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charts/chart1.xml" ContentType="application/vnd.openxmlformats-officedocument.drawingml.chart+xml"/>
  <Override PartName="/ppt/ink/ink20.xml" ContentType="application/inkml+xml"/>
  <Override PartName="/ppt/charts/chart2.xml" ContentType="application/vnd.openxmlformats-officedocument.drawingml.chart+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charts/chart3.xml" ContentType="application/vnd.openxmlformats-officedocument.drawingml.chart+xml"/>
  <Override PartName="/ppt/theme/themeOverride1.xml" ContentType="application/vnd.openxmlformats-officedocument.themeOverride+xml"/>
  <Override PartName="/ppt/ink/ink31.xml" ContentType="application/inkml+xml"/>
  <Override PartName="/ppt/charts/chart4.xml" ContentType="application/vnd.openxmlformats-officedocument.drawingml.chart+xml"/>
  <Override PartName="/ppt/ink/ink32.xml" ContentType="application/inkml+xml"/>
  <Override PartName="/ppt/charts/chart5.xml" ContentType="application/vnd.openxmlformats-officedocument.drawingml.chart+xml"/>
  <Override PartName="/ppt/theme/themeOverride2.xml" ContentType="application/vnd.openxmlformats-officedocument.themeOverride+xml"/>
  <Override PartName="/ppt/ink/ink33.xml" ContentType="application/inkml+xml"/>
  <Override PartName="/ppt/charts/chart6.xml" ContentType="application/vnd.openxmlformats-officedocument.drawingml.chart+xml"/>
  <Override PartName="/ppt/theme/themeOverride3.xml" ContentType="application/vnd.openxmlformats-officedocument.themeOverride+xml"/>
  <Override PartName="/ppt/ink/ink34.xml" ContentType="application/inkml+xml"/>
  <Override PartName="/ppt/charts/chart7.xml" ContentType="application/vnd.openxmlformats-officedocument.drawingml.chart+xml"/>
  <Override PartName="/ppt/theme/themeOverride4.xml" ContentType="application/vnd.openxmlformats-officedocument.themeOverr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92"/>
  </p:notesMasterIdLst>
  <p:handoutMasterIdLst>
    <p:handoutMasterId r:id="rId93"/>
  </p:handoutMasterIdLst>
  <p:sldIdLst>
    <p:sldId id="257" r:id="rId2"/>
    <p:sldId id="259" r:id="rId3"/>
    <p:sldId id="260" r:id="rId4"/>
    <p:sldId id="261" r:id="rId5"/>
    <p:sldId id="262" r:id="rId6"/>
    <p:sldId id="338" r:id="rId7"/>
    <p:sldId id="339" r:id="rId8"/>
    <p:sldId id="341" r:id="rId9"/>
    <p:sldId id="263" r:id="rId10"/>
    <p:sldId id="344" r:id="rId11"/>
    <p:sldId id="264" r:id="rId12"/>
    <p:sldId id="345" r:id="rId13"/>
    <p:sldId id="346" r:id="rId14"/>
    <p:sldId id="266" r:id="rId15"/>
    <p:sldId id="347" r:id="rId16"/>
    <p:sldId id="348" r:id="rId17"/>
    <p:sldId id="349" r:id="rId18"/>
    <p:sldId id="350" r:id="rId19"/>
    <p:sldId id="351" r:id="rId20"/>
    <p:sldId id="352" r:id="rId21"/>
    <p:sldId id="353" r:id="rId22"/>
    <p:sldId id="354" r:id="rId23"/>
    <p:sldId id="355" r:id="rId24"/>
    <p:sldId id="357" r:id="rId25"/>
    <p:sldId id="358" r:id="rId26"/>
    <p:sldId id="359" r:id="rId27"/>
    <p:sldId id="356" r:id="rId28"/>
    <p:sldId id="360" r:id="rId29"/>
    <p:sldId id="361" r:id="rId30"/>
    <p:sldId id="368" r:id="rId31"/>
    <p:sldId id="369" r:id="rId32"/>
    <p:sldId id="370" r:id="rId33"/>
    <p:sldId id="289" r:id="rId34"/>
    <p:sldId id="371" r:id="rId35"/>
    <p:sldId id="290" r:id="rId36"/>
    <p:sldId id="372"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73" r:id="rId52"/>
    <p:sldId id="374" r:id="rId53"/>
    <p:sldId id="307" r:id="rId54"/>
    <p:sldId id="308" r:id="rId55"/>
    <p:sldId id="309" r:id="rId56"/>
    <p:sldId id="310" r:id="rId57"/>
    <p:sldId id="311" r:id="rId58"/>
    <p:sldId id="312" r:id="rId59"/>
    <p:sldId id="313" r:id="rId60"/>
    <p:sldId id="314" r:id="rId61"/>
    <p:sldId id="315" r:id="rId62"/>
    <p:sldId id="316" r:id="rId63"/>
    <p:sldId id="375" r:id="rId64"/>
    <p:sldId id="318" r:id="rId65"/>
    <p:sldId id="319" r:id="rId66"/>
    <p:sldId id="320" r:id="rId67"/>
    <p:sldId id="321" r:id="rId68"/>
    <p:sldId id="322" r:id="rId69"/>
    <p:sldId id="323" r:id="rId70"/>
    <p:sldId id="324" r:id="rId71"/>
    <p:sldId id="325" r:id="rId72"/>
    <p:sldId id="326" r:id="rId73"/>
    <p:sldId id="327" r:id="rId74"/>
    <p:sldId id="377" r:id="rId75"/>
    <p:sldId id="328" r:id="rId76"/>
    <p:sldId id="329" r:id="rId77"/>
    <p:sldId id="376" r:id="rId78"/>
    <p:sldId id="379" r:id="rId79"/>
    <p:sldId id="342" r:id="rId80"/>
    <p:sldId id="343" r:id="rId81"/>
    <p:sldId id="330" r:id="rId82"/>
    <p:sldId id="331" r:id="rId83"/>
    <p:sldId id="332" r:id="rId84"/>
    <p:sldId id="333" r:id="rId85"/>
    <p:sldId id="334" r:id="rId86"/>
    <p:sldId id="335" r:id="rId87"/>
    <p:sldId id="380" r:id="rId88"/>
    <p:sldId id="378" r:id="rId89"/>
    <p:sldId id="336" r:id="rId90"/>
    <p:sldId id="337" r:id="rId9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78" y="-390"/>
      </p:cViewPr>
      <p:guideLst>
        <p:guide orient="horz" pos="1620"/>
        <p:guide pos="2880"/>
      </p:guideLst>
    </p:cSldViewPr>
  </p:slideViewPr>
  <p:notesTextViewPr>
    <p:cViewPr>
      <p:scale>
        <a:sx n="100" d="100"/>
        <a:sy n="100" d="100"/>
      </p:scale>
      <p:origin x="0" y="0"/>
    </p:cViewPr>
  </p:notesTextViewPr>
  <p:sorterViewPr>
    <p:cViewPr>
      <p:scale>
        <a:sx n="98" d="100"/>
        <a:sy n="98" d="100"/>
      </p:scale>
      <p:origin x="0" y="9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Dropbox:Talks:msft2013: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Dropbox:Talks:msft2013:charts.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dave:Dropbox:OS:OS-share:site:content:classes:class26:youwill.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dave:Dropbox:OS:OS-share:site:content:classes:class26:youwill.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dave:Dropbox:OS:OS-share:site:content:classes:class26:youwill.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dave:Dropbox:OS:OS-share:site:content:classes:class26:youwill.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[charts.xlsx]Sheet1!$E$1</c:f>
              <c:strCache>
                <c:ptCount val="1"/>
                <c:pt idx="0">
                  <c:v>Cost per Genome</c:v>
                </c:pt>
              </c:strCache>
            </c:strRef>
          </c:tx>
          <c:marker>
            <c:symbol val="diamond"/>
            <c:size val="8"/>
          </c:marker>
          <c:cat>
            <c:numRef>
              <c:f>[charts.xlsx]Sheet1!$A$2:$A$46</c:f>
              <c:numCache>
                <c:formatCode>mmmm\-yyyy</c:formatCode>
                <c:ptCount val="45"/>
                <c:pt idx="0">
                  <c:v>37164</c:v>
                </c:pt>
                <c:pt idx="1">
                  <c:v>37346</c:v>
                </c:pt>
                <c:pt idx="2">
                  <c:v>37529</c:v>
                </c:pt>
                <c:pt idx="3">
                  <c:v>37711</c:v>
                </c:pt>
                <c:pt idx="4" formatCode="mmm\ yyyy">
                  <c:v>37925</c:v>
                </c:pt>
                <c:pt idx="5" formatCode="mmm\ yyyy">
                  <c:v>38017</c:v>
                </c:pt>
                <c:pt idx="6" formatCode="mmm\ yyyy">
                  <c:v>38107</c:v>
                </c:pt>
                <c:pt idx="7" formatCode="mmm\ yyyy">
                  <c:v>38199</c:v>
                </c:pt>
                <c:pt idx="8" formatCode="mmm\ yyyy">
                  <c:v>38291</c:v>
                </c:pt>
                <c:pt idx="9" formatCode="mmm\ yyyy">
                  <c:v>38383</c:v>
                </c:pt>
                <c:pt idx="10" formatCode="mmm\ yyyy">
                  <c:v>38472</c:v>
                </c:pt>
                <c:pt idx="11" formatCode="mmm\ yyyy">
                  <c:v>38564</c:v>
                </c:pt>
                <c:pt idx="12" formatCode="mmm\ yyyy">
                  <c:v>38656</c:v>
                </c:pt>
                <c:pt idx="13" formatCode="mmm\ yyyy">
                  <c:v>38748</c:v>
                </c:pt>
                <c:pt idx="14" formatCode="mmm\ yyyy">
                  <c:v>38837</c:v>
                </c:pt>
                <c:pt idx="15" formatCode="mmm\ yyyy">
                  <c:v>38929</c:v>
                </c:pt>
                <c:pt idx="16" formatCode="mmm\ yyyy">
                  <c:v>39021</c:v>
                </c:pt>
                <c:pt idx="17" formatCode="mmm\ yyyy">
                  <c:v>39113</c:v>
                </c:pt>
                <c:pt idx="18" formatCode="mmm\ yyyy">
                  <c:v>39202</c:v>
                </c:pt>
                <c:pt idx="19" formatCode="mmm\ yyyy">
                  <c:v>39294</c:v>
                </c:pt>
                <c:pt idx="20" formatCode="mmm\ yyyy">
                  <c:v>39386</c:v>
                </c:pt>
                <c:pt idx="21" formatCode="mmm\ yyyy">
                  <c:v>39478</c:v>
                </c:pt>
                <c:pt idx="22" formatCode="mmm\ yyyy">
                  <c:v>39568</c:v>
                </c:pt>
                <c:pt idx="23" formatCode="mmm\ yyyy">
                  <c:v>39660</c:v>
                </c:pt>
                <c:pt idx="24" formatCode="mmm\ yyyy">
                  <c:v>39752</c:v>
                </c:pt>
                <c:pt idx="25" formatCode="mmm\ yyyy">
                  <c:v>39844</c:v>
                </c:pt>
                <c:pt idx="26" formatCode="mmm\ yyyy">
                  <c:v>39933</c:v>
                </c:pt>
                <c:pt idx="27" formatCode="mmm\ yyyy">
                  <c:v>40025</c:v>
                </c:pt>
                <c:pt idx="28" formatCode="mmm\ yyyy">
                  <c:v>40117</c:v>
                </c:pt>
                <c:pt idx="29" formatCode="mmm\ yyyy">
                  <c:v>40209</c:v>
                </c:pt>
                <c:pt idx="30" formatCode="mmm\ yyyy">
                  <c:v>40298</c:v>
                </c:pt>
                <c:pt idx="31" formatCode="mmm\ yyyy">
                  <c:v>40390</c:v>
                </c:pt>
                <c:pt idx="32" formatCode="mmm\ yyyy">
                  <c:v>40482</c:v>
                </c:pt>
                <c:pt idx="33" formatCode="[$-409]mmm\-yy;@">
                  <c:v>40574</c:v>
                </c:pt>
                <c:pt idx="34" formatCode="[$-409]mmm\-yy;@">
                  <c:v>40663</c:v>
                </c:pt>
                <c:pt idx="35" formatCode="[$-409]mmm\-yy;@">
                  <c:v>40755</c:v>
                </c:pt>
                <c:pt idx="36" formatCode="[$-409]mmm\-yy;@">
                  <c:v>40846</c:v>
                </c:pt>
                <c:pt idx="37" formatCode="[$-409]mmm\-yy;@">
                  <c:v>40939</c:v>
                </c:pt>
                <c:pt idx="38" formatCode="[$-409]mmm\-yy;@">
                  <c:v>41029</c:v>
                </c:pt>
                <c:pt idx="39" formatCode="[$-409]mmm\-yy;@">
                  <c:v>41121</c:v>
                </c:pt>
                <c:pt idx="40" formatCode="[$-409]mmm\-yy;@">
                  <c:v>41213</c:v>
                </c:pt>
                <c:pt idx="41" formatCode="[$-409]mmm\-yy;@">
                  <c:v>41287</c:v>
                </c:pt>
                <c:pt idx="42" formatCode="[$-409]mmm\-yy;@">
                  <c:v>41377</c:v>
                </c:pt>
                <c:pt idx="43" formatCode="[$-409]mmm\-yy;@">
                  <c:v>41468</c:v>
                </c:pt>
                <c:pt idx="44" formatCode="[$-409]mmm\-yy;@">
                  <c:v>41560</c:v>
                </c:pt>
              </c:numCache>
            </c:numRef>
          </c:cat>
          <c:val>
            <c:numRef>
              <c:f>[charts.xlsx]Sheet1!$E$2:$E$22</c:f>
              <c:numCache>
                <c:formatCode>_("$"* #,##0_);_("$"* \(#,##0\);_("$"* "-"??_);_(@_)</c:formatCode>
                <c:ptCount val="21"/>
                <c:pt idx="0">
                  <c:v>95263071.922753707</c:v>
                </c:pt>
                <c:pt idx="1">
                  <c:v>70175437.415747806</c:v>
                </c:pt>
                <c:pt idx="2">
                  <c:v>61448421.502537802</c:v>
                </c:pt>
                <c:pt idx="3">
                  <c:v>53751684.077380396</c:v>
                </c:pt>
                <c:pt idx="4">
                  <c:v>40157554.230323397</c:v>
                </c:pt>
                <c:pt idx="5">
                  <c:v>28780376.206324201</c:v>
                </c:pt>
                <c:pt idx="6">
                  <c:v>20442576.140845802</c:v>
                </c:pt>
                <c:pt idx="7">
                  <c:v>19934345.735188</c:v>
                </c:pt>
                <c:pt idx="8">
                  <c:v>18519312.163626</c:v>
                </c:pt>
                <c:pt idx="9">
                  <c:v>17534969.561815199</c:v>
                </c:pt>
                <c:pt idx="10">
                  <c:v>16159699.4380852</c:v>
                </c:pt>
                <c:pt idx="11">
                  <c:v>16180224.104398601</c:v>
                </c:pt>
                <c:pt idx="12">
                  <c:v>13801124.1939067</c:v>
                </c:pt>
                <c:pt idx="13">
                  <c:v>12585658.901177499</c:v>
                </c:pt>
                <c:pt idx="14">
                  <c:v>11732534.520223901</c:v>
                </c:pt>
                <c:pt idx="15">
                  <c:v>11455315.2211235</c:v>
                </c:pt>
                <c:pt idx="16">
                  <c:v>10474556.361047899</c:v>
                </c:pt>
                <c:pt idx="17">
                  <c:v>9408738.9097241703</c:v>
                </c:pt>
                <c:pt idx="18">
                  <c:v>9047002.9691205304</c:v>
                </c:pt>
                <c:pt idx="19">
                  <c:v>8927342.1428018101</c:v>
                </c:pt>
                <c:pt idx="20">
                  <c:v>7147571.3884828901</c:v>
                </c:pt>
              </c:numCache>
            </c:numRef>
          </c:val>
          <c:smooth val="0"/>
        </c:ser>
        <c:ser>
          <c:idx val="1"/>
          <c:order val="1"/>
          <c:tx>
            <c:strRef>
              <c:f>[charts.xlsx]Sheet1!$F$1</c:f>
              <c:strCache>
                <c:ptCount val="1"/>
                <c:pt idx="0">
                  <c:v>Moore's Law</c:v>
                </c:pt>
              </c:strCache>
            </c:strRef>
          </c:tx>
          <c:spPr>
            <a:ln>
              <a:solidFill>
                <a:schemeClr val="bg1">
                  <a:lumMod val="50000"/>
                </a:schemeClr>
              </a:solidFill>
              <a:prstDash val="sysDash"/>
            </a:ln>
          </c:spPr>
          <c:marker>
            <c:symbol val="none"/>
          </c:marker>
          <c:cat>
            <c:numRef>
              <c:f>[charts.xlsx]Sheet1!$A$2:$A$46</c:f>
              <c:numCache>
                <c:formatCode>mmmm\-yyyy</c:formatCode>
                <c:ptCount val="45"/>
                <c:pt idx="0">
                  <c:v>37164</c:v>
                </c:pt>
                <c:pt idx="1">
                  <c:v>37346</c:v>
                </c:pt>
                <c:pt idx="2">
                  <c:v>37529</c:v>
                </c:pt>
                <c:pt idx="3">
                  <c:v>37711</c:v>
                </c:pt>
                <c:pt idx="4" formatCode="mmm\ yyyy">
                  <c:v>37925</c:v>
                </c:pt>
                <c:pt idx="5" formatCode="mmm\ yyyy">
                  <c:v>38017</c:v>
                </c:pt>
                <c:pt idx="6" formatCode="mmm\ yyyy">
                  <c:v>38107</c:v>
                </c:pt>
                <c:pt idx="7" formatCode="mmm\ yyyy">
                  <c:v>38199</c:v>
                </c:pt>
                <c:pt idx="8" formatCode="mmm\ yyyy">
                  <c:v>38291</c:v>
                </c:pt>
                <c:pt idx="9" formatCode="mmm\ yyyy">
                  <c:v>38383</c:v>
                </c:pt>
                <c:pt idx="10" formatCode="mmm\ yyyy">
                  <c:v>38472</c:v>
                </c:pt>
                <c:pt idx="11" formatCode="mmm\ yyyy">
                  <c:v>38564</c:v>
                </c:pt>
                <c:pt idx="12" formatCode="mmm\ yyyy">
                  <c:v>38656</c:v>
                </c:pt>
                <c:pt idx="13" formatCode="mmm\ yyyy">
                  <c:v>38748</c:v>
                </c:pt>
                <c:pt idx="14" formatCode="mmm\ yyyy">
                  <c:v>38837</c:v>
                </c:pt>
                <c:pt idx="15" formatCode="mmm\ yyyy">
                  <c:v>38929</c:v>
                </c:pt>
                <c:pt idx="16" formatCode="mmm\ yyyy">
                  <c:v>39021</c:v>
                </c:pt>
                <c:pt idx="17" formatCode="mmm\ yyyy">
                  <c:v>39113</c:v>
                </c:pt>
                <c:pt idx="18" formatCode="mmm\ yyyy">
                  <c:v>39202</c:v>
                </c:pt>
                <c:pt idx="19" formatCode="mmm\ yyyy">
                  <c:v>39294</c:v>
                </c:pt>
                <c:pt idx="20" formatCode="mmm\ yyyy">
                  <c:v>39386</c:v>
                </c:pt>
                <c:pt idx="21" formatCode="mmm\ yyyy">
                  <c:v>39478</c:v>
                </c:pt>
                <c:pt idx="22" formatCode="mmm\ yyyy">
                  <c:v>39568</c:v>
                </c:pt>
                <c:pt idx="23" formatCode="mmm\ yyyy">
                  <c:v>39660</c:v>
                </c:pt>
                <c:pt idx="24" formatCode="mmm\ yyyy">
                  <c:v>39752</c:v>
                </c:pt>
                <c:pt idx="25" formatCode="mmm\ yyyy">
                  <c:v>39844</c:v>
                </c:pt>
                <c:pt idx="26" formatCode="mmm\ yyyy">
                  <c:v>39933</c:v>
                </c:pt>
                <c:pt idx="27" formatCode="mmm\ yyyy">
                  <c:v>40025</c:v>
                </c:pt>
                <c:pt idx="28" formatCode="mmm\ yyyy">
                  <c:v>40117</c:v>
                </c:pt>
                <c:pt idx="29" formatCode="mmm\ yyyy">
                  <c:v>40209</c:v>
                </c:pt>
                <c:pt idx="30" formatCode="mmm\ yyyy">
                  <c:v>40298</c:v>
                </c:pt>
                <c:pt idx="31" formatCode="mmm\ yyyy">
                  <c:v>40390</c:v>
                </c:pt>
                <c:pt idx="32" formatCode="mmm\ yyyy">
                  <c:v>40482</c:v>
                </c:pt>
                <c:pt idx="33" formatCode="[$-409]mmm\-yy;@">
                  <c:v>40574</c:v>
                </c:pt>
                <c:pt idx="34" formatCode="[$-409]mmm\-yy;@">
                  <c:v>40663</c:v>
                </c:pt>
                <c:pt idx="35" formatCode="[$-409]mmm\-yy;@">
                  <c:v>40755</c:v>
                </c:pt>
                <c:pt idx="36" formatCode="[$-409]mmm\-yy;@">
                  <c:v>40846</c:v>
                </c:pt>
                <c:pt idx="37" formatCode="[$-409]mmm\-yy;@">
                  <c:v>40939</c:v>
                </c:pt>
                <c:pt idx="38" formatCode="[$-409]mmm\-yy;@">
                  <c:v>41029</c:v>
                </c:pt>
                <c:pt idx="39" formatCode="[$-409]mmm\-yy;@">
                  <c:v>41121</c:v>
                </c:pt>
                <c:pt idx="40" formatCode="[$-409]mmm\-yy;@">
                  <c:v>41213</c:v>
                </c:pt>
                <c:pt idx="41" formatCode="[$-409]mmm\-yy;@">
                  <c:v>41287</c:v>
                </c:pt>
                <c:pt idx="42" formatCode="[$-409]mmm\-yy;@">
                  <c:v>41377</c:v>
                </c:pt>
                <c:pt idx="43" formatCode="[$-409]mmm\-yy;@">
                  <c:v>41468</c:v>
                </c:pt>
                <c:pt idx="44" formatCode="[$-409]mmm\-yy;@">
                  <c:v>41560</c:v>
                </c:pt>
              </c:numCache>
            </c:numRef>
          </c:cat>
          <c:val>
            <c:numRef>
              <c:f>[charts.xlsx]Sheet1!$F$2:$F$46</c:f>
              <c:numCache>
                <c:formatCode>_("$"* #,##0.00_);_("$"* \(#,##0.00\);_("$"* "-"??_);_(@_)</c:formatCode>
                <c:ptCount val="45"/>
                <c:pt idx="0" formatCode="_(&quot;$&quot;* #,##0_);_(&quot;$&quot;* \(#,##0\);_(&quot;$&quot;* &quot;-&quot;??_);_(@_)">
                  <c:v>95263071.922753707</c:v>
                </c:pt>
                <c:pt idx="1">
                  <c:v>75754073.294575602</c:v>
                </c:pt>
                <c:pt idx="2">
                  <c:v>60164120.325332001</c:v>
                </c:pt>
                <c:pt idx="3">
                  <c:v>47843063.307097301</c:v>
                </c:pt>
                <c:pt idx="4">
                  <c:v>36534733.147501603</c:v>
                </c:pt>
                <c:pt idx="5">
                  <c:v>32559050.418614499</c:v>
                </c:pt>
                <c:pt idx="6">
                  <c:v>29089561.4459062</c:v>
                </c:pt>
                <c:pt idx="7">
                  <c:v>25924056.813246898</c:v>
                </c:pt>
                <c:pt idx="8">
                  <c:v>23103020.061205901</c:v>
                </c:pt>
                <c:pt idx="9">
                  <c:v>20588966.448945001</c:v>
                </c:pt>
                <c:pt idx="10">
                  <c:v>18418311.597316202</c:v>
                </c:pt>
                <c:pt idx="11">
                  <c:v>16414044.506680099</c:v>
                </c:pt>
                <c:pt idx="12">
                  <c:v>14627880.283366101</c:v>
                </c:pt>
                <c:pt idx="13">
                  <c:v>13036085.1341307</c:v>
                </c:pt>
                <c:pt idx="14">
                  <c:v>11661715.929498</c:v>
                </c:pt>
                <c:pt idx="15">
                  <c:v>10392696.598689999</c:v>
                </c:pt>
                <c:pt idx="16">
                  <c:v>9261771.0159804597</c:v>
                </c:pt>
                <c:pt idx="17">
                  <c:v>8253911.9214996304</c:v>
                </c:pt>
                <c:pt idx="18">
                  <c:v>7383717.9755457602</c:v>
                </c:pt>
                <c:pt idx="19">
                  <c:v>6580227.2284850497</c:v>
                </c:pt>
                <c:pt idx="20">
                  <c:v>5864171.7522120802</c:v>
                </c:pt>
                <c:pt idx="21">
                  <c:v>5226036.9050142001</c:v>
                </c:pt>
                <c:pt idx="22">
                  <c:v>4669150.9645523699</c:v>
                </c:pt>
                <c:pt idx="23">
                  <c:v>4161057.3985369201</c:v>
                </c:pt>
                <c:pt idx="24">
                  <c:v>3708254.1998251202</c:v>
                </c:pt>
                <c:pt idx="25">
                  <c:v>3304724.71140526</c:v>
                </c:pt>
                <c:pt idx="26">
                  <c:v>2956313.9863745901</c:v>
                </c:pt>
                <c:pt idx="27">
                  <c:v>2634610.0776764001</c:v>
                </c:pt>
                <c:pt idx="28">
                  <c:v>2347913.7511730199</c:v>
                </c:pt>
                <c:pt idx="29">
                  <c:v>2092415.50757648</c:v>
                </c:pt>
                <c:pt idx="30">
                  <c:v>1871816.1936474999</c:v>
                </c:pt>
                <c:pt idx="31">
                  <c:v>1668126.53529717</c:v>
                </c:pt>
                <c:pt idx="32">
                  <c:v>1486602.2354150801</c:v>
                </c:pt>
                <c:pt idx="33">
                  <c:v>1324831.27603232</c:v>
                </c:pt>
                <c:pt idx="34">
                  <c:v>1185156.8808148501</c:v>
                </c:pt>
                <c:pt idx="35">
                  <c:v>1056188.98270392</c:v>
                </c:pt>
                <c:pt idx="36">
                  <c:v>941255.27619444928</c:v>
                </c:pt>
                <c:pt idx="37">
                  <c:v>838828.57090192812</c:v>
                </c:pt>
                <c:pt idx="38">
                  <c:v>749443.08700977149</c:v>
                </c:pt>
                <c:pt idx="39">
                  <c:v>667889.24274658225</c:v>
                </c:pt>
                <c:pt idx="40">
                  <c:v>595210.02769725642</c:v>
                </c:pt>
                <c:pt idx="41">
                  <c:v>536225.25017770845</c:v>
                </c:pt>
                <c:pt idx="42">
                  <c:v>479085.14417155419</c:v>
                </c:pt>
                <c:pt idx="43">
                  <c:v>428033.88182450092</c:v>
                </c:pt>
                <c:pt idx="44">
                  <c:v>381455.55033709842</c:v>
                </c:pt>
              </c:numCache>
            </c:numRef>
          </c:val>
          <c:smooth val="0"/>
        </c:ser>
        <c:dLbls>
          <c:showLegendKey val="0"/>
          <c:showVal val="0"/>
          <c:showCatName val="0"/>
          <c:showSerName val="0"/>
          <c:showPercent val="0"/>
          <c:showBubbleSize val="0"/>
        </c:dLbls>
        <c:marker val="1"/>
        <c:smooth val="0"/>
        <c:axId val="208527744"/>
        <c:axId val="208529280"/>
      </c:lineChart>
      <c:dateAx>
        <c:axId val="208527744"/>
        <c:scaling>
          <c:orientation val="minMax"/>
          <c:max val="41671"/>
          <c:min val="37104"/>
        </c:scaling>
        <c:delete val="0"/>
        <c:axPos val="b"/>
        <c:numFmt formatCode="mmm\ yyyy" sourceLinked="0"/>
        <c:majorTickMark val="out"/>
        <c:minorTickMark val="none"/>
        <c:tickLblPos val="nextTo"/>
        <c:txPr>
          <a:bodyPr/>
          <a:lstStyle/>
          <a:p>
            <a:pPr>
              <a:defRPr sz="1600"/>
            </a:pPr>
            <a:endParaRPr lang="en-US"/>
          </a:p>
        </c:txPr>
        <c:crossAx val="208529280"/>
        <c:crossesAt val="1"/>
        <c:auto val="1"/>
        <c:lblOffset val="100"/>
        <c:baseTimeUnit val="months"/>
        <c:majorUnit val="7"/>
        <c:majorTimeUnit val="months"/>
        <c:minorUnit val="1"/>
        <c:minorTimeUnit val="months"/>
      </c:dateAx>
      <c:valAx>
        <c:axId val="208529280"/>
        <c:scaling>
          <c:logBase val="10"/>
          <c:orientation val="minMax"/>
          <c:min val="1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08527744"/>
        <c:crossesAt val="37104"/>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[charts.xlsx]Sheet1!$E$1</c:f>
              <c:strCache>
                <c:ptCount val="1"/>
                <c:pt idx="0">
                  <c:v>Cost per Genome</c:v>
                </c:pt>
              </c:strCache>
            </c:strRef>
          </c:tx>
          <c:marker>
            <c:symbol val="diamond"/>
            <c:size val="8"/>
          </c:marker>
          <c:cat>
            <c:numRef>
              <c:f>[charts.xlsx]Sheet1!$A$2:$A$49</c:f>
              <c:numCache>
                <c:formatCode>mmmm\-yyyy</c:formatCode>
                <c:ptCount val="48"/>
                <c:pt idx="0">
                  <c:v>37164</c:v>
                </c:pt>
                <c:pt idx="1">
                  <c:v>37346</c:v>
                </c:pt>
                <c:pt idx="2">
                  <c:v>37529</c:v>
                </c:pt>
                <c:pt idx="3">
                  <c:v>37711</c:v>
                </c:pt>
                <c:pt idx="4" formatCode="mmm\ yyyy">
                  <c:v>37925</c:v>
                </c:pt>
                <c:pt idx="5" formatCode="mmm\ yyyy">
                  <c:v>38017</c:v>
                </c:pt>
                <c:pt idx="6" formatCode="mmm\ yyyy">
                  <c:v>38107</c:v>
                </c:pt>
                <c:pt idx="7" formatCode="mmm\ yyyy">
                  <c:v>38199</c:v>
                </c:pt>
                <c:pt idx="8" formatCode="mmm\ yyyy">
                  <c:v>38291</c:v>
                </c:pt>
                <c:pt idx="9" formatCode="mmm\ yyyy">
                  <c:v>38383</c:v>
                </c:pt>
                <c:pt idx="10" formatCode="mmm\ yyyy">
                  <c:v>38472</c:v>
                </c:pt>
                <c:pt idx="11" formatCode="mmm\ yyyy">
                  <c:v>38564</c:v>
                </c:pt>
                <c:pt idx="12" formatCode="mmm\ yyyy">
                  <c:v>38656</c:v>
                </c:pt>
                <c:pt idx="13" formatCode="mmm\ yyyy">
                  <c:v>38748</c:v>
                </c:pt>
                <c:pt idx="14" formatCode="mmm\ yyyy">
                  <c:v>38837</c:v>
                </c:pt>
                <c:pt idx="15" formatCode="mmm\ yyyy">
                  <c:v>38929</c:v>
                </c:pt>
                <c:pt idx="16" formatCode="mmm\ yyyy">
                  <c:v>39021</c:v>
                </c:pt>
                <c:pt idx="17" formatCode="mmm\ yyyy">
                  <c:v>39113</c:v>
                </c:pt>
                <c:pt idx="18" formatCode="mmm\ yyyy">
                  <c:v>39202</c:v>
                </c:pt>
                <c:pt idx="19" formatCode="mmm\ yyyy">
                  <c:v>39294</c:v>
                </c:pt>
                <c:pt idx="20" formatCode="mmm\ yyyy">
                  <c:v>39386</c:v>
                </c:pt>
                <c:pt idx="21" formatCode="mmm\ yyyy">
                  <c:v>39478</c:v>
                </c:pt>
                <c:pt idx="22" formatCode="mmm\ yyyy">
                  <c:v>39568</c:v>
                </c:pt>
                <c:pt idx="23" formatCode="mmm\ yyyy">
                  <c:v>39660</c:v>
                </c:pt>
                <c:pt idx="24" formatCode="mmm\ yyyy">
                  <c:v>39752</c:v>
                </c:pt>
                <c:pt idx="25" formatCode="mmm\ yyyy">
                  <c:v>39844</c:v>
                </c:pt>
                <c:pt idx="26" formatCode="mmm\ yyyy">
                  <c:v>39933</c:v>
                </c:pt>
                <c:pt idx="27" formatCode="mmm\ yyyy">
                  <c:v>40025</c:v>
                </c:pt>
                <c:pt idx="28" formatCode="mmm\ yyyy">
                  <c:v>40117</c:v>
                </c:pt>
                <c:pt idx="29" formatCode="mmm\ yyyy">
                  <c:v>40209</c:v>
                </c:pt>
                <c:pt idx="30" formatCode="mmm\ yyyy">
                  <c:v>40298</c:v>
                </c:pt>
                <c:pt idx="31" formatCode="mmm\ yyyy">
                  <c:v>40390</c:v>
                </c:pt>
                <c:pt idx="32" formatCode="mmm\ yyyy">
                  <c:v>40482</c:v>
                </c:pt>
                <c:pt idx="33" formatCode="[$-409]mmm\-yy;@">
                  <c:v>40574</c:v>
                </c:pt>
                <c:pt idx="34" formatCode="[$-409]mmm\-yy;@">
                  <c:v>40663</c:v>
                </c:pt>
                <c:pt idx="35" formatCode="[$-409]mmm\-yy;@">
                  <c:v>40755</c:v>
                </c:pt>
                <c:pt idx="36" formatCode="[$-409]mmm\-yy;@">
                  <c:v>40846</c:v>
                </c:pt>
                <c:pt idx="37" formatCode="[$-409]mmm\-yy;@">
                  <c:v>40939</c:v>
                </c:pt>
                <c:pt idx="38" formatCode="[$-409]mmm\-yy;@">
                  <c:v>41029</c:v>
                </c:pt>
                <c:pt idx="39" formatCode="[$-409]mmm\-yy;@">
                  <c:v>41121</c:v>
                </c:pt>
                <c:pt idx="40" formatCode="[$-409]mmm\-yy;@">
                  <c:v>41213</c:v>
                </c:pt>
                <c:pt idx="41" formatCode="[$-409]mmm\-yy;@">
                  <c:v>41287</c:v>
                </c:pt>
                <c:pt idx="42" formatCode="[$-409]mmm\-yy;@">
                  <c:v>41377</c:v>
                </c:pt>
                <c:pt idx="43" formatCode="[$-409]mmm\-yy;@">
                  <c:v>41468</c:v>
                </c:pt>
                <c:pt idx="44" formatCode="[$-409]mmm\-yy;@">
                  <c:v>41560</c:v>
                </c:pt>
                <c:pt idx="46" formatCode="mmm\-yy">
                  <c:v>41275</c:v>
                </c:pt>
              </c:numCache>
            </c:numRef>
          </c:cat>
          <c:val>
            <c:numRef>
              <c:f>[charts.xlsx]Sheet1!$E$2:$E$49</c:f>
              <c:numCache>
                <c:formatCode>_("$"* #,##0_);_("$"* \(#,##0\);_("$"* "-"??_);_(@_)</c:formatCode>
                <c:ptCount val="48"/>
                <c:pt idx="0">
                  <c:v>95263071.922753707</c:v>
                </c:pt>
                <c:pt idx="1">
                  <c:v>70175437.415747806</c:v>
                </c:pt>
                <c:pt idx="2">
                  <c:v>61448421.502537802</c:v>
                </c:pt>
                <c:pt idx="3">
                  <c:v>53751684.077380396</c:v>
                </c:pt>
                <c:pt idx="4">
                  <c:v>40157554.230323397</c:v>
                </c:pt>
                <c:pt idx="5">
                  <c:v>28780376.206324201</c:v>
                </c:pt>
                <c:pt idx="6">
                  <c:v>20442576.140845802</c:v>
                </c:pt>
                <c:pt idx="7">
                  <c:v>19934345.735188</c:v>
                </c:pt>
                <c:pt idx="8">
                  <c:v>18519312.163626</c:v>
                </c:pt>
                <c:pt idx="9">
                  <c:v>17534969.561815199</c:v>
                </c:pt>
                <c:pt idx="10">
                  <c:v>16159699.4380852</c:v>
                </c:pt>
                <c:pt idx="11">
                  <c:v>16180224.104398601</c:v>
                </c:pt>
                <c:pt idx="12">
                  <c:v>13801124.1939067</c:v>
                </c:pt>
                <c:pt idx="13">
                  <c:v>12585658.901177499</c:v>
                </c:pt>
                <c:pt idx="14">
                  <c:v>11732534.520223901</c:v>
                </c:pt>
                <c:pt idx="15">
                  <c:v>11455315.2211235</c:v>
                </c:pt>
                <c:pt idx="16">
                  <c:v>10474556.361047899</c:v>
                </c:pt>
                <c:pt idx="17">
                  <c:v>9408738.9097241703</c:v>
                </c:pt>
                <c:pt idx="18">
                  <c:v>9047002.9691205304</c:v>
                </c:pt>
                <c:pt idx="19">
                  <c:v>8927342.1428018101</c:v>
                </c:pt>
                <c:pt idx="20">
                  <c:v>7147571.3884828901</c:v>
                </c:pt>
                <c:pt idx="21">
                  <c:v>3063819.9893069002</c:v>
                </c:pt>
                <c:pt idx="22">
                  <c:v>1352982.2289679099</c:v>
                </c:pt>
                <c:pt idx="23">
                  <c:v>752079.90221002302</c:v>
                </c:pt>
                <c:pt idx="24">
                  <c:v>342502.06021790439</c:v>
                </c:pt>
                <c:pt idx="25">
                  <c:v>232735.4377430641</c:v>
                </c:pt>
                <c:pt idx="26">
                  <c:v>154713.5990722806</c:v>
                </c:pt>
                <c:pt idx="27">
                  <c:v>108065.13943785361</c:v>
                </c:pt>
                <c:pt idx="28">
                  <c:v>70333.334424158806</c:v>
                </c:pt>
                <c:pt idx="29">
                  <c:v>46774.272829412577</c:v>
                </c:pt>
                <c:pt idx="30">
                  <c:v>31512.039542536109</c:v>
                </c:pt>
                <c:pt idx="31">
                  <c:v>31124.96073757426</c:v>
                </c:pt>
                <c:pt idx="32">
                  <c:v>29091.733745450729</c:v>
                </c:pt>
                <c:pt idx="33" formatCode="&quot;$&quot;#,##0.00">
                  <c:v>20962.782250995839</c:v>
                </c:pt>
                <c:pt idx="34" formatCode="&quot;$&quot;#,##0.00">
                  <c:v>16712.013111621709</c:v>
                </c:pt>
                <c:pt idx="35" formatCode="&quot;$&quot;#,##0.00">
                  <c:v>10496.933978860379</c:v>
                </c:pt>
                <c:pt idx="36" formatCode="&quot;$&quot;#,##0.00">
                  <c:v>7743.4381046550752</c:v>
                </c:pt>
                <c:pt idx="37" formatCode="&quot;$&quot;#,##0.00">
                  <c:v>7666.2190382593008</c:v>
                </c:pt>
                <c:pt idx="38" formatCode="&quot;$&quot;#,##0.00">
                  <c:v>5901.2926354773181</c:v>
                </c:pt>
                <c:pt idx="39" formatCode="&quot;$&quot;#,##0.00">
                  <c:v>5984.7213394321097</c:v>
                </c:pt>
                <c:pt idx="40" formatCode="&quot;$&quot;#,##0.00">
                  <c:v>6618.3492787043151</c:v>
                </c:pt>
                <c:pt idx="41" formatCode="&quot;$&quot;#,##0">
                  <c:v>5671</c:v>
                </c:pt>
                <c:pt idx="42" formatCode="&quot;$&quot;#,##0">
                  <c:v>5826</c:v>
                </c:pt>
                <c:pt idx="43" formatCode="&quot;$&quot;#,##0">
                  <c:v>5550</c:v>
                </c:pt>
                <c:pt idx="44" formatCode="&quot;$&quot;#,##0">
                  <c:v>5096</c:v>
                </c:pt>
              </c:numCache>
            </c:numRef>
          </c:val>
          <c:smooth val="0"/>
        </c:ser>
        <c:ser>
          <c:idx val="1"/>
          <c:order val="1"/>
          <c:tx>
            <c:strRef>
              <c:f>[charts.xlsx]Sheet1!$F$1</c:f>
              <c:strCache>
                <c:ptCount val="1"/>
                <c:pt idx="0">
                  <c:v>Moore's Law</c:v>
                </c:pt>
              </c:strCache>
            </c:strRef>
          </c:tx>
          <c:spPr>
            <a:ln>
              <a:solidFill>
                <a:schemeClr val="bg1">
                  <a:lumMod val="50000"/>
                </a:schemeClr>
              </a:solidFill>
              <a:prstDash val="sysDash"/>
            </a:ln>
          </c:spPr>
          <c:marker>
            <c:symbol val="none"/>
          </c:marker>
          <c:cat>
            <c:numRef>
              <c:f>[charts.xlsx]Sheet1!$A$2:$A$49</c:f>
              <c:numCache>
                <c:formatCode>mmmm\-yyyy</c:formatCode>
                <c:ptCount val="48"/>
                <c:pt idx="0">
                  <c:v>37164</c:v>
                </c:pt>
                <c:pt idx="1">
                  <c:v>37346</c:v>
                </c:pt>
                <c:pt idx="2">
                  <c:v>37529</c:v>
                </c:pt>
                <c:pt idx="3">
                  <c:v>37711</c:v>
                </c:pt>
                <c:pt idx="4" formatCode="mmm\ yyyy">
                  <c:v>37925</c:v>
                </c:pt>
                <c:pt idx="5" formatCode="mmm\ yyyy">
                  <c:v>38017</c:v>
                </c:pt>
                <c:pt idx="6" formatCode="mmm\ yyyy">
                  <c:v>38107</c:v>
                </c:pt>
                <c:pt idx="7" formatCode="mmm\ yyyy">
                  <c:v>38199</c:v>
                </c:pt>
                <c:pt idx="8" formatCode="mmm\ yyyy">
                  <c:v>38291</c:v>
                </c:pt>
                <c:pt idx="9" formatCode="mmm\ yyyy">
                  <c:v>38383</c:v>
                </c:pt>
                <c:pt idx="10" formatCode="mmm\ yyyy">
                  <c:v>38472</c:v>
                </c:pt>
                <c:pt idx="11" formatCode="mmm\ yyyy">
                  <c:v>38564</c:v>
                </c:pt>
                <c:pt idx="12" formatCode="mmm\ yyyy">
                  <c:v>38656</c:v>
                </c:pt>
                <c:pt idx="13" formatCode="mmm\ yyyy">
                  <c:v>38748</c:v>
                </c:pt>
                <c:pt idx="14" formatCode="mmm\ yyyy">
                  <c:v>38837</c:v>
                </c:pt>
                <c:pt idx="15" formatCode="mmm\ yyyy">
                  <c:v>38929</c:v>
                </c:pt>
                <c:pt idx="16" formatCode="mmm\ yyyy">
                  <c:v>39021</c:v>
                </c:pt>
                <c:pt idx="17" formatCode="mmm\ yyyy">
                  <c:v>39113</c:v>
                </c:pt>
                <c:pt idx="18" formatCode="mmm\ yyyy">
                  <c:v>39202</c:v>
                </c:pt>
                <c:pt idx="19" formatCode="mmm\ yyyy">
                  <c:v>39294</c:v>
                </c:pt>
                <c:pt idx="20" formatCode="mmm\ yyyy">
                  <c:v>39386</c:v>
                </c:pt>
                <c:pt idx="21" formatCode="mmm\ yyyy">
                  <c:v>39478</c:v>
                </c:pt>
                <c:pt idx="22" formatCode="mmm\ yyyy">
                  <c:v>39568</c:v>
                </c:pt>
                <c:pt idx="23" formatCode="mmm\ yyyy">
                  <c:v>39660</c:v>
                </c:pt>
                <c:pt idx="24" formatCode="mmm\ yyyy">
                  <c:v>39752</c:v>
                </c:pt>
                <c:pt idx="25" formatCode="mmm\ yyyy">
                  <c:v>39844</c:v>
                </c:pt>
                <c:pt idx="26" formatCode="mmm\ yyyy">
                  <c:v>39933</c:v>
                </c:pt>
                <c:pt idx="27" formatCode="mmm\ yyyy">
                  <c:v>40025</c:v>
                </c:pt>
                <c:pt idx="28" formatCode="mmm\ yyyy">
                  <c:v>40117</c:v>
                </c:pt>
                <c:pt idx="29" formatCode="mmm\ yyyy">
                  <c:v>40209</c:v>
                </c:pt>
                <c:pt idx="30" formatCode="mmm\ yyyy">
                  <c:v>40298</c:v>
                </c:pt>
                <c:pt idx="31" formatCode="mmm\ yyyy">
                  <c:v>40390</c:v>
                </c:pt>
                <c:pt idx="32" formatCode="mmm\ yyyy">
                  <c:v>40482</c:v>
                </c:pt>
                <c:pt idx="33" formatCode="[$-409]mmm\-yy;@">
                  <c:v>40574</c:v>
                </c:pt>
                <c:pt idx="34" formatCode="[$-409]mmm\-yy;@">
                  <c:v>40663</c:v>
                </c:pt>
                <c:pt idx="35" formatCode="[$-409]mmm\-yy;@">
                  <c:v>40755</c:v>
                </c:pt>
                <c:pt idx="36" formatCode="[$-409]mmm\-yy;@">
                  <c:v>40846</c:v>
                </c:pt>
                <c:pt idx="37" formatCode="[$-409]mmm\-yy;@">
                  <c:v>40939</c:v>
                </c:pt>
                <c:pt idx="38" formatCode="[$-409]mmm\-yy;@">
                  <c:v>41029</c:v>
                </c:pt>
                <c:pt idx="39" formatCode="[$-409]mmm\-yy;@">
                  <c:v>41121</c:v>
                </c:pt>
                <c:pt idx="40" formatCode="[$-409]mmm\-yy;@">
                  <c:v>41213</c:v>
                </c:pt>
                <c:pt idx="41" formatCode="[$-409]mmm\-yy;@">
                  <c:v>41287</c:v>
                </c:pt>
                <c:pt idx="42" formatCode="[$-409]mmm\-yy;@">
                  <c:v>41377</c:v>
                </c:pt>
                <c:pt idx="43" formatCode="[$-409]mmm\-yy;@">
                  <c:v>41468</c:v>
                </c:pt>
                <c:pt idx="44" formatCode="[$-409]mmm\-yy;@">
                  <c:v>41560</c:v>
                </c:pt>
                <c:pt idx="46" formatCode="mmm\-yy">
                  <c:v>41275</c:v>
                </c:pt>
              </c:numCache>
            </c:numRef>
          </c:cat>
          <c:val>
            <c:numRef>
              <c:f>[charts.xlsx]Sheet1!$F$2:$F$49</c:f>
              <c:numCache>
                <c:formatCode>_("$"* #,##0.00_);_("$"* \(#,##0.00\);_("$"* "-"??_);_(@_)</c:formatCode>
                <c:ptCount val="48"/>
                <c:pt idx="0" formatCode="_(&quot;$&quot;* #,##0_);_(&quot;$&quot;* \(#,##0\);_(&quot;$&quot;* &quot;-&quot;??_);_(@_)">
                  <c:v>95263071.922753707</c:v>
                </c:pt>
                <c:pt idx="1">
                  <c:v>75754073.294575602</c:v>
                </c:pt>
                <c:pt idx="2">
                  <c:v>60164120.325332001</c:v>
                </c:pt>
                <c:pt idx="3">
                  <c:v>47843063.307097301</c:v>
                </c:pt>
                <c:pt idx="4">
                  <c:v>36534733.147501603</c:v>
                </c:pt>
                <c:pt idx="5">
                  <c:v>32559050.418614499</c:v>
                </c:pt>
                <c:pt idx="6">
                  <c:v>29089561.4459062</c:v>
                </c:pt>
                <c:pt idx="7">
                  <c:v>25924056.813246898</c:v>
                </c:pt>
                <c:pt idx="8">
                  <c:v>23103020.061205901</c:v>
                </c:pt>
                <c:pt idx="9">
                  <c:v>20588966.448945001</c:v>
                </c:pt>
                <c:pt idx="10">
                  <c:v>18418311.597316202</c:v>
                </c:pt>
                <c:pt idx="11">
                  <c:v>16414044.506680099</c:v>
                </c:pt>
                <c:pt idx="12">
                  <c:v>14627880.283366101</c:v>
                </c:pt>
                <c:pt idx="13">
                  <c:v>13036085.1341307</c:v>
                </c:pt>
                <c:pt idx="14">
                  <c:v>11661715.929498</c:v>
                </c:pt>
                <c:pt idx="15">
                  <c:v>10392696.598689999</c:v>
                </c:pt>
                <c:pt idx="16">
                  <c:v>9261771.0159804597</c:v>
                </c:pt>
                <c:pt idx="17">
                  <c:v>8253911.9214996304</c:v>
                </c:pt>
                <c:pt idx="18">
                  <c:v>7383717.9755457602</c:v>
                </c:pt>
                <c:pt idx="19">
                  <c:v>6580227.2284850497</c:v>
                </c:pt>
                <c:pt idx="20">
                  <c:v>5864171.7522120802</c:v>
                </c:pt>
                <c:pt idx="21">
                  <c:v>5226036.9050142001</c:v>
                </c:pt>
                <c:pt idx="22">
                  <c:v>4669150.9645523699</c:v>
                </c:pt>
                <c:pt idx="23">
                  <c:v>4161057.3985369201</c:v>
                </c:pt>
                <c:pt idx="24">
                  <c:v>3708254.1998251202</c:v>
                </c:pt>
                <c:pt idx="25">
                  <c:v>3304724.71140526</c:v>
                </c:pt>
                <c:pt idx="26">
                  <c:v>2956313.9863745901</c:v>
                </c:pt>
                <c:pt idx="27">
                  <c:v>2634610.0776764001</c:v>
                </c:pt>
                <c:pt idx="28">
                  <c:v>2347913.7511730199</c:v>
                </c:pt>
                <c:pt idx="29">
                  <c:v>2092415.50757648</c:v>
                </c:pt>
                <c:pt idx="30">
                  <c:v>1871816.1936474999</c:v>
                </c:pt>
                <c:pt idx="31">
                  <c:v>1668126.53529717</c:v>
                </c:pt>
                <c:pt idx="32">
                  <c:v>1486602.2354150801</c:v>
                </c:pt>
                <c:pt idx="33">
                  <c:v>1324831.27603232</c:v>
                </c:pt>
                <c:pt idx="34">
                  <c:v>1185156.8808148501</c:v>
                </c:pt>
                <c:pt idx="35">
                  <c:v>1056188.98270392</c:v>
                </c:pt>
                <c:pt idx="36">
                  <c:v>941255.27619444928</c:v>
                </c:pt>
                <c:pt idx="37">
                  <c:v>838828.57090192812</c:v>
                </c:pt>
                <c:pt idx="38">
                  <c:v>749443.08700977149</c:v>
                </c:pt>
                <c:pt idx="39">
                  <c:v>667889.24274658225</c:v>
                </c:pt>
                <c:pt idx="40">
                  <c:v>595210.02769725642</c:v>
                </c:pt>
                <c:pt idx="41">
                  <c:v>536225.25017770845</c:v>
                </c:pt>
                <c:pt idx="42">
                  <c:v>479085.14417155419</c:v>
                </c:pt>
                <c:pt idx="43">
                  <c:v>428033.88182450092</c:v>
                </c:pt>
                <c:pt idx="44">
                  <c:v>381455.55033709842</c:v>
                </c:pt>
                <c:pt idx="46">
                  <c:v>0</c:v>
                </c:pt>
              </c:numCache>
            </c:numRef>
          </c:val>
          <c:smooth val="0"/>
        </c:ser>
        <c:dLbls>
          <c:showLegendKey val="0"/>
          <c:showVal val="0"/>
          <c:showCatName val="0"/>
          <c:showSerName val="0"/>
          <c:showPercent val="0"/>
          <c:showBubbleSize val="0"/>
        </c:dLbls>
        <c:marker val="1"/>
        <c:smooth val="0"/>
        <c:axId val="210277888"/>
        <c:axId val="210279424"/>
      </c:lineChart>
      <c:dateAx>
        <c:axId val="210277888"/>
        <c:scaling>
          <c:orientation val="minMax"/>
          <c:max val="41671"/>
          <c:min val="37104"/>
        </c:scaling>
        <c:delete val="0"/>
        <c:axPos val="b"/>
        <c:numFmt formatCode="mmm\ yyyy" sourceLinked="0"/>
        <c:majorTickMark val="out"/>
        <c:minorTickMark val="none"/>
        <c:tickLblPos val="nextTo"/>
        <c:txPr>
          <a:bodyPr/>
          <a:lstStyle/>
          <a:p>
            <a:pPr>
              <a:defRPr sz="1600"/>
            </a:pPr>
            <a:endParaRPr lang="en-US"/>
          </a:p>
        </c:txPr>
        <c:crossAx val="210279424"/>
        <c:crossesAt val="1"/>
        <c:auto val="1"/>
        <c:lblOffset val="100"/>
        <c:baseTimeUnit val="days"/>
        <c:majorUnit val="7"/>
        <c:majorTimeUnit val="months"/>
      </c:dateAx>
      <c:valAx>
        <c:axId val="210279424"/>
        <c:scaling>
          <c:logBase val="10"/>
          <c:orientation val="minMax"/>
          <c:min val="1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10277888"/>
        <c:crossesAt val="37104"/>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c:v>
                </c:pt>
                <c:pt idx="1">
                  <c:v>1890</c:v>
                </c:pt>
                <c:pt idx="2">
                  <c:v>1928</c:v>
                </c:pt>
                <c:pt idx="3">
                  <c:v>1965</c:v>
                </c:pt>
                <c:pt idx="4">
                  <c:v>1250</c:v>
                </c:pt>
                <c:pt idx="5">
                  <c:v>150</c:v>
                </c:pt>
                <c:pt idx="6">
                  <c:v>1888</c:v>
                </c:pt>
                <c:pt idx="7">
                  <c:v>1796</c:v>
                </c:pt>
                <c:pt idx="8">
                  <c:v>1960</c:v>
                </c:pt>
                <c:pt idx="9">
                  <c:v>1712</c:v>
                </c:pt>
                <c:pt idx="10">
                  <c:v>1918</c:v>
                </c:pt>
                <c:pt idx="11">
                  <c:v>1860</c:v>
                </c:pt>
                <c:pt idx="12">
                  <c:v>1855</c:v>
                </c:pt>
                <c:pt idx="13">
                  <c:v>950</c:v>
                </c:pt>
                <c:pt idx="14">
                  <c:v>1903</c:v>
                </c:pt>
                <c:pt idx="15">
                  <c:v>1970</c:v>
                </c:pt>
                <c:pt idx="16">
                  <c:v>1150</c:v>
                </c:pt>
                <c:pt idx="17">
                  <c:v>1892</c:v>
                </c:pt>
                <c:pt idx="18">
                  <c:v>1850</c:v>
                </c:pt>
                <c:pt idx="19">
                  <c:v>1960</c:v>
                </c:pt>
                <c:pt idx="20">
                  <c:v>1939</c:v>
                </c:pt>
                <c:pt idx="21">
                  <c:v>1955</c:v>
                </c:pt>
                <c:pt idx="22">
                  <c:v>1757</c:v>
                </c:pt>
                <c:pt idx="23">
                  <c:v>1876</c:v>
                </c:pt>
                <c:pt idx="24">
                  <c:v>-1000</c:v>
                </c:pt>
                <c:pt idx="25">
                  <c:v>1837</c:v>
                </c:pt>
                <c:pt idx="26">
                  <c:v>1450</c:v>
                </c:pt>
                <c:pt idx="27">
                  <c:v>1906</c:v>
                </c:pt>
                <c:pt idx="28">
                  <c:v>1815</c:v>
                </c:pt>
                <c:pt idx="29">
                  <c:v>1750</c:v>
                </c:pt>
                <c:pt idx="30">
                  <c:v>-300</c:v>
                </c:pt>
                <c:pt idx="31">
                  <c:v>1793</c:v>
                </c:pt>
                <c:pt idx="32">
                  <c:v>1863</c:v>
                </c:pt>
                <c:pt idx="33">
                  <c:v>1582</c:v>
                </c:pt>
                <c:pt idx="34">
                  <c:v>1840</c:v>
                </c:pt>
                <c:pt idx="35">
                  <c:v>1884</c:v>
                </c:pt>
                <c:pt idx="36">
                  <c:v>-900</c:v>
                </c:pt>
                <c:pt idx="37">
                  <c:v>1925</c:v>
                </c:pt>
                <c:pt idx="38">
                  <c:v>1859</c:v>
                </c:pt>
                <c:pt idx="39">
                  <c:v>-3900</c:v>
                </c:pt>
                <c:pt idx="40">
                  <c:v>1926</c:v>
                </c:pt>
                <c:pt idx="41">
                  <c:v>1050</c:v>
                </c:pt>
                <c:pt idx="42">
                  <c:v>-3000</c:v>
                </c:pt>
                <c:pt idx="43">
                  <c:v>1902</c:v>
                </c:pt>
                <c:pt idx="44">
                  <c:v>1915</c:v>
                </c:pt>
                <c:pt idx="45">
                  <c:v>1846</c:v>
                </c:pt>
                <c:pt idx="46">
                  <c:v>-2000</c:v>
                </c:pt>
                <c:pt idx="47">
                  <c:v>-2800</c:v>
                </c:pt>
                <c:pt idx="48">
                  <c:v>1913</c:v>
                </c:pt>
                <c:pt idx="49">
                  <c:v>1933</c:v>
                </c:pt>
              </c:numCache>
            </c:numRef>
          </c:xVal>
          <c:yVal>
            <c:numRef>
              <c:f>[youwill.xlsx]Sheet2!$A$4:$A$53</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yVal>
          <c:smooth val="0"/>
        </c:ser>
        <c:dLbls>
          <c:showLegendKey val="0"/>
          <c:showVal val="0"/>
          <c:showCatName val="0"/>
          <c:showSerName val="0"/>
          <c:showPercent val="0"/>
          <c:showBubbleSize val="0"/>
        </c:dLbls>
        <c:axId val="210308480"/>
        <c:axId val="210339328"/>
      </c:scatterChart>
      <c:valAx>
        <c:axId val="210308480"/>
        <c:scaling>
          <c:orientation val="minMax"/>
          <c:max val="2000"/>
          <c:min val="-4000"/>
        </c:scaling>
        <c:delete val="0"/>
        <c:axPos val="b"/>
        <c:numFmt formatCode="General" sourceLinked="1"/>
        <c:majorTickMark val="none"/>
        <c:minorTickMark val="none"/>
        <c:tickLblPos val="low"/>
        <c:txPr>
          <a:bodyPr/>
          <a:lstStyle/>
          <a:p>
            <a:pPr>
              <a:defRPr sz="1800"/>
            </a:pPr>
            <a:endParaRPr lang="en-US"/>
          </a:p>
        </c:txPr>
        <c:crossAx val="210339328"/>
        <c:crosses val="max"/>
        <c:crossBetween val="midCat"/>
      </c:valAx>
      <c:valAx>
        <c:axId val="210339328"/>
        <c:scaling>
          <c:orientation val="maxMin"/>
          <c:max val="50"/>
          <c:min val="0"/>
        </c:scaling>
        <c:delete val="0"/>
        <c:axPos val="l"/>
        <c:majorGridlines/>
        <c:numFmt formatCode="General" sourceLinked="1"/>
        <c:majorTickMark val="none"/>
        <c:minorTickMark val="none"/>
        <c:tickLblPos val="low"/>
        <c:txPr>
          <a:bodyPr/>
          <a:lstStyle/>
          <a:p>
            <a:pPr>
              <a:defRPr sz="1800" baseline="0"/>
            </a:pPr>
            <a:endParaRPr lang="en-US"/>
          </a:p>
        </c:txPr>
        <c:crossAx val="210308480"/>
        <c:crosses val="autoZero"/>
        <c:crossBetween val="midCat"/>
        <c:majorUnit val="10"/>
        <c:minorUnit val="1"/>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c:v>
                </c:pt>
                <c:pt idx="1">
                  <c:v>1890</c:v>
                </c:pt>
                <c:pt idx="2">
                  <c:v>1928</c:v>
                </c:pt>
                <c:pt idx="3">
                  <c:v>1965</c:v>
                </c:pt>
                <c:pt idx="4">
                  <c:v>1250</c:v>
                </c:pt>
                <c:pt idx="5">
                  <c:v>150</c:v>
                </c:pt>
                <c:pt idx="6">
                  <c:v>1888</c:v>
                </c:pt>
                <c:pt idx="7">
                  <c:v>1796</c:v>
                </c:pt>
                <c:pt idx="8">
                  <c:v>1960</c:v>
                </c:pt>
                <c:pt idx="9">
                  <c:v>1712</c:v>
                </c:pt>
                <c:pt idx="10">
                  <c:v>1918</c:v>
                </c:pt>
                <c:pt idx="11">
                  <c:v>1860</c:v>
                </c:pt>
                <c:pt idx="12">
                  <c:v>1855</c:v>
                </c:pt>
                <c:pt idx="13">
                  <c:v>950</c:v>
                </c:pt>
                <c:pt idx="14">
                  <c:v>1903</c:v>
                </c:pt>
                <c:pt idx="15">
                  <c:v>1970</c:v>
                </c:pt>
                <c:pt idx="16">
                  <c:v>1150</c:v>
                </c:pt>
                <c:pt idx="17">
                  <c:v>1892</c:v>
                </c:pt>
                <c:pt idx="18">
                  <c:v>1850</c:v>
                </c:pt>
                <c:pt idx="19">
                  <c:v>1960</c:v>
                </c:pt>
                <c:pt idx="20">
                  <c:v>1939</c:v>
                </c:pt>
                <c:pt idx="21">
                  <c:v>1955</c:v>
                </c:pt>
                <c:pt idx="22">
                  <c:v>1757</c:v>
                </c:pt>
                <c:pt idx="23">
                  <c:v>1876</c:v>
                </c:pt>
                <c:pt idx="24">
                  <c:v>-1000</c:v>
                </c:pt>
                <c:pt idx="25">
                  <c:v>1837</c:v>
                </c:pt>
                <c:pt idx="26">
                  <c:v>1450</c:v>
                </c:pt>
                <c:pt idx="27">
                  <c:v>1906</c:v>
                </c:pt>
                <c:pt idx="28">
                  <c:v>1815</c:v>
                </c:pt>
                <c:pt idx="29">
                  <c:v>1750</c:v>
                </c:pt>
                <c:pt idx="30">
                  <c:v>-300</c:v>
                </c:pt>
                <c:pt idx="31">
                  <c:v>1793</c:v>
                </c:pt>
                <c:pt idx="32">
                  <c:v>1863</c:v>
                </c:pt>
                <c:pt idx="33">
                  <c:v>1582</c:v>
                </c:pt>
                <c:pt idx="34">
                  <c:v>1840</c:v>
                </c:pt>
                <c:pt idx="35">
                  <c:v>1884</c:v>
                </c:pt>
                <c:pt idx="36">
                  <c:v>-900</c:v>
                </c:pt>
                <c:pt idx="37">
                  <c:v>1925</c:v>
                </c:pt>
                <c:pt idx="38">
                  <c:v>1859</c:v>
                </c:pt>
                <c:pt idx="39">
                  <c:v>-3900</c:v>
                </c:pt>
                <c:pt idx="40">
                  <c:v>1926</c:v>
                </c:pt>
                <c:pt idx="41">
                  <c:v>1050</c:v>
                </c:pt>
                <c:pt idx="42">
                  <c:v>-3000</c:v>
                </c:pt>
                <c:pt idx="43">
                  <c:v>1902</c:v>
                </c:pt>
                <c:pt idx="44">
                  <c:v>1915</c:v>
                </c:pt>
                <c:pt idx="45">
                  <c:v>1846</c:v>
                </c:pt>
                <c:pt idx="46">
                  <c:v>-2000</c:v>
                </c:pt>
                <c:pt idx="47">
                  <c:v>-2800</c:v>
                </c:pt>
                <c:pt idx="48">
                  <c:v>1913</c:v>
                </c:pt>
                <c:pt idx="49">
                  <c:v>1933</c:v>
                </c:pt>
              </c:numCache>
            </c:numRef>
          </c:xVal>
          <c:yVal>
            <c:numRef>
              <c:f>[youwill.xlsx]Sheet2!$A$4:$A$53</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yVal>
          <c:smooth val="0"/>
        </c:ser>
        <c:dLbls>
          <c:showLegendKey val="0"/>
          <c:showVal val="0"/>
          <c:showCatName val="0"/>
          <c:showSerName val="0"/>
          <c:showPercent val="0"/>
          <c:showBubbleSize val="0"/>
        </c:dLbls>
        <c:axId val="208248832"/>
        <c:axId val="208250752"/>
      </c:scatterChart>
      <c:valAx>
        <c:axId val="208248832"/>
        <c:scaling>
          <c:orientation val="minMax"/>
          <c:max val="1990"/>
          <c:min val="1000"/>
        </c:scaling>
        <c:delete val="0"/>
        <c:axPos val="t"/>
        <c:numFmt formatCode="General" sourceLinked="1"/>
        <c:majorTickMark val="none"/>
        <c:minorTickMark val="none"/>
        <c:tickLblPos val="low"/>
        <c:txPr>
          <a:bodyPr/>
          <a:lstStyle/>
          <a:p>
            <a:pPr>
              <a:defRPr sz="1800"/>
            </a:pPr>
            <a:endParaRPr lang="en-US"/>
          </a:p>
        </c:txPr>
        <c:crossAx val="208250752"/>
        <c:crossesAt val="50"/>
        <c:crossBetween val="midCat"/>
        <c:majorUnit val="100"/>
      </c:valAx>
      <c:valAx>
        <c:axId val="208250752"/>
        <c:scaling>
          <c:orientation val="maxMin"/>
          <c:max val="50"/>
          <c:min val="0"/>
        </c:scaling>
        <c:delete val="0"/>
        <c:axPos val="l"/>
        <c:majorGridlines/>
        <c:numFmt formatCode="General" sourceLinked="1"/>
        <c:majorTickMark val="out"/>
        <c:minorTickMark val="none"/>
        <c:tickLblPos val="nextTo"/>
        <c:txPr>
          <a:bodyPr/>
          <a:lstStyle/>
          <a:p>
            <a:pPr>
              <a:defRPr sz="1800"/>
            </a:pPr>
            <a:endParaRPr lang="en-US"/>
          </a:p>
        </c:txPr>
        <c:crossAx val="20824883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c:v>
                </c:pt>
                <c:pt idx="1">
                  <c:v>1890</c:v>
                </c:pt>
                <c:pt idx="2">
                  <c:v>1928</c:v>
                </c:pt>
                <c:pt idx="3">
                  <c:v>1965</c:v>
                </c:pt>
                <c:pt idx="4">
                  <c:v>1250</c:v>
                </c:pt>
                <c:pt idx="5">
                  <c:v>150</c:v>
                </c:pt>
                <c:pt idx="6">
                  <c:v>1888</c:v>
                </c:pt>
                <c:pt idx="7">
                  <c:v>1796</c:v>
                </c:pt>
                <c:pt idx="8">
                  <c:v>1960</c:v>
                </c:pt>
                <c:pt idx="9">
                  <c:v>1712</c:v>
                </c:pt>
                <c:pt idx="10">
                  <c:v>1918</c:v>
                </c:pt>
                <c:pt idx="11">
                  <c:v>1860</c:v>
                </c:pt>
                <c:pt idx="12">
                  <c:v>1855</c:v>
                </c:pt>
                <c:pt idx="13">
                  <c:v>950</c:v>
                </c:pt>
                <c:pt idx="14">
                  <c:v>1903</c:v>
                </c:pt>
                <c:pt idx="15">
                  <c:v>1970</c:v>
                </c:pt>
                <c:pt idx="16">
                  <c:v>1150</c:v>
                </c:pt>
                <c:pt idx="17">
                  <c:v>1892</c:v>
                </c:pt>
                <c:pt idx="18">
                  <c:v>1850</c:v>
                </c:pt>
                <c:pt idx="19">
                  <c:v>1960</c:v>
                </c:pt>
                <c:pt idx="20">
                  <c:v>1939</c:v>
                </c:pt>
                <c:pt idx="21">
                  <c:v>1955</c:v>
                </c:pt>
                <c:pt idx="22">
                  <c:v>1757</c:v>
                </c:pt>
                <c:pt idx="23">
                  <c:v>1876</c:v>
                </c:pt>
                <c:pt idx="24">
                  <c:v>-1000</c:v>
                </c:pt>
                <c:pt idx="25">
                  <c:v>1837</c:v>
                </c:pt>
                <c:pt idx="26">
                  <c:v>1450</c:v>
                </c:pt>
                <c:pt idx="27">
                  <c:v>1906</c:v>
                </c:pt>
                <c:pt idx="28">
                  <c:v>1815</c:v>
                </c:pt>
                <c:pt idx="29">
                  <c:v>1750</c:v>
                </c:pt>
                <c:pt idx="30">
                  <c:v>-300</c:v>
                </c:pt>
                <c:pt idx="31">
                  <c:v>1793</c:v>
                </c:pt>
                <c:pt idx="32">
                  <c:v>1863</c:v>
                </c:pt>
                <c:pt idx="33">
                  <c:v>1582</c:v>
                </c:pt>
                <c:pt idx="34">
                  <c:v>1840</c:v>
                </c:pt>
                <c:pt idx="35">
                  <c:v>1884</c:v>
                </c:pt>
                <c:pt idx="36">
                  <c:v>-900</c:v>
                </c:pt>
                <c:pt idx="37">
                  <c:v>1925</c:v>
                </c:pt>
                <c:pt idx="38">
                  <c:v>1859</c:v>
                </c:pt>
                <c:pt idx="39">
                  <c:v>-3900</c:v>
                </c:pt>
                <c:pt idx="40">
                  <c:v>1926</c:v>
                </c:pt>
                <c:pt idx="41">
                  <c:v>1050</c:v>
                </c:pt>
                <c:pt idx="42">
                  <c:v>-3000</c:v>
                </c:pt>
                <c:pt idx="43">
                  <c:v>1902</c:v>
                </c:pt>
                <c:pt idx="44">
                  <c:v>1915</c:v>
                </c:pt>
                <c:pt idx="45">
                  <c:v>1846</c:v>
                </c:pt>
                <c:pt idx="46">
                  <c:v>-2000</c:v>
                </c:pt>
                <c:pt idx="47">
                  <c:v>-2800</c:v>
                </c:pt>
                <c:pt idx="48">
                  <c:v>1913</c:v>
                </c:pt>
                <c:pt idx="49">
                  <c:v>1933</c:v>
                </c:pt>
              </c:numCache>
            </c:numRef>
          </c:xVal>
          <c:yVal>
            <c:numRef>
              <c:f>[youwill.xlsx]Sheet2!$A$4:$A$53</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yVal>
          <c:smooth val="0"/>
        </c:ser>
        <c:dLbls>
          <c:showLegendKey val="0"/>
          <c:showVal val="0"/>
          <c:showCatName val="0"/>
          <c:showSerName val="0"/>
          <c:showPercent val="0"/>
          <c:showBubbleSize val="0"/>
        </c:dLbls>
        <c:axId val="208267136"/>
        <c:axId val="208367616"/>
      </c:scatterChart>
      <c:valAx>
        <c:axId val="208267136"/>
        <c:scaling>
          <c:orientation val="minMax"/>
          <c:max val="1990"/>
          <c:min val="1000"/>
        </c:scaling>
        <c:delete val="0"/>
        <c:axPos val="t"/>
        <c:numFmt formatCode="General" sourceLinked="1"/>
        <c:majorTickMark val="none"/>
        <c:minorTickMark val="none"/>
        <c:tickLblPos val="low"/>
        <c:txPr>
          <a:bodyPr/>
          <a:lstStyle/>
          <a:p>
            <a:pPr>
              <a:defRPr sz="1800"/>
            </a:pPr>
            <a:endParaRPr lang="en-US"/>
          </a:p>
        </c:txPr>
        <c:crossAx val="208367616"/>
        <c:crossesAt val="50"/>
        <c:crossBetween val="midCat"/>
        <c:majorUnit val="100"/>
      </c:valAx>
      <c:valAx>
        <c:axId val="208367616"/>
        <c:scaling>
          <c:orientation val="maxMin"/>
          <c:max val="50"/>
          <c:min val="0"/>
        </c:scaling>
        <c:delete val="0"/>
        <c:axPos val="l"/>
        <c:majorGridlines/>
        <c:numFmt formatCode="General" sourceLinked="1"/>
        <c:majorTickMark val="out"/>
        <c:minorTickMark val="none"/>
        <c:tickLblPos val="nextTo"/>
        <c:txPr>
          <a:bodyPr/>
          <a:lstStyle/>
          <a:p>
            <a:pPr>
              <a:defRPr sz="1800"/>
            </a:pPr>
            <a:endParaRPr lang="en-US"/>
          </a:p>
        </c:txPr>
        <c:crossAx val="208267136"/>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c:v>
                </c:pt>
                <c:pt idx="1">
                  <c:v>1890</c:v>
                </c:pt>
                <c:pt idx="2">
                  <c:v>1928</c:v>
                </c:pt>
                <c:pt idx="3">
                  <c:v>1965</c:v>
                </c:pt>
                <c:pt idx="4">
                  <c:v>1250</c:v>
                </c:pt>
                <c:pt idx="5">
                  <c:v>150</c:v>
                </c:pt>
                <c:pt idx="6">
                  <c:v>1888</c:v>
                </c:pt>
                <c:pt idx="7">
                  <c:v>1796</c:v>
                </c:pt>
                <c:pt idx="8">
                  <c:v>1960</c:v>
                </c:pt>
                <c:pt idx="9">
                  <c:v>1712</c:v>
                </c:pt>
                <c:pt idx="10">
                  <c:v>1918</c:v>
                </c:pt>
                <c:pt idx="11">
                  <c:v>1860</c:v>
                </c:pt>
                <c:pt idx="12">
                  <c:v>1855</c:v>
                </c:pt>
                <c:pt idx="13">
                  <c:v>950</c:v>
                </c:pt>
                <c:pt idx="14">
                  <c:v>1903</c:v>
                </c:pt>
                <c:pt idx="15">
                  <c:v>1970</c:v>
                </c:pt>
                <c:pt idx="16">
                  <c:v>1150</c:v>
                </c:pt>
                <c:pt idx="17">
                  <c:v>1892</c:v>
                </c:pt>
                <c:pt idx="18">
                  <c:v>1850</c:v>
                </c:pt>
                <c:pt idx="19">
                  <c:v>1960</c:v>
                </c:pt>
                <c:pt idx="20">
                  <c:v>1939</c:v>
                </c:pt>
                <c:pt idx="21">
                  <c:v>1955</c:v>
                </c:pt>
                <c:pt idx="22">
                  <c:v>1757</c:v>
                </c:pt>
                <c:pt idx="23">
                  <c:v>1876</c:v>
                </c:pt>
                <c:pt idx="24">
                  <c:v>-1000</c:v>
                </c:pt>
                <c:pt idx="25">
                  <c:v>1837</c:v>
                </c:pt>
                <c:pt idx="26">
                  <c:v>1450</c:v>
                </c:pt>
                <c:pt idx="27">
                  <c:v>1906</c:v>
                </c:pt>
                <c:pt idx="28">
                  <c:v>1815</c:v>
                </c:pt>
                <c:pt idx="29">
                  <c:v>1750</c:v>
                </c:pt>
                <c:pt idx="30">
                  <c:v>-300</c:v>
                </c:pt>
                <c:pt idx="31">
                  <c:v>1793</c:v>
                </c:pt>
                <c:pt idx="32">
                  <c:v>1863</c:v>
                </c:pt>
                <c:pt idx="33">
                  <c:v>1582</c:v>
                </c:pt>
                <c:pt idx="34">
                  <c:v>1840</c:v>
                </c:pt>
                <c:pt idx="35">
                  <c:v>1884</c:v>
                </c:pt>
                <c:pt idx="36">
                  <c:v>-900</c:v>
                </c:pt>
                <c:pt idx="37">
                  <c:v>1925</c:v>
                </c:pt>
                <c:pt idx="38">
                  <c:v>1859</c:v>
                </c:pt>
                <c:pt idx="39">
                  <c:v>-3900</c:v>
                </c:pt>
                <c:pt idx="40">
                  <c:v>1926</c:v>
                </c:pt>
                <c:pt idx="41">
                  <c:v>1050</c:v>
                </c:pt>
                <c:pt idx="42">
                  <c:v>-3000</c:v>
                </c:pt>
                <c:pt idx="43">
                  <c:v>1902</c:v>
                </c:pt>
                <c:pt idx="44">
                  <c:v>1915</c:v>
                </c:pt>
                <c:pt idx="45">
                  <c:v>1846</c:v>
                </c:pt>
                <c:pt idx="46">
                  <c:v>-2000</c:v>
                </c:pt>
                <c:pt idx="47">
                  <c:v>-2800</c:v>
                </c:pt>
                <c:pt idx="48">
                  <c:v>1913</c:v>
                </c:pt>
                <c:pt idx="49">
                  <c:v>1933</c:v>
                </c:pt>
              </c:numCache>
            </c:numRef>
          </c:xVal>
          <c:yVal>
            <c:numRef>
              <c:f>[youwill.xlsx]Sheet2!$A$4:$A$53</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yVal>
          <c:smooth val="0"/>
        </c:ser>
        <c:dLbls>
          <c:showLegendKey val="0"/>
          <c:showVal val="0"/>
          <c:showCatName val="0"/>
          <c:showSerName val="0"/>
          <c:showPercent val="0"/>
          <c:showBubbleSize val="0"/>
        </c:dLbls>
        <c:axId val="208385152"/>
        <c:axId val="208387072"/>
      </c:scatterChart>
      <c:valAx>
        <c:axId val="208385152"/>
        <c:scaling>
          <c:orientation val="minMax"/>
          <c:max val="1990"/>
          <c:min val="1000"/>
        </c:scaling>
        <c:delete val="0"/>
        <c:axPos val="t"/>
        <c:numFmt formatCode="General" sourceLinked="1"/>
        <c:majorTickMark val="none"/>
        <c:minorTickMark val="none"/>
        <c:tickLblPos val="low"/>
        <c:txPr>
          <a:bodyPr/>
          <a:lstStyle/>
          <a:p>
            <a:pPr>
              <a:defRPr sz="1800"/>
            </a:pPr>
            <a:endParaRPr lang="en-US"/>
          </a:p>
        </c:txPr>
        <c:crossAx val="208387072"/>
        <c:crossesAt val="50"/>
        <c:crossBetween val="midCat"/>
        <c:majorUnit val="100"/>
      </c:valAx>
      <c:valAx>
        <c:axId val="208387072"/>
        <c:scaling>
          <c:orientation val="maxMin"/>
          <c:max val="50"/>
          <c:min val="0"/>
        </c:scaling>
        <c:delete val="0"/>
        <c:axPos val="l"/>
        <c:majorGridlines/>
        <c:numFmt formatCode="General" sourceLinked="1"/>
        <c:majorTickMark val="out"/>
        <c:minorTickMark val="none"/>
        <c:tickLblPos val="nextTo"/>
        <c:txPr>
          <a:bodyPr/>
          <a:lstStyle/>
          <a:p>
            <a:pPr>
              <a:defRPr sz="1800"/>
            </a:pPr>
            <a:endParaRPr lang="en-US"/>
          </a:p>
        </c:txPr>
        <c:crossAx val="208385152"/>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c:v>
                </c:pt>
                <c:pt idx="1">
                  <c:v>1890</c:v>
                </c:pt>
                <c:pt idx="2">
                  <c:v>1928</c:v>
                </c:pt>
                <c:pt idx="3">
                  <c:v>1965</c:v>
                </c:pt>
                <c:pt idx="4">
                  <c:v>1250</c:v>
                </c:pt>
                <c:pt idx="5">
                  <c:v>150</c:v>
                </c:pt>
                <c:pt idx="6">
                  <c:v>1888</c:v>
                </c:pt>
                <c:pt idx="7">
                  <c:v>1796</c:v>
                </c:pt>
                <c:pt idx="8">
                  <c:v>1960</c:v>
                </c:pt>
                <c:pt idx="9">
                  <c:v>1712</c:v>
                </c:pt>
                <c:pt idx="10">
                  <c:v>1918</c:v>
                </c:pt>
                <c:pt idx="11">
                  <c:v>1860</c:v>
                </c:pt>
                <c:pt idx="12">
                  <c:v>1855</c:v>
                </c:pt>
                <c:pt idx="13">
                  <c:v>950</c:v>
                </c:pt>
                <c:pt idx="14">
                  <c:v>1903</c:v>
                </c:pt>
                <c:pt idx="15">
                  <c:v>1970</c:v>
                </c:pt>
                <c:pt idx="16">
                  <c:v>1150</c:v>
                </c:pt>
                <c:pt idx="17">
                  <c:v>1892</c:v>
                </c:pt>
                <c:pt idx="18">
                  <c:v>1850</c:v>
                </c:pt>
                <c:pt idx="19">
                  <c:v>1960</c:v>
                </c:pt>
                <c:pt idx="20">
                  <c:v>1939</c:v>
                </c:pt>
                <c:pt idx="21">
                  <c:v>1955</c:v>
                </c:pt>
                <c:pt idx="22">
                  <c:v>1757</c:v>
                </c:pt>
                <c:pt idx="23">
                  <c:v>1876</c:v>
                </c:pt>
                <c:pt idx="24">
                  <c:v>-1000</c:v>
                </c:pt>
                <c:pt idx="25">
                  <c:v>1837</c:v>
                </c:pt>
                <c:pt idx="26">
                  <c:v>1450</c:v>
                </c:pt>
                <c:pt idx="27">
                  <c:v>1906</c:v>
                </c:pt>
                <c:pt idx="28">
                  <c:v>1815</c:v>
                </c:pt>
                <c:pt idx="29">
                  <c:v>1750</c:v>
                </c:pt>
                <c:pt idx="30">
                  <c:v>-300</c:v>
                </c:pt>
                <c:pt idx="31">
                  <c:v>1793</c:v>
                </c:pt>
                <c:pt idx="32">
                  <c:v>1863</c:v>
                </c:pt>
                <c:pt idx="33">
                  <c:v>1582</c:v>
                </c:pt>
                <c:pt idx="34">
                  <c:v>1840</c:v>
                </c:pt>
                <c:pt idx="35">
                  <c:v>1884</c:v>
                </c:pt>
                <c:pt idx="36">
                  <c:v>-900</c:v>
                </c:pt>
                <c:pt idx="37">
                  <c:v>1925</c:v>
                </c:pt>
                <c:pt idx="38">
                  <c:v>1859</c:v>
                </c:pt>
                <c:pt idx="39">
                  <c:v>-3900</c:v>
                </c:pt>
                <c:pt idx="40">
                  <c:v>1926</c:v>
                </c:pt>
                <c:pt idx="41">
                  <c:v>1050</c:v>
                </c:pt>
                <c:pt idx="42">
                  <c:v>-3000</c:v>
                </c:pt>
                <c:pt idx="43">
                  <c:v>1902</c:v>
                </c:pt>
                <c:pt idx="44">
                  <c:v>1915</c:v>
                </c:pt>
                <c:pt idx="45">
                  <c:v>1846</c:v>
                </c:pt>
                <c:pt idx="46">
                  <c:v>-2000</c:v>
                </c:pt>
                <c:pt idx="47">
                  <c:v>-2800</c:v>
                </c:pt>
                <c:pt idx="48">
                  <c:v>1913</c:v>
                </c:pt>
                <c:pt idx="49">
                  <c:v>1933</c:v>
                </c:pt>
              </c:numCache>
            </c:numRef>
          </c:xVal>
          <c:yVal>
            <c:numRef>
              <c:f>[youwill.xlsx]Sheet2!$A$4:$A$53</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yVal>
          <c:smooth val="0"/>
        </c:ser>
        <c:dLbls>
          <c:showLegendKey val="0"/>
          <c:showVal val="0"/>
          <c:showCatName val="0"/>
          <c:showSerName val="0"/>
          <c:showPercent val="0"/>
          <c:showBubbleSize val="0"/>
        </c:dLbls>
        <c:axId val="208462976"/>
        <c:axId val="208464896"/>
      </c:scatterChart>
      <c:valAx>
        <c:axId val="208462976"/>
        <c:scaling>
          <c:orientation val="minMax"/>
          <c:max val="1990"/>
          <c:min val="1000"/>
        </c:scaling>
        <c:delete val="0"/>
        <c:axPos val="t"/>
        <c:numFmt formatCode="General" sourceLinked="1"/>
        <c:majorTickMark val="none"/>
        <c:minorTickMark val="none"/>
        <c:tickLblPos val="low"/>
        <c:txPr>
          <a:bodyPr/>
          <a:lstStyle/>
          <a:p>
            <a:pPr>
              <a:defRPr sz="1800"/>
            </a:pPr>
            <a:endParaRPr lang="en-US"/>
          </a:p>
        </c:txPr>
        <c:crossAx val="208464896"/>
        <c:crossesAt val="50"/>
        <c:crossBetween val="midCat"/>
        <c:majorUnit val="100"/>
      </c:valAx>
      <c:valAx>
        <c:axId val="208464896"/>
        <c:scaling>
          <c:orientation val="maxMin"/>
          <c:max val="50"/>
          <c:min val="0"/>
        </c:scaling>
        <c:delete val="0"/>
        <c:axPos val="l"/>
        <c:majorGridlines/>
        <c:numFmt formatCode="General" sourceLinked="1"/>
        <c:majorTickMark val="out"/>
        <c:minorTickMark val="none"/>
        <c:tickLblPos val="nextTo"/>
        <c:txPr>
          <a:bodyPr/>
          <a:lstStyle/>
          <a:p>
            <a:pPr>
              <a:defRPr sz="1800"/>
            </a:pPr>
            <a:endParaRPr lang="en-US"/>
          </a:p>
        </c:txPr>
        <c:crossAx val="208462976"/>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4/22/2014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0:58.744"/>
    </inkml:context>
    <inkml:brush xml:id="br0">
      <inkml:brushProperty name="width" value="0.05292" units="cm"/>
      <inkml:brushProperty name="height" value="0.05292" units="cm"/>
      <inkml:brushProperty name="color" value="#0070C0"/>
    </inkml:brush>
  </inkml:definitions>
  <inkml:trace contextRef="#ctx0" brushRef="#br0">4938 4550,'27'-30,"-9"4,-18 26,0 0,37-37,-37 37,71-30,52 22,64 23,70 25,43-1,22-5,10-4,-18-28,-9-18,-25-26,-1 0,21 17,27 12,24 21,8-2,-9 7,-3-9,-5-1,-1 4,11 11,8 24,0 4,-31-14,-42-25,-30-29,-20-28,-3-17,8 10,25 26,27 38,35 36,19 23,-24-2,-36-20,-31-34,-4-19</inkml:trace>
  <inkml:trace contextRef="#ctx0" brushRef="#br0" timeOffset="12510">1443 8537,'31'-2,"3"3,-34-1,0 0,0 0,0 0,28-4,-28 4,0 0,0 0,8-1,-8 1,0 0,-1-1,1 1,-17 1,-21-7,38 6,0 0,0 0,0 0,-43 1,43-1,0 0,0 0,-47 1,47-1,0 0,-59-9,59 9,-75-4,3 9,5-10,13 12,13 4,11 6,2-2,-4 17,-2-4,2 5,6 30,-7-8,4 31,3 11,9 9,7 8,-3 32,-13-9,-3 19,2 6,11 14,9-14,14 10,13 2,7 2,-4 2,-4-37,-9 8,-7-19,6 23,-6-24,4-5,0-12,-6-9,1-26,6 1,-1-13,-4-14,-2 9,-6-32,5-22,4-4,21-6,32 4,50 0,49 11,33 10,-29 10</inkml:trace>
  <inkml:trace contextRef="#ctx0" brushRef="#br0" timeOffset="26648">18172 3573,'-9'3,"-21"8,30-11,0 0,-47 25,47-25,-48 27,-5 8,-3 13,-11 14,-20 14,6 1,13 24,10 17,-2 18,10 14,-3 7,6 22,5 16,11 8,15 8,36 2,32 4,41 10,20-11,24-30,35-5,-4-32,-67-41,-54-41</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6:41.020"/>
    </inkml:context>
    <inkml:brush xml:id="br0">
      <inkml:brushProperty name="width" value="0.05292" units="cm"/>
      <inkml:brushProperty name="height" value="0.05292" units="cm"/>
      <inkml:brushProperty name="color" value="#0070C0"/>
    </inkml:brush>
  </inkml:definitions>
  <inkml:trace contextRef="#ctx0" brushRef="#br0">22519 13682,'1'-3,"-6"-1,5 4,0 0,0 0,-22-6,22 6,0 0,-30-2,30 2,-154 41,-25-35,67-21,-24 4,-2-6,-5 3,-17-7,-2 5,11 11,15 3,15-2,4-5,-4-4,22-4</inkml:trace>
  <inkml:trace contextRef="#ctx0" brushRef="#br0" timeOffset="984">19753 12702,'-30'3,"-7"0,37-3,0 0,-56 11,56-11,-56 6,-27 4,-7-3,-22 1,-19 2,-6-1,-13-1,-16-3,-16 1,-25-5,-12-2,-19-3,-4-6,-9-3,-18-10,1 1,8 2,2 1,9 4,6 3,31 7,27 7,14 13</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7:03.710"/>
    </inkml:context>
    <inkml:brush xml:id="br0">
      <inkml:brushProperty name="width" value="0.05292" units="cm"/>
      <inkml:brushProperty name="height" value="0.05292" units="cm"/>
      <inkml:brushProperty name="color" value="#0070C0"/>
    </inkml:brush>
  </inkml:definitions>
  <inkml:trace contextRef="#ctx0" brushRef="#br0">9566 12365,'-3'2,"-8"1,11-3,0 0,0 0,-31 2,31-2,0 0,-48-1,48 1,-62-3,-4-5,-1 0,-12 1,-20-3,-7 0,9-5,-4 1,11-1,3 1,-3 4,-6-1,6 1,13 3,13 3,19 3,18 6,11 11</inkml:trace>
  <inkml:trace contextRef="#ctx0" brushRef="#br0" timeOffset="19292">10942 11134,'3'-7,"0"-1,-3 8,0 0,0 0,0 0,4-9,-4 9,0 0,0 0,15-19,-15 19,0 0,34-16,-34 16,58-17,15 3,10-1,9 0,4 5,18 1,18 8,9 9,7 4,0 2,-3-2,0 4,0 5,-7 7,0 12,-31-3,-44 9,-33 10,-17 7,-36 7,-36 3,-30-7,-32-9,-34-18,-37-16,-31-14,-11-12,8-12,13-15,7-13,7-9,28-11,45-8,59 0,60-4,54 2,69 2,59 15,33 21,22 27,0 31</inkml:trace>
  <inkml:trace contextRef="#ctx0" brushRef="#br0" timeOffset="22365">14150 3939,'-11'-9,"-16"-2,27 11,0 0,0 0,-35-10,35 10,0 0,-44-10,44 10,-59-9,-11-2,-15 4,-5 1,-8-2,-2-1,2 8,11 5,0 6,-19 0,-8 0,-1-6,6 0,-5-7,-4-5,-16 0,0 2,9 2,-2 4,-1-1,12 5,1-3,2-4,5-5,15-8,15 1</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8:11.237"/>
    </inkml:context>
    <inkml:brush xml:id="br0">
      <inkml:brushProperty name="width" value="0.05292" units="cm"/>
      <inkml:brushProperty name="height" value="0.05292" units="cm"/>
      <inkml:brushProperty name="color" value="#0070C0"/>
    </inkml:brush>
  </inkml:definitions>
  <inkml:trace contextRef="#ctx0" brushRef="#br0">16686 3497,'-4'-5,"-23"-5,27 10,0 0,0 0,-32-10,32 10,0 0,-50-6,50 6,-52-2,-21 4,-27-1,-34 0,-25-3,-4-2,-6-6,7 2,4 2,29 1,24 0,31-1,34 5,18-3</inkml:trace>
  <inkml:trace contextRef="#ctx0" brushRef="#br0" timeOffset="412">16478 3411,'-38'-9,"-52"-6,90 15,-110-15,-14 0,-13 6,-13 1,-35 4,-18 2,15 2,21 2,20 7</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9:35.763"/>
    </inkml:context>
    <inkml:brush xml:id="br0">
      <inkml:brushProperty name="width" value="0.05292" units="cm"/>
      <inkml:brushProperty name="height" value="0.05292" units="cm"/>
      <inkml:brushProperty name="color" value="#0070C0"/>
    </inkml:brush>
  </inkml:definitions>
  <inkml:trace contextRef="#ctx0" brushRef="#br0">17119 4123,'-5'-7,"-2"-3,7 10,0 0,0 0,-4-6,4 6,0 0,-1-1,1 1,5 17,22 55,-27-72,44 91,-5-13,-12-16,1-36,4-22,-7-32,8-41,1-29,0-31,4-14,10-1,-10 20,4 32</inkml:trace>
  <inkml:trace contextRef="#ctx0" brushRef="#br0" timeOffset="27130">17523 1991,'15'-3,"-15"3,0 0,0 0,0 0,0 0,-20 0,20 0,0 0,0 0,-49-6,49 6,0 0,-52 2,52-2,-46 20,-8 18,2 19,2 24,-4 14,1 14,3 12,21 19,32 20,43 8,47-2,41-10,17-12,14 1,10 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0:47.130"/>
    </inkml:context>
    <inkml:brush xml:id="br0">
      <inkml:brushProperty name="width" value="0.05292" units="cm"/>
      <inkml:brushProperty name="height" value="0.05292" units="cm"/>
      <inkml:brushProperty name="color" value="#0070C0"/>
    </inkml:brush>
  </inkml:definitions>
  <inkml:trace contextRef="#ctx0" brushRef="#br0">13242 2441,'23'-19,"-23"1,0 18,0 0,0 0,-5-16,5 16,0 0,-23-19,23 19,-26-10,10 17,16-7,0 0,0 0,-21 29,21-29,0 0,-40 49,40-49,-74 45,-39-13,-18-7,-13-1,-14-24,-15-6,-14-7,2 11,4 4,-18-4,-28-9,-42-5,14 2,2 2,17 12,18 0,-10 2,-7-5,3-3,-6-2,-5 5,-6-5,-11-2,-3-1,1 11,-3 8,-18 4,-14-2,-3-9,-13-8,-8 5,-19-6,-6 2,-8-2,-9-4,-3 5,15-6,27 10,17 9,37 17,65 2</inkml:trace>
  <inkml:trace contextRef="#ctx0" brushRef="#br0" timeOffset="2284">17275 13045,'11'-11,"-11"1,0 10,0 0,0 0,0 0,0 0,0-6,0 6,0 0,0 0,0 0,-16-6,16 6,0 0,0 0,-39 4,39-4,0 0,-61 24,61-24,-91 51,1 2,20-7,26-13,35-19,18-9,29-2,31 3,17 25,13 24,-26 12,-29-4,-47-7,-31-21,-41-23,-36-17,-21-12,26 5,35-3,35-9</inkml:trace>
  <inkml:trace contextRef="#ctx0" brushRef="#br0" timeOffset="2996">18003 13196,'19'-5,"-13"0,-6 5,0 0,0 0,0 0,0 0,1 1,-1-1,0 0,0 0,0 0,-11 14,11-14,0 0,0 0,-33 29,33-29,0 0,-45 43,45-43,-43 42,25-16,16-5,21-8,15-4,5 4,-5 12,-11 4,-27 7,-15-3,-21-11,-20-23,-7-15,17-3</inkml:trace>
  <inkml:trace contextRef="#ctx0" brushRef="#br0" timeOffset="3494">18214 13292,'-8'-17,"-19"-2,27 19,0 0,0 0,0 0,-28-8,28 8,0 0,0 0,-26 10,26-10,0 0,-30 35,30-35,-13 50,12-1,18-9,5-22,8-20,1-18,-5-13,-13 3,-6 8,0 20,10 28,-3 25,2 3,-15-15,-5-12,-8-21,-16-40</inkml:trace>
  <inkml:trace contextRef="#ctx0" brushRef="#br0" timeOffset="3796">18387 12951,'11'1,"1"10,-12-11,0 0,13 38,-13-38,13 81,-3 28,-10 11,-6-9,7-29,5-31,3-31</inkml:trace>
  <inkml:trace contextRef="#ctx0" brushRef="#br0" timeOffset="4007">18498 13354,'-15'10,"-33"-5,48-5,0 0,-57 1,57-1,-65-1,11 7,15 6,22-9</inkml:trace>
  <inkml:trace contextRef="#ctx0" brushRef="#br0" timeOffset="4472">18747 13651,'11'-12,"-6"-10,-5 22,0 0,-12-19,12 19</inkml:trace>
  <inkml:trace contextRef="#ctx0" brushRef="#br0" timeOffset="16449">784 10931,'-7'-21,"-1"13,8 8,0 0,0 0,-7-5,7 5,0 0,-5-3,5 3,-6 0,-6 2,12-2,0 0,0 0,0 0,-20 4,20-4,0 0,0 0,-28 3,28-3,0 0,-37 6,37-6,-51 8,-2 6,12 6,13 6,7 16,1-9,3 27,8-11,10 27,-1 1,-10 15,-4 18,5 10,8 3,8-4,15-17,4-7,0 0,3 7,8 2,6-23,13-20,38-29,45-32,43-25,38 2</inkml:trace>
  <inkml:trace contextRef="#ctx0" brushRef="#br0" timeOffset="36652">7005 13303,'-1'-24,"2"0,-1 24,0 0,0 0,17-17,-17 17,0 0,44-11,-44 11,81-4,40 0,11 2,17-11,13-8,-13 4,-10-1,4 10,2 0,3-1,11 5,1 2,18 5,-1 0,-1 0,-19 6,-16 5,-36 8,-12 18</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1:49.063"/>
    </inkml:context>
    <inkml:brush xml:id="br0">
      <inkml:brushProperty name="width" value="0.05292" units="cm"/>
      <inkml:brushProperty name="height" value="0.05292" units="cm"/>
      <inkml:brushProperty name="color" value="#0070C0"/>
    </inkml:brush>
  </inkml:definitions>
  <inkml:trace contextRef="#ctx0" brushRef="#br0">19592 2733,'7'0,"-12"4,5-4,0 0,0 0,0 0,-11 10,11-10,0 0,0 0,-32 14,32-14,0 0,-41 8,41-8,-66-1,-22-3,-13-4,11 18,5 5,18 2,17 4,11-12,-7-14,-28-16,-23-23,-17 2,6 15,11 14</inkml:trace>
  <inkml:trace contextRef="#ctx0" brushRef="#br0" timeOffset="4856">3972 4441,'-1'-12,"-2"7,3 5,0 0,0 0,-5-2,5 2,0 0,-14 2,14-2,-34 9,-21-6,55-3,-71 12,0-5,13 5,20 6,17 1,8 26,-2 8,-5 16,4 3,11 9,5 4,4 9,3-2,13 1,1-11,3-7,3-16,5-11,7-17,19-4,0-8,1 20</inkml:trace>
  <inkml:trace contextRef="#ctx0" brushRef="#br0" timeOffset="22690">19399 9713,'6'-16,"-2"-3,-4 19,0 0,0 0,0 0,0 0,0 0,-13-19,13 19,0 0,0 0,0 0,0 0,-12-11,12 11,0 0,0 0,0 0,-26-12,26 12,0 0,0 0,-24 1,24-1,0 0,-40 6,40-6,-54 3,-21-2,2-2,-24-1,-13 1,0 3,-6 7,-5 5,-8-9,2-2,-11-17,-8-5,-9-7,-9 0,8 7,3 11,5 2,7 6,15 2</inkml:trace>
  <inkml:trace contextRef="#ctx0" brushRef="#br0" timeOffset="24220">10609 10149,'49'1,"21"1,-70-2,83 5,18 2,20-4,-1 0,19-3,10 2,6-4,4-2,15-3,14-1,6 2,-8 0,-11-3,-7-3,-9-1,3 1,1 5,-3 2,-6-1,-7-1,5 3,2 4,3 2,-11-2,-2-2,-3-1,0 1,2 5,9-2,-5 1,10 4,-2-1,-3-4,0 9</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2:50.984"/>
    </inkml:context>
    <inkml:brush xml:id="br0">
      <inkml:brushProperty name="width" value="0.05292" units="cm"/>
      <inkml:brushProperty name="height" value="0.05292" units="cm"/>
      <inkml:brushProperty name="color" value="#0070C0"/>
    </inkml:brush>
  </inkml:definitions>
  <inkml:trace contextRef="#ctx0" brushRef="#br0">23901 9634,'-19'-10,"-3"7,22 3,0 0,0 0,-33-4,33 4,0 0,-43-7,43 7,-62-9,-28 9,-24 0,-29-1,-7-12,-11 10,-14 2,-8-9,0 7,1-10,13 20,8-12,28 3,23-5,31-3,17 19</inkml:trace>
  <inkml:trace contextRef="#ctx0" brushRef="#br0" timeOffset="2081">12601 9796,'-65'-8,"-20"-1,-19 6,-20 1,1 3,-7 0,-15-5,-7 4,-14-7,-9-1,-18 4,25 3,34 10</inkml:trace>
  <inkml:trace contextRef="#ctx0" brushRef="#br0" timeOffset="25778">11186 11667,'17'-24,"-16"-1,-1 25,0 0,0 0,0 0,0 0,0 0,-11-26,11 26,0 0,0 0,0 0,0 0,-14-16,14 16,0 0,0 0,0 0,-22-7,22 7,0 0,0 0,-29 6,29-6,0 0,-40 23,40-23,-39 50,-3 30,8 17,-3 8,18 11,5 6,25 2,19-11,29-16,24-9,-17-27,-28-31,-25-15</inkml:trace>
  <inkml:trace contextRef="#ctx0" brushRef="#br0" timeOffset="52974">19134 10579,'-4'-24,"1"1,3 23,0 0,0 0,0 0,2-19,-2 19,0 0,0 0,8-12,-8 12,0 0,10 11,-10-11,18 43,-11 7,-7-50,0 0,-35 52,35-52,-73 41,-31-25,-32-20,-5-12,-3 7,-6-2,-3 6,16 11,10 11,6 4,-7-4,-14-10,-20-11,-8-1,-4-4,1 6,-11 11,-17 8,-6 2,-10 0,-11-6,-14-2,-10-1,-26-3,-8 2,-14-1,13 10,22 19</inkml:trace>
  <inkml:trace contextRef="#ctx0" brushRef="#br0" timeOffset="70632">20978 9709,'0'-6,"-14"-2,14 8,0 0,0 0,-26-6,26 6,0 0,-46-5,46 5,-64 6,-38-10,-18-2,-17-7,-30-4,-19-1,-13 1,11 6,10 6,12-3,37 2,33 4,35 7,19 3,14 2</inkml:trace>
  <inkml:trace contextRef="#ctx0" brushRef="#br0" timeOffset="71371">19784 9761,'8'-4,"-6"11,-2-7,0 0,0 0,0 0,10 21,-10-21,0 0,0 0,22 37,-22-37,0 0,28 41,-28-41,14 55,-22-4,-16-1,-20-8,-25-4,-10-6,-25-1,8-2,20-2,21-7,34-12,14-3,6-6,5-9</inkml:trace>
  <inkml:trace contextRef="#ctx0" brushRef="#br0" timeOffset="71776">19407 9983,'-4'3,"-7"10,11-13,0 0,0 0,0 0,-13 28,13-28,0 0,0 0,-14 38,14-38,0 0,-8 37,8-37,2 45,11 9,-9 5,6-21,13-9,19-15,14-7,5 2,20-1,14 10</inkml:trace>
  <inkml:trace contextRef="#ctx0" brushRef="#br0" timeOffset="90347">11304 12775,'3'-11,"7"-3,-10 14,0 0,0 0,25-9,-25 9,0 0,33-10,-33 10,35-8,-2 1,11 2,4 2,8-3,13-4,9 1,8-1,11 4,8 3,10 3,3-7,6-2,5-1,-2-4,6 1,4 0,-6 5,-2 2,-6 3,-12 2,4 10,-15-1,-22 6,-24-3,-40 3,-30 10</inkml:trace>
  <inkml:trace contextRef="#ctx0" brushRef="#br0" timeOffset="105116">22095 10725,'1'-6,"-3"1,2 5,0 0,0 0,0 0,-1-2,1 2,0 0,0 0,3 1,-3-1,0 0,11 8,-11-8,26 21,15 26,-41-47,57 61,24 9,-7 26,-3 9,-18 8,-18 17,-5 7,-8 5,-15 10,-2-21,-27-3,-8-17,-20-18,-14-12,-19-4,-23-4</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4:55.031"/>
    </inkml:context>
    <inkml:brush xml:id="br0">
      <inkml:brushProperty name="width" value="0.05292" units="cm"/>
      <inkml:brushProperty name="height" value="0.05292" units="cm"/>
      <inkml:brushProperty name="color" value="#0070C0"/>
    </inkml:brush>
  </inkml:definitions>
  <inkml:trace contextRef="#ctx0" brushRef="#br0">16964 5584,'12'9,"0"9,-12-18,0 0,0 0,0 0,12 16,-12-16,0 0,0 0,28 21,-28-21,0 0,37 20,-37-20,59 18,-1-11,-6-12,-18-14,-6-25,-1-20,1-24,0-11,18 4,19 4,10 18,2 21</inkml:trace>
  <inkml:trace contextRef="#ctx0" brushRef="#br0" timeOffset="831">18226 6199,'26'30,"-10"7,-16-37,0 0,23 43,-23-43,15 32,3-14,-1-21,5-23,-2-36,0-33,-7-35,1-22,21-4,20 27,8 38,14 47</inkml:trace>
  <inkml:trace contextRef="#ctx0" brushRef="#br0" timeOffset="26115">6807 6035,'5'-9,"-8"1,3 8,0 0,0 0,0 0,-22-17,22 17,0 0,0 0,-34-12,34 12,0 0,-38-4,38 4,-59 2,-31 1,-29-1,-42-8,-6-2,15-6,30 4,16 4,10 16,0 0,-21 1,-19 2,-15-8,-11 0,-2-5,0 6,-2 0,-6-2,-2 2,-4-1,9 2,4-6,7-12,3 7,6 2,6 4,13 3,34 3,35 4</inkml:trace>
  <inkml:trace contextRef="#ctx0" brushRef="#br0" timeOffset="27164">2661 5928,'68'15,"-10"-10,-58-5,51-7,-4-1,8-5,3-5,14 4,25 3,20 2,29 5,27 2,11-8,6 9,-4-2,-19 6,3 21</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5:39.118"/>
    </inkml:context>
    <inkml:brush xml:id="br0">
      <inkml:brushProperty name="width" value="0.05292" units="cm"/>
      <inkml:brushProperty name="height" value="0.05292" units="cm"/>
      <inkml:brushProperty name="color" value="#0070C0"/>
    </inkml:brush>
  </inkml:definitions>
  <inkml:trace contextRef="#ctx0" brushRef="#br0">15797 3705,'-54'-15,"-5"7,59 8,-87 0,-27 2,-36 2,-32-7,-18-5,-8-4,-22 0,2 5,22 5,45 10,48 5,29-8,32 0,21-1</inkml:trace>
  <inkml:trace contextRef="#ctx0" brushRef="#br0" timeOffset="450">13478 3439,'-27'-3,"0"11,27-8,0 0,0 0,-22 19,22-19,0 0,-7 41,7-41,6 61,14 28,15-2,30-18,34-37,39-15,20-2,39 38,-25 14</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6:35.137"/>
    </inkml:context>
    <inkml:brush xml:id="br0">
      <inkml:brushProperty name="width" value="0.05292" units="cm"/>
      <inkml:brushProperty name="height" value="0.05292" units="cm"/>
      <inkml:brushProperty name="color" value="#0070C0"/>
    </inkml:brush>
  </inkml:definitions>
  <inkml:trace contextRef="#ctx0" brushRef="#br0">2048 9100,'2'-26,"-5"9,3 17,0 0,0 0,-1-27,1 27,0 0,4-34,-4 34,11-59,32-1,38-20,39 5,28-12,25-1,43 5,42 19,19 1,6 5,-13-6,-17 12,-45-14,-29-5,-25 10,-26 1,-48 2</inkml:trace>
  <inkml:trace contextRef="#ctx0" brushRef="#br0" timeOffset="870">5233 7598,'27'16,"-8"48,-19-64,19 91,8 23,-5 0,2-18,-5-39,-15-32,-11-26,-24-50,-9-23,-3-19,17-5,29 23,41 36,36 17,36 30,12 24,-27 20,-36 8,-47 9,-38-3,-50-21,-10-8,6 3,25 4,22-10,21-21,10-11</inkml:trace>
  <inkml:trace contextRef="#ctx0" brushRef="#br0" timeOffset="1451">6004 7837,'-1'6,"-3"17,4-23,0 0,16 56,-16-56,28 70,20 4,17-1,8-38,1-20,-21-37,-30-35,-38-39,-9 7,10 13,21 15</inkml:trace>
  <inkml:trace contextRef="#ctx0" brushRef="#br0" timeOffset="2045">6535 7689,'4'19,"-4"50,0-69,3 91,18 10,1-23,8-27,-6-29,-6-27,-7-26,-13-30,5-6,12 11,10 22,26 38,7 26,-3 21,-17-8,-22-21,-15-19,-1-22,2-27,3-5,16-2,14 22,12 27,5 38,9 34,-3 10,-18-14,-12-14,-12-26</inkml:trace>
  <inkml:trace contextRef="#ctx0" brushRef="#br0" timeOffset="2680">7387 7313,'14'1,"-2"26,-12-27,0 0,22 64,-22-64,29 99,21 33,1 8,-6-21,-23-42,-8-27,-11-43,0-11,0-42,-5-22,8-6,20 9,17 20,23 36,19 28,11 33,-21 15,-31 7,-49-8,-44-17,-55-34,-26-18,-1-11,32 12,44 12</inkml:trace>
  <inkml:trace contextRef="#ctx0" brushRef="#br0" timeOffset="24310">13351 9657,'9'2,"6"12,-15-14,0 0,27 45,-27-45,36 58,-5-17,-15-20,-10-24,0-33,1-41,3-10,6-5,13-3,25 7,12 15,17 20</inkml:trace>
  <inkml:trace contextRef="#ctx0" brushRef="#br0" timeOffset="40570">10621 10973,'10'-16,"-9"4,-1 12,0 0,0 0,0 0,-5-9,5 9,0 0,0 0,-34-18,34 18,0 0,-72-25,72 25,-95-34,-8 4,-2 5,0 15,6 16,30 22,-11 3,-12-10,-22-14,-13-3,-14-16,-22-13,-22-9,11 3,26 21,24 18,37 19,12 8,-18-2,-18-4,-33-4,-22-23,-18-15,-7-18,6-1,11 8,25 18,27 16,33 24,-15 3,-21-1,-16-4,-24-12,-14-14,-16-20,1-8,2-7,1 0,12-1,4 14,12 2,15 15,24 9,24 22,-16-1,-28-7,-23-10,1-21,-4-14,-30-5,-45-2,-21 22,12 3,21 8,23-1,41-13,21-3,1 0,28 4</inkml:trace>
  <inkml:trace contextRef="#ctx0" brushRef="#br0" timeOffset="166132">6973 11229,'2'-12,"-8"-5,6 17,0 0,0 0,0 0,-8-18,8 18,0 0,0 0,-11-27,11 27,0 0,-15-33,15 33,-17-34,-1 4</inkml:trace>
  <inkml:trace contextRef="#ctx0" brushRef="#br0" timeOffset="166798">6951 10971,'23'17,"-9"-4,-14-13,0 0,0 0,0 0,-1 7,1-7,0 0,0 0,-10 1,10-1,0 0,-28-12,28 12,-44-16,-9-1,53 17,-41-8,7 10,6 14,-4 18,3 10,7 10,-1 2</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3:01.915"/>
    </inkml:context>
    <inkml:brush xml:id="br0">
      <inkml:brushProperty name="width" value="0.05292" units="cm"/>
      <inkml:brushProperty name="height" value="0.05292" units="cm"/>
      <inkml:brushProperty name="color" value="#0070C0"/>
    </inkml:brush>
  </inkml:definitions>
  <inkml:trace contextRef="#ctx0" brushRef="#br0">20203 11138,'50'11,"-8"6,-42-17,42 19,27 24,12 8,18 24,5 24,-23 29,-19 34,1 34,-15 32,-30 12,-25-13,-59-15,-45-35,-61-26,-26-35,-18-13,40 10</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0:13.003"/>
    </inkml:context>
    <inkml:brush xml:id="br0">
      <inkml:brushProperty name="width" value="0.05292" units="cm"/>
      <inkml:brushProperty name="height" value="0.05292" units="cm"/>
      <inkml:brushProperty name="color" value="#0070C0"/>
    </inkml:brush>
  </inkml:definitions>
  <inkml:trace contextRef="#ctx0" brushRef="#br0">5072 11292,'3'-4,"-3"4,0 0,0 0,0 0,0 0,2 4,-2-4,0 0,0 0,3 11,-3-11,0 0,7 22,-7-22,10 29,4 16,-14-45,18 71,2 13,-16 11,-8 22,4 9,11 21,-11-15,-9-18,-18-12,-10-19,-21-27,-8-17,-17-26,-13-27,-10-24,3-17,0-14,11-3,-8-18,18-4,13-6,27-7,36-1,26-9,34-3,18-4,19 10,34 11,14 19,11 25,2 40,-23 29,-27 50,-18 57</inkml:trace>
  <inkml:trace contextRef="#ctx0" brushRef="#br0" timeOffset="34328">4072 1172,'2'-3</inkml:trace>
  <inkml:trace contextRef="#ctx0" brushRef="#br0" timeOffset="34857">3846 1168,'-76'-2,"-33"8,8-3,10-5,6 6,14-4,17 12,13 9,-10-4,-23 2,-18 0,-8-18,-13-3,9-5,-117-16,99 8,5 7,20 4,20 12,-1-3,-9 9,-21-14,-18 7,18-7,7-7,20 0,0 10</inkml:trace>
  <inkml:trace contextRef="#ctx0" brushRef="#br0" timeOffset="47775">20361 4635,'2'-1,"-6"0,4 1,0 0,0 0,-26-17,26 17,0 0,-43-24,43 24,-57-36,2 9,-6 14,-5 17,-14-9,-13-7,-10-11,-1-6,2-3,3 2,-7 3,-6 2,-17-7,-13-18,-20-23,-10-9,1-2,2 1,-5 8,-5 10,-2 14,-7 1,10-9,12-2,20 0,32 3,27 24,36 33</inkml:trace>
  <inkml:trace contextRef="#ctx0" brushRef="#br0" timeOffset="49673">15343 1611,'5'-2,"-6"3,1-1,0 0,0 0,-2 7,2-7,0 0,-7 20,7-20,0 43,2 38,12 40,-2 32,-6-10,-9-31,6-31,-1-35,0-27</inkml:trace>
  <inkml:trace contextRef="#ctx0" brushRef="#br0" timeOffset="50783">15911 1761,'18'-19,"-36"1,18 18,0 0,-47-27,47 27,-68-15,-10 16,14 27,17 16,23 5,37-6,37-2,30 0,9 6,-10 14,-47 15,-39 22,-38-4,-19-34,9-40,23-26,29-28,18-49,12-21,8-8,-6 13,0 23,-11 20,-8 11</inkml:trace>
  <inkml:trace contextRef="#ctx0" brushRef="#br0" timeOffset="51447">16227 2047,'-2'23,"4"28,-2-51,-8 72,-5 0,8-15,1-31,6-25,12-23,4-37,3-7,0 6,-5 31,9 26,5 27,-2 23,-1-2,-8-15,-12-25,2-11,8-24,6-13,10 11,-1 22,2 28,-1 37,-12 17,-8-12,-15-14,11-23</inkml:trace>
  <inkml:trace contextRef="#ctx0" brushRef="#br0" timeOffset="51794">16837 2178,'-8'3,"-17"11,25-14,0 0,0 0,-28 38,28-38,0 0,-14 53,14-53,22 56,31-14,-4-23,-2-32,-25-30,-27-14,-18 4,-1 23</inkml:trace>
  <inkml:trace contextRef="#ctx0" brushRef="#br0" timeOffset="52246">17079 2226,'24'66,"-20"0,-4-66,-14 37,2-23,13-14,15-20,10-16,-1-13,0 3,2 16,3 20,7 38,-6 27,-11 7,-12-16,3-10,1-19</inkml:trace>
  <inkml:trace contextRef="#ctx0" brushRef="#br0" timeOffset="52532">17403 1741,'17'-7,"-7"23,-10-16,0 0,13 69,-13-69,15 111,6 34,-4 10,-5-31,-3-31</inkml:trace>
  <inkml:trace contextRef="#ctx0" brushRef="#br0" timeOffset="52713">17627 2283,'-2'1,"-24"13,26-14,0 0,0 0,-48 5,48-5,0 0,-55-7,55 7,-35-6</inkml:trace>
  <inkml:trace contextRef="#ctx0" brushRef="#br0" timeOffset="53255">17779 1855,'0'30,"-11"-3,11-27,0 0,-6 36,6-36,2 61,12 45,4 28,-10-9,-6-42,2-38,-2-31,15-22,13-33,-10-20,2 2,-6 9,-3 35,-3 19,7 24,-6 20,-1-8,1-7</inkml:trace>
  <inkml:trace contextRef="#ctx0" brushRef="#br0" timeOffset="53734">18177 2133,'-17'4,"-11"14,28-18,0 0,0 0,-35 30,35-30,0 0,-23 26,23-26,-2 25,18-7,32 7,5-3,6 0,-4 14,-27 14,-37-9,-26-9,-26-33,-10-27</inkml:trace>
  <inkml:trace contextRef="#ctx0" brushRef="#br0" timeOffset="54823">18780 2254,'30'-4,"1"1,-31 3,0 0,0 0,31 2,-31-2,0 0,38-5,-38 5,51-2,15-4,10 9,0 20,-1 5,-12-3,-14-8,1-6,-5-19,2-10,-4-6,-14 6,-11 13,-14 5,-5 18,-16 20,-1-4,-10-3,3-3,2-6,19-13,5-6,6 0,15-4,9-4,-3-24,-10-20,-3-9,-17 11,3 29,-12-1,-17-7,-17 5,0-15</inkml:trace>
  <inkml:trace contextRef="#ctx0" brushRef="#br0" timeOffset="55271">20266 1468,'2'6,"-7"57,5-63,-6 100,6 28,14-2,-8-22,1-31,8-29</inkml:trace>
  <inkml:trace contextRef="#ctx0" brushRef="#br0" timeOffset="55611">20723 1782,'18'37,"-50"8,32-45,-66 83,-24 12,15 0,16-4,11-18,11-11,-5-15,11-30,8-17</inkml:trace>
  <inkml:trace contextRef="#ctx0" brushRef="#br0" timeOffset="56145">20488 2267,'37'-23,"-12"-2,-25 25,0 0,28-27,-28 27,37-21,19 4,9 18,14 31,-1 20,-20 31,-33-3,-31 1,-16-6,-17-28,1-7,1-16,18-15,18-9,15-14,19-12,16-2,17 8,16 20,21 3,13 25,16 28,0 19,-26 11</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1:41.512"/>
    </inkml:context>
    <inkml:brush xml:id="br0">
      <inkml:brushProperty name="width" value="0.05292" units="cm"/>
      <inkml:brushProperty name="height" value="0.05292" units="cm"/>
      <inkml:brushProperty name="color" value="#0070C0"/>
    </inkml:brush>
  </inkml:definitions>
  <inkml:trace contextRef="#ctx0" brushRef="#br0">14691 2796,'23'10,"-10"6,-13-16,0 0,4 20,-4-20</inkml:trace>
  <inkml:trace contextRef="#ctx0" brushRef="#br0" timeOffset="1140">14674 2768,'21'18,"15"15,-36-33,46 53,12 23,21 27,11 29,-2-7,-19 2,4 3,6 11,-5 0,6 8,14 6,0 16,-1 5,-10 21,-16 13,-8 2,19-2,20-2,40 1,18 14,1 14,21 33,17 33,13 23,-17-16,-16-27,-34-33,-21-39,-30-40</inkml:trace>
  <inkml:trace contextRef="#ctx0" brushRef="#br0" timeOffset="2438">1405 2131,'75'-61,"0"7,24 9,34 5</inkml:trace>
  <inkml:trace contextRef="#ctx0" brushRef="#br0" timeOffset="3384">4223 2982,'119'328,"-25"42,-40 53,-50 60,-9 43,18 37,36 14,34 14,-7 2,-48 19,-58-71,-42-52,-22-65,-23-60,-17-51,-32-53,-37-65,-38-70,-14-75,10-70,11-50,1-46,-9-27,-15-25,4-34,33-29,36-53,49-37,45-44,41-33,26-9,5-19,-16-16,-24-13,-6-12,-4-9,3-16,17 13,7 26,3 33,1 25,15 44,64 22,83 60,113 15,80 48,57 33,16 63,37 53,34 64</inkml:trace>
  <inkml:trace contextRef="#ctx0" brushRef="#br0" timeOffset="4412">16999 7031,'83'36,"24"28,7 22,24 7,24 9,23-1,23 15,12 7,12 2,-8 3,-37-1</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2:02.607"/>
    </inkml:context>
    <inkml:brush xml:id="br0">
      <inkml:brushProperty name="width" value="0.05292" units="cm"/>
      <inkml:brushProperty name="height" value="0.05292" units="cm"/>
      <inkml:brushProperty name="color" value="#0070C0"/>
    </inkml:brush>
  </inkml:definitions>
  <inkml:trace contextRef="#ctx0" brushRef="#br0">23276 13050,'39'-16,"-4"5,-35 11,0 0,49 1,-49-1,70-1,4 3,10 14,23 7,2 3,-2 18,-7-2,-3 16,-3 7,-11 3,-17 14,-26-18,-32-5,-35-11,-30 6,-27-6,-27-10,-19-3,-39-16,-20-8,-8 0,-6 5,9-4,-17-7,6-12,-333-48,431 22,46-12,38-21,123-215,12 163,22-14,662-82,-475 271,17 59,-8 33</inkml:trace>
  <inkml:trace contextRef="#ctx0" brushRef="#br0" timeOffset="13742">23065 8546,'22'-15,"0"2,-22 13,0 0,32-27,-32 27,39-17,7 10,13-13,6 12,18-8,18 10,22-5,13 16,22 3,3 11,5-17,-4 37,-7-6,-4-4,-5 15,-6 14,-23 7,-23-4,-34 15,-16-4,-28 13,-27-7,-25 0,-22 0,-33-22,-22 14,-31-29,-16-1,-11 6,-15-5,-15-7,-12-11,-19-28,11 9,12-29,25-9,22-16,26-10,20-19,37-23,26-7,20 2,19-2,27-2,37 15,58 38,71 10,71 20,42 39,0 49</inkml:trace>
  <inkml:trace contextRef="#ctx0" brushRef="#br0" timeOffset="16761">21837 4052,'7'-6,"11"-3,-18 9,0 0,0 0,37-18,-37 18,0 0,48-18,-48 18,67-5,18-10,10-7,18 4,10 6,16-12,16 13,25-6,22 15,-4-11,-8 16,0-22,-11 28,6-11,-11 7,-25-3,-14-7,-18 21,-17-21,-9 41,-11-3,-17-4,-11 15,-28 4,-5-9,-31 20,-11-5,-16-19,-9 30,-10-3,-9-28,-20 4,-19 8,-10-21,-14 1,-13-13,-6 12,-21-14,1-6,-19 22,1-28,-12 6,-9 7,3-23,0 12,6-18,8-1,16-6,11-20,21-8,9 2,17-32,38 15,42-10,39-1,35 0,29 12,39 11,25 5,27 33,18 4,29 16,9 9,-8 7,6 9,-1 2,-10 0,16 32,4-16,-9 7,-37-17,-39 5,-19-6,-3 15</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4:19.588"/>
    </inkml:context>
    <inkml:brush xml:id="br0">
      <inkml:brushProperty name="width" value="0.05292" units="cm"/>
      <inkml:brushProperty name="height" value="0.05292" units="cm"/>
      <inkml:brushProperty name="color" value="#0070C0"/>
    </inkml:brush>
  </inkml:definitions>
  <inkml:trace contextRef="#ctx0" brushRef="#br0">9259 9414,'-4'-9,"-36"0,40 9,0 0,-70-8,70 8,-92-4,-16 8,-7 12,-7 15,-25-1,-27-10,-9-15,4-13,3-6,2-1,4 4,7 11,11 12,11 1,0 2,-12-10,-9-7,-13-8,5-1,-2 5,-13 6,-12 9,-6-2,-5-6,-5-4,14-2,15 1,6 6,22 9</inkml:trace>
  <inkml:trace contextRef="#ctx0" brushRef="#br0" timeOffset="17897">9226 12307,'24'-27,"1"10,-25 17,0 0,42-14,-42 14,70-17,34 0,29 9,24 6,24 3,46 3,29-1,17 5,27 1,29 3,23-1,15 3,16-4,14 0,7 2,11-1,15-2,11-11,-4-4,4 8,13 3,-5 5,-17 1,-9-4,-13-6,-3-4,-6 0,-10 4,2 5,-21-5,-22-5,-12-6,-16 0,-1 4,-23-3,-23-3,-28-9,-23 0,-9 4,-14 17,-13 12,-28 7,-17 31</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5:15.567"/>
    </inkml:context>
    <inkml:brush xml:id="br0">
      <inkml:brushProperty name="width" value="0.05292" units="cm"/>
      <inkml:brushProperty name="height" value="0.05292" units="cm"/>
      <inkml:brushProperty name="color" value="#0070C0"/>
    </inkml:brush>
  </inkml:definitions>
  <inkml:trace contextRef="#ctx0" brushRef="#br0">11992 11849,'17'-28,"9"6,-26 22,0 0,31-21,-31 21,41-9,16 6,17 8,14 6,20 0,10 1,23-4,17 3,14-3,12-1,1-3,13-2,16 0,8-2,8 3,3-2,11-3,9 4,10 1,13 3,2-2,-10 0,-5-8,-6-4,3 2,-1 6,0 1,-1 5,-3-1,-1 0,-2 3,-3-5,-11-3,1-4,-21 0,-3 0,-10 8,-9-6,0 6,-10-2,-10 3,-7 1,-21-9,-9 4,-23-2,-16 0,-18-2,-23 7,-28 15</inkml:trace>
  <inkml:trace contextRef="#ctx0" brushRef="#br0" timeOffset="3711">3167 349,'41'-25,"5"10,-46 15,49-2,32 2,-1 19,-1 19,-4 18,-3 14,-6 27,21 6,5 36,14 24,-7 19,-28 37,-10 13,13 44,-13 17,-5 28,-22 5,-28 9,-19-21,-26-12,-17-51,-28-51,-25-53,-22-45,-16-53,-31-43,-25-42,3-46,11-38,9-20,14-34,9-42,17-12,22-20,5-36,2-4,28-30,19 15,30 14,52 4,68 25,65 24,956-418,-916 620,12 26</inkml:trace>
  <inkml:trace contextRef="#ctx0" brushRef="#br0" timeOffset="5235">20758 11146,'51'-66,"4"9,22 12,32 11,33 12,44 5,28 10,32 0,12 0,15-1,7 11,12 28,3 22,-19 28,-23 20,-57 21,55 201,-199-139,-57 10,-72-30,-71-32,-69-35,-64-36,-50-22,-45-29,-32-15,-11-30,23-33,16-25,60-29,54-32,53-31,66-23,44-16,49-5,39 13,53 24,74 51,123 59,95 92,91 112,17 111</inkml:trace>
  <inkml:trace contextRef="#ctx0" brushRef="#br0" timeOffset="14924">13598 12692,'83'5,"-2"16,1 18,-5 12,-7 9,-3 19,-11 3,-17 4,-14-3,-20 3,-34-1,-42 1,-36-1,-24-2,-35-8,-19-18,-44-23,-27-22,-34-9,-32-9,-2 2,6-10,18-12,11-17,27-11,31-11,36-18,60-6,49-10,56-3,48-7,51-3,51 7,51 13,39 13,13 5,20 4,1 14,7 29,15 38,25 40,5 25,17 12</inkml:trace>
  <inkml:trace contextRef="#ctx0" brushRef="#br0" timeOffset="28268">1284 6622,'71'-20,"16"-4,16 15,16 6,5 9,14 4,0 7,8 15,-4 11,-19 20,-15 23,-22 13,-16 21,-18 23,-28 9,-29 9,-21 4,-10 4,-11-14,-25-25,-21-24,-31-20,-42-35,-36-23,-20-37,5-19,24-22,21-13,18-3,13-26,19 0,18-30,34-14,32-11,30-16,27-18,28-2,35 22,44 19,59 34,59 9,72 59,114 34,74 68,71 66</inkml:trace>
  <inkml:trace contextRef="#ctx0" brushRef="#br0" timeOffset="32550">10474 7670,'121'43,"23"13,-10 7,-20 13,-27 6,-12 11,0 14,6 13,4 12,-34 3,-25 2,-26 4,-3 5,-7-3,-21-14,-27-28,-38-30,-39-32,-20-32,-29-33,-4-27,-1-22,13-19,3-22,24-20,29-18,14-23,24-10,29-8,21 2,29 14,32 29,46 25,45 26,55 43,77 50,77 70,71 86,16 74,-61 49</inkml:trace>
  <inkml:trace contextRef="#ctx0" brushRef="#br0" timeOffset="48013">7190 9826,'27'-7,"-1"-7,-26 14,0 0,0 0,24-20,-24 20,0 0,30-18,-30 18,44-12,11-3,13 6,15 2,-11 0,16 8,2 13,14 15,-10 15,-6 16,-13 7,-29 0,-15 7,-17 4,-11 4,-25-9,-17 6,-17-11,-9-4,-11-10,-5-10,-7-9,-8-8,-10-10,1-8,-2-10,12-13,17-13,10-18,0-18,1-20,1-15,7-21,20-3,29 5,31 7,58 14,75 17,88 28,87 54,37 63,-23 51,-81 50</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6:20.550"/>
    </inkml:context>
    <inkml:brush xml:id="br0">
      <inkml:brushProperty name="width" value="0.05292" units="cm"/>
      <inkml:brushProperty name="height" value="0.05292" units="cm"/>
      <inkml:brushProperty name="color" value="#0070C0"/>
    </inkml:brush>
  </inkml:definitions>
  <inkml:trace contextRef="#ctx0" brushRef="#br0">14605 2435,'102'-43,"1"-1,4 9,16 7,4 8,7 3,1 5,18 6,17 6,0 5,15-2,7 13,-9 7,4 5,-12 11,2 4,-12 7,-22 22,-10 10,-24 8,-16 9,-22 8,-28 9,-18-1,-19 4,-30 1,-27 4,-14 2,-19 20,-2 3,-24 1,-26 0,-17 7,-27 7,-23 3,-15-6,-27-9,-14-6,-30 16,9 3,8 8,-1-7,-5-16,-2-13,14-18,16-8,22-20,2-29,8-48,-5-41,4-36,24-29,25-29,32-28,32-26,27-22,51-15,41-6,40-3,34-1,22-2,15 1,33 3,28 7,27 17,13 7,5 7,1 3,11 8,2 8,7 14,14 10,2 16,9 22,11 33,12 32,14 34,15 27,0 34,8 36,-28 26,-9 49</inkml:trace>
  <inkml:trace contextRef="#ctx0" brushRef="#br0" timeOffset="1408">16044 4004,'14'-13,"-6"6,-8 7,0 0,0 0,0 0,6-3,-6 3,0 0,0 0,1 0,-1 0,0 0,-3 2,3-2,-9 16,3 35,6-51,0 0,7 88,-7-88,-13 102,-13 8</inkml:trace>
  <inkml:trace contextRef="#ctx0" brushRef="#br0" timeOffset="28720">3545 7566,'2'-45,"1"18,-3 27,0 0,10-31,-10 31,47-25,44 3,33 3,14-14,17-13,21 4,12-8,7 0,18-5,5 8,9 5,-2 1,2 8,32 6,19 16,36 13,0 5,-32 17,-33 14,-4 27,9 24,-1 24,-23 12,-36 15,-45 16,-29 21,-16 27,-23 8,-13 17,-15 10,-37 15,-38 15,-11 1,2-3,8-12,18-9,-16-11,-18-16,-29-37,-25-41,-32-38,-34-41,-54-39,-63-31,-35-16,-23-11,-13 6,-17 4,-32 2,-5 5,-1-3,33-6,31-6,28-19,9-17,26-14,21-14,15-22,56-12,40-25,45-33,32-34,28-18,26-28,37-6,42 16,31 6,38 20,11 8,17 13,31 11,36 14,42 38,50 33,68 39,68 61,59 78,45 80</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7:01.730"/>
    </inkml:context>
    <inkml:brush xml:id="br0">
      <inkml:brushProperty name="width" value="0.05292" units="cm"/>
      <inkml:brushProperty name="height" value="0.05292" units="cm"/>
      <inkml:brushProperty name="color" value="#0070C0"/>
    </inkml:brush>
  </inkml:definitions>
  <inkml:trace contextRef="#ctx0" brushRef="#br0">22519 3310,'-99'51,"-26"-4,-42-2,-17 12,-25-3,-3 16,-44 1,-25 2,-33 2,-34 9,-19 3,-16 15,5-1,-10-1,-31 10,-12 3,-4-3,-6-12,7-12,6-23,7-12,0-2,-16-13,24-15,34-23,28-24,22-18,12-14,30-10,43-12,36-18,37-13,23-20,33-16,56-16,39-37,25 0,34-23,31 3,42 7,52 6,49 1,67 6,54 4,43 3,29 11,11 8,24 16,25 12,16 25,18 13,3 14,-6 15,-7 8,-14 10,-5 9,-1 12,-18 16,-21 16,-30 11,-9 13,-27 17,-20 24,-37 12,-32 41,-35 28,-42 28,-34 32,-27 18,-42 11,-45 12,-67-15,-67-1,-88-16,-81-5,-80-25,-66-16,-72-12,-87-8,-88-21,-59-4,-13 1,15 23,30 42</inkml:trace>
  <inkml:trace contextRef="#ctx0" brushRef="#br0" timeOffset="12420">5439 3333,'59'-31,"26"1,51 5,42-5,26 9,23-6,17 0,16-1,55-8,27 7,27 14,11 20,-9 23,-8 23,-15 31,-30 27,-77 33,-40 24,-30 21,1 19,-6 24,-18 26,-43 24,-33 22,-13 32,-18 14,-48 18,-42 3,-23 10,2-5,8-9,22-4,21 0,35 6,46 9,-14-21,-36-20,-45-23,-43-29,-33-20,-15-16,-22-10,-40-11,-64-6,-76-55,-66-51,-33-32,6-9,35 6,7-1,-17-6,-1 1</inkml:trace>
  <inkml:trace contextRef="#ctx0" brushRef="#br0" timeOffset="13778">5000 3487,'-12'13,"-27"17,39-30,-62 37,-40-3,-22 9,-38-5,-39 19,-13 14,20 26,22 35,14 27,11 20,36-3,41 16,61 31,18 37,-25 52,-33 35,-15 28,2-8,3 14,-1 17,1 32,9 16,24 14,45 3,38 10</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7:28.226"/>
    </inkml:context>
    <inkml:brush xml:id="br0">
      <inkml:brushProperty name="width" value="0.05292" units="cm"/>
      <inkml:brushProperty name="height" value="0.05292" units="cm"/>
      <inkml:brushProperty name="color" value="#0070C0"/>
    </inkml:brush>
  </inkml:definitions>
  <inkml:trace contextRef="#ctx0" brushRef="#br0">20801 12516,'15'-4,"-19"8,4-4,0 0,0 0,-24 16,24-16,0 0,-60 28,60-28,-67 32,-30 4,-34-5,-41-5,-50-2,-53-19,-36-2,-30-13,-44-8,-23-9,-31 1,-50 1,8 10,-2 2,25 10,34 6,29 3,10 0,28 0,32 8,72 4,52 4,55 11</inkml:trace>
  <inkml:trace contextRef="#ctx0" brushRef="#br0" timeOffset="2770">10288 8535,'-4'13,"10"14,-6-27,0 0,26 36,-26-36,50 37,32-9,38-1,29-8,31-9,16-3,26-12,15-5,6-16,16-6,4-11,2-1,22 2,13-3,34 10,15-1,6-4,-1-12,-4 3,0 0,17 9,9 5,2 4,5-1,3 0,16 13,10 16,18 8,10 1,-7-1,-38-16,-38-4,-12-7,-11 1,-4-5,-15 11,-40-24,-47 2,-33-38,-22-29,-13-14,-10-14,-4 1,-1 16,22 34,20 25,15 58</inkml:trace>
  <inkml:trace contextRef="#ctx0" brushRef="#br0" timeOffset="4720">6253 7463,'17'-42,"-9"6,-8 36,0 0,0 0,0 0,9-19,-9 19,0 0,0 0,8 12,-8-12,0 0,25 52,-25-52</inkml:trace>
  <inkml:trace contextRef="#ctx0" brushRef="#br0" timeOffset="6075">6837 7855,'108'43,"3"-3,8-7,-4-25,11-15,7-17,1-4,1 2,8 4,18-3,16 8,35 16,19 10,9 9,-2 7,-10-3,-26 0,0 5,4 7,2 4,-6 2,6 6,17 8,16-2,24 7,15 14,0 15,-16 11,-11 13,-33 0,-36 12,-38 7,-25 14,-38 20,-21 17,-44 4,-43-18,-47-32,-38-30,-44-22,-42-19,-44-25,-40-17,-37-13,-38-8,-23 0,-13 18,7-1,-18 3,-33-3,-30-9,-19-5,7-8,16-7,18-12,5-4,11-6,15 8,22 3,51-2,71-4,56-9,19-15,22 1,40-24,44-22,34-34,19-55,10-32,2-7,23 29,44 9,45 10,65 18,87 4,93 1,98 13,80 7,68 28,35 38,-22 53,-53 59</inkml:trace>
  <inkml:trace contextRef="#ctx0" brushRef="#br0" timeOffset="18690">11426 7738,'6'-18,"-5"1,-1 17,0 0,0 0,0 0,-2-15,2 15,0 0,0 0,0-17,0 17,0 0,11-19,-11 19,23-24,19-6,21-7,13-9,16-14,6-4,9-6,16-6,8-5,-3-2,-1 0,0-6,8 7,14 9,2 16,12 1,-14 7,-10 0,-19-6,-11 4,-13 6,-17 9,-8 9,-31 10,-20 6,-20 11,-29 10,-24-3,-22 9</inkml:trace>
  <inkml:trace contextRef="#ctx0" brushRef="#br0" timeOffset="19470">13996 6305,'-13'34,"-4"14,17-48,-10 61,1 14,-5-3,-12-24,-3-14,8-18,13-14,8-19,12-16,13-12,12-11,3-12,-10-2,-13 16,-12 15,-19 12,-29-8,-47-9,-44-2,-10 6,8 17,11 18,-15 5</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8:19.080"/>
    </inkml:context>
    <inkml:brush xml:id="br0">
      <inkml:brushProperty name="width" value="0.05292" units="cm"/>
      <inkml:brushProperty name="height" value="0.05292" units="cm"/>
      <inkml:brushProperty name="color" value="#0070C0"/>
    </inkml:brush>
  </inkml:definitions>
  <inkml:trace contextRef="#ctx0" brushRef="#br0">4461 1585,'9'-10,"14"8,-23 2,0 0,51 1,-51-1,66 4,24 16,38-4,4-10,16-11,8-7,16 4,29-2,19 11,19-5,7 10,13 4,17 3,4 0,9 2,-2-2,11-2,3 1,-13 0,2 0,-17-3,-15 2,-7-3,-14-10,3 3,-2 4,-9 5,-10 0,-13-5,-10-5,-5 2,1-3,-9 2,-14-7,-4-4,-7-4,-9 4,-6 4,-25 8,-22 11,-23 30</inkml:trace>
  <inkml:trace contextRef="#ctx0" brushRef="#br0" timeOffset="16808">18807 10510,'65'6,"7"21,19 11,4 11,11 13,-5 6,5 31,-19 14,-32-2,-49-23,-35-14,-27-14,-42-28,-25-13,-30-23,-22-21,-10-24,12-16,0-12,12-12,26-5,18-10,27 4,32 9,44 14,41 22,27 14,51 19,38 18,34 13,27 25,24 21,13 27,3 23,-29 24,-43 27,-24 31,-80 12,-102-26</inkml:trace>
  <inkml:trace contextRef="#ctx0" brushRef="#br0" timeOffset="19385">1676 3228,'36'-10,"12"10,-48 0,72 2,21 5,9 5,27-7,-1 9,1 1,-19 19,-21 8,-7 6,-7 8,-12 15,9 14,-8 11,-9-4,-22 3,-18 0,-13 1,-11 4,-9-3,-24 0,-19-14,-22 2,-8-12,0-5,-19-27,-12-15,-10-24,5-20,21-7,17-12,10-16,5-17,-5-8,7-29,10-2,1-7,4-10,7-7,11 13,21 8,35 15,39-5,43 10,57 37,87 13,73 38,62 35,19 60</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9:07.568"/>
    </inkml:context>
    <inkml:brush xml:id="br0">
      <inkml:brushProperty name="width" value="0.05292" units="cm"/>
      <inkml:brushProperty name="height" value="0.05292" units="cm"/>
      <inkml:brushProperty name="color" value="#0070C0"/>
    </inkml:brush>
  </inkml:definitions>
  <inkml:trace contextRef="#ctx0" brushRef="#br0">9761 3113,'-19'13,"-12"0,31-13,0 0,-51 8,51-8,-60 10,-21-6,-13 1,-23 1,-11-3,7 3,-6-5,-17 2,0-1,-10-6,-13 7,-7 0,-10 1,-6 2,-5-1,12-2,24-8,18-7,31 1,24 1,65 7,38 4</inkml:trace>
  <inkml:trace contextRef="#ctx0" brushRef="#br0" timeOffset="2386">15435 2222,'21'-16,"-17"14,-4 2,0 0,0 0,5 15,-5-15,0 0,32 58,-32-58,59 92,49 52,17 33,-35 3,-69-19,-66-20,-72-12,-26 4,7 26,53 33,70 58,62 34,20 42,-12 8,-33 3,-44-4,-36-31,-23-31,-28-2,23 11,41 29,68 37,39 27,25 8,-23-16,-39-14,-23-22,-18-4,7-11,10 6,0-24,-14-10,-11 5,6 0,-17-24,-52-51,-47-46,-26-19,0 9,26 30,22 23,6 21</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4:22.614"/>
    </inkml:context>
    <inkml:brush xml:id="br0">
      <inkml:brushProperty name="width" value="0.05292" units="cm"/>
      <inkml:brushProperty name="height" value="0.05292" units="cm"/>
      <inkml:brushProperty name="color" value="#0070C0"/>
    </inkml:brush>
  </inkml:definitions>
  <inkml:trace contextRef="#ctx0" brushRef="#br0">1098 6328,'59'-26,"-15"18,-44 8,65-18,18 5,13 6,44 20,60 27,65-5,32 29,-8-21,-24-9,-27-17,-14-31,-9-21,12-19,52 33,70 21,45 47,3 2,-42-15,-19-8,-14-26,-11-16,-12-31,-9-13,-9 6,11 10,13 25,27 25,18 24,3 11,-9-1,-31-7,-29-18,-11-11,-5-4,3-1,-15-8,-22-14,18 0,-21 2,8 3,-5-2,-4 0,9 7,23 27,12 31,-28 19</inkml:trace>
  <inkml:trace contextRef="#ctx0" brushRef="#br0" timeOffset="16991">8697 8898,'4'-4,"6"-4,-10 8,0 0,0 0,0 0,24-11,-24 11,0 0,0 0,36 2,-36-2,0 0,51 6,-51-6,64 14,19 0,30-5,37-10,13 1,20 8,-16 2,-38-3</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9:45.712"/>
    </inkml:context>
    <inkml:brush xml:id="br0">
      <inkml:brushProperty name="width" value="0.05292" units="cm"/>
      <inkml:brushProperty name="height" value="0.05292" units="cm"/>
      <inkml:brushProperty name="color" value="#0070C0"/>
    </inkml:brush>
  </inkml:definitions>
  <inkml:trace contextRef="#ctx0" brushRef="#br0">1543 1326,'-4'3,"-19"1,23-4,0 0,0 0,0 0,-25 9,25-9,0 0,0 0,-19 4,19-4,0 0,-26 10,26-10,-39 25,-4-3,-8-2,2 5,5 28,3-12,5 28,6 17,21 14,20 11,10 3,20 26,-6 3,5 6,4-15,17 6,0-18,6-2,15-14,24 2,33-31</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0:22.598"/>
    </inkml:context>
    <inkml:brush xml:id="br0">
      <inkml:brushProperty name="width" value="0.05292" units="cm"/>
      <inkml:brushProperty name="height" value="0.05292" units="cm"/>
      <inkml:brushProperty name="color" value="#0070C0"/>
    </inkml:brush>
  </inkml:definitions>
  <inkml:trace contextRef="#ctx0" brushRef="#br0">2694 2328,'-35'0,"-14"7,49-7,-64-4,-9-6,-30 0,6 4,-22 1,-2-7,-13 12,-5 5,4-4,11 9,14 3,11-16,3 16,6-28</inkml:trace>
  <inkml:trace contextRef="#ctx0" brushRef="#br0" timeOffset="1785.1785">24281 2567,'-76'10,"-32"-25,-26-9,-12-7,-7 7,-13 9,-13 4,-11-6,-5-11,2-2,14 12,2 0</inkml:trace>
  <inkml:trace contextRef="#ctx0" brushRef="#br0" timeOffset="7691.7691">21741 3231,'-69'13,"-14"-9,-1-11,-8-10,3-26,9-14,5-26,11-13,17-22,20 12,27 2,29 12,47 28,40 27,20 61,16 50,-4 31</inkml:trace>
  <inkml:trace contextRef="#ctx0" brushRef="#br0" timeOffset="9923.9923">21841 3355,'20'-18,"-12"-9,-8 27,0 0,0 0,10-31,-10 31,0 0,11-43,-11 43,18-60,-7 11,-12-23,-22-36,-25-15,-14-6,-6 35,-9 8,-6 27</inkml:trace>
  <inkml:trace contextRef="#ctx0" brushRef="#br0" timeOffset="24334.4332">2061 7123,'45'-36,"-15"15,-30 21,0 0,31-6,-31 6,48 10,27 19,26 19,21 34,-7 28,-27 31,-35 14,-25 8,-31-11,-36-14,-42-32,-36-15,-26-43,-12-50,1-28,11-40,20-42,36-31,44-22,56-21,48 17,38 33,24 18,11 54,8 13,-1 26</inkml:trace>
  <inkml:trace contextRef="#ctx0" brushRef="#br0" timeOffset="25034.5032">2836 7018,'0'3,"11"21,-11-24,0 0,25 55,-25-55,47 88,8 5,-4-24,-13-30,-9-21,-10-34,-7-30,-6-8,-9-7,-6 9,17 37,13 10,34 37,26 12,1-5,-17-10,-51-39,-39-49,-31-21,1-6,20 14,26 14,17 13</inkml:trace>
  <inkml:trace contextRef="#ctx0" brushRef="#br0" timeOffset="25566.5564">3446 6677,'25'67,"16"36,6 2,-3-5,-8-20,-7-33,-5-15,-18-28,-4-19,-2-33,9 3,14-8,15 26,7 27,6 30,-9 19,-12-2,-3 7,-15-18,0-15</inkml:trace>
  <inkml:trace contextRef="#ctx0" brushRef="#br0" timeOffset="25965.5963">4005 7087,'41'-5,"1"-1,-42 6,0 0,46-13,-46 13,43-25,-10-17,-14 3,-35 7,-24 5,-17 12,4 21,16 37,18 2,36 18,27 8,24-17,9-8,-31-36</inkml:trace>
  <inkml:trace contextRef="#ctx0" brushRef="#br0" timeOffset="26397.6395">4278 7008,'50'3,"-11"2,-39-5,0 0,33 6,-33-6,28-8,0-4,-4-18,-7 4,-20-13,-19 5,-25-2,8 26,0 9,5 24,18 21,17 17,26 6,15-9,2-10,-7-39,3-28</inkml:trace>
  <inkml:trace contextRef="#ctx0" brushRef="#br0" timeOffset="26685.6683">4504 6371,'12'23,"12"52,-24-75,47 126,18 36,21 26,-12-4</inkml:trace>
  <inkml:trace contextRef="#ctx0" brushRef="#br0" timeOffset="41642.1638">7108 13515,'-31'-13,"-3"-5,34 18,0 0,0 0,-16-9,16 9,0 0,-17-1,17 1,-33-4,-16 6,7 12,-5 6,-24-5,-14-4,-13 0,-18-1,-16-1,-8-3,2-2,-10 0,9 2,0-2,-6-6,-8-4,-5-2,17 12,-2 3,2-3,-3-7,13-7,36-5,29 4,13 13</inkml:trace>
  <inkml:trace contextRef="#ctx0" brushRef="#br0" timeOffset="57523.7518">18633 8821,'249'20,"-4"19,-28-31,-19-14,14-7,27 16,18 21,10 5,-9-20,-22-36,-17-5,-8-15,-8 1,-14-5,-17-9,-20-13,2-4,-37 29,-38 10,-32 17,-30 14,-14 6,-6 11,-11 33,-5 27,-13 27,-9 0,-4-14,-6 0,7-11,18-22,20-20,8-29,19-31,24-39,11-46,-10 7,-14-19,-10 38,-13 13,-14 15,-14-1,-11-15,-25 25,-22-4,-19 22,-5 38,-15 11,-23 42</inkml:trace>
  <inkml:trace contextRef="#ctx0" brushRef="#br0" timeOffset="82750.2742">20171 1387,'31'83,"-11"35,-5-15,-8-15,8-24,-3-23,8-12,1-25</inkml:trace>
  <inkml:trace contextRef="#ctx0" brushRef="#br0" timeOffset="83426.3418">20001 1378,'3'-21,"13"0,-16 21,0 0,0 0,31-20,-31 20,0 0,54-15,-54 15,86-17,32-4,31 9,32-13,16 6,20-14,9 5,12 3,51-11,-23 6,23 8,-16 2,-11 0,-1 19,-11-12,-35 5,-26 8,-23 6,-20 5,-26 3,-55 10,-25 21,-19 19,15 16,13 32,-6-4,-35 15,-26-25,-15-1,-11 3</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2:07.487"/>
    </inkml:context>
    <inkml:brush xml:id="br0">
      <inkml:brushProperty name="width" value="0.05292" units="cm"/>
      <inkml:brushProperty name="height" value="0.05292" units="cm"/>
      <inkml:brushProperty name="color" value="#0070C0"/>
    </inkml:brush>
  </inkml:definitions>
  <inkml:trace contextRef="#ctx0" brushRef="#br0">3996 10753,'80'-18,"20"12,22 0,26-1,12-8,20-4,3-2,-13-5,-5 6,4-7,20 7,33 1,28 6,44 14,6 9,-33 8</inkml:trace>
  <inkml:trace contextRef="#ctx0" brushRef="#br0" timeOffset="1303.1303">8242 10538,'301'9,"21"17,-13 9,-5-2,-3-8,-21-13,-29-17,-37-12,5-4,12 8,48 17,12 8,35 21,4 8,-18-7,-12-15,-5-14,-6-13,10 0,15 7,27 11,6 13,11 3,-6 4,-24-8,-15-15,-28-20,-15-9,1 5,16 15,11 18,11 6,-2-4,11-2,5-4,-12-7,-7-12,-15-10,-4-3,12 17,26 20,6 10,-22 4,-18-16,-22 2,-17-4,-25-20,-8 4,-37-13,-28-3,-25 15,-26 15,-36 9,-34-6,-17 27,-42 13,-26 7,-22-6,6-8,14-17,28 7,21-28,13-9,26-22,21-21,17-14,2-7,-23-5,-14 10,-24 4,-30-4,-25-15,-24 10,-17 5,-19-5,-1 24,-12 11</inkml:trace>
  <inkml:trace contextRef="#ctx0" brushRef="#br0" timeOffset="13718.3717">11023 4706,'37'-46,"0"7,-37 39,53-37,6 6,5 4,6 3,22 7,12 10,19 20,12 13,-4 23,-2 24,-25 18,-16 13,-31-6,-28 9,-38 1,-34-3,-23-11,-33-16,-30-17,-32-16,-5-23,0-19,-2-23,1-19,4-19,15-11,26-16,22-8,25-13,34-4,60-1,64 11,76 10,63 16,30 17,4 23,-16 31,-45 35,-41 27</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2:57.208"/>
    </inkml:context>
    <inkml:brush xml:id="br0">
      <inkml:brushProperty name="width" value="0.05292" units="cm"/>
      <inkml:brushProperty name="height" value="0.05292" units="cm"/>
      <inkml:brushProperty name="color" value="#0070C0"/>
    </inkml:brush>
  </inkml:definitions>
  <inkml:trace contextRef="#ctx0" brushRef="#br0">12812 5727,'36'-35,"2"10,-38 25,79-7,53 18,53 14</inkml:trace>
  <inkml:trace contextRef="#ctx0" brushRef="#br0" timeOffset="188.0188">14604 6020,'241'-6,"-57"16,-19 20,-6 20,-5 9</inkml:trace>
  <inkml:trace contextRef="#ctx0" brushRef="#br0" timeOffset="434.0434">15851 6275,'183'46,"-7"-4,2 10,-4 13,1 10,-19-8,-19-11,-12-8,-4-7,11 5,-4 3,-12-5,-28-4,-36-15</inkml:trace>
  <inkml:trace contextRef="#ctx0" brushRef="#br0" timeOffset="820.082">17758 6687,'-3'-11,"8"13,-5-2,0 0,0 0,30 22,-30-22,0 0,47 50,-47-50,52 61,-2 16,-18-22,-28-18,-15-9,-33-20,-46-10,-34-11,-23 2,10 8,39 19,19 5</inkml:trace>
  <inkml:trace contextRef="#ctx0" brushRef="#br0" timeOffset="2776.2776">6047 9709,'1'-23,"6"3,-7 20,0 0,0 0,9-22,-9 22,0 0,34-23,-34 23,70-32,35-8,37-6,30-6,30-2,20 5,3 15,19 18,11 26,28 14,35 24,23 26,-13 34,-25 32,-52 31,-20 27,-48 20,-53 16,-69-9,-90-14,-75-7,-71-10,-47-6,-49-13,-64-20,-57-39,-23-50,-21-32,-3-42,13-36,15-41,28-37,22-41,56-43,75-39,113-34,149-47,169-16,178 27,140 64,109 74,68 90,46 103,-17 103</inkml:trace>
  <inkml:trace contextRef="#ctx0" brushRef="#br0" timeOffset="24406.4404">12707 5163,'40'-23,"-28"23,-12 0,0 0,20 0,-20 0</inkml:trace>
  <inkml:trace contextRef="#ctx0" brushRef="#br0" timeOffset="24572.457">13235 5180,'92'-16,"6"6,16 11,13 9,0-2</inkml:trace>
  <inkml:trace contextRef="#ctx0" brushRef="#br0" timeOffset="24724.4722">14471 5097,'191'2,"4"13,-5 1,-4 0</inkml:trace>
  <inkml:trace contextRef="#ctx0" brushRef="#br0" timeOffset="24831.4829">15961 5172,'184'4,"-22"4,-32 3</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3:36.769"/>
    </inkml:context>
    <inkml:brush xml:id="br0">
      <inkml:brushProperty name="width" value="0.05292" units="cm"/>
      <inkml:brushProperty name="height" value="0.05292" units="cm"/>
      <inkml:brushProperty name="color" value="#0070C0"/>
    </inkml:brush>
  </inkml:definitions>
  <inkml:trace contextRef="#ctx0" brushRef="#br0">19754 6650,'9'8,"-21"1,12-9,0 0,0 0,-40 3,40-3,0 0,-67-17,67 17,-61-3,0-2,4 4,1 3,-33-5,-24-8,-21-3,-8 8,-11 7,-2-3,-8 0,-12 0,-11-1,-13-3,-4-5,8 5,-9 2,10 5,0 5,-9-9,-1-1,21 6,9 7,31 21</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4:17.181"/>
    </inkml:context>
    <inkml:brush xml:id="br0">
      <inkml:brushProperty name="width" value="0.05292" units="cm"/>
      <inkml:brushProperty name="height" value="0.05292" units="cm"/>
      <inkml:brushProperty name="color" value="#0070C0"/>
    </inkml:brush>
  </inkml:definitions>
  <inkml:trace contextRef="#ctx0" brushRef="#br0">18181 7068,'-13'-17,"-19"-14,32 31,0 0,-55-41,55 41,-61-51,-13-10,-10-7</inkml:trace>
  <inkml:trace contextRef="#ctx0" brushRef="#br0" timeOffset="152.0152">17420 6457,'-21'-17,"12"11,9 6,0 0,-11-1,11 1</inkml:trace>
  <inkml:trace contextRef="#ctx0" brushRef="#br0" timeOffset="780.078">17748 6636,'117'74,"-15"-2,-39-10,-38-28,-23-28,-25-24,-33-23,-18-9,-25-10,-22-6,-7-6,21 5,30 8,40 22,31 17,14 13,1 7</inkml:trace>
  <inkml:trace contextRef="#ctx0" brushRef="#br0" timeOffset="1161.1161">17341 6395,'40'10,"5"9,-45-19,70 32,34 15,31 4,-14-16,-40-11,-71-23,-56-11,-48-12,-27-3,-13 6,23 19,43 26,46 23,35 29,13 7,-10-3</inkml:trace>
  <inkml:trace contextRef="#ctx0" brushRef="#br0" timeOffset="2122.2122">17517 7309,'-83'-8,"-25"-19,-36-16,-28-11,-42-8,-41-7,-31-1,-32-1,-23 0,-9 3,-10 7,-44 5,-18 16,8 5,25 14,22 7,35 11,26 2,22-6,23-2,28-11,31-5,44 3,44 3,41-2,22 7,34 5,25-3,34 1,43-5,29-1,36-14,-19 2,-47 5,-50 8,-44 6,-65-2,-41 6,-28 13,15 20,40 13,57 6,59 9,72 7,62 6,10 9,-34 12,-30 10</inkml:trace>
  <inkml:trace contextRef="#ctx0" brushRef="#br0" timeOffset="3514.3514">19613 8335,'1'-11,"-14"-18,13 29,0 0,-28-33,28 33,-36-54,-18-15,-27-25,-30-16,-16-10,1 11,20 23,40 28,41 34,31 22,51 30,49 23,45 24,-6-2,-40-19,-76-42,-45-19,-57-39,-46-31,-20-6,4 20,12 16,39 50,26 41,23 31,21 27,13-19,-9-26</inkml:trace>
  <inkml:trace contextRef="#ctx0" brushRef="#br0" timeOffset="4313.4313">19943 8196,'53'11,"-23"-17,-30 6,0 0,0 0,14-9,-14 9,0 0,4-27,-4 27,-17-37,-15-27,-36-20,-43-30,-59-35,-18-15,-7-7,16-3,-18 3,0 26,29 38,42 29,48 34,41 21,37 14,38 5,35 13,39 9,36 9,19 21,-49-15,-92-26,-68-13,-89-47,-43-18,-18-6,13 19,47 35,83 44,67 48,58 54,16 34,-55 20</inkml:trace>
  <inkml:trace contextRef="#ctx0" brushRef="#br0" timeOffset="7064.7064">16743 9566,'1'-3,"-5"-2,4 5,0 0,0 0,0 0,0 0,-3-13,3 13,0 0,0 0,0 0,-6-15,6 15,0 0,0 0,-11-31,11 31,0 0,-14-50,14 50,-27-69,-12-25,-17-33,-22-19,-14-26,-24-20,-3-4,11 27,9 17,10 23,23 29,24 33,44 31,47 16,53 23,13 9,-23-7,-47-8,-46-11,-65-31,-47-16,-21 1,12 27,43 48,61 62,71 64,47 43,-21-37,-48-47,-42-30</inkml:trace>
  <inkml:trace contextRef="#ctx0" brushRef="#br0" timeOffset="8135.8135">16089 9751,'-20'-30,"2"-24,18 54,-37-89,-4-34,3-35,13-32,35-36,7-27,-9 3,-26 2,-20-13,-23-8,15 14,15 17,7 23,9 35,-7 29,-14 33,13 21,0 30,25 41,2 24,7 22,22 42,22 31,11 21,-6 0,-15-24,-13-35,-31-42,-14-39,-57-62,-29-25,-23 0,5 24,3 15,-8 21,3 27,-12 29,-19 32,-28 32</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4:45.737"/>
    </inkml:context>
    <inkml:brush xml:id="br0">
      <inkml:brushProperty name="width" value="0.05292" units="cm"/>
      <inkml:brushProperty name="height" value="0.05292" units="cm"/>
      <inkml:brushProperty name="color" value="#0070C0"/>
    </inkml:brush>
  </inkml:definitions>
  <inkml:trace contextRef="#ctx0" brushRef="#br0">16392 5782,'-120'-14,"-29"5,-43 4,-31-1,-13 0,-24 8,-14-2,-26 8,-23-5,-30 7,-1 1,-13-6,1 1,-5-5,2-11,12 0,7 2,42-2,52 1,52 2,68 6</inkml:trace>
  <inkml:trace contextRef="#ctx0" brushRef="#br0" timeOffset="1732.1732">13309 7003,'18'-7,"-26"7,8 0,0 0,-55 2,55-2,-100 6,-36-3,-54-3,-55-3,-62-3,-59 6,-28-9,-21 8,-8 1,-12 2,2 5,13 6,34 5,52 2,86 2,89-3,95-8</inkml:trace>
  <inkml:trace contextRef="#ctx0" brushRef="#br0" timeOffset="2410.241">17910 6974,'20'-62,"-6"14,-14 48,9-33,-2 25,-11 13,-25 17,-39 4,-40-2,-54-6,-40-8,-45-3,-45-8,-30-8,-19 0,5-6,16 9,34 6,41 10,64 7</inkml:trace>
  <inkml:trace contextRef="#ctx0" brushRef="#br0" timeOffset="3545.3545">7717 8252,'70'-1,"41"4,48 5,37-1,32 1,36 3,23 0,22-7,33 2,-10-4,8 5,24 1,-36 2,-59 1,-42-1,-50-7,-28-3,-64 0</inkml:trace>
  <inkml:trace contextRef="#ctx0" brushRef="#br0" timeOffset="4115.4115">5301 8258,'66'-17,"-12"8,-54 9</inkml:trace>
  <inkml:trace contextRef="#ctx0" brushRef="#br0" timeOffset="4454.4454">5483 8294,'-49'9,"-39"-5,-33-2,-37-6,-28-1,-33 4,-19-4,-26-3,-16 6,-19-2,2 0,18 1,-6-11,68 15,62 1,66 1</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5:42.122"/>
    </inkml:context>
    <inkml:brush xml:id="br0">
      <inkml:brushProperty name="width" value="0.05292" units="cm"/>
      <inkml:brushProperty name="height" value="0.05292" units="cm"/>
      <inkml:brushProperty name="color" value="#0070C0"/>
    </inkml:brush>
  </inkml:definitions>
  <inkml:trace contextRef="#ctx0" brushRef="#br0">11666 4081,'2'-10,"-1"-5,-1 15,0 0,0 0,10-17,-10 17,0 0,41-5,-41 5,80 12,6 12,12 1,24 4,27-5,31 7,27-4,21-8,22-3,20 4,36-4,12-7,42-2,-26-8,6-3,13 1,-7 1,5-9,-4-7,3-3,3 1,8 8,0 3,-12 4,-22-8,-9 1,4-1,1 7,-6 5,-18-3,-15 2,-8 6,-7-1,10 0,-9 5,-14 4,3-10,-13 21,2-17,5 25,-7-1,1 1,-16-9,-1 29,-36 20</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6:14.352"/>
    </inkml:context>
    <inkml:brush xml:id="br0">
      <inkml:brushProperty name="width" value="0.05292" units="cm"/>
      <inkml:brushProperty name="height" value="0.05292" units="cm"/>
      <inkml:brushProperty name="color" value="#0070C0"/>
    </inkml:brush>
  </inkml:definitions>
  <inkml:trace contextRef="#ctx0" brushRef="#br0">4039 584,'19'-24,"-3"1,-16 23,0 0,0 0,0 0,0 0,15-12,-15 12,0 0,0 0,0 0,14-3,-14 3,0 0,0 0,12 4,-12-4,0 0,8 21,-8-21,-3 29,-25 6,28-35,0 0,0 0,-6 38,6-38,0 0,-26 53,26-53,-28 58,-21 10,-10 19,4 5,-13 22,17 23,2 26,14 26,-5 27,12 21,-9 22,-5 33,4 16,14 3,13 29,4 12,-6 4,-1-4,16 11,11-35,7-16,-11-8,-12-27,0-50,25-30,28-40,43-15,55-3,49-3,-35-23,-68-16</inkml:trace>
  <inkml:trace contextRef="#ctx0" brushRef="#br0" timeOffset="32666.2663">17523 3562,'-3'-17,"-23"-9,26 26,0 0,0 0,-33-22,33 22,0 0,-30-13,30 13,-21-6,-3 10,-1 4,-16-2,-13 0,1 0,1 13,-8-1,-24 0,1-2,-31-8,-18-6,-6 1,2 1,-17-1,0 4,-18 0,3-7,-14-2,2-3,-6 0,-1-1,-9 0,-9 0,1 4,1-2,2 6,16 0,-2 7,1-2,4-3,11-3,12 1,2-4,24-1,9-4,24 9,30 11,23 13</inkml:trace>
  <inkml:trace contextRef="#ctx0" brushRef="#br0" timeOffset="49102.9098">4034 5295,'8'-32,"10"1,-18 31,0 0,34-15,-34 15,58-23,18 3,14-6,14 0,19 2,0-1,1 6,16 15,0 8,17 10,-6 2,-13 6,-17 12,-20 10,-19 12,-5 10,-30 10,-17-1,-34-4,-36-1,-42-9,-38-10,-23-8,-33-14,-22-14,-24-14,-14-5,3-10,11-14,8-4,15-19,24 5,29-22,46-11,53-9,46-3,66-14,92 5,86 8,70 30,38 42,-7 45,-99 38</inkml:trace>
  <inkml:trace contextRef="#ctx0" brushRef="#br0" timeOffset="50964.0959">1019 12720,'-2'-7,"-4"10,6-3,0 0,0 0,-10 17,10-17,0 0,-3 44,3-44,0 67,4 28,-1 18,1-11,-2-10,2-22,-2-34,0-25,-3-5,0-8</inkml:trace>
  <inkml:trace contextRef="#ctx0" brushRef="#br0" timeOffset="51918.1913">1484 12859,'-9'0,"-25"2,34-2,0 0,-53 19,53-19,-62 26,0 16,19 5,24-16,22-13,29-3,32-9,14-17,10 19,-11 8,-19 24,-30 10,-19 11,-23 0,-16-21,-17-11,-2-13,13-26,10-16,24-7,12-31,23 1,8-30,-7 12,-20 16,-17 21,-28 3,-36 3</inkml:trace>
  <inkml:trace contextRef="#ctx0" brushRef="#br0" timeOffset="52629.2624">2040 12928,'6'-24,"-19"23,13 1,0 0,0 0,-25 4,25-4,0 0,-44 10,44-10,-63 7,3 1,24 8,25 6,18 3,18-14,13-8,3-1,-7-15,-3-10,-5 3,-4 6,-1 13,4 21,4 14,-8 20,-10-2,-5-2,-6 7,1-11,3-4,-1-10,-3-18,2-9</inkml:trace>
  <inkml:trace contextRef="#ctx0" brushRef="#br0" timeOffset="53312.3307">2673 12817,'-9'-3,"-28"7,37-4,0 0,0 0,-36 4,36-4,0 0,-52-1,52 1,-56 2,-8-17,17 5,23 7,19 5,0 19,3 28,-3 11,4-5,0-10,1-22,12-8,2-10,17-11,16-8,7 5,17 10,-4 19,-8 11,-18 8,-16 14,-35-10,-22 4,-38-12,-18-9,13-2,-3-2,-9-12,3 8</inkml:trace>
  <inkml:trace contextRef="#ctx0" brushRef="#br0" timeOffset="120300.0288">12722 8662,'30'8,"-21"19,-9-27,0 0,14 39,-14-39,4 78,0 25,-21 5,8 25,3 24,0 60,8 19,5 23,-4 15,-3 13,-19-16,-9 31,3-17,6-16,5-31,-10-29,-17-21,-5-39,14-35,17-56,12-26,2-22,-3-6,-7 4,-3 10</inkml:trace>
  <inkml:trace contextRef="#ctx0" brushRef="#br0" timeOffset="120991.0979">12654 12982,'56'-26,"-1"3,-55 23,52-19,-29-18,-8-17,-7-17,1 4,5 3,-3 19,-12 29,-4 20,-6 36,-13 27,-2 2,-13 5,-10-12,-3-7,-10-23,-20-23,-8-20,-22-29,-10-26,-20-22,9-8,35 12,34 18,28 13</inkml:trace>
  <inkml:trace contextRef="#ctx0" brushRef="#br0" timeOffset="122284.2272">24421 8883,'-22'-45,"-36"-6,58 51,-60-64,-18 20,-30-7,-29-13,-32-14,-21 23,-23-11,-1 20,-18 27,-23 8,-51-2,-34 18,-38-22,-19 14,-47-13,-20-22,-27-10,-33-12,-33 8,-11 12,6 9,9 18,14 1,10 17,32 20,71 12,67 2,56-7,31-5,27-5,26 1,70 3,42 2,51 11,21 6,11-1,12-2,5 7,-13 21,-30 21</inkml:trace>
  <inkml:trace contextRef="#ctx0" brushRef="#br0" timeOffset="123355.3343">12728 8603,'-62'-11,"-38"-4,17-2,-3-4,-1-11,-1-8,-18-11,-37-1,-37-5,-41-2,-27 1,-38-3,-34 6,-22 1,-32 8,-13 4,-19 7,-37 11,-14 9,-6 15,7 4,-3 6,-5 4,-7 12,-7-5,14 0,25-6,29-1,23-1,17-3,24 1,35 0,56-2,63-3,63 14,26 8,-18 24,-36 37,16 16,41 0,53-15,29 38,36-9,53 51</inkml:trace>
  <inkml:trace contextRef="#ctx0" brushRef="#br0" timeOffset="124967.4955">12529 13435,'-5'-28,"-1"-8,6 36,0 0,-2-39,2 39,3-45,-3 0,-12 10,0-5,0-5,-5-3,10 3,4 16,-5 10,8 11,0 2,2 3,2 4,6 5,5 15,-5 5,-4 7,-7 1,9 7,5 3,0-2,-2-10,-2-18,-2-10,-3-8,-4-14,-7-12,-10-16,-9-10,12-5,8 12,12 17,5 25,12 21,10 21,11 11,4-2,-5-4,-27-7,-22-6,-25-15,-14-15,-11-17,-1-19,-9-3,-7 10,11 23,0 24,-3 27,0 17,19 5,12 3,8 12</inkml:trace>
  <inkml:trace contextRef="#ctx0" brushRef="#br0" timeOffset="144114.41">23855 13076,'-63'-28,"-41"4,-45 16,-51-10,-53-2,-62 7,-483-28,314 23,-46-1,2-7,14 1,-11 10,32 13,6-2,17 8,30-2,38 0,57-3,52-9,39-5,42-2,50-3,29 10,28-1,32-1,33-6,36-3,42-2,52-7,37-14,29-7,-15 16,-29 22,-35 21,-56 17,-52 20,-50 7,-51 16,-15 13,1 12,35-2,52-4,57-29,57-10,68-12,20-7,-1 6,-24 9</inkml:trace>
  <inkml:trace contextRef="#ctx0" brushRef="#br0" timeOffset="144613.4599">17839 13167,'2'48,"1"29,-3-77,13 106,11 0,-3 6,-15-21,-15-34,0-31,11-29</inkml:trace>
  <inkml:trace contextRef="#ctx0" brushRef="#br0" timeOffset="145217.5203">18578 13306,'25'-20,"-37"13,12 7,0 0,0 0,-30-17,30 17,0 0,-60-28,60 28,-74-33,-6 5,22 23,14 37,23 23,21 17,27 8,0-11,-2-22,-5-21,-4-19,8-18,15-9,24 10,22 18,12 21,-17 19,-46 3,-42-8,-43-6,-40-11,-17-7,3 1,13-8,24-2</inkml:trace>
  <inkml:trace contextRef="#ctx0" brushRef="#br0" timeOffset="145917.5903">19096 13621,'25'-13,"-8"1,-17 12,0 0,0 0,16 6,-16-6,0 0,12 30,-12-30,13 54,10 5,-7-19,6-25,10-24,2-24,-3-26,0-3,-4 2,-4 35,17 25,15 36,4 36,-4 1,-39 10,-22-12,-32-17,-24-28,-21-15,-3-29,14-4</inkml:trace>
  <inkml:trace contextRef="#ctx0" brushRef="#br0" timeOffset="146382.6368">19740 13736,'28'-4,"-27"10,-1-6,0 0,0 0,0 0,-3 5,3-5,0 0,0 0,-5-3,5 3,0 0,-8-22,8 22,-2-30,9-21,-7 51,-3-37,-2 1,-3 10,10-4,2 9,12 3,-4 5,-4 8,-9 6,-8 3,-8-1,0 3</inkml:trace>
  <inkml:trace contextRef="#ctx0" brushRef="#br0" timeOffset="147134.712">20268 13609,'12'-44,"-14"6,2 38,0 0,-24-27,24 27,-69-17,-34 14,-4 15,37 14,57-3,48-2,48 12,21 12,19 20,-30 16,-52-18,-53 3,-52-37,-87-32,-36-23,-19-2</inkml:trace>
  <inkml:trace contextRef="#ctx0" brushRef="#br0" timeOffset="148408.8394">24412 12564,'4'-4,"-2"5,-2-1,0 0,0 0,5 24,-5-24,0 0,-2 64,2-64,-21 88,-1 13,12 12,1-32,-3-32</inkml:trace>
  <inkml:trace contextRef="#ctx0" brushRef="#br0" timeOffset="148954.894">24315 13345,'7'-3,"-9"28,2-25,0 0,-15 71,15-71,-13 93,2 2,15-22,6-24,22-21</inkml:trace>
  <inkml:trace contextRef="#ctx0" brushRef="#br0" timeOffset="149196.9182">24495 13386,'7'-12,"-28"8,21 4,0 0,0 0,-41 12,41-12,0 0,-56 9,56-9,-65 35,16-18,10 6,24-11</inkml:trace>
  <inkml:trace contextRef="#ctx0" brushRef="#br0" timeOffset="149578.9564">24564 13630,'6'-8,"-29"-3,23 11,0 0,0 0,0 0,-44 6,44-6,0 0,0 0,-39 20,39-20,0 0,-22 49,22-49,1 42,45 3,9-25,-11-20,-9-38,-31-18,-12-21,-13 33,11 11,3 24</inkml:trace>
  <inkml:trace contextRef="#ctx0" brushRef="#br0" timeOffset="150116.0101">24784 13489,'6'-6,"-22"1,16 5,0 0,0 0,-45-2,45 2,0 0,-55 23,55-23,-27 32,24 30,29-12,21-9,-8-29,0-13,-10-51,-22-18,-19-18,-11-22,12 16,-2 45,15 20,5 29,8 42,15 28,-6 39,-12-8,-12-15,4-28,-4-18</inkml:trace>
  <inkml:trace contextRef="#ctx0" brushRef="#br0" timeOffset="150589.0574">24951 13542,'3'-1,"-7"9,4-8,0 0,0 0,0 0,-10 23,10-23,0 0,0 0,-7 39,7-39,0 0,10 64,-10-64,23 38,16 2,-8-29,-10-16,-8-29,-5-24,-17 3,8 9,1 34,2 13,7 33,0 12,7-10,2-16,3 2,-7-20,-4-12,-12-12</inkml:trace>
  <inkml:trace contextRef="#ctx0" brushRef="#br0" timeOffset="151074.1059">25020 13311,'13'1,"3"20,-16-21,0 0,13 37,-13-37,36 63,10-7,-7-7,-13-29,-7-26,-13-31,-12-12,0-3,-3 29,12 25,14 51,15 47,-9 28,-20-3,-24-4,-36-46,-36-44,-20-27,-15-46</inkml:trace>
  <inkml:trace contextRef="#ctx0" brushRef="#br0" timeOffset="152704.2689">12935 13423,'-35'-10,"-29"9,64 1,-83 0,-25 2,-30-1,-48-1,-31 2,-38-8,-8 0,-35-1,-31 8,-16 2,4-1,22-2,21 0,29 3,12-1,24 8,23 2,50-4,61-5,47-8,18 0,-8 3,6-4,9-3,11 1,8-3,7 0,0 0,-9 1,4 0,5 2,5-1,22-9,23-8,20 4,3 0,1 3,-1 0,-34 6,-40 8,-36 6,-54 15,-32 14,-12 15,5 11,36 10,50 0,64 6,60 6,11-15,-27-8,-24 0</inkml:trace>
  <inkml:trace contextRef="#ctx0" brushRef="#br0" timeOffset="153261.3246">9580 12794,'8'6,"-2"60,-6-66,17 89,2 18,0-3,14-15</inkml:trace>
  <inkml:trace contextRef="#ctx0" brushRef="#br0" timeOffset="153785.377">10118 12876,'-23'-15,"-30"29,53-14,-65 37,7 7,22-4,29-13,24-7,21-9,16-1,17 5,1 11,-10 8,-23 1,-25-2,-26-6,-40-6,-27-3</inkml:trace>
  <inkml:trace contextRef="#ctx0" brushRef="#br0" timeOffset="154429.4414">10444 12961,'-6'17,"3"29,3-46,0 0,12 54,-12-54,29 54,19-7,4-19,-6-21,-18-15,-14-15,-9-26,-2-11,1 8,11 30,16 25,20 32,8 20,-10 13,-17-4,-28-8,-33-4,-41-20</inkml:trace>
  <inkml:trace contextRef="#ctx0" brushRef="#br0" timeOffset="155410.5395">7189 13398,'-13'-29,"-62"25,75 4,-121 3,-41 3,-47 2,-40-6,-27 2,-4 2,18-5,35 0,34-7,39 2,56-2,50-10,44-5,48-15,61-16,37 4,-11 6,-44 12,-68 13,-46 8,-71 11,-43 14,-12 19,9 18,62 14,69 5,60 13,38-3,-7-14,-24-17,-50-11</inkml:trace>
  <inkml:trace contextRef="#ctx0" brushRef="#br0" timeOffset="156123.6108">4049 13344,'22'-29,"-37"28,15 1,0 0,-76 2,76-2,-126 10,-27-4,-16-6,0 1,-108-5,206 4,52-12,28-1,60-9,49-11,21-12,-23 3,-41 17,-55 14,-31 10,-45 11,-47 27,-12 18,24 17,45 5,50-15,35-1,15-5,-10 2</inkml:trace>
  <inkml:trace contextRef="#ctx0" brushRef="#br0" timeOffset="156911.6896">2833 13449,'-19'-1,"-32"-7,51 8,-76 0,-36 7,-16 12,-26 1,19 4,3-2,21-4,28-10,40-4,42-6,29-7,63-12,29-15,-10-2,-32 6,-46 16,-30 9,-32 6,-49 13,-18 11,13 13,35 3,27 20,8 9,15 9,-7 0,-10-8</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9:09.702"/>
    </inkml:context>
    <inkml:brush xml:id="br0">
      <inkml:brushProperty name="width" value="0.05292" units="cm"/>
      <inkml:brushProperty name="height" value="0.05292" units="cm"/>
      <inkml:brushProperty name="color" value="#0070C0"/>
    </inkml:brush>
  </inkml:definitions>
  <inkml:trace contextRef="#ctx0" brushRef="#br0">2002 1098,'11'-22,"-16"8,5 14,0 0,0 0,0 0,-15-19,15 19,0 0,0 0,-24-24,24 24,0 0,-20-10,20 10,-41 1,-27 14,-36 6,-21 3,-5-4,30-6,17 23,41 3,20 26,3 24,-4 14,10 45,1-1,5 39,0 9,11 31,-13 41,-6 18,-5 36,8 8,6 17,7 2,-8 7,-11 32,-9 21,10 18,16-6,1 15,-18-24,-31 22,-1-3,9-21,30-31,19-7,4-6,-2-11,15-72,14-41,16-35,-3-36,-4-41,10-54,21-35,35-7,32-11,42-7,51 12,29 2,-18 28</inkml:trace>
  <inkml:trace contextRef="#ctx0" brushRef="#br0" timeOffset="1587.1587">1521 3848,'0'-29,"18"11,-18 18,0 0,62-19,-62 19,87 4,39 9,33-6,45 2,45-24,27 6,30 8,12 7,32-2,-35-2,2-17,7-2,17 0,4 12,-48 8,-41 20,-47 9</inkml:trace>
  <inkml:trace contextRef="#ctx0" brushRef="#br0" timeOffset="18610.8609">6828 7814,'-24'7,"-37"-4,61-3,-97-7,-21 2,-18-5,-42 0,-21-1,-32 12,-33-5,-24-4,-26 8,-8 2,-27-6,-21 8,-11-4,47-1,35 3,47 0,62 15,60-6</inkml:trace>
  <inkml:trace contextRef="#ctx0" brushRef="#br0" timeOffset="19701.97">8945 9177,'0'0,"-2"4,2-4,0 0,0 0,-4 10,4-10,0 0,-13 11,13-11,-23 8,-7-2,30-6,0 0,-39 7,39-7,-58 5,-18 3,-18 4,-21 3,-22-3,-27-12,-7-2,-6-8,3 1,20 1,42 3,47-2</inkml:trace>
  <inkml:trace contextRef="#ctx0" brushRef="#br0" timeOffset="20831.0829">11043 7808,'16'-6,"33"8,-49-2,0 0,69 8,-69-8,90 7,16 1,13 1,27-4,34 0,33-3,20-3,1 2,-8-12,2 0,3 0,7 14,7 12,10 8,10-2,26-5,-34-11,5-7,-17-6,25 4,-3 18,20 19,-8 7,-6-4,-26-20,-22-11,-21-10,-5-1,-40 17</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5:23.421"/>
    </inkml:context>
    <inkml:brush xml:id="br0">
      <inkml:brushProperty name="width" value="0.05292" units="cm"/>
      <inkml:brushProperty name="height" value="0.05292" units="cm"/>
      <inkml:brushProperty name="color" value="#0070C0"/>
    </inkml:brush>
  </inkml:definitions>
  <inkml:trace contextRef="#ctx0" brushRef="#br0">21039 6076,'-10'1,"-40"-15,50 14,-84-24,-20-8,-4 15,26 25,-11 14,-10-12,-24 3,-20-15,1-6,-13 10,-3-8,-15-3,-11 9,-5 5,0 3,-4 0,-4 0,-15 8,3-7,-5-9,-6-11,-19-11,-1-1,11 0,18 3,7-1,12 12</inkml:trace>
  <inkml:trace contextRef="#ctx0" brushRef="#br0" timeOffset="4822">12601 4589,'20'-2,"-13"-1,-7 3,0 0,0 0,-1-1,1 1,0 0,-10 7,10-7,-13 18,3 19,10-37,0 0,-12 44,12-44,-6 64,-6 8,-6 17,-5 15,13 16,14 10,18 14,30 4,2 11,-8-2,-27-2,-26-1,-3-3,-7-3,-18-11,-34 5,-22-12,19 0,45 5,35 10,30 11,16 6,-18 4,-24 5,-28-1,-22-4,-29-17,-25-11,22-4,79 0,98 7,61 16,-15 12</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9:49.064"/>
    </inkml:context>
    <inkml:brush xml:id="br0">
      <inkml:brushProperty name="width" value="0.05292" units="cm"/>
      <inkml:brushProperty name="height" value="0.05292" units="cm"/>
      <inkml:brushProperty name="color" value="#0070C0"/>
    </inkml:brush>
  </inkml:definitions>
  <inkml:trace contextRef="#ctx0" brushRef="#br0">17610 5133,'12'-1,"-4"-2,-8 3,0 0,0 0,0 0,0 0,0 0,0 0,0 0,0 0,0 0,0 0,0 0,-13 4,13-4,0 0,0 0,0 0,-21 7,21-7,0 0,0 0,-38 7,38-7,0 0,-62 4,62-4,-90 2,-21-4,-6 6,-12 3,-9 7,-14-3,-20-2,-2 0,-10-2,6-1,-8 1,-7-4,-10 0,-28-2,27-4,-9 7,36-1,15-5,32 0,28 0,58 8,47 14</inkml:trace>
  <inkml:trace contextRef="#ctx0" brushRef="#br0" timeOffset="12327.2326">22719 10760,'8'-23,"-17"9,9 14,0 0,0 0,-30-11,30 11,0 0,-44-4,44 4,-67 8,-14 4,-33 10,-25-11,-25-11,-16-6,-25-14,-1 9,3 9,18-2,-2 11,52 7,52 3,40 5,25 11</inkml:trace>
  <inkml:trace contextRef="#ctx0" brushRef="#br0" timeOffset="14647.4646">3463 10818,'-4'-8,"-13"8,17 0,0 0,0 0,-21 9,21-9,0 0,-33 23,33-23,-49 41,-10 20,-3 20,6 28,9 21,2 27,0 26,-1 29,4 21,17 14,32-1,31-7,24 4,7-34,95 128,-104-208,-33-25,-23-33</inkml:trace>
  <inkml:trace contextRef="#ctx0" brushRef="#br0" timeOffset="15587.5586">1653 11452,'-7'-22,"2"0,5 22,0 0,0 0,16-27,-16 27,0 0,46-29,-46 29,81-43,35 12,39 19,-9 22,-54 19,-37 24,-32 18,-20 11,-23 13,-24 3,-17-16,14 9,26-22,31 3,35 10</inkml:trace>
  <inkml:trace contextRef="#ctx0" brushRef="#br0" timeOffset="15860.5859">2529 12791,'-9'13,"-12"-2,21-11,0 0,0 0,0 0,0 0,0 0,0 0,-6 2,6-2,0 0,0 0,0 0,0 0,0 0,-1-12,1 12,0 0,0 0,0 0,0 0,12-31,-12 31,0 0,0 0,0 0,11-32,-11 32,0 0,0 0,4-24,-4 24,0 0,-14-18,14 18</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1:00.066"/>
    </inkml:context>
    <inkml:brush xml:id="br0">
      <inkml:brushProperty name="width" value="0.05292" units="cm"/>
      <inkml:brushProperty name="height" value="0.05292" units="cm"/>
      <inkml:brushProperty name="color" value="#0070C0"/>
    </inkml:brush>
  </inkml:definitions>
  <inkml:trace contextRef="#ctx0" brushRef="#br0">1942 10105,'6'-16,"-1"5,-5 11,0 0,0 0,12-12,-12 12,0 0,30-20,-30 20,65-26,32-2,36 3,23-3,25-9,19 6,19-4,19 5,31 15,10 5,24 23,-44 14,-16 28,-31 25,-31 18,-32 18,-61-1,-58 2,-62 2,-59-6,-63-6,-55-10,-40-11,-50-11,-32-15,-24-24,-1-12,23-24,17-22,11-33,34-18,47-26,78 7,53-28,56 13,46-26,49 5,63 0,55 11,74 17,83 19,39 27,-19 49,-75 31,-45 35</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1:15.265"/>
    </inkml:context>
    <inkml:brush xml:id="br0">
      <inkml:brushProperty name="width" value="0.05292" units="cm"/>
      <inkml:brushProperty name="height" value="0.05292" units="cm"/>
      <inkml:brushProperty name="color" value="#0070C0"/>
    </inkml:brush>
  </inkml:definitions>
  <inkml:trace contextRef="#ctx0" brushRef="#br0">2924 1094,'26'-33,"19"-5,-45 38,68-24,19-7,30 13,7 4,17-4,33 4,49-3,8 7,47 0,14 7,2 11,7 14,-7 14,-19 4,-61 25,-45 16,-53 10,-44 13,-30 7,-58 0,-48-8,-87-1,-59-21,-42-19,-47-7,-56-13,-46-19,-62-10,6-20,2-6,43-37,41-24,65-37,68-37,151 13,108 3,96-2</inkml:trace>
  <inkml:trace contextRef="#ctx0" brushRef="#br0" timeOffset="1069.1069">4630 1587,'21'15,"2"20,-23-35,0 0,21 60,-21-60,41 79,51 50,14 16,-23-36,-30-27,-39-8,-7-26,-13-23,-11-37,-22-52,-28-35,-35-40,-2-4,8 12,34 37,49 34,29 33,18 13,23 26,28 20,21 17,-39 4,-44-27,-21-24,-14-12,-45-21,-24-7,-1 8,9 16,25 18,6 15,-7 30,-11 32,24 16</inkml:trace>
  <inkml:trace contextRef="#ctx0" brushRef="#br0" timeOffset="5222.5222">9729 4022,'40'-41,"-5"-5,-35 46,37-42,9-5,36 13,35 8,13 8,49 7,13 7,36 10,19 17,12 13,-4 12,-14 20,-3 14,-53 13,-7 21,-36 7,-35 40,-46-69,-45 37,-46-9,-37 1,-49-4,-24-21,-43-6,-48-16,-31-18,0-23,-32-20,4-31,32-35,-10-27,31-21,28-19,17-27,46 6,39-14,31 3,37 2,54-9,61 12,90 17,104 17,69 39,79 44,10 51,60 65,-7 64,-12 71</inkml:trace>
  <inkml:trace contextRef="#ctx0" brushRef="#br0" timeOffset="22513.2511">13943 11145,'33'-14,"-2"-6,-31 20,0 0,34-19,-34 19,48-18,16 0,14 0,12-1,13 0,14-2,18 7,13 11,24 20,23 16,3 18,11 22,2 25,-27 7,-25 13,-26 17,-36 8,-49-4,-69 5,-52-20,-36-7,-40-10,-33-26,-48-32,-60-33,-15-31,-8-27,-26-22,41-20,39-17,37-28,77-9,57-29,68-7,80 20,79 23,102 32,84 63,85 70,21 66,-43 49,-96 31</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2:31.861"/>
    </inkml:context>
    <inkml:brush xml:id="br0">
      <inkml:brushProperty name="width" value="0.05292" units="cm"/>
      <inkml:brushProperty name="height" value="0.05292" units="cm"/>
      <inkml:brushProperty name="color" value="#0070C0"/>
    </inkml:brush>
  </inkml:definitions>
  <inkml:trace contextRef="#ctx0" brushRef="#br0">5731 5055,'-20'-9,"-31"1,51 8,-83 4,-32-6,-23 2,-17-1,-13 9,-43-4,-13 8,-17-5,-28 2,-2 3,-6 10,-17-9,16 6,35-13,38-8,59 1,68 3</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2:50.070"/>
    </inkml:context>
    <inkml:brush xml:id="br0">
      <inkml:brushProperty name="width" value="0.05292" units="cm"/>
      <inkml:brushProperty name="height" value="0.05292" units="cm"/>
      <inkml:brushProperty name="color" value="#0070C0"/>
    </inkml:brush>
  </inkml:definitions>
  <inkml:trace contextRef="#ctx0" brushRef="#br0">1339 3091,'-1'-4,"-8"6,9-2,-31 6,-30-6,61 0,-78 20,4-17,74-3,-66 26,9-5,-3 29,1-4,-8 15,3 16,11 15,16 7,16 0,-2 35,-12-1,11 8,0-6,11 12,-2 8,7-14,13 1,2-7,3-3,8-24,14-17,21-13,24-12,51-17,70-8,11-1,-34-17</inkml:trace>
  <inkml:trace contextRef="#ctx0" brushRef="#br0" timeOffset="35234.5231">1204 5677,'-2'-15,"-2"4,4 11,0 0,0 0,0 0,-3-14,3 14,0 0,0 0,-7-13,7 13,0 0,-11-4,11 4,-23 3,-6 0,29-3,0 0,-41 0,41 0,-44 3,4 11,9 3,12-7,1 25,0 8,-4-7,12 23,-4 11,3 8,0 12,1 9,12 12,5 18,12 9,-7-10,-13 20,-6 16,1-16,2 24,2-18,1 12,3 4,4-35,12 10,13-2,4-27,13 3,-2-8,-6 5,1 5,-4-26,4-7,2-4,7-15,8 4,-3-2,-15 2,-9-1,-4 2,1-27,4 0,9 8,-7-8,-5-15,-1 11,-2-18,1 3,1 5,-2 14</inkml:trace>
  <inkml:trace contextRef="#ctx0" brushRef="#br0" timeOffset="37208.7205">8895 8815,'-5'2,"-26"-2,31 0,0 0,-56-7,56 7,-82-14,-25-1,-20 7,9 22,5 34,8 9,-11-8,-19-9,-17-27,-40-32,-56-26,-11-6,10 10,8 20,26 23,19 10,-14 11,-2-2,-6-4,-17-13,-26-9,-44-18,4-1,14 10,-20 5,20-2,22 2,48-1,51-6,59 9,43 45</inkml:trace>
  <inkml:trace contextRef="#ctx0" brushRef="#br0" timeOffset="51701.1696">2288 8134,'-3'-9,"-5"-2,8 11,0 0,0 0,0 0,0 0,0 0,0 0,0 0,-9-13,9 13,0 0,0 0,0 0,0 0,0 0,0 0,-5-6,5 6,0 0,0 0,0 0,0 0,0 0,-5-1,5 1,0 0,0 0,0 0,0 0,-11 6,11-6,0 0,0 0,0 0,-21 11,21-11,0 0,0 0,-23 18,23-18,0 0,-22 28,22-28,-24 23,-1 12,3 15,-7-1,6 16,-9-1,3 5,11 13,3 6,3 1,-1 5,-4 4,0 6,4 0,-1 3,3 4,8 16,5-9,6-5,3-1,5 9,-4-35,-4-3,-8-9,5-3,7 2,40 19</inkml:trace>
  <inkml:trace contextRef="#ctx0" brushRef="#br0" timeOffset="54801.4796">12013 12076,'1'0,"-2"-3,1 3,0 0,0 0,0 0,-6-2,6 2,0 0,0 0,-30-5,30 5,0 0,-54-1,54 1,-78 0,-30 2,-7 1,-18 1,-29 1,-22-4,9 2,-25-2,1-3,-8 1,-8-1,-4-2,0 0,-18 3,11 6,12 0,0 4,30-3,40-7,25 10,45 0,36 9</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4:26.342"/>
    </inkml:context>
    <inkml:brush xml:id="br0">
      <inkml:brushProperty name="width" value="0.05292" units="cm"/>
      <inkml:brushProperty name="height" value="0.05292" units="cm"/>
      <inkml:brushProperty name="color" value="#0070C0"/>
    </inkml:brush>
  </inkml:definitions>
  <inkml:trace contextRef="#ctx0" brushRef="#br0">3548 13584,'88'-12,"-6"-3,10 3,-16-1,6 7,21 24,0 32,-38 22,-19 27,-37 5,-32 5,-39-16,-65-17,-59-45,-55-33,-18-33,-13-32,53-13,60-13,61-28,83 9,63-1,95 7,71 19,90 36,47 29,50 22,3 6</inkml:trace>
  <inkml:trace contextRef="#ctx0" brushRef="#br0" timeOffset="945.0945">12877 13463,'43'-69,"-14"-1,14 18,41 14,49 26,48 42,13 41,9 53,-51 25,-60 18,-67-3,-61-37,-36-8,-31-20,-12-84,-67-15,-71 0,-42-21,-6-65,14-19,70-2,55-3,77-19,120-5,101-2,68 26,35 45,20 56,46 66,10 68,-44 13,-121-57</inkml:trace>
  <inkml:trace contextRef="#ctx0" brushRef="#br0" timeOffset="2523.2523">4026 11323,'42'-44,"19"-3,27 1,30-3,-6-14,-27-16,15-32,-25-25,-16-39,22-21,26 22,49 18,52 4,13-5,-9-17,17-27,14-4,11-2,14-26,-25-2,-20-2,5-24,-30-4,-28-8,8-29,34 40,52 45,46 1,-16 7,-21 0,-1-30,-47-15,-72-34,-34-59,-12 10,35 43,58 19,17 43,1 20,20 2,6 31,9 36,13-4,-38 1,-53-29,-38-54,-28-20,12 11,60 15,26 53,0 31,-8 32,-78 21,-80 8</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5:04.107"/>
    </inkml:context>
    <inkml:brush xml:id="br0">
      <inkml:brushProperty name="width" value="0.05292" units="cm"/>
      <inkml:brushProperty name="height" value="0.05292" units="cm"/>
      <inkml:brushProperty name="color" value="#0070C0"/>
    </inkml:brush>
  </inkml:definitions>
  <inkml:trace contextRef="#ctx0" brushRef="#br0">12678 2277,'12'-8,"4"5,-16 3,0 0,0 0,0 0,10-2,-10 2,0 0,0 0,10 10,-10-10,0 0,5 16,-5-16,-29 21,-47-14,76-7,-104 4,-14-8,-3 13,-9 2,-19-4,-52-14,-6-15,25 0,6 5,29 12,-4 12,2 7,-10 2,-21-5,5-11,-9-6,-28-3,6-2,0 11,-8 9,27 5,23 7,23-3,17 5,25-5</inkml:trace>
  <inkml:trace contextRef="#ctx0" brushRef="#br0" timeOffset="3206">5370 6294,'6'-14,"-5"12,-1 2,0 0,0 0,5 0,-5 0,0 0,43 10,-43-10,85 16,33-4,31 7,10-11,11-10,15 1,11-2,42-5,16 9,10-1,38 0,-28-4,6-3,48 0,-1-8,-5-3,19 1,-16 7,9 12,44 3,-18 1,-5 1,17 7,-6 5,-4 0,26 4,-21-16,-35-1,23 3,4 9,2 16,35 3,-35-6,-31-7,16-4,-50-15,-30-10,-47-8,-13 13</inkml:trace>
  <inkml:trace contextRef="#ctx0" brushRef="#br0" timeOffset="4361">4394 6199,'-45'15,"-5"3,50-18,-63 19,-29 0,-20-1,-28-7,-20 4,-35-9,-6 7,-23 0,-31-7,6-1,6-3,-22-9,7 2,30 1,11-19,25 5,35 2,22 21,52 12</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6:02.420"/>
    </inkml:context>
    <inkml:brush xml:id="br0">
      <inkml:brushProperty name="width" value="0.05292" units="cm"/>
      <inkml:brushProperty name="height" value="0.05292" units="cm"/>
      <inkml:brushProperty name="color" value="#0070C0"/>
    </inkml:brush>
  </inkml:definitions>
  <inkml:trace contextRef="#ctx0" brushRef="#br0">3945 7059,'-7'-4,"-26"7,33-3,0 0,-48 4,48-4,-68 26,-14 9,-17 11,-15 21,22 9,24 21,24 15,28 18,47 18,41-6,43-15,13-22,23-14,0-29</inkml:trace>
  <inkml:trace contextRef="#ctx0" brushRef="#br0" timeOffset="1042">8396 7713,'-9'-2,"-16"0,25 2,0 0,0 0,-37 7,37-7,0 0,-40 11,40-11,-60 9,-10-1,-11-4,-25-6,-11-5,-8-1,-21 2,-10-4,-15-5,-16-1,-8 5,2-2,-30 4,3-1,10 8,-24 5,1 0,-3 0,-17 1,25-10,19 1,14-5,32-4,36 3,60 10</inkml:trace>
  <inkml:trace contextRef="#ctx0" brushRef="#br0" timeOffset="13600">5725 12121,'47'-71,"0"5,25 8,52-6,37 1,81-20,46-18,65-17,39-10,76-10,13-6,11 7,75-9,-20 11,-25 8,37-6,-8 14,-17 9,42 5,-41 19,-34 20,-3-1,-63 10,-39 7,11 3,-52 14,-48 7,-37 4,-60 1,-48 5,-22 9,-25 4,-25 14,-40 5,-39 18,-31 10,-28 16,-23 1,-19-13,-25 4,21-9,20-9,39-8,28-19,22-13,37-21,32-22,16-13,16-11,-42 14,-36 0,-28-3,-38-6,-51-9,-24-12,0 5,12 23,2 16,13 26,0 31,-37 37</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6:30.922"/>
    </inkml:context>
    <inkml:brush xml:id="br0">
      <inkml:brushProperty name="width" value="0.05292" units="cm"/>
      <inkml:brushProperty name="height" value="0.05292" units="cm"/>
      <inkml:brushProperty name="color" value="#0070C0"/>
    </inkml:brush>
  </inkml:definitions>
  <inkml:trace contextRef="#ctx0" brushRef="#br0">2182 6369,'-10'-17,"-19"-7,29 24,0 0,-35-20,35 20,-44-10,-23-3,-11 7,-2 9,-12 17,8-2,9 16,-2 15,9 26,-4 1,-9 40,8 20,5 16,17 20,24 35,23-17,17 10,6-1,11-20,15-31,28-39,25-36,28-38,49-35,36-4,-8-5,-22 0</inkml:trace>
  <inkml:trace contextRef="#ctx0" brushRef="#br0" timeOffset="1369">5792 6224,'25'-21,"-42"13,17 8,0 0,-62-6,62 6,-94 3,-33 1,-58 3,-57-2,-43-4,-74 6,-66 6,3 2,-27-3,30 1,23-6,62 3,97-14,105-6,116 7</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7:01.448"/>
    </inkml:context>
    <inkml:brush xml:id="br0">
      <inkml:brushProperty name="width" value="0.05292" units="cm"/>
      <inkml:brushProperty name="height" value="0.05292" units="cm"/>
      <inkml:brushProperty name="color" value="#0070C0"/>
    </inkml:brush>
  </inkml:definitions>
  <inkml:trace contextRef="#ctx0" brushRef="#br0">18121 5204,'10'-34,"-22"-8,12 42,0 0,-42-19,42 19,-71-14,-46-2,-23 15,-13 24,20 33,0 11,-56-20,-56-38,-3-16,-12-14,-11-10,-20-9,-18 10,58 55,23 32,-31 22,-48-23,-51-32,-54-31,6-28,-19-25,-37-13,28 13,-24 25,96 32,14 20,-27 7,-57-1,30-4,54-10,16-10,42-14,54 3,29 19,86 29</inkml:trace>
  <inkml:trace contextRef="#ctx0" brushRef="#br0" timeOffset="2488">10105 10210,'16'-38,"-16"19,0 19,0 0,0 0,-2-18,2 18,0 0,12-17,-12 17,52-24,45 0,27 1,41-4,27-3,33 0,70-4,17 9,25 9,43-3,6 2,1-6,64 7,-3 5,2 11,17 3,-15 4,-2-1,73 8,-44 14,-19 0,19 5,-27 4,1 5,33 7,-37-16,-36-13,17 9,-22-1,-15-10,6 7,-56-9,-43 0,-25-5,-48 2,-48 4,-55 12,-71 0,-55 12,-89 10,-102-8,-93-24,-154-36,-96-27,-83-31,-138-30,-44-5,-25 9,-106 26,21 47,44 23,-42 13,78 13,75 20,20 12,117-5,92-7,70 0,113-2,113 13</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9:53.272"/>
    </inkml:context>
    <inkml:brush xml:id="br0">
      <inkml:brushProperty name="width" value="0.05292" units="cm"/>
      <inkml:brushProperty name="height" value="0.05292" units="cm"/>
      <inkml:brushProperty name="color" value="#0070C0"/>
    </inkml:brush>
  </inkml:definitions>
  <inkml:trace contextRef="#ctx0" brushRef="#br0">18313 6826,'-3'-5,"-18"4,21 1,0 0,0 0,-37-1,37 1,0 0,-57-2,57 2,-63-2,-32-1,-32-13,-39-2,-48-2,19 7,0 10,29 0,22 9,12-1</inkml:trace>
  <inkml:trace contextRef="#ctx0" brushRef="#br0" timeOffset="1738">13601 12374,'-53'-5,"-20"6,73-1,-85 6,-19 3,-24-9,-26-1,-15-8,-21-6,-25-3,-19-3</inkml:trace>
  <inkml:trace contextRef="#ctx0" brushRef="#br0" timeOffset="6161">16655 5976,'-24'-15,"5"12,19 3,0 0,-40 2,40-2,-64 6,-27 11,-35-3,-21 1,-11-5,-4-2,5-5,-7-8,23-3,21 3</inkml:trace>
  <inkml:trace contextRef="#ctx0" brushRef="#br0" timeOffset="20941">4747 6690,'47'-26,"12"21,-59 5,81 0,31 22,43-6,41 3,47 26,19 23,-49-1,-62-15,-39-30,4-33,-2-25,15-17,26 8,43 30,64 42,30 32,-26 7,-61-23,-34-27,-15-26,9-21,16-7,-3-2,-15-1,16 17,35 27,31 23,-1 6,-34-15,-23-18,2-14,12-3,14 2,8 12,10 17,-7-4,-31-7,-17-5,13-1,11-2,-3 4,-30 24</inkml:trace>
  <inkml:trace contextRef="#ctx0" brushRef="#br0" timeOffset="32837">21087 11049,'44'-27,"-4"-9,-40 36,24-26,21-14,9 10,24 6,32 3,22 4,30 14,12 9,23 25,14 18,-18 3,-26 9,-28 18,-30 9,-20-8,-56 7,-51-4,-55-4,-60-5,-53-25,-23-13,-20-7,-18-10,-6-11,-5-30,5-17,30-16,32-11,51-12,58-4,33-8,44-9,48-11,61-6,56 15,72 24,66 31,435 141,-336 56,-74 62</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7:19.427"/>
    </inkml:context>
    <inkml:brush xml:id="br0">
      <inkml:brushProperty name="width" value="0.05292" units="cm"/>
      <inkml:brushProperty name="height" value="0.05292" units="cm"/>
      <inkml:brushProperty name="color" value="#0070C0"/>
    </inkml:brush>
  </inkml:definitions>
  <inkml:trace contextRef="#ctx0" brushRef="#br0">5842 6979,'26'-36,"-17"22,-9 14,0 0,0 0,13-9,-13 9,0 0,28-7,-28 7,62-7,22 1,29 1,40 4,4 1,9 0,27-2,7 0,1 2,25-2,8-2,-14-3,51-11,-28 1,3-2,26 8,-31 5,-51 13,-35 17</inkml:trace>
  <inkml:trace contextRef="#ctx0" brushRef="#br0" timeOffset="1368">9438 9938,'1'-11,"6"4,-7 7,0 0,0 0,30-5,-30 5,0 0,55-4,-55 4,76-1,11-1,17-2,25-2,24-1,13 2,38 0,1 3,-14-2,-11-9,-18-4,-24 1,9 5,-23 8,-26 4,-24 8,-32 11,-5 26</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7:34.954"/>
    </inkml:context>
    <inkml:brush xml:id="br0">
      <inkml:brushProperty name="width" value="0.05292" units="cm"/>
      <inkml:brushProperty name="height" value="0.05292" units="cm"/>
      <inkml:brushProperty name="color" value="#0070C0"/>
    </inkml:brush>
  </inkml:definitions>
  <inkml:trace contextRef="#ctx0" brushRef="#br0">9707 534,'-1'2,"-21"5,22-7,0 0,0 0,-39 7,39-7,0 0,-41 4,41-4,-54 16,22 3,8 16,7 10,4 9,-7 12,-14 18,-3 8,-2 12,-8 21,32 18,17 26,-7 29,-15 1,-20-6,35 18,50 3,29 0,-16-4</inkml:trace>
  <inkml:trace contextRef="#ctx0" brushRef="#br0" timeOffset="1497">19668 1674,'39'-21,"6"3,-45 18,75-16,25 4,46 3,20 5,24-1,52 7,7-5,6 8,32 1,15 10,-37 6,33 16,-17 14,-20 4</inkml:trace>
  <inkml:trace contextRef="#ctx0" brushRef="#br0" timeOffset="3708">9844 3687,'-35'-25,"0"6,35 19,0 0,0 0,0 0,-8-6,8 6,0 0,0 0,10-1,-10 1,0 0,60 4,-60-4,117 14,44-6,24-6,61-9,23-4,30 4,33 1,-29 7,-25-4,-18 0,-75-5,-62 16</inkml:trace>
  <inkml:trace contextRef="#ctx0" brushRef="#br0" timeOffset="4734">20733 2658,'-6'-21,"2"8,4 13,0 0,0 0,0 0,-3-6,3 6,0 0,0 0,0-5,0 5,0 0,9-8,-9 8,27-8,26 11,-53-3,89 7,26 7,40 0,28-4,20 7,34-5,-2-28,-4 19,31-12,-26 7,-6-14,1 30,-17 16,-29-1</inkml:trace>
  <inkml:trace contextRef="#ctx0" brushRef="#br0" timeOffset="11517">9942 4720,'103'-20,"18"6,36 10,44 5,20 3,22-1,39 2,12-7,14 1,41 1,-5 0,-8 7,41 1,-28-7,-26-8,4-8,-30 4,17 10,-4 10,-38 13,-70 14</inkml:trace>
  <inkml:trace contextRef="#ctx0" brushRef="#br0" timeOffset="12522">9385 5662,'29'-14,"7"0,-36 14,0 0,37-8,-37 8,51-10,28-5,33 6,24 0,34 1,51-4,27 2,30 5,44 8,5-2,8 6,33 7,-12-2,-15 2,-5-2,-41-2,-39-1,-12-5,-75 2,-62 4,-21 33</inkml:trace>
  <inkml:trace contextRef="#ctx0" brushRef="#br0" timeOffset="16743">9704 6745,'21'-30,"7"10,-28 20,0 0,41-17,-41 17,68-10,39 19,57 18,69 14,31-17,12-8,49-4,-4 3,4-6,3-2,-48-12,-34-7,23-11,-17 3,10 3,29 8,-1 17,-13 11,-18 12,-87 14</inkml:trace>
  <inkml:trace contextRef="#ctx0" brushRef="#br0" timeOffset="22519">14952 12947,'-11'6,"29"-3,-18-3,0 0,61 2,-61-2,90 3,20-6,28 3,17-4,28-2,61-2,2-1,13-1,16 0,3-1,16 3,41 10,-11-2,-6-2,-23-3,-13 4,-4 2,25 6,-16-7,-19 4,3 3,-17 0,0 0,-23 2,-7-3,-33 0,-20-5,3 3,-27-1,-23 4,-22 4,-24 9</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8:11.427"/>
    </inkml:context>
    <inkml:brush xml:id="br0">
      <inkml:brushProperty name="width" value="0.05292" units="cm"/>
      <inkml:brushProperty name="height" value="0.05292" units="cm"/>
      <inkml:brushProperty name="color" value="#0070C0"/>
    </inkml:brush>
  </inkml:definitions>
  <inkml:trace contextRef="#ctx0" brushRef="#br0">7630 3318,'57'-41,"-6"12,-51 29,102-21,60 3,23 6,37-1,45-3,12 0,1-11,43-10,24 8,30 6,55 18,13 5,-10 6,26 3,-6 9,-20 1,8-2,-52-2,-57 6,1 37</inkml:trace>
  <inkml:trace contextRef="#ctx0" brushRef="#br0" timeOffset="1219">3360 6162,'35'7,"22"-13,-57 6,91-14,26-2,31 1,60 1,113 1,32 16,28-8,11 3,11-8,-8-3,-37-7,-6 9,-50 13</inkml:trace>
  <inkml:trace contextRef="#ctx0" brushRef="#br0" timeOffset="11919">13833 9617,'67'-43,"18"2,34 14,18-1,39 5,25 12,26 12,59 4,34-3,27-3,51-4,-6-3,-13-6,13 6,-52-1,-62 10,-41 16</inkml:trace>
  <inkml:trace contextRef="#ctx0" brushRef="#br0" timeOffset="12998">12077 10511,'28'-17,"28"-1,-56 18,85-16,18-2,27-2,19 4,57 3,22-1,33 4,52 4,6 2,10 5,43 1,-9-6,-11-2,39-2,-2 5,13 3,38 4,-29 0,-18 2,20 0,-22 0,-20 8,8-1,-58-8,-51-3,-30 2,-68 12,-55 16</inkml:trace>
  <inkml:trace contextRef="#ctx0" brushRef="#br0" timeOffset="14713">6135 11586,'28'-18,"17"9,-45 9,86-5,41 3,15-1,29-2,51-5,39-2,25 2,52-3,4-2,19 5,37-2,-5 2,16 4,23 6,-9 0,26-2,-14-4,-23 5,9-3,-6 9,21-22,-26 10,-27 3,24-2,-23 5,-8-2,28 4,-11 3,-24 5,35 6,-22 5,-12 3,24-3,-27 0,-12-3,7 7,-14 0,-15 3,10-3,-26-12,-26-9,11 10,-30-5,-16-5,-1 5,-37-10,-26-6,1 3,-24 7,-31 3,7 31,-25 30</inkml:trace>
  <inkml:trace contextRef="#ctx0" brushRef="#br0" timeOffset="29603">11397 12218,'30'-59,"-1"-2,-29 61,30-64,31 4,37 18,41 17,54 18,11 15,-20 13,-20 23,-24 37,-1 39,12 53,2 33,-37 12,-51 12,-75-23,-56-1,-40-34,-36-30,-67-22,-36-56,-23-43,-31-35,19-39,36-32,22-56,40-27,59-21,39-34,51-11,44 4,57-5,83 26,92 49,124 38,42 58,-31 52,-23 43</inkml:trace>
  <inkml:trace contextRef="#ctx0" brushRef="#br0" timeOffset="30879">14976 12144,'40'-45,"-19"-2,-21 47,39-45,23 5,19 12,38 4,18 4,8 3,28 8,9 17,12 19,39 28,-39 8,-35 18,-8 31,-20 19,-23 17,-7 28,-33 4,-40 0,-49 16,-40-6,-23-5,-33 10,-25-28,-32-37,-58-30,-30-73,-16-19,-4-23,25-17,31-17,-18-40,23-21,25-23,3-30,46-4,28-5,22-18,29 1,20 9,38-6,41 22,52 21,55 9,37 23,32 21,54 17,34 35,43 32,50 33,2 35,-15 35,3 51,-39 44</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9:51.159"/>
    </inkml:context>
    <inkml:brush xml:id="br0">
      <inkml:brushProperty name="width" value="0.05292" units="cm"/>
      <inkml:brushProperty name="height" value="0.05292" units="cm"/>
      <inkml:brushProperty name="color" value="#0070C0"/>
    </inkml:brush>
  </inkml:definitions>
  <inkml:trace contextRef="#ctx0" brushRef="#br0">10997 7580,'246'-25,"14"11,53 6,57-2,19 0,40 2,56-1,24 6,4 5,58 0,-18-3,10 5,43-1,-31-14,-32-7,37-2,-14 21,10 23,35 22,-76-7,-84-6,-34 21,-73 5,-85 19</inkml:trace>
  <inkml:trace contextRef="#ctx0" brushRef="#br0" timeOffset="889">13814 9905,'144'-37,"46"8,52 6,57-4,27 6,26 7,70 4,20 12,61 11,62 20,-5 6,-8-2,32 1,-11 2,-32-12,18 8,-77 9,-85 1,-73 23,-140 5</inkml:trace>
  <inkml:trace contextRef="#ctx0" brushRef="#br0" timeOffset="1850">2057 11152,'90'22,"35"11,50-6,62-3,37-12,49-20,57-21,45-21,38-2,-46 25,-54 31,-20 39</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0:18.680"/>
    </inkml:context>
    <inkml:brush xml:id="br0">
      <inkml:brushProperty name="width" value="0.05292" units="cm"/>
      <inkml:brushProperty name="height" value="0.05292" units="cm"/>
      <inkml:brushProperty name="color" value="#0070C0"/>
    </inkml:brush>
  </inkml:definitions>
  <inkml:trace contextRef="#ctx0" brushRef="#br0">20361 6838,'16'-9,"-18"5,2 4,0 0,0 0,0-9,0 9,0 0,12-29,-12 29,33-39,36 0,35 25,17 16,36 39,50 27,7 11,-20-7,-14-37,-29-37,-40-43,1-38,12 12,16 24,41 15,19 37,-3 24,24 34,-20-32,-27-9,-25-2,-15-42,-3 9,20 13,-18-17,-4 31,19 18,6 39</inkml:trace>
  <inkml:trace contextRef="#ctx0" brushRef="#br0" timeOffset="12157">1398 7780,'9'-17</inkml:trace>
  <inkml:trace contextRef="#ctx0" brushRef="#br0" timeOffset="12836">1639 7806,'-8'13,"-19"-2,27-11,0 0,-60 8,60-8,-79 11,-15 20,-3 25,3 6,34 40,26 14,17 33,-2 18,5 10,6 6,9 31,5 9,9 4,10 16,17-1,11-23,6 28,-27 13,-33-11,-35-5,-42-14,-28 17,30-16,61-33,60-3,49-17,-4-1,-53 27,-71-14,-34-19,40-38,77-56,59-31,71 0</inkml:trace>
</inkml:ink>
</file>

<file path=ppt/ink/ink5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0:47.060"/>
    </inkml:context>
    <inkml:brush xml:id="br0">
      <inkml:brushProperty name="width" value="0.05292" units="cm"/>
      <inkml:brushProperty name="height" value="0.05292" units="cm"/>
      <inkml:brushProperty name="color" value="#0070C0"/>
    </inkml:brush>
  </inkml:definitions>
  <inkml:trace contextRef="#ctx0" brushRef="#br0">13791 12205,'-23'-27,"-9"-9,32 36,0 0,-36-35,36 35,-18-21,46 17,58 27,55 19,56 6,21-14,3-17,-2-19,-20-14,0-10,11 0,11 9,13 12,39 8,11 4,5 4,16 1,0 2,-10 1,-6-10,-22-21,-8-4,38 13,22 23,19 22,41 13,-31-17,-29-18,9-25,-11-1,-9 0,26 5,-12 14,-23 10,1-15,-49 6,-21 3,12-5,-48 19,-35-8</inkml:trace>
  <inkml:trace contextRef="#ctx0" brushRef="#br0" timeOffset="1009">4755 11018,'-16'-16,"13"4,3 12,0 0,0 0,0 0,3-5,-3 5,0 0,0 0,34 1,-34-1,0 0,63 16,-63-16,89 16,30-6,18-10,21-1,21-6,41-7,18 5,-8 6,7 6,-27 3,3 3,-29 3,-41 20</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1:04.192"/>
    </inkml:context>
    <inkml:brush xml:id="br0">
      <inkml:brushProperty name="width" value="0.05292" units="cm"/>
      <inkml:brushProperty name="height" value="0.05292" units="cm"/>
      <inkml:brushProperty name="color" value="#0070C0"/>
    </inkml:brush>
  </inkml:definitions>
  <inkml:trace contextRef="#ctx0" brushRef="#br0">19768 6285,'23'-19,"-18"-1,-5 20,0 0,0 0,-19-39,19 39,0 0,-48-51,48 51,-73-46,-27 0,-45 0,-8 20,4 32,-13 34,4 17,0 7,7 5,18 1,7 18,7-1,-15-10,-20-4,-1-16,32-7,15-2,29-9,20-6,21-10,28-17,12-7,13-18,12-9,-14-7,-5-12,-8-3,11-4,20-10,9 1,5 30,3 17,-8 30,-32 23,-29 30,-30 16,-33 10,-36 11,11-6,73-32,63-29,81-10,65-2,30 2,-35 4</inkml:trace>
  <inkml:trace contextRef="#ctx0" brushRef="#br0" timeOffset="951">19423 7475,'45'-18,"-31"13,-14 5,0 0,0 0,0 0,-3-3,3 3,0 0,0 0,-39-28,39 28,0 0,-77-53,77 53,-97-67,-29-38,-30-20,-18-20,5-13,17-29,18-12,42-1,32-8,5 14,-13 17,-11 3,12 33,2 22,1 12,23 37,29 18,22 34,17 13,25 37,35 14,26 11,14-7,-12-22,-44-22,-77-30,-78-35,-76-21,-33-2,-4 11,17 33,73 46,48 38,52 28,35 16,11 6,-39-21,-21 0,-20 15</inkml:trace>
</inkml:ink>
</file>

<file path=ppt/ink/ink5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1:37.602"/>
    </inkml:context>
    <inkml:brush xml:id="br0">
      <inkml:brushProperty name="width" value="0.05292" units="cm"/>
      <inkml:brushProperty name="height" value="0.05292" units="cm"/>
      <inkml:brushProperty name="color" value="#0070C0"/>
    </inkml:brush>
  </inkml:definitions>
  <inkml:trace contextRef="#ctx0" brushRef="#br0">12714 7157,'52'-28,"4"2,-56 26,71-19,4 0,19 6,17 13,17 5,27 6,7 0,18-10,25 5,13-3,4 2,24-6,-22 3,-17 0,1-3,-29 4,-15 14</inkml:trace>
  <inkml:trace contextRef="#ctx0" brushRef="#br0" timeOffset="5032">6945 11901,'89'-3,"13"2,14-4,43-6,38 1,37-7,63 1,13-6,28-1,38-1,20 3,22 11,43 11,-22 4,-23-7,12-2,-11 2,5 6,41 15,-42 3,-32-4,9-2,-30-3,-9 5,28 10,-34-4,-41-5,-12 3,-44 5,-35 4,-44 13</inkml:trace>
  <inkml:trace contextRef="#ctx0" brushRef="#br0" timeOffset="5672">13112 13106,'-152'-11</inkml:trace>
  <inkml:trace contextRef="#ctx0" brushRef="#br0" timeOffset="6844">1352 13044,'-16'-20,"18"13,-2 7,0 0,49 2,-49-2,118-6,80 16,53 3,50-8,76-2,27-12,30-9,80-3,3 11,-7 2,30 3,-26 2,-10-9,49-1,-18 4,-16 15,74 6,-102-2,3-3,36 4,-24 5,-30 6,-14-8,-69-9,-33-14,-1-9,-20 2,-33 2,-47 5,-51 11,-58 21</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2:17.415"/>
    </inkml:context>
    <inkml:brush xml:id="br0">
      <inkml:brushProperty name="width" value="0.05292" units="cm"/>
      <inkml:brushProperty name="height" value="0.05292" units="cm"/>
      <inkml:brushProperty name="color" value="#0070C0"/>
    </inkml:brush>
  </inkml:definitions>
  <inkml:trace contextRef="#ctx0" brushRef="#br0">6122 5260,'172'-65,"27"-13,12-4,30 1,-14 15,29 14,-23 34,-33 30,-2 31,-22 32,-14 35,17 39,-15 15,-14 14,2 32,-48 6,-51 4,-27 35,-24-15,-15 3,-35-21,-61-1,-53-33,-29-22,-37-19,-10-28,-42-18,-60-1,-8-16,-1-21,-17-25,54-33,48-29,21-36,25-28,22-28,6-38,47-34,49-10,42-46,55-10,57-9,63-32,60 30,49 26,68 13,36 29,6 41,29 12,-52 53,21 49,48 62,46 69,79 102,13 101</inkml:trace>
</inkml:ink>
</file>

<file path=ppt/ink/ink5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2:49.323"/>
    </inkml:context>
    <inkml:brush xml:id="br0">
      <inkml:brushProperty name="width" value="0.05292" units="cm"/>
      <inkml:brushProperty name="height" value="0.05292" units="cm"/>
      <inkml:brushProperty name="color" value="#0070C0"/>
    </inkml:brush>
  </inkml:definitions>
  <inkml:trace contextRef="#ctx0" brushRef="#br0">6638 13545,'-85'-3,"-19"9,-29 1,-32 0,-15 5,-9-1,-38 6,-11-10,-19-1,-51-8,-15-5,-1 1,-25-1,5-11,15-4,-8-2,52 6,43 3,26-5,49 8,51 7</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1:10.813"/>
    </inkml:context>
    <inkml:brush xml:id="br0">
      <inkml:brushProperty name="width" value="0.05292" units="cm"/>
      <inkml:brushProperty name="height" value="0.05292" units="cm"/>
      <inkml:brushProperty name="color" value="#0070C0"/>
    </inkml:brush>
  </inkml:definitions>
  <inkml:trace contextRef="#ctx0" brushRef="#br0">16108 1852,'18'-7,"-18"3,0 4,0 0,0 0,-15-4,15 4,0 0,-35-11,35 11,-59-19,-15 3,-23 1</inkml:trace>
  <inkml:trace contextRef="#ctx0" brushRef="#br0" timeOffset="2338">22147 7009,'34'-52,"-16"16,-18 36,26-41,23 23,31 4,25 29,25-25,20 16,17-23,10-1,15 10,10 22,18-1,-7 40,-24-6,-38 6,-39 42,-31-9,-36 33,-36 5,-46-25,-55 19,-52-58,-53 18,-32-41,-24 11,-27-23,-30-24,-23-10,-1-49,31-15,42-34,57-8,59-9,58-9,74-13,85 19,83 15,111 40,110 53,81 61,54 103,-68 13</inkml:trace>
</inkml:ink>
</file>

<file path=ppt/ink/ink6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3:02.670"/>
    </inkml:context>
    <inkml:brush xml:id="br0">
      <inkml:brushProperty name="width" value="0.05292" units="cm"/>
      <inkml:brushProperty name="height" value="0.05292" units="cm"/>
      <inkml:brushProperty name="color" value="#0070C0"/>
    </inkml:brush>
  </inkml:definitions>
  <inkml:trace contextRef="#ctx0" brushRef="#br0">1202 11094,'104'-27,"0"33,25 1,38 10,53-15,38-15,67-20,19 5,4-1,49-5,-10-8,5 9,1 12,4 5,9 4,-57 26,-63 6,-46-3,-77-5,-65-3,-49 6,-48 25</inkml:trace>
  <inkml:trace contextRef="#ctx0" brushRef="#br0" timeOffset="1416">22585 10915,'52'-41,"-19"15,-33 26,0 0,0 0,0 0,12-12,-12 12,0 0,0 0,-11 16,11-16,0 0,-43 28,43-28,-87 43,-41-11,-59-10,-33-5,-24-1,-60 0,-25-3,-26-12,-36 12,17 1,-3 7,-42-20,0-21,8-5,-12-7,30 0,9-1,-19-4,33-1,33 15,23 5,54 12,47 16,47 7,59-3,21 5,3-1</inkml:trace>
  <inkml:trace contextRef="#ctx0" brushRef="#br0" timeOffset="2214">15420 11376,'0'-18,"-17"8,17 10,0 0,0 0,-31 2,31-2,0 0,-51 15,51-15,-63 36,12 12,25 9,31-8,12-22,16-18,17-21,8-19,-6-4,-9 0,-19 7,-18 8,-6 16,13 21,17 35,6 24,-19-2,-24-8,-36-13,-36-26,-23-21,-3-14</inkml:trace>
  <inkml:trace contextRef="#ctx0" brushRef="#br0" timeOffset="2633">15741 11609,'54'-44,"-9"-4,-45 48,35-42,-10-5,-32-1,-30 9,-22 18,-31 25,16 31,30 27,52 20,51 2,34-15,2-16,-17-26,-20-26</inkml:trace>
  <inkml:trace contextRef="#ctx0" brushRef="#br0" timeOffset="2971">16230 11567,'9'-14,"-21"13,12 1,0 0,0 0,-35 8,35-8,0 0,-46 21,46-21,-28 42,47 6,52-10,27-14,-39-28,-38-17,-62-31,-42-15,1 13,31 31,25 27</inkml:trace>
  <inkml:trace contextRef="#ctx0" brushRef="#br0" timeOffset="3815">16499 11582,'32'23,"-5"36,-27-59,23 64,9-16,-12-37,-3-22,-2-36,-22-15,-1 2,16 17,16 37,28 40,-2 15,-12-3,-19-26,-10-20,5-24,1-27,7-1,3 26,8 28,0 44,-2 17,-5-5,13-14,11-22,22-27,13-31,-15-18,-32-4,-45 3,-45 14,-28 19,-11 24,28 29,52 17,44 22,56-1,17-14,11-11,-32-23,-32-31,-35-45</inkml:trace>
  <inkml:trace contextRef="#ctx0" brushRef="#br0" timeOffset="4043">17614 11227,'20'-35,"-10"30,10 55,-20-50,30 104,-1 34,-4-12,-2-29,11-23</inkml:trace>
  <inkml:trace contextRef="#ctx0" brushRef="#br0" timeOffset="4234">17850 11654,'-44'-47,"-28"21,-28 3,-19 3,11 13,50 3,58 2</inkml:trace>
  <inkml:trace contextRef="#ctx0" brushRef="#br0" timeOffset="4475">17950 11721,'70'24,"-45"-19,-25-5,0 0,0 0,0 0,6-5,-6 5,0 0,0 0,-1-30,1 30,0 0,1-57,-1 57,18-58,19 12,22 21</inkml:trace>
  <inkml:trace contextRef="#ctx0" brushRef="#br0" timeOffset="4666">18348 11519,'13'49,"-7"28,-6-77,8 74,7 8,16-22</inkml:trace>
  <inkml:trace contextRef="#ctx0" brushRef="#br0" timeOffset="4826">18345 11574,'-28'-70,"13"12,15 58,3-35,28 16</inkml:trace>
  <inkml:trace contextRef="#ctx0" brushRef="#br0" timeOffset="5117">18967 11472,'27'-24,"-70"-7,43 31,-102-20,-35 15,17 36,72 24,87 12,118 51,57 5,1-10,-19-15,-72-46</inkml:trace>
  <inkml:trace contextRef="#ctx0" brushRef="#br0" timeOffset="30672">2492 3999,'2'-8,"-15"29,13-21,0 0,-31 31,31-31,-62 68,-18 16,-16 13,-3 30,5 36,13 16,10 35,40 26,51-2,64-14,65-3,36-42,-11-45,-22-54,-68-50</inkml:trace>
  <inkml:trace contextRef="#ctx0" brushRef="#br0" timeOffset="33457">1095 8457,'42'-16,"16"11,-58 5,85 10,21-2,30-5,41 3,29-8,14 2,28-6,-6 4,9-5,31 1,21 14,7-11,12 12,-38-14,-12 4,24-3,-14 1,-26 21</inkml:trace>
</inkml:ink>
</file>

<file path=ppt/ink/ink6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3:49.108"/>
    </inkml:context>
    <inkml:brush xml:id="br0">
      <inkml:brushProperty name="width" value="0.05292" units="cm"/>
      <inkml:brushProperty name="height" value="0.05292" units="cm"/>
      <inkml:brushProperty name="color" value="#0070C0"/>
    </inkml:brush>
  </inkml:definitions>
  <inkml:trace contextRef="#ctx0" brushRef="#br0">1051 1479,'26'-34,"-12"2,-14 32,0 0,0 0,0 0,15-20,-15 20,0 0,0 0,10-3,-10 3,0 0,-17 23,17-23,-50 31,-21 27,71-58,-63 71,26 23,3 18,-21 12,16 10,19 27,41-5,9 31,9 1,18 21,0 2,-29 20,-29 15,-14-22,16 46,29-28,9 15,-8-12,-30 24,-3-12,19-15,11 22,10-15,-7-3,-31 18,-36-15,-17-29,9-13,41-9,16-36,-2 2,-8-44,-8-15,9-43,10-8,20-29,48 12,44 4,45-9,53-10,-1-7,-27 9,2 24</inkml:trace>
  <inkml:trace contextRef="#ctx0" brushRef="#br0" timeOffset="1786">1460 8003,'20'-3,"5"6,-25-3,0 0,0 0,28 2,-28-2,0 0,28 2,-28-2,40-4,12-7,17-4,12 11,0 4,-1-5,7-8,0-8,4 14,26-5,8-2,16 5,18-5,9 6,16 5,32 9,28 36</inkml:trace>
  <inkml:trace contextRef="#ctx0" brushRef="#br0" timeOffset="15777">3670 10928,'4'-37,"14"11,-18 26,0 0,46-7,-46 7,94 6,55 16,40 9,20 0,44-2,-8-13,3-14,17-3,-6-12,4 6,9-3,2 0,-4 6,52-2,-23 6,-2 6,-13 5,1-4,-21-3,-4-5,12-9,-17-5,-15-12,13 5,-5 7,-17 7,-3 4,-33 17,-2 23</inkml:trace>
  <inkml:trace contextRef="#ctx0" brushRef="#br0" timeOffset="16997">1358 11982,'47'-36,"41"0,55 10,54 27,2 15</inkml:trace>
  <inkml:trace contextRef="#ctx0" brushRef="#br0" timeOffset="17936">12204 10924,'71'-10,"14"1,37 11,45 1,24-5,29 5,17-8,14-2,35-3,3 4,7 3,26 8,-24-10,4-1,-12-2,5 0,-7 3,21 0,-30 6,-16 9,-1 25,-43 24</inkml:trace>
</inkml:ink>
</file>

<file path=ppt/ink/ink6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4:21.767"/>
    </inkml:context>
    <inkml:brush xml:id="br0">
      <inkml:brushProperty name="width" value="0.05292" units="cm"/>
      <inkml:brushProperty name="height" value="0.05292" units="cm"/>
      <inkml:brushProperty name="color" value="#0070C0"/>
    </inkml:brush>
  </inkml:definitions>
  <inkml:trace contextRef="#ctx0" brushRef="#br0">9718 7837,'11'-16,"12"0,-23 16,0 0,0 0,37-8,-37 8,0 0,53-8,-53 8,53-14,13 3,20 4,13 3,24 5,44-1,-13 1,-2-1,-1 0,-12 10</inkml:trace>
  <inkml:trace contextRef="#ctx0" brushRef="#br0" timeOffset="1852">1229 9735,'-6'-11,"5"4,1 7,0 0,0 0,0 0,3-5,-3 5,0 0,0 0,16-8,-16 8,0 0,53-5,-53 5,73 9,21 1,12-14,22-3,30-21,22 7,-1-1,5 3,-26 19,-18 7,-20 38</inkml:trace>
</inkml:ink>
</file>

<file path=ppt/ink/ink6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4:38.124"/>
    </inkml:context>
    <inkml:brush xml:id="br0">
      <inkml:brushProperty name="width" value="0.05292" units="cm"/>
      <inkml:brushProperty name="height" value="0.05292" units="cm"/>
      <inkml:brushProperty name="color" value="#0070C0"/>
    </inkml:brush>
  </inkml:definitions>
  <inkml:trace contextRef="#ctx0" brushRef="#br0">15810 12454,'117'15,"7"1,11 4,0 1,16 25,-4 34,-23 24,-55 25,-76-4,-68-5,-73-8,-38-45,-38-26,-21-20,16-34,28-51,-6-75,49-41,89-18,120 4,103 28,33 72,40 87,-25 82</inkml:trace>
  <inkml:trace contextRef="#ctx0" brushRef="#br0" timeOffset="1249">1972 4445,'31'-40,"19"-12,-50 52,76-39,24-12,20-5,42 13,73-18,55 4,61 16,91 16,20 46,18 41,9 31,-63 55,-177 33,-97 23,-30 39,-57-25,-92-25,-114-1,-113-38,-107-28,-65-31,-96-17,4-48,30-28,-12-45,54-23,43-47,61-38,127-28,121-20,110-33,145 14,148-3,136 33,140 1,33 65,-8 63,38 61</inkml:trace>
  <inkml:trace contextRef="#ctx0" brushRef="#br0" timeOffset="2445">13265 4353,'27'-27,"0"-2,-27 29,0 0,39-30,-39 30,62-31,21 8,36 2,42 6,11 1,19 8,18-2,9 16,15 18,49 31,-15 13,-33 21,-27 44,-34 30,-15 34,-32 26,-72-11,-110-14,-102-50,-63-46,-71-40,-42-45,-27-43,-60-46,34-36,58-24,31-30,63-16,65-10,51-32,78-7,112 19,183 38,167 77,106 84,104 111,-83 102</inkml:trace>
</inkml:ink>
</file>

<file path=ppt/ink/ink6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4:53.249"/>
    </inkml:context>
    <inkml:brush xml:id="br0">
      <inkml:brushProperty name="width" value="0.05292" units="cm"/>
      <inkml:brushProperty name="height" value="0.05292" units="cm"/>
      <inkml:brushProperty name="color" value="#0070C0"/>
    </inkml:brush>
  </inkml:definitions>
  <inkml:trace contextRef="#ctx0" brushRef="#br0">10297 1922,'-9'-7,"14"-10,-5 17,0 0,0 0,18-26,-18 26,0 0,22-33,-22 33,17-44,-1-21,3-15,9-16,-1-8,-25 10,-12 15,-18 26,17 22,8 27,3 13,20 55,-6 45,-23 14,-9 22,-1 8,6 0,0 10,-4 1,-7-10,-4-4,-6-13,-7-11,-1-13,3-17,13-13,18-33,2-33,9-19,17-31,2-35,2-30,13-16,-4-16,-2-27,-1-24,-3-15,-4-13,-6 18,-10 14,1 7,5 40,-3 32,-5 31,1 42,-5 25,5 74,27 106,3 70,-1 51,-18-12,-20-1,-11 31,-4 9,-24 22</inkml:trace>
  <inkml:trace contextRef="#ctx0" brushRef="#br0" timeOffset="2518">10483 1186,'-4'-14,"-2"-5,6 19,0 0,0 0,0 0,5-26,-5 26,0 0,0 0,-2-31,2 31,0 0,5-41,-5 41,-4-46,17-13,16-1,14-2,13 0,14 0,22 9,-5 14,-1 6,-9 5,-7 6,1 6,-4 10,-45 3,-29 4</inkml:trace>
  <inkml:trace contextRef="#ctx0" brushRef="#br0" timeOffset="5754">11188 651,'40'-31,"-41"12,1 19,0 0,0 0,-32-20,32 20,0 0,-67-34,67 34,-70-39,-5 7,1 15,24 26,47 37,72 41,55 28,-25 1,-95-24,-73-28,-62-34,-35-29,24-7,68 19,77 23,94 50,13 11,-38 13,-74-25,-54-36,-45-36,-31-34,4-7,-4 9,4 14,8 17</inkml:trace>
  <inkml:trace contextRef="#ctx0" brushRef="#br0" timeOffset="8173">10938 2056,'-17'-16,"2"6,15 10,0 0,0 0,-17-5,17 5,0 0,-26 11,26-11</inkml:trace>
  <inkml:trace contextRef="#ctx0" brushRef="#br0" timeOffset="8469">10759 2065,'17'-8,"20"6,2 9,-14 4,-26 4,-17-8,-33-15,4-5,5 0,0 11,17 17,29 4,45 13,27-9</inkml:trace>
  <inkml:trace contextRef="#ctx0" brushRef="#br0" timeOffset="9706">10910 2131,'5'-4,"-4"-2,-1 6,0 0,0 0,0 0,1-4,-1 4,0 0,0 0,1-4,-1 4,0 0,3-3,-3 3,1-2,-2 1,1 1,0 0,0 0,0 0,0 0,0 0,-10 2,10-2,0 0,0 0,0 0,0 0,-19-1,19 1,0 0,0 0,0 0,-31 1,31-1,0 0,0 0,-31-1,31 1,0 0,-37 3,37-3,-35 6,-2 5,-1 2,-10 6,-9 2,15 2,-5 6,9 8,1 1,-1 10,17 0,-4 3,2 6,0-2,1 5,6 3,0 1,-1 8,-2-4,8 0,9 17,3-6,1 8,1 0,-3 6,3 12,-7 2,-9-7,-12 2,-16-4,-6-7,-7 4,18-8,15-8</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5:48.676"/>
    </inkml:context>
    <inkml:brush xml:id="br0">
      <inkml:brushProperty name="width" value="0.05292" units="cm"/>
      <inkml:brushProperty name="height" value="0.05292" units="cm"/>
      <inkml:brushProperty name="color" value="#0070C0"/>
    </inkml:brush>
  </inkml:definitions>
  <inkml:trace contextRef="#ctx0" brushRef="#br0">6976 1905,'66'-20,"25"-8,67 1,28 16,28 16,58 16,26 5,41-18,44-5,4-11,19-10,22-5,6 4,38 17,-20 5,-16-10,15-4,-24-6,4 4,31 8,-44 1,-47 2,-11-2,-43-2,-27 10,10 17,-22 16,-24 20</inkml:trace>
  <inkml:trace contextRef="#ctx0" brushRef="#br0" timeOffset="39943">13390 9305,'-4'-7,"-4"1,8 6,0 0,0 0,0 0,0-1,0 1,0 0,0 0,1 1,-1-1,0 0,0 3,0-3,-2 8,-4 11,6-19,0 0,0 0,0 0,5 26,-5-26,0 0,0 0,7 35,-7-35,0 0,25 37,-25-37,23 24,-2-13,-20-21,-17-29,-18-8,3 18,18 23,2 19,10 29,28 17,-6-9,-2-21,2-22,-11-25,-14-24,-21 0,2 18,14 20,15 13,2 3,5-3,7-5,4-8,-10-6,-4-11</inkml:trace>
  <inkml:trace contextRef="#ctx0" brushRef="#br0" timeOffset="41463">16842 3423,'3'1,"0"-1,-3 0,0 0,0 0,0 0,7 3,-7-3,0 0,0 0,11 5,-11-5,0 0,17 8,-17-8,13 9,-9-1,-4-8,0 0,0 0,0 0,0 0,0 0,0 0,0 0,-7 8,7-8,0 0,0 0,0 0,0 0,0 0,0 0,-16 3,16-3,0 0,0 0,0 0,0 0,0 0,-21 2,21-2,0 0,0 0,0 0,0 0,-25 2,25-2,0 0,0 0,0 0,-24 5,24-5,0 0,0 0,-26 16,26-16,0 0,-20 22,20-22,-11 16,14 1,13-3,-4-12,-6-25,-6-12,-5-3,-3 10,-1 16,-1 13,7 31,23 21,4-19,-17-24,-24-20,-38-39,1-7,28 27,24 23</inkml:trace>
</inkml:ink>
</file>

<file path=ppt/ink/ink6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7:13.299"/>
    </inkml:context>
    <inkml:brush xml:id="br0">
      <inkml:brushProperty name="width" value="0.05292" units="cm"/>
      <inkml:brushProperty name="height" value="0.05292" units="cm"/>
      <inkml:brushProperty name="color" value="#0070C0"/>
    </inkml:brush>
  </inkml:definitions>
  <inkml:trace contextRef="#ctx0" brushRef="#br0">8596 8606,'42'-45,"-2"-3,-40 48,22-49,14 10,23 7,19 23,29 21,33 32,2 23,-7 22,0 35,-36 11,-33-3,-31 12,-51-24,-52-33,-66-31,-27-47,-2-42,-8-45,11-35,27-21,4-39,37-8,57 28,68 40,82 45,99 67,104 73,26 57,-100 21</inkml:trace>
  <inkml:trace contextRef="#ctx0" brushRef="#br0" timeOffset="2281">9193 13223,'-1'-19,"-12"-9,13 28,0 0,0 0,-16-36,16 36,0 0,-18-43,18 43,-10-62,-1-13</inkml:trace>
  <inkml:trace contextRef="#ctx0" brushRef="#br0" timeOffset="2448">9094 11592,'17'-203</inkml:trace>
  <inkml:trace contextRef="#ctx0" brushRef="#br0" timeOffset="2603">9114 10782,'11'-190,"-18"8,-9 3,10 19,7 11,-6 7,-1 25</inkml:trace>
  <inkml:trace contextRef="#ctx0" brushRef="#br0" timeOffset="11838">3669 9397,'-2'-59,"8"32,-6 27,0 0,0 0,0 0,12-18,-12 18,0 0,0 0,15-3,-15 3,0 0,48 18,-48-18,106 80,17 30,-9 33,-26 19,7 44,-6 0,-20-12,-45 29,-63-11,-28-11,-39-11,-22-54,6-44,-6-48,-12-47,8-61,14-53,3-61,25-39,34-16,49-24,56 24,26 15,15 16,4 24,13 45,3 48,13 52,20 71,42 94</inkml:trace>
  <inkml:trace contextRef="#ctx0" brushRef="#br0" timeOffset="12760">4008 12860,'-1'3,"1"-2,0-1,0 0,0 0,0 0,0 0,0 0,0 0,0 0,0-8,0 8,0 0,-22-61,22 61,-20-93,22-30,8 1,-3 4,-1 3,-20-8,-6 9,0-13,13 12,15 7,4 18,8 30,-10 21,-9 32</inkml:trace>
  <inkml:trace contextRef="#ctx0" brushRef="#br0" timeOffset="24108">11392 2759,'5'-42,"12"-5,-17 47,63-66,44 8,34 8,42 12,42 0,39-2,22-10,19 9,-52-5,2 1,-12-6,6-1,37 2,-17 19,-24 7,-24 4,-20 2,-60-2,-54 10,-27 3,-28 5</inkml:trace>
  <inkml:trace contextRef="#ctx0" brushRef="#br0" timeOffset="24529">15276 2016,'-3'45,"-26"19,29-64,-68 62,-87 0,-42-26,-17-18,-16 6,13 31,16 38,-18 21,-66-36,-121-44,-5-53,69 0,56 21,40 26,51 14,56 4</inkml:trace>
</inkml:ink>
</file>

<file path=ppt/ink/ink6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8:27.183"/>
    </inkml:context>
    <inkml:brush xml:id="br0">
      <inkml:brushProperty name="width" value="0.05292" units="cm"/>
      <inkml:brushProperty name="height" value="0.05292" units="cm"/>
      <inkml:brushProperty name="color" value="#0070C0"/>
    </inkml:brush>
  </inkml:definitions>
  <inkml:trace contextRef="#ctx0" brushRef="#br0">3860 6016,'279'-8,"3"-12,9-2,33 1,59-2,13 9,21 8,56-11,-8-6,-11 0,36 9,-2-3,17 15,2 1,16 6,-41-2,-11 1,34 4,-25-1,-28-1,15-2,-39 2,-11 3,40 13,-29-2,-37 0,-4-8,-17 6,-5 12,3 16,10 7,-38-10,-33-2,-2-12,-10 8,-15 4,-12-3,-57-9,-50 5</inkml:trace>
  <inkml:trace contextRef="#ctx0" brushRef="#br0" timeOffset="1288">2244 7539,'-1'-33,"-3"10,4 23,0 0,0 0,7-16,-7 16,0 0,72-6,-72 6,139 1,44 7,67-7,13-4,27-9,65 0,48 19,40 0,18-1,37-7,-12-6,24 4,50-2,4 9,-24-1,13-3,-39-3,-10-3,-15 5,9 0,-66 15,-69 6,-31 17,-119 14</inkml:trace>
</inkml:ink>
</file>

<file path=ppt/ink/ink6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8:54.607"/>
    </inkml:context>
    <inkml:brush xml:id="br0">
      <inkml:brushProperty name="width" value="0.05292" units="cm"/>
      <inkml:brushProperty name="height" value="0.05292" units="cm"/>
      <inkml:brushProperty name="color" value="#0070C0"/>
    </inkml:brush>
  </inkml:definitions>
  <inkml:trace contextRef="#ctx0" brushRef="#br0">5817 5557,'-35'-23,"-36"6,71 17,-87-15,-26 15,-9-1,-16 1,-22 0,-36 1,-8 5,-15 3,-28 0,-7-10,-9 10,-38-8,15-10,11 6,-10-3,16-1,16-3,19 0,41-4,38 8,30-8,22 15,11-3,39 1,24 2,-6 1</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9:43.752"/>
    </inkml:context>
    <inkml:brush xml:id="br0">
      <inkml:brushProperty name="width" value="0.05292" units="cm"/>
      <inkml:brushProperty name="height" value="0.05292" units="cm"/>
      <inkml:brushProperty name="color" value="#0070C0"/>
    </inkml:brush>
  </inkml:definitions>
  <inkml:trace contextRef="#ctx0" brushRef="#br0">4008 12849,'44'-2,"12"11,-56-9,62 7,20 0,12-8,20 2,35-5,19-5,13-8,3 0,30-9,5 10,15 4,27 6,4 10,-3 2,2 6,-17 0,-8-4,-12-10,24 0,-13 4,-2 7,13 5,-45-1,-50 0,-40-2</inkml:trace>
  <inkml:trace contextRef="#ctx0" brushRef="#br0" timeOffset="17645">20792 8346,'16'-21,"-3"-12,-13 33,0 0,21-39,-21 39,22-45,0-14,3-16,28-22,5 7,10-6,2 1,-3-2,-9 6,1-15,-8 17,5-3,2 35,-15 23,0-9,-18 32,3-11,0 8,-5 11,-6 3,-10 6,-2 40,4 19,5 32,1 23,-5 9,-21-9,3-29,0-25,10-57,3-26,4-92,-20-38,-7-22,-25 16,-18 30,-27 12,-26 17,-15 33,3 33,12 56,-17 20</inkml:trace>
  <inkml:trace contextRef="#ctx0" brushRef="#br0" timeOffset="34831">9993 974,'-12'-16,"5"8,7 8,0 0,0 0,0 0,-7-2,7 2,0 0,0 0,-29 6,29-6,0 0,-72 19,72-19,-90 20,-6 7,3 3,17 0,18 15,7 19,8 14,13 9,-13 27,23 6,1 27,13 42,7 19,6-5,3 25,-14 18,-26 26,-3 32,32-18,23-5,16 22,-16-4,-25-15,17-43,17-26,7-43,20-52,41-38,64-44,71-17,45 1,33 26</inkml:trace>
  <inkml:trace contextRef="#ctx0" brushRef="#br0" timeOffset="125068">22322 8215,'25'-15,"-23"8,-2 7,0 0,0 0,-25-9,25 9,0 0,-74-11,74 11,-113-1,-51-19,-48-11,8-1,33 2,2 8,20 4,27 1,40 7,57 0,35 0,47 10,39 0,-7-21,-40 3,-36-15,-35 4,-35 3,-24 4,-3 11,23 18,32 19,18 25,36 18,58 42,49 11,19 18,-27 23,-50 17</inkml:trace>
  <inkml:trace contextRef="#ctx0" brushRef="#br0" timeOffset="126298">21975 12033,'-112'-2,"-16"10,14 5,16 3,31-5,6 0,10-10,7-3,13-11,13-2,13-7,16 12,12 5,29 3,5-2,-17-4,-18-12,-24 3,-17 12,-12 21,0 22,7 26,10 12,16 5,29 10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2:04.672"/>
    </inkml:context>
    <inkml:brush xml:id="br0">
      <inkml:brushProperty name="width" value="0.05292" units="cm"/>
      <inkml:brushProperty name="height" value="0.05292" units="cm"/>
      <inkml:brushProperty name="color" value="#0070C0"/>
    </inkml:brush>
  </inkml:definitions>
  <inkml:trace contextRef="#ctx0" brushRef="#br0">16957 2639,'2'-4,"-11"-3,9 7,0 0,0 0,0 0,-30-13,30 13,0 0,0 0,-32-6,32 6,0 0,-54-3,54 3,-68 10,-40-5,-33 1,-32-5,-26-3,-36 3,-28 1,-33 2,-42-6,-38-5,-31-7,-29-8,-24 7,1 5,-19-2,-60 4,52-1,-28 5,26 6,24-4,15 7,23 1,32 3,45 0,54-2,109-2,92 2</inkml:trace>
  <inkml:trace contextRef="#ctx0" brushRef="#br0" timeOffset="2071">22514 6713,'-12'-3,"-13"3,25 0,0 0,0 0,-37 3,37-3,0 0,-55 7,55-7,-77-13,-16 8,-16-23,-17 2,-17 8,-10 0,-17-15,-11 8,-1 5,-9 5,-8-2,-2 7,-5-5,1 11,10 7,-5 3,-3-1,-1 0,-7-4,-6 1,-6 3,-7-4,-2 5,8 1,-9 3,-7-8,-6 9,-16-9,8 4,4 2,0-7,2 12,1-5,-6-5,21-4,2 3,-6-4,-2-1,-35 4,35-2,-21 1,24 3,-10-8,-1 7,3-1,6 24,18-23,22 15,26-6,23-4,23-5,23-7,22-6,19 6</inkml:trace>
  <inkml:trace contextRef="#ctx0" brushRef="#br0" timeOffset="27065">1460 13611,'14'-4,"6"4,-20 0,0 0,0 0,32 2,-32-2,0 0,64 16,-64-16,70 12,20 16,14-8,21-4,20-1,22-1,22 5,9-1,32-9,15-7,3-21,14 2,-13 0,-1 10,-9 4,14-6,-7-6,5 1,-2 1,-32 6,-43 1,-40-4,-22 6,0 0,13 15</inkml:trace>
  <inkml:trace contextRef="#ctx0" brushRef="#br0" timeOffset="43266">13342 13330,'-59'6,"-12"1,71-7,-89 7,-7 1,0-1,-16-3,-16-6,-48-9,-3-5,-14 3,16 3,-3 2,-12 2,-12-1,-25 1,-12-2,-6 7,3 2,3 6,0 2,-11 0,-15-9,-1-9,-5-8,26 2,17 0,36 3,46 5,24 4</inkml:trace>
  <inkml:trace contextRef="#ctx0" brushRef="#br0" timeOffset="55664">21955 13359,'-31'-3,"-109"3,38 10,-18 0,-11-3,-23 1,-27-4,-18-3,-31 8,-14-3,-21 5,-14 7,-22 5,-9-2,-16 8,-4-8,2-3,-2 4,-1 0,6-2,6-4,5-7,31-9,43-7,52-4,53-6,54 1,50 18</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42:04.837"/>
    </inkml:context>
    <inkml:brush xml:id="br0">
      <inkml:brushProperty name="width" value="0.05292" units="cm"/>
      <inkml:brushProperty name="height" value="0.05292" units="cm"/>
      <inkml:brushProperty name="color" value="#0070C0"/>
    </inkml:brush>
  </inkml:definitions>
  <inkml:trace contextRef="#ctx0" brushRef="#br0">14237 12287,'21'-55,"-3"-9,-18 64,7-72,0-15,8-1,9-6,10-16,-1-12,1-12,2-28,2-10,3 2,7-24,-3-7,-4-5,0-30,2 6,11 8,2-23,5 6,7 10,12-13,-2 7,-10-4,-12-24,-15 10,9 8,2-18,6 28,-10 0,13-11,0 26,3 21,10 7,1 24,1 21,10 2,1 23,-5 17,11 16,-15 36,4 11,-27 13,-15 2,-18 9,-3 4,-11 11,-3 8,-7 9,-7 11,-3 20,-6 8,-1 10,2-5,3-12,14-9,0-16,2-17,3-5,12-14,7-17,2-20,-8-3,-15 1,-20-3,-10 10,-15-5,-17-13,-6 17,18 23,-9 21,-46 13,-61 4</inkml:trace>
  <inkml:trace contextRef="#ctx0" brushRef="#br0" timeOffset="16798">21834 7952,'21'-49,"12"16,-33 33,65-25,30-1,33 22,28 1,31 5,31 1,3 19,13 10,27 8,6 42,-10 23,-15 25,-66 7,-55-11,-50 2,-70-32,-62-7,-68 0,-88-29,-44-12,-32-36,-27 2,-26-38,11-38,34-29,-1-21,61-17,75-19,86-6,77-19,91 14,78 20,96 24,34 32,22 32,23 61,-15 64</inkml:trace>
  <inkml:trace contextRef="#ctx0" brushRef="#br0" timeOffset="19634">21908 10041,'26'-23,"13"5,-39 18,60-17,17 3,37-7,17 13,17 11,24-3,4 0,7 1,33 25,17 14,-7 4,-5 37,-43 4,-46-1,-34 28,-62-14,-42-3,-46-5,-69 8,-53-34,-51-12,-66-42,-20 2,-5-38,-23-9,26-33,31-15,1-23,47-10,77 0,87-3,94 19,98 2,112 33,142 33,58 49,-45 36,-99 47</inkml:trace>
  <inkml:trace contextRef="#ctx0" brushRef="#br0" timeOffset="31259">17680 7697,'2'-35,"-16"-3,14 38,0 0,-32-28,32 28,-41-20,-27 6,-15 16,-59-1,-36 0,-33 2,-20 8,-26 8,18-3,42-11,59-14,35-6</inkml:trace>
  <inkml:trace contextRef="#ctx0" brushRef="#br0" timeOffset="36021">16789 4642,'38'-18,"17"0,-55 18,79-15,11-5,14 7,19-3,16 10,3 19,12 16,-21 30,-31 11,-13 23,-11 18,-25 16,-39-3,-53-11,-39-6,-43-30,-43-23,-70-28,-33-23,0-26,13-22,54-19,32-20,39-28,64-11,67-6,89-13,78 30,71 45,89 54,32 55,3 56</inkml:trace>
  <inkml:trace contextRef="#ctx0" brushRef="#br0" timeOffset="51469">17848 10777,'24'-35,"-12"5,-12 30,0 0,0 0,0 0,0 0,0 0,-4-27,4 27,0 0,0 0,0 0,0 0,-12-8,12 8,0 0,0 0,0 0,-17 11,17-11,0 0,0 0,-37 23,37-23,0 0,-61 36,61-36,-92 26,-35-12,-5-18,26 1,11 10,6 2,-21-8,-18-7,-7-5,-3-3,17 7,12 14,15 28,-5 8,-24-10,-44-29,-11-41,6-31,5-12,34 24,25 23,16 18,38 16,25 4,12 1,12-2</inkml:trace>
</inkml:ink>
</file>

<file path=ppt/ink/ink7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43:53.872"/>
    </inkml:context>
    <inkml:brush xml:id="br0">
      <inkml:brushProperty name="width" value="0.05292" units="cm"/>
      <inkml:brushProperty name="height" value="0.05292" units="cm"/>
      <inkml:brushProperty name="color" value="#0070C0"/>
    </inkml:brush>
  </inkml:definitions>
  <inkml:trace contextRef="#ctx0" brushRef="#br0">1429 524,'15'-10,"-51"13,36-3,0 0,0 0,0 0,-45 8,45-8,0 0,0 0,-32 2,32-2,0 0,-18 15,18-15,-46 44,-27 3,-6 15,17 13,2 10,6 11,12 18,12 40,21-1,5 16,14 0,24-4,22-33,22-30,29-17,42-27,8-30,20-4,-55-4,-84 10</inkml:trace>
  <inkml:trace contextRef="#ctx0" brushRef="#br0" timeOffset="9874">9379 5669,'63'-17,"30"17,47 5,47 1,30-4,16 1,36 2,28 4,14 4,47 6,3-11,4 0,57-3,7 7,-17-4,12-4,-32-9,-19-9,18-7,-21-5,-43 14,-20 3,-27 23,-46 16,-43 24</inkml:trace>
  <inkml:trace contextRef="#ctx0" brushRef="#br0" timeOffset="11650">1383 6638,'67'-3,"-5"10,-62-7,96 11,39 2,67-11,37-4,29-5,73-10,40-14,43 5,65 5,3 15,-1 2,35 9,-13-6,15-3,19-5,36 0,-39 3,-34 3,26 2,-20-6,-18-11,36 0,-46-2,-21 4,18 4,-37 5,-22 1,-4-7,-52-1,-28 0,22 3,-42 12,-34-2,0 8,-31-6,-26 3,17 0,-25 8,-15 0,6 6,-17 5,-40-6,-16 6,-43 2,-24 25</inkml:trace>
  <inkml:trace contextRef="#ctx0" brushRef="#br0" timeOffset="14045">1861 8739,'0'-21,"-11"-1,11 22,0 0,0 0,-7-6,7 6,0 0,-10-5,10 5,-16-6,-11 11,27-5,0 0,-51 17,51-17,-75 26,-35 16,-24 9,33 12,28 13,6 20,5 26,-5 20,0 34,19 7,19 43,14 6,-4 3,-5 58,4 24,30-17,2 23,-9-15,-12-20,12 13,26-33,15-20,36-7,54-47,80-35,91-25,66-19</inkml:trace>
  <inkml:trace contextRef="#ctx0" brushRef="#br0" timeOffset="32946">7789 10829,'98'12,"13"0,31 3,5-12,-4-10,-10-6,-4-15,24-4,29 11,39 28,74 26,2 18,-39-4,-25-17,-7-18,-15-22,-22-14,13-13,-14 13,31 17,18 20,13 6,-23-6,-10-13,3-5,18-1,-9 7,-17-1,-11-4,-4-9,-9 5,-10-2,34 11,16 24,-4 11,-14-6,-48-23,-22-5</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44:54.459"/>
    </inkml:context>
    <inkml:brush xml:id="br0">
      <inkml:brushProperty name="width" value="0.05292" units="cm"/>
      <inkml:brushProperty name="height" value="0.05292" units="cm"/>
      <inkml:brushProperty name="color" value="#0070C0"/>
    </inkml:brush>
  </inkml:definitions>
  <inkml:trace contextRef="#ctx0" brushRef="#br0">1681 4410,'8'-24,"-13"3,5 21</inkml:trace>
  <inkml:trace contextRef="#ctx0" brushRef="#br0" timeOffset="798">1664 4345,'0'1,"-4"5,-3 8,-19 0,-13-10,-14-14,-8 2,-8-14,12 0,21 15,5 8,7 8,0 9,4 15,-3 24,1 26,-8 13,-1 36,8-5,16 29,6 19,-11 18,-6 16,2 22,17 27,18 12,-7 34,-16 0,3 8,8 12,19-1,3 12,-5 8,-14-29,-2-28,-26 14,-30-33,4-54,27-44,26-83,19-46,19-2,43-35,63 5,80-18,85-15,-7 21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3:57.958"/>
    </inkml:context>
    <inkml:brush xml:id="br0">
      <inkml:brushProperty name="width" value="0.05292" units="cm"/>
      <inkml:brushProperty name="height" value="0.05292" units="cm"/>
      <inkml:brushProperty name="color" value="#0070C0"/>
    </inkml:brush>
  </inkml:definitions>
  <inkml:trace contextRef="#ctx0" brushRef="#br0">12653 7118,'5'-9,"-11"-1,6 10,0 0,0 0,0 0,-12-7,12 7,0 0,0 0,-21-5,21 5,0 0,-25 0,25 0,-31 0,-11 16,42-16,-46 14,-12 11,-7 5,-1 5,1 6,-4 18,5 12,-1 10,1 16,12 20,21 13,27 8,10 11,6 2,-2-1,6-5,27-14,39-11,27-12,20-15,-6-12,-20-14,-25 3</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5:37.793"/>
    </inkml:context>
    <inkml:brush xml:id="br0">
      <inkml:brushProperty name="width" value="0.05292" units="cm"/>
      <inkml:brushProperty name="height" value="0.05292" units="cm"/>
      <inkml:brushProperty name="color" value="#0070C0"/>
    </inkml:brush>
  </inkml:definitions>
  <inkml:trace contextRef="#ctx0" brushRef="#br0">13490 2430,'0'-14,"-3"-1,3 15,0 0,0 0,0 0,0 0,0 0,-1-8,1 8,0 0,0 0,0 0,0 0,-3-1,3 1,0 0,0 0,0 0,-14 9,14-9,0 0,0 0,-21 16,21-16,0 0,-42 24,42-24,-47 26,-12-3,-11 0,-16 2,-22 0,-8 0,-13 0,-9-9,-18-7,-12-8,-1-4,-16-3,-4 0,-2 0,-17-2,-1 2,1 0,8 5,-3-6,0-4,-2 6,17 6,29 8,40-5,37 2,37-2,14 3</inkml:trace>
  <inkml:trace contextRef="#ctx0" brushRef="#br0" timeOffset="970">14024 1755,'8'-21,"-7"4,-1 17,0 0,0 0,0 0,-11-9,11 9,0 0,0 0,-33-4,33 4,0 0,-51 6,51-6,-49 18,-28 0,-10 1,-17-2,-22-12,-21 4,-21-3,0-4,-7 4,-11 3,-6-1,-19-5,-11-4,4-5,-1-4,1 0,2 5,1 0,21-3,31 5,33 3,53 1,40 9</inkml:trace>
  <inkml:trace contextRef="#ctx0" brushRef="#br0" timeOffset="43047">3140 3373,'10'-8,"-11"10,1-2,0 0,0 0,-22 13,22-13,0 0,-30 34,30-34,-24 80,15 43,12 13,14-29,27 1,1-28,-10-18,1-28</inkml:trace>
  <inkml:trace contextRef="#ctx0" brushRef="#br0" timeOffset="43812">1774 1196,'-10'-1,"-29"2,39-1,0 0,-69 30,69-30,-70 28,15 30,4 9,9 25,16 26,29 19,52-1,45 17,27 11,-5-24,7-21,9 7,-20-33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4/22/2014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customXml" Target="../ink/ink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customXml" Target="../ink/ink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ustomXml" Target="../ink/ink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customXml" Target="../ink/ink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ustomXml" Target="../ink/ink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customXml" Target="../ink/ink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customXml" Target="../ink/ink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customXml" Target="../ink/ink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ustomXml" Target="../ink/ink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customXml" Target="../ink/ink20.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customXml" Target="../ink/ink21.xml"/></Relationships>
</file>

<file path=ppt/slides/_rels/slide33.xml.rels><?xml version="1.0" encoding="UTF-8" standalone="yes"?>
<Relationships xmlns="http://schemas.openxmlformats.org/package/2006/relationships"><Relationship Id="rId3" Type="http://schemas.openxmlformats.org/officeDocument/2006/relationships/hyperlink" Target="http://www.sciencemag.org/cgi/content/abstract/327/5961/78?ijkey=2cSK/YvTtuDSU&amp;keytype=ref"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customXml" Target="../ink/ink22.xml"/></Relationships>
</file>

<file path=ppt/slides/_rels/slide34.xml.rels><?xml version="1.0" encoding="UTF-8" standalone="yes"?>
<Relationships xmlns="http://schemas.openxmlformats.org/package/2006/relationships"><Relationship Id="rId3" Type="http://schemas.openxmlformats.org/officeDocument/2006/relationships/hyperlink" Target="http://www.sciencemag.org/cgi/content/abstract/327/5961/78?ijkey=2cSK/YvTtuDSU&amp;keytype=ref"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customXml" Target="../ink/ink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customXml" Target="../ink/ink2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customXml" Target="../ink/ink27.xml"/><Relationship Id="rId5" Type="http://schemas.openxmlformats.org/officeDocument/2006/relationships/image" Target="../media/image62.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43.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theatlantic.com/magazine/archive/2013/11/innovations-list/309536/#list" TargetMode="External"/><Relationship Id="rId1" Type="http://schemas.openxmlformats.org/officeDocument/2006/relationships/slideLayout" Target="../slideLayouts/slideLayout6.xml"/><Relationship Id="rId5" Type="http://schemas.openxmlformats.org/officeDocument/2006/relationships/image" Target="../media/image73.emf"/><Relationship Id="rId4" Type="http://schemas.openxmlformats.org/officeDocument/2006/relationships/customXml" Target="../ink/ink30.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emf"/><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customXml" Target="../ink/ink31.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chart" Target="../charts/chart5.xml"/><Relationship Id="rId1" Type="http://schemas.openxmlformats.org/officeDocument/2006/relationships/slideLayout" Target="../slideLayouts/slideLayout6.xml"/><Relationship Id="rId5" Type="http://schemas.openxmlformats.org/officeDocument/2006/relationships/image" Target="../media/image80.emf"/><Relationship Id="rId4" Type="http://schemas.openxmlformats.org/officeDocument/2006/relationships/customXml" Target="../ink/ink33.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6.xml"/><Relationship Id="rId1" Type="http://schemas.openxmlformats.org/officeDocument/2006/relationships/slideLayout" Target="../slideLayouts/slideLayout6.xml"/><Relationship Id="rId5" Type="http://schemas.openxmlformats.org/officeDocument/2006/relationships/image" Target="../media/image82.emf"/><Relationship Id="rId4" Type="http://schemas.openxmlformats.org/officeDocument/2006/relationships/customXml" Target="../ink/ink34.xml"/></Relationships>
</file>

<file path=ppt/slides/_rels/slide49.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5.png"/><Relationship Id="rId7" Type="http://schemas.openxmlformats.org/officeDocument/2006/relationships/customXml" Target="../ink/ink36.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2.emf"/><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customXml" Target="../ink/ink37.xml"/><Relationship Id="rId5" Type="http://schemas.openxmlformats.org/officeDocument/2006/relationships/image" Target="../media/image91.png"/><Relationship Id="rId4" Type="http://schemas.openxmlformats.org/officeDocument/2006/relationships/hyperlink" Target="http://www.cs.virginia.edu/cs200/readings/tyson.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5.emf"/><Relationship Id="rId4" Type="http://schemas.openxmlformats.org/officeDocument/2006/relationships/customXml" Target="../ink/ink38.xml"/></Relationships>
</file>

<file path=ppt/slides/_rels/slide5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customXml" Target="../ink/ink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customXml" Target="../ink/ink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99.emf"/></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emf"/><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customXml" Target="../ink/ink42.xml"/><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5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customXml" Target="../ink/ink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download.intel.com/pressroom/pdf/computertrendsrelease.pdf" TargetMode="External"/><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09.emf"/><Relationship Id="rId4" Type="http://schemas.openxmlformats.org/officeDocument/2006/relationships/customXml" Target="../ink/ink45.xml"/></Relationships>
</file>

<file path=ppt/slides/_rels/slide61.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3.emf"/><Relationship Id="rId5" Type="http://schemas.openxmlformats.org/officeDocument/2006/relationships/customXml" Target="../ink/ink47.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emf"/><Relationship Id="rId5" Type="http://schemas.openxmlformats.org/officeDocument/2006/relationships/customXml" Target="../ink/ink48.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customXml" Target="../ink/ink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7.emf"/></Relationships>
</file>

<file path=ppt/slides/_rels/slide66.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19.emf"/></Relationships>
</file>

<file path=ppt/slides/_rels/slide6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customXml" Target="../ink/ink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customXml" Target="../ink/ink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customXml" Target="../ink/ink3.xml"/></Relationships>
</file>

<file path=ppt/slides/_rels/slide7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customXml" Target="../ink/ink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customXml" Target="../ink/ink55.xml"/></Relationships>
</file>

<file path=ppt/slides/_rels/slide7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wolframalpha.com/input/?i=corn+yield+china+vs.+us" TargetMode="External"/><Relationship Id="rId1" Type="http://schemas.openxmlformats.org/officeDocument/2006/relationships/slideLayout" Target="../slideLayouts/slideLayout2.xml"/><Relationship Id="rId5" Type="http://schemas.openxmlformats.org/officeDocument/2006/relationships/image" Target="../media/image129.emf"/><Relationship Id="rId4" Type="http://schemas.openxmlformats.org/officeDocument/2006/relationships/customXml" Target="../ink/ink56.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0.emf"/><Relationship Id="rId4" Type="http://schemas.openxmlformats.org/officeDocument/2006/relationships/customXml" Target="../ink/ink57.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3.emf"/><Relationship Id="rId4" Type="http://schemas.openxmlformats.org/officeDocument/2006/relationships/customXml" Target="../ink/ink58.xml"/></Relationships>
</file>

<file path=ppt/slides/_rels/slide7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customXml" Target="../ink/ink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6.emf"/><Relationship Id="rId4" Type="http://schemas.openxmlformats.org/officeDocument/2006/relationships/customXml" Target="../ink/ink61.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7.emf"/><Relationship Id="rId4" Type="http://schemas.openxmlformats.org/officeDocument/2006/relationships/customXml" Target="../ink/ink6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customXml" Target="../ink/ink4.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39.emf"/><Relationship Id="rId4" Type="http://schemas.openxmlformats.org/officeDocument/2006/relationships/customXml" Target="../ink/ink63.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2.emf"/><Relationship Id="rId4" Type="http://schemas.openxmlformats.org/officeDocument/2006/relationships/customXml" Target="../ink/ink64.xml"/></Relationships>
</file>

<file path=ppt/slides/_rels/slide82.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4.emf"/></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emf"/><Relationship Id="rId5" Type="http://schemas.openxmlformats.org/officeDocument/2006/relationships/customXml" Target="../ink/ink66.xml"/><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customXml" Target="../ink/ink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1.emf"/><Relationship Id="rId4" Type="http://schemas.openxmlformats.org/officeDocument/2006/relationships/customXml" Target="../ink/ink68.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4.emf"/><Relationship Id="rId4" Type="http://schemas.openxmlformats.org/officeDocument/2006/relationships/customXml" Target="../ink/ink69.xml"/></Relationships>
</file>

<file path=ppt/slides/_rels/slide87.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customXml" Target="../ink/ink7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6.emf"/><Relationship Id="rId4" Type="http://schemas.openxmlformats.org/officeDocument/2006/relationships/customXml" Target="../ink/ink71.xml"/></Relationships>
</file>

<file path=ppt/slides/_rels/slide8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customXml" Target="../ink/ink72.xml"/><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5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132552" y="2187238"/>
            <a:ext cx="4011447" cy="2956262"/>
          </a:xfrm>
          <a:prstGeom prst="rect">
            <a:avLst/>
          </a:prstGeom>
        </p:spPr>
      </p:pic>
      <p:pic>
        <p:nvPicPr>
          <p:cNvPr id="6" name="Picture 5"/>
          <p:cNvPicPr>
            <a:picLocks noChangeAspect="1"/>
          </p:cNvPicPr>
          <p:nvPr/>
        </p:nvPicPr>
        <p:blipFill rotWithShape="1">
          <a:blip r:embed="rId3"/>
          <a:srcRect r="21266"/>
          <a:stretch/>
        </p:blipFill>
        <p:spPr>
          <a:xfrm>
            <a:off x="-1" y="-21765"/>
            <a:ext cx="5132553" cy="5189023"/>
          </a:xfrm>
          <a:prstGeom prst="rect">
            <a:avLst/>
          </a:prstGeom>
        </p:spPr>
      </p:pic>
      <p:sp>
        <p:nvSpPr>
          <p:cNvPr id="3" name="Subtitle 2"/>
          <p:cNvSpPr>
            <a:spLocks noGrp="1"/>
          </p:cNvSpPr>
          <p:nvPr>
            <p:ph type="subTitle" idx="1"/>
          </p:nvPr>
        </p:nvSpPr>
        <p:spPr>
          <a:xfrm>
            <a:off x="251822" y="3440662"/>
            <a:ext cx="2684707" cy="967937"/>
          </a:xfrm>
          <a:noFill/>
        </p:spPr>
        <p:txBody>
          <a:bodyPr>
            <a:noAutofit/>
          </a:bodyPr>
          <a:lstStyle/>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Spring 2014</a:t>
            </a:r>
          </a:p>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sz="1800"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74817" y="142676"/>
            <a:ext cx="2680494" cy="3334496"/>
          </a:xfrm>
          <a:noFill/>
        </p:spPr>
        <p:txBody>
          <a:bodyPr>
            <a:noAutofit/>
          </a:bodyPr>
          <a:lstStyle/>
          <a:p>
            <a:pPr algn="l"/>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Class 23:</a:t>
            </a:r>
            <a:b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Invent the Future</a:t>
            </a:r>
            <a:endPar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5" name="TextBox 4"/>
          <p:cNvSpPr txBox="1"/>
          <p:nvPr/>
        </p:nvSpPr>
        <p:spPr>
          <a:xfrm>
            <a:off x="2989083" y="4410536"/>
            <a:ext cx="2082158" cy="646331"/>
          </a:xfrm>
          <a:prstGeom prst="rect">
            <a:avLst/>
          </a:prstGeom>
          <a:noFill/>
        </p:spPr>
        <p:txBody>
          <a:bodyPr wrap="none" rtlCol="0">
            <a:spAutoFit/>
          </a:bodyPr>
          <a:lstStyle/>
          <a:p>
            <a:pPr algn="ctr"/>
            <a:r>
              <a:rPr lang="en-US" dirty="0" smtClean="0">
                <a:solidFill>
                  <a:schemeClr val="bg1">
                    <a:lumMod val="85000"/>
                  </a:schemeClr>
                </a:solidFill>
              </a:rPr>
              <a:t>Back to the Future II</a:t>
            </a:r>
          </a:p>
          <a:p>
            <a:pPr algn="ctr"/>
            <a:r>
              <a:rPr lang="en-US" dirty="0" smtClean="0">
                <a:solidFill>
                  <a:schemeClr val="bg1">
                    <a:lumMod val="85000"/>
                  </a:schemeClr>
                </a:solidFill>
              </a:rPr>
              <a:t>(1989, set in 2015)</a:t>
            </a:r>
            <a:endParaRPr lang="en-US" dirty="0">
              <a:solidFill>
                <a:schemeClr val="bg1">
                  <a:lumMod val="85000"/>
                </a:schemeClr>
              </a:solidFill>
            </a:endParaRPr>
          </a:p>
        </p:txBody>
      </p:sp>
      <p:pic>
        <p:nvPicPr>
          <p:cNvPr id="10" name="Picture 9"/>
          <p:cNvPicPr>
            <a:picLocks noChangeAspect="1"/>
          </p:cNvPicPr>
          <p:nvPr/>
        </p:nvPicPr>
        <p:blipFill>
          <a:blip r:embed="rId4"/>
          <a:stretch>
            <a:fillRect/>
          </a:stretch>
        </p:blipFill>
        <p:spPr>
          <a:xfrm>
            <a:off x="5952165" y="-26268"/>
            <a:ext cx="3191834" cy="2502802"/>
          </a:xfrm>
          <a:prstGeom prst="rect">
            <a:avLst/>
          </a:prstGeom>
        </p:spPr>
      </p:pic>
      <p:sp>
        <p:nvSpPr>
          <p:cNvPr id="11" name="TextBox 10"/>
          <p:cNvSpPr txBox="1"/>
          <p:nvPr/>
        </p:nvSpPr>
        <p:spPr>
          <a:xfrm>
            <a:off x="5283979" y="1354780"/>
            <a:ext cx="1336371" cy="738664"/>
          </a:xfrm>
          <a:prstGeom prst="rect">
            <a:avLst/>
          </a:prstGeom>
          <a:noFill/>
        </p:spPr>
        <p:txBody>
          <a:bodyPr wrap="square" rtlCol="0">
            <a:spAutoFit/>
          </a:bodyPr>
          <a:lstStyle/>
          <a:p>
            <a:r>
              <a:rPr lang="en-US" sz="1400" dirty="0" smtClean="0"/>
              <a:t>Alan Kay’s </a:t>
            </a:r>
            <a:r>
              <a:rPr lang="en-US" sz="1400" dirty="0" err="1" smtClean="0"/>
              <a:t>Dynabook</a:t>
            </a:r>
            <a:r>
              <a:rPr lang="en-US" sz="1400" dirty="0" smtClean="0"/>
              <a:t> (1972)</a:t>
            </a:r>
            <a:endParaRPr lang="en-US" sz="1400" dirty="0"/>
          </a:p>
        </p:txBody>
      </p:sp>
      <p:sp>
        <p:nvSpPr>
          <p:cNvPr id="13" name="TextBox 12"/>
          <p:cNvSpPr txBox="1"/>
          <p:nvPr/>
        </p:nvSpPr>
        <p:spPr>
          <a:xfrm>
            <a:off x="5132552" y="4784125"/>
            <a:ext cx="1866066" cy="307777"/>
          </a:xfrm>
          <a:prstGeom prst="rect">
            <a:avLst/>
          </a:prstGeom>
          <a:noFill/>
        </p:spPr>
        <p:txBody>
          <a:bodyPr wrap="none" rtlCol="0">
            <a:spAutoFit/>
          </a:bodyPr>
          <a:lstStyle/>
          <a:p>
            <a:r>
              <a:rPr lang="en-US" sz="1400" dirty="0" smtClean="0">
                <a:solidFill>
                  <a:schemeClr val="bg2"/>
                </a:solidFill>
              </a:rPr>
              <a:t>Mechanical Dog (1939)</a:t>
            </a:r>
            <a:endParaRPr lang="en-US" sz="1400" dirty="0">
              <a:solidFill>
                <a:schemeClr val="bg2"/>
              </a:solidFill>
            </a:endParaRPr>
          </a:p>
        </p:txBody>
      </p:sp>
      <p:sp>
        <p:nvSpPr>
          <p:cNvPr id="14" name="TextBox 13"/>
          <p:cNvSpPr txBox="1"/>
          <p:nvPr/>
        </p:nvSpPr>
        <p:spPr>
          <a:xfrm>
            <a:off x="3380828" y="2748164"/>
            <a:ext cx="1903151" cy="1384995"/>
          </a:xfrm>
          <a:prstGeom prst="rect">
            <a:avLst/>
          </a:prstGeom>
          <a:noFill/>
        </p:spPr>
        <p:txBody>
          <a:bodyPr wrap="square" rtlCol="0">
            <a:spAutoFit/>
          </a:bodyPr>
          <a:lstStyle/>
          <a:p>
            <a:r>
              <a:rPr lang="en-US" sz="2800" b="1" dirty="0" smtClean="0">
                <a:solidFill>
                  <a:srgbClr val="FFFF00"/>
                </a:solidFill>
              </a:rPr>
              <a:t>Operating Systems </a:t>
            </a:r>
          </a:p>
          <a:p>
            <a:r>
              <a:rPr lang="en-US" sz="2800" b="1" dirty="0" smtClean="0">
                <a:solidFill>
                  <a:srgbClr val="FFFF00"/>
                </a:solidFill>
              </a:rPr>
              <a:t>in 2029</a:t>
            </a:r>
            <a:endParaRPr lang="en-US" sz="2800" b="1" dirty="0">
              <a:solidFill>
                <a:srgbClr val="FFFF00"/>
              </a:solidFill>
            </a:endParaRPr>
          </a:p>
        </p:txBody>
      </p:sp>
    </p:spTree>
    <p:extLst>
      <p:ext uri="{BB962C8B-B14F-4D97-AF65-F5344CB8AC3E}">
        <p14:creationId xmlns:p14="http://schemas.microsoft.com/office/powerpoint/2010/main" val="1500170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TT-edite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933" y="0"/>
            <a:ext cx="6784986" cy="5088739"/>
          </a:xfrm>
          <a:prstGeom prst="rect">
            <a:avLst/>
          </a:prstGeom>
        </p:spPr>
      </p:pic>
    </p:spTree>
    <p:extLst>
      <p:ext uri="{BB962C8B-B14F-4D97-AF65-F5344CB8AC3E}">
        <p14:creationId xmlns:p14="http://schemas.microsoft.com/office/powerpoint/2010/main" val="31950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a:t>
              </a:r>
              <a:r>
                <a:rPr lang="en-US" dirty="0" smtClean="0">
                  <a:solidFill>
                    <a:schemeClr val="bg1"/>
                  </a:solidFill>
                  <a:ea typeface="Lucida Grande"/>
                  <a:cs typeface="Lucida Grande"/>
                </a:rPr>
                <a:t>not</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dirty="0"/>
          </a:p>
        </p:txBody>
      </p:sp>
      <p:grpSp>
        <p:nvGrpSpPr>
          <p:cNvPr id="31" name="Group 30"/>
          <p:cNvGrpSpPr/>
          <p:nvPr/>
        </p:nvGrpSpPr>
        <p:grpSpPr>
          <a:xfrm>
            <a:off x="152348" y="85819"/>
            <a:ext cx="5295378"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4517660" y="1000970"/>
            <a:ext cx="4546882" cy="872983"/>
            <a:chOff x="4517659" y="1257501"/>
            <a:chExt cx="4546882" cy="1163976"/>
          </a:xfrm>
        </p:grpSpPr>
        <p:sp>
          <p:nvSpPr>
            <p:cNvPr id="16" name="Rounded Rectangle 15"/>
            <p:cNvSpPr/>
            <p:nvPr/>
          </p:nvSpPr>
          <p:spPr>
            <a:xfrm>
              <a:off x="4517659" y="1553282"/>
              <a:ext cx="4546882"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257501"/>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grpSp>
      <p:grpSp>
        <p:nvGrpSpPr>
          <p:cNvPr id="23" name="Group 22"/>
          <p:cNvGrpSpPr/>
          <p:nvPr/>
        </p:nvGrpSpPr>
        <p:grpSpPr>
          <a:xfrm>
            <a:off x="169550" y="1620899"/>
            <a:ext cx="6007416"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031064" y="2241060"/>
            <a:ext cx="5000488" cy="1036525"/>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71712" y="3614632"/>
            <a:ext cx="3942431" cy="1152632"/>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Tree>
    <p:extLst>
      <p:ext uri="{BB962C8B-B14F-4D97-AF65-F5344CB8AC3E}">
        <p14:creationId xmlns:p14="http://schemas.microsoft.com/office/powerpoint/2010/main" val="1106419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a:t>
              </a:r>
              <a:r>
                <a:rPr lang="en-US" dirty="0" smtClean="0">
                  <a:solidFill>
                    <a:schemeClr val="bg1"/>
                  </a:solidFill>
                  <a:ea typeface="Lucida Grande"/>
                  <a:cs typeface="Lucida Grande"/>
                </a:rPr>
                <a:t>)</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 (</a:t>
              </a:r>
              <a:r>
                <a:rPr lang="en-US" b="1" dirty="0" smtClean="0">
                  <a:solidFill>
                    <a:schemeClr val="bg1"/>
                  </a:solidFill>
                  <a:ea typeface="Lucida Grande"/>
                  <a:cs typeface="Lucida Grande"/>
                </a:rPr>
                <a:t>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dirty="0" smtClean="0"/>
                <a:t>)</a:t>
              </a:r>
              <a:endParaRPr lang="en-US" dirty="0"/>
            </a:p>
            <a:p>
              <a:pPr algn="ctr"/>
              <a:r>
                <a:rPr lang="en-US" dirty="0" smtClean="0"/>
                <a:t>checked </a:t>
              </a:r>
              <a:r>
                <a:rPr lang="en-US" dirty="0"/>
                <a:t>out of a supermarket a whole cart at a time (</a:t>
              </a:r>
              <a:r>
                <a:rPr lang="en-US" b="1" dirty="0">
                  <a:solidFill>
                    <a:srgbClr val="FF0000"/>
                  </a:solidFill>
                </a:rPr>
                <a:t>13%</a:t>
              </a:r>
              <a:r>
                <a:rPr lang="en-US" dirty="0"/>
                <a:t>)</a:t>
              </a:r>
              <a:endParaRPr lang="en-US" dirty="0" smtClean="0"/>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a:t>
              </a:r>
              <a:r>
                <a:rPr lang="en-US" dirty="0" smtClean="0"/>
                <a:t>)</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a:t>
              </a:r>
              <a:r>
                <a:rPr lang="en-US" dirty="0" smtClean="0"/>
                <a:t>)  </a:t>
              </a:r>
            </a:p>
            <a:p>
              <a:pPr algn="ctr"/>
              <a:r>
                <a:rPr lang="en-US" dirty="0" smtClean="0"/>
                <a:t>watched </a:t>
              </a:r>
              <a:r>
                <a:rPr lang="en-US" dirty="0"/>
                <a:t>the movie you wanted to the minute you wanted </a:t>
              </a:r>
              <a:r>
                <a:rPr lang="en-US" dirty="0" smtClean="0"/>
                <a:t>to (</a:t>
              </a:r>
              <a:r>
                <a:rPr lang="en-US" b="1" dirty="0" smtClean="0"/>
                <a:t>96%</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5642095" y="28404"/>
            <a:ext cx="2419277" cy="369332"/>
          </a:xfrm>
          <a:prstGeom prst="rect">
            <a:avLst/>
          </a:prstGeom>
          <a:solidFill>
            <a:schemeClr val="bg2">
              <a:lumMod val="25000"/>
            </a:schemeClr>
          </a:solidFill>
        </p:spPr>
        <p:txBody>
          <a:bodyPr wrap="none" rtlCol="0">
            <a:spAutoFit/>
          </a:bodyPr>
          <a:lstStyle/>
          <a:p>
            <a:r>
              <a:rPr lang="en-US" dirty="0" smtClean="0">
                <a:solidFill>
                  <a:schemeClr val="bg1"/>
                </a:solidFill>
              </a:rPr>
              <a:t>78 responses from class</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708920" y="2144880"/>
              <a:ext cx="6603120" cy="2314080"/>
            </p14:xfrm>
          </p:contentPart>
        </mc:Choice>
        <mc:Fallback>
          <p:pic>
            <p:nvPicPr>
              <p:cNvPr id="3" name="Ink 2"/>
              <p:cNvPicPr/>
              <p:nvPr/>
            </p:nvPicPr>
            <p:blipFill>
              <a:blip r:embed="rId3"/>
              <a:stretch>
                <a:fillRect/>
              </a:stretch>
            </p:blipFill>
            <p:spPr>
              <a:xfrm>
                <a:off x="1699560" y="2135520"/>
                <a:ext cx="6621840" cy="2332800"/>
              </a:xfrm>
              <a:prstGeom prst="rect">
                <a:avLst/>
              </a:prstGeom>
            </p:spPr>
          </p:pic>
        </mc:Fallback>
      </mc:AlternateContent>
    </p:spTree>
    <p:extLst>
      <p:ext uri="{BB962C8B-B14F-4D97-AF65-F5344CB8AC3E}">
        <p14:creationId xmlns:p14="http://schemas.microsoft.com/office/powerpoint/2010/main" val="1817423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 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 24</a:t>
              </a:r>
              <a:r>
                <a:rPr lang="en-US" dirty="0" smtClean="0">
                  <a:solidFill>
                    <a:schemeClr val="bg1"/>
                  </a:solidFill>
                  <a:ea typeface="Lucida Grande"/>
                  <a:cs typeface="Lucida Grande"/>
                </a:rPr>
                <a:t>)</a:t>
              </a:r>
            </a:p>
            <a:p>
              <a:pPr algn="ctr"/>
              <a:r>
                <a:rPr lang="en-US" dirty="0">
                  <a:solidFill>
                    <a:schemeClr val="bg1"/>
                  </a:solidFill>
                  <a:ea typeface="Lucida Grande"/>
                  <a:cs typeface="Lucida Grande"/>
                </a:rPr>
                <a:t>carried your medical history </a:t>
              </a:r>
              <a:r>
                <a:rPr lang="en-US" dirty="0" smtClean="0">
                  <a:solidFill>
                    <a:schemeClr val="bg1"/>
                  </a:solidFill>
                  <a:ea typeface="Lucida Grande"/>
                  <a:cs typeface="Lucida Grande"/>
                </a:rPr>
                <a:t>in wallet (</a:t>
              </a:r>
              <a:r>
                <a:rPr lang="en-US" b="1" dirty="0" smtClean="0">
                  <a:solidFill>
                    <a:schemeClr val="bg1"/>
                  </a:solidFill>
                  <a:ea typeface="Lucida Grande"/>
                  <a:cs typeface="Lucida Grande"/>
                </a:rPr>
                <a:t>20; 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t>checked </a:t>
              </a:r>
              <a:r>
                <a:rPr lang="en-US" dirty="0"/>
                <a:t>out of a supermarket a whole cart at a time (</a:t>
              </a:r>
              <a:r>
                <a:rPr lang="en-US" b="1" dirty="0" smtClean="0">
                  <a:solidFill>
                    <a:srgbClr val="FF0000"/>
                  </a:solidFill>
                </a:rPr>
                <a:t>13; 11</a:t>
              </a:r>
              <a:r>
                <a:rPr lang="en-US" dirty="0" smtClean="0"/>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 87</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 73</a:t>
              </a:r>
              <a:r>
                <a:rPr lang="en-US" dirty="0" smtClean="0"/>
                <a:t>)</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 29</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 73</a:t>
              </a:r>
              <a:r>
                <a:rPr lang="en-US" dirty="0" smtClean="0"/>
                <a:t>)  </a:t>
              </a:r>
            </a:p>
            <a:p>
              <a:pPr algn="ctr"/>
              <a:r>
                <a:rPr lang="en-US" dirty="0" smtClean="0"/>
                <a:t>watched movie </a:t>
              </a:r>
              <a:r>
                <a:rPr lang="en-US" dirty="0"/>
                <a:t>you wanted to the minute you wanted </a:t>
              </a:r>
              <a:r>
                <a:rPr lang="en-US" dirty="0" smtClean="0"/>
                <a:t>to (</a:t>
              </a:r>
              <a:r>
                <a:rPr lang="en-US" b="1" dirty="0" smtClean="0"/>
                <a:t>96; 98</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 13</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 56</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704560" y="639360"/>
              <a:ext cx="3114720" cy="2199960"/>
            </p14:xfrm>
          </p:contentPart>
        </mc:Choice>
        <mc:Fallback>
          <p:pic>
            <p:nvPicPr>
              <p:cNvPr id="3" name="Ink 2"/>
              <p:cNvPicPr/>
              <p:nvPr/>
            </p:nvPicPr>
            <p:blipFill>
              <a:blip r:embed="rId3"/>
              <a:stretch>
                <a:fillRect/>
              </a:stretch>
            </p:blipFill>
            <p:spPr>
              <a:xfrm>
                <a:off x="5695200" y="630000"/>
                <a:ext cx="3133440" cy="2218680"/>
              </a:xfrm>
              <a:prstGeom prst="rect">
                <a:avLst/>
              </a:prstGeom>
            </p:spPr>
          </p:pic>
        </mc:Fallback>
      </mc:AlternateContent>
    </p:spTree>
    <p:extLst>
      <p:ext uri="{BB962C8B-B14F-4D97-AF65-F5344CB8AC3E}">
        <p14:creationId xmlns:p14="http://schemas.microsoft.com/office/powerpoint/2010/main" val="1862657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TextBox 6"/>
          <p:cNvSpPr txBox="1"/>
          <p:nvPr/>
        </p:nvSpPr>
        <p:spPr>
          <a:xfrm>
            <a:off x="323908" y="1066333"/>
            <a:ext cx="8362891"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Amazon, </a:t>
            </a:r>
            <a:r>
              <a:rPr lang="en-US" sz="2800" dirty="0"/>
              <a:t>Facebook</a:t>
            </a:r>
            <a:r>
              <a:rPr lang="en-US" sz="2800" dirty="0" smtClean="0"/>
              <a:t>, Google</a:t>
            </a:r>
            <a:r>
              <a:rPr lang="en-US" sz="2800" dirty="0"/>
              <a:t>, </a:t>
            </a:r>
            <a:r>
              <a:rPr lang="en-US" sz="2800" dirty="0" smtClean="0"/>
              <a:t>and </a:t>
            </a:r>
            <a:r>
              <a:rPr lang="en-US" sz="2800" dirty="0"/>
              <a:t>Microsoft combined </a:t>
            </a:r>
            <a:r>
              <a:rPr lang="en-US" sz="2800" dirty="0" smtClean="0"/>
              <a:t>will contribute less valuable </a:t>
            </a:r>
            <a:r>
              <a:rPr lang="en-US" sz="2800" dirty="0"/>
              <a:t>technological innovation to society in 1990-2030 than Bell </a:t>
            </a:r>
            <a:r>
              <a:rPr lang="en-US" sz="2800" dirty="0" smtClean="0"/>
              <a:t>Labs did </a:t>
            </a:r>
            <a:r>
              <a:rPr lang="en-US" sz="2800" dirty="0"/>
              <a:t>in </a:t>
            </a:r>
            <a:r>
              <a:rPr lang="en-US" sz="2800" dirty="0" smtClean="0"/>
              <a:t>1944-1949.</a:t>
            </a:r>
            <a:endParaRPr lang="en-US" sz="2800" dirty="0"/>
          </a:p>
        </p:txBody>
      </p:sp>
      <p:pic>
        <p:nvPicPr>
          <p:cNvPr id="8" name="Picture 7"/>
          <p:cNvPicPr>
            <a:picLocks noChangeAspect="1"/>
          </p:cNvPicPr>
          <p:nvPr/>
        </p:nvPicPr>
        <p:blipFill>
          <a:blip r:embed="rId2"/>
          <a:stretch>
            <a:fillRect/>
          </a:stretch>
        </p:blipFill>
        <p:spPr>
          <a:xfrm>
            <a:off x="323908" y="2572717"/>
            <a:ext cx="2174176" cy="194687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57200" y="4567209"/>
            <a:ext cx="1921169" cy="400110"/>
          </a:xfrm>
          <a:prstGeom prst="rect">
            <a:avLst/>
          </a:prstGeom>
          <a:noFill/>
        </p:spPr>
        <p:txBody>
          <a:bodyPr wrap="none" rtlCol="0">
            <a:spAutoFit/>
          </a:bodyPr>
          <a:lstStyle/>
          <a:p>
            <a:pPr algn="ctr"/>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026" y="3153209"/>
            <a:ext cx="2462065" cy="91187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5" y="4065085"/>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duotone>
              <a:schemeClr val="accent4">
                <a:shade val="45000"/>
                <a:satMod val="135000"/>
              </a:schemeClr>
              <a:prstClr val="white"/>
            </a:duotone>
          </a:blip>
          <a:stretch>
            <a:fillRect/>
          </a:stretch>
        </p:blipFill>
        <p:spPr>
          <a:xfrm>
            <a:off x="5362264" y="2717488"/>
            <a:ext cx="2633142" cy="1682642"/>
          </a:xfrm>
          <a:prstGeom prst="rect">
            <a:avLst/>
          </a:prstGeom>
        </p:spPr>
      </p:pic>
      <p:sp>
        <p:nvSpPr>
          <p:cNvPr id="13" name="TextBox 12"/>
          <p:cNvSpPr txBox="1"/>
          <p:nvPr/>
        </p:nvSpPr>
        <p:spPr>
          <a:xfrm>
            <a:off x="5294072" y="4423931"/>
            <a:ext cx="2791424" cy="400110"/>
          </a:xfrm>
          <a:prstGeom prst="rect">
            <a:avLst/>
          </a:prstGeom>
          <a:noFill/>
        </p:spPr>
        <p:txBody>
          <a:bodyPr wrap="none" rtlCol="0">
            <a:spAutoFit/>
          </a:bodyPr>
          <a:lstStyle/>
          <a:p>
            <a:r>
              <a:rPr lang="en-US" sz="2000" dirty="0" smtClean="0"/>
              <a:t>cellular telephony (1947)</a:t>
            </a:r>
            <a:endParaRPr lang="en-US" sz="2000" dirty="0"/>
          </a:p>
        </p:txBody>
      </p:sp>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525600" y="910800"/>
              <a:ext cx="7579800" cy="4049640"/>
            </p14:xfrm>
          </p:contentPart>
        </mc:Choice>
        <mc:Fallback>
          <p:pic>
            <p:nvPicPr>
              <p:cNvPr id="3" name="Ink 2"/>
              <p:cNvPicPr/>
              <p:nvPr/>
            </p:nvPicPr>
            <p:blipFill>
              <a:blip r:embed="rId6"/>
              <a:stretch>
                <a:fillRect/>
              </a:stretch>
            </p:blipFill>
            <p:spPr>
              <a:xfrm>
                <a:off x="516240" y="901440"/>
                <a:ext cx="7598520" cy="4068360"/>
              </a:xfrm>
              <a:prstGeom prst="rect">
                <a:avLst/>
              </a:prstGeom>
            </p:spPr>
          </p:pic>
        </mc:Fallback>
      </mc:AlternateContent>
    </p:spTree>
    <p:extLst>
      <p:ext uri="{BB962C8B-B14F-4D97-AF65-F5344CB8AC3E}">
        <p14:creationId xmlns:p14="http://schemas.microsoft.com/office/powerpoint/2010/main" val="3355043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 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 24</a:t>
              </a:r>
              <a:r>
                <a:rPr lang="en-US" dirty="0" smtClean="0">
                  <a:solidFill>
                    <a:schemeClr val="bg1"/>
                  </a:solidFill>
                  <a:ea typeface="Lucida Grande"/>
                  <a:cs typeface="Lucida Grande"/>
                </a:rPr>
                <a:t>)</a:t>
              </a:r>
            </a:p>
            <a:p>
              <a:pPr algn="ctr"/>
              <a:r>
                <a:rPr lang="en-US" dirty="0">
                  <a:solidFill>
                    <a:schemeClr val="bg1"/>
                  </a:solidFill>
                  <a:ea typeface="Lucida Grande"/>
                  <a:cs typeface="Lucida Grande"/>
                </a:rPr>
                <a:t>carried your medical history </a:t>
              </a:r>
              <a:r>
                <a:rPr lang="en-US" dirty="0" smtClean="0">
                  <a:solidFill>
                    <a:schemeClr val="bg1"/>
                  </a:solidFill>
                  <a:ea typeface="Lucida Grande"/>
                  <a:cs typeface="Lucida Grande"/>
                </a:rPr>
                <a:t>in wallet (</a:t>
              </a:r>
              <a:r>
                <a:rPr lang="en-US" b="1" dirty="0" smtClean="0">
                  <a:solidFill>
                    <a:schemeClr val="bg1"/>
                  </a:solidFill>
                  <a:ea typeface="Lucida Grande"/>
                  <a:cs typeface="Lucida Grande"/>
                </a:rPr>
                <a:t>20; 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t>checked </a:t>
              </a:r>
              <a:r>
                <a:rPr lang="en-US" dirty="0"/>
                <a:t>out of a supermarket a whole cart at a time (</a:t>
              </a:r>
              <a:r>
                <a:rPr lang="en-US" b="1" dirty="0" smtClean="0">
                  <a:solidFill>
                    <a:srgbClr val="FF0000"/>
                  </a:solidFill>
                </a:rPr>
                <a:t>13; 11</a:t>
              </a:r>
              <a:r>
                <a:rPr lang="en-US" dirty="0" smtClean="0"/>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 87</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 73</a:t>
              </a:r>
              <a:r>
                <a:rPr lang="en-US" dirty="0" smtClean="0"/>
                <a:t>)</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 29</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 73</a:t>
              </a:r>
              <a:r>
                <a:rPr lang="en-US" dirty="0" smtClean="0"/>
                <a:t>)  </a:t>
              </a:r>
            </a:p>
            <a:p>
              <a:pPr algn="ctr"/>
              <a:r>
                <a:rPr lang="en-US" dirty="0" smtClean="0"/>
                <a:t>watched movie </a:t>
              </a:r>
              <a:r>
                <a:rPr lang="en-US" dirty="0"/>
                <a:t>you wanted to the minute you wanted </a:t>
              </a:r>
              <a:r>
                <a:rPr lang="en-US" dirty="0" smtClean="0"/>
                <a:t>to (</a:t>
              </a:r>
              <a:r>
                <a:rPr lang="en-US" b="1" dirty="0" smtClean="0"/>
                <a:t>96; 98</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 13</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 56</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545709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dirty="0"/>
          </a:p>
        </p:txBody>
      </p:sp>
      <p:grpSp>
        <p:nvGrpSpPr>
          <p:cNvPr id="31" name="Group 30"/>
          <p:cNvGrpSpPr/>
          <p:nvPr/>
        </p:nvGrpSpPr>
        <p:grpSpPr>
          <a:xfrm>
            <a:off x="152347" y="85819"/>
            <a:ext cx="6138282" cy="1371576"/>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renewed </a:t>
              </a:r>
              <a:r>
                <a:rPr lang="en-US" dirty="0">
                  <a:solidFill>
                    <a:srgbClr val="FFFFFF"/>
                  </a:solidFill>
                </a:rPr>
                <a:t>your driver’s license at a cash </a:t>
              </a:r>
              <a:r>
                <a:rPr lang="en-US" dirty="0" smtClean="0">
                  <a:solidFill>
                    <a:srgbClr val="FFFFFF"/>
                  </a:solidFill>
                </a:rPr>
                <a:t>machine (</a:t>
              </a:r>
              <a:r>
                <a:rPr lang="en-US" b="1" dirty="0" smtClean="0">
                  <a:solidFill>
                    <a:srgbClr val="FFFFFF"/>
                  </a:solidFill>
                </a:rPr>
                <a:t>13; 16</a:t>
              </a:r>
              <a:r>
                <a:rPr lang="en-US" dirty="0" smtClean="0">
                  <a:solidFill>
                    <a:srgbClr val="FFFFFF"/>
                  </a:solidFill>
                </a:rPr>
                <a:t>)</a:t>
              </a:r>
              <a:endParaRPr lang="en-US" dirty="0">
                <a:solidFill>
                  <a:srgbClr val="FFFFFF"/>
                </a:solidFill>
              </a:endParaRPr>
            </a:p>
            <a:p>
              <a:pPr algn="ctr"/>
              <a:r>
                <a:rPr lang="en-US" dirty="0" smtClean="0">
                  <a:solidFill>
                    <a:srgbClr val="FFFFFF"/>
                  </a:solidFill>
                </a:rPr>
                <a:t>bought </a:t>
              </a:r>
              <a:r>
                <a:rPr lang="en-US" dirty="0">
                  <a:solidFill>
                    <a:srgbClr val="FFFFFF"/>
                  </a:solidFill>
                </a:rPr>
                <a:t>concert tickets from a cash </a:t>
              </a:r>
              <a:r>
                <a:rPr lang="en-US" dirty="0" smtClean="0">
                  <a:solidFill>
                    <a:srgbClr val="FFFFFF"/>
                  </a:solidFill>
                </a:rPr>
                <a:t>machine (</a:t>
              </a:r>
              <a:r>
                <a:rPr lang="en-US" b="1" dirty="0" smtClean="0">
                  <a:solidFill>
                    <a:srgbClr val="FFFFFF"/>
                  </a:solidFill>
                </a:rPr>
                <a:t>37; 56</a:t>
              </a:r>
              <a:r>
                <a:rPr lang="en-US" dirty="0" smtClean="0">
                  <a:solidFill>
                    <a:srgbClr val="FFFFFF"/>
                  </a:solidFill>
                </a:rPr>
                <a:t>)</a:t>
              </a:r>
              <a:endParaRPr lang="en-US" dirty="0">
                <a:solidFill>
                  <a:srgbClr val="FFFFFF"/>
                </a:solidFill>
              </a:endParaRPr>
            </a:p>
            <a:p>
              <a:pPr algn="ctr"/>
              <a:r>
                <a:rPr lang="en-US" dirty="0" smtClean="0">
                  <a:solidFill>
                    <a:srgbClr val="FFFFFF"/>
                  </a:solidFill>
                </a:rPr>
                <a:t>checked </a:t>
              </a:r>
              <a:r>
                <a:rPr lang="en-US" dirty="0">
                  <a:solidFill>
                    <a:srgbClr val="FFFFFF"/>
                  </a:solidFill>
                </a:rPr>
                <a:t>out of a supermarket a whole cart at a time (</a:t>
              </a:r>
              <a:r>
                <a:rPr lang="en-US" b="1" dirty="0" smtClean="0">
                  <a:solidFill>
                    <a:srgbClr val="FFFFFF"/>
                  </a:solidFill>
                </a:rPr>
                <a:t>13; 11</a:t>
              </a:r>
              <a:r>
                <a:rPr lang="en-US" dirty="0" smtClean="0">
                  <a:solidFill>
                    <a:srgbClr val="FFFFFF"/>
                  </a:solidFill>
                </a:rPr>
                <a:t>)</a:t>
              </a:r>
            </a:p>
            <a:p>
              <a:pPr algn="ctr"/>
              <a:r>
                <a:rPr lang="en-US" dirty="0">
                  <a:solidFill>
                    <a:srgbClr val="FFFFFF"/>
                  </a:solidFill>
                  <a:ea typeface="Lucida Grande"/>
                  <a:cs typeface="Lucida Grande"/>
                </a:rPr>
                <a:t>sent someone a fax from the </a:t>
              </a:r>
              <a:r>
                <a:rPr lang="en-US" dirty="0" smtClean="0">
                  <a:solidFill>
                    <a:srgbClr val="FFFFFF"/>
                  </a:solidFill>
                  <a:ea typeface="Lucida Grande"/>
                  <a:cs typeface="Lucida Grande"/>
                </a:rPr>
                <a:t>beach (</a:t>
              </a:r>
              <a:r>
                <a:rPr lang="en-US" b="1" dirty="0" smtClean="0">
                  <a:solidFill>
                    <a:srgbClr val="FFFFFF"/>
                  </a:solidFill>
                  <a:ea typeface="Lucida Grande"/>
                  <a:cs typeface="Lucida Grande"/>
                </a:rPr>
                <a:t>31; 44</a:t>
              </a:r>
              <a:r>
                <a:rPr lang="en-US" dirty="0" smtClean="0">
                  <a:solidFill>
                    <a:srgbClr val="FFFFFF"/>
                  </a:solidFill>
                  <a:ea typeface="Lucida Grande"/>
                  <a:cs typeface="Lucida Grande"/>
                </a:rPr>
                <a:t>)</a:t>
              </a:r>
              <a:endParaRPr lang="en-US" dirty="0">
                <a:solidFill>
                  <a:srgbClr val="FFFFFF"/>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rgbClr val="FFFFFF"/>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Travel</a:t>
              </a:r>
              <a:endParaRPr lang="en-US" b="1" dirty="0">
                <a:solidFill>
                  <a:srgbClr val="FFFFFF"/>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rgbClr val="FFFFFF"/>
                  </a:solidFill>
                </a:rPr>
                <a:t>crossed </a:t>
              </a:r>
              <a:r>
                <a:rPr lang="en-US" dirty="0">
                  <a:solidFill>
                    <a:srgbClr val="FFFFFF"/>
                  </a:solidFill>
                </a:rPr>
                <a:t>the country without </a:t>
              </a:r>
              <a:r>
                <a:rPr lang="en-US" dirty="0" smtClean="0">
                  <a:solidFill>
                    <a:srgbClr val="FFFFFF"/>
                  </a:solidFill>
                </a:rPr>
                <a:t>directions (</a:t>
              </a:r>
              <a:r>
                <a:rPr lang="en-US" b="1" dirty="0" smtClean="0">
                  <a:solidFill>
                    <a:srgbClr val="FFFFFF"/>
                  </a:solidFill>
                </a:rPr>
                <a:t>72; 82</a:t>
              </a:r>
              <a:r>
                <a:rPr lang="en-US" dirty="0" smtClean="0">
                  <a:solidFill>
                    <a:srgbClr val="FFFFFF"/>
                  </a:solidFill>
                </a:rPr>
                <a:t>)</a:t>
              </a:r>
            </a:p>
            <a:p>
              <a:pPr algn="ctr"/>
              <a:r>
                <a:rPr lang="en-US" dirty="0" smtClean="0">
                  <a:solidFill>
                    <a:srgbClr val="FFFFFF"/>
                  </a:solidFill>
                </a:rPr>
                <a:t>paid </a:t>
              </a:r>
              <a:r>
                <a:rPr lang="en-US" dirty="0">
                  <a:solidFill>
                    <a:srgbClr val="FFFFFF"/>
                  </a:solidFill>
                </a:rPr>
                <a:t>a toll without slowing </a:t>
              </a:r>
              <a:r>
                <a:rPr lang="en-US" dirty="0" smtClean="0">
                  <a:solidFill>
                    <a:srgbClr val="FFFFFF"/>
                  </a:solidFill>
                </a:rPr>
                <a:t>down (</a:t>
              </a:r>
              <a:r>
                <a:rPr lang="en-US" b="1" dirty="0" smtClean="0">
                  <a:solidFill>
                    <a:srgbClr val="FFFFFF"/>
                  </a:solidFill>
                </a:rPr>
                <a:t>64; 64</a:t>
              </a:r>
              <a:r>
                <a:rPr lang="en-US" dirty="0" smtClean="0">
                  <a:solidFill>
                    <a:srgbClr val="FFFFFF"/>
                  </a:solidFill>
                </a:rPr>
                <a:t>)</a:t>
              </a:r>
              <a:endParaRPr lang="en-US" dirty="0">
                <a:solidFill>
                  <a:srgbClr val="FFFFFF"/>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FFFF"/>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1">
              <a:lumMod val="75000"/>
            </a:schemeClr>
          </a:solidFill>
        </p:spPr>
        <p:txBody>
          <a:bodyPr wrap="none" rtlCol="0">
            <a:spAutoFit/>
          </a:bodyPr>
          <a:lstStyle/>
          <a:p>
            <a:r>
              <a:rPr lang="en-US" dirty="0" smtClean="0">
                <a:solidFill>
                  <a:srgbClr val="FFFFFF"/>
                </a:solidFill>
              </a:rPr>
              <a:t>S2014; F2013</a:t>
            </a:r>
            <a:endParaRPr lang="en-US" dirty="0">
              <a:solidFill>
                <a:srgbClr val="FFFFFF"/>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4273920" y="2551320"/>
              <a:ext cx="283320" cy="763200"/>
            </p14:xfrm>
          </p:contentPart>
        </mc:Choice>
        <mc:Fallback>
          <p:pic>
            <p:nvPicPr>
              <p:cNvPr id="3" name="Ink 2"/>
              <p:cNvPicPr/>
              <p:nvPr/>
            </p:nvPicPr>
            <p:blipFill>
              <a:blip r:embed="rId3"/>
              <a:stretch>
                <a:fillRect/>
              </a:stretch>
            </p:blipFill>
            <p:spPr>
              <a:xfrm>
                <a:off x="4264560" y="2541960"/>
                <a:ext cx="302040" cy="781920"/>
              </a:xfrm>
              <a:prstGeom prst="rect">
                <a:avLst/>
              </a:prstGeom>
            </p:spPr>
          </p:pic>
        </mc:Fallback>
      </mc:AlternateContent>
    </p:spTree>
    <p:extLst>
      <p:ext uri="{BB962C8B-B14F-4D97-AF65-F5344CB8AC3E}">
        <p14:creationId xmlns:p14="http://schemas.microsoft.com/office/powerpoint/2010/main" val="2653457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16</a:t>
            </a:fld>
            <a:endParaRPr lang="en-US" dirty="0"/>
          </a:p>
        </p:txBody>
      </p:sp>
      <p:grpSp>
        <p:nvGrpSpPr>
          <p:cNvPr id="31" name="Group 30"/>
          <p:cNvGrpSpPr/>
          <p:nvPr/>
        </p:nvGrpSpPr>
        <p:grpSpPr>
          <a:xfrm>
            <a:off x="152347" y="85819"/>
            <a:ext cx="6138282" cy="1371576"/>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renewed </a:t>
              </a:r>
              <a:r>
                <a:rPr lang="en-US" dirty="0">
                  <a:solidFill>
                    <a:srgbClr val="FFFFFF"/>
                  </a:solidFill>
                </a:rPr>
                <a:t>your driver’s license at a cash </a:t>
              </a:r>
              <a:r>
                <a:rPr lang="en-US" dirty="0" smtClean="0">
                  <a:solidFill>
                    <a:srgbClr val="FFFFFF"/>
                  </a:solidFill>
                </a:rPr>
                <a:t>machine (</a:t>
              </a:r>
              <a:r>
                <a:rPr lang="en-US" b="1" dirty="0" smtClean="0">
                  <a:solidFill>
                    <a:srgbClr val="FFFFFF"/>
                  </a:solidFill>
                </a:rPr>
                <a:t>13; 16</a:t>
              </a:r>
              <a:r>
                <a:rPr lang="en-US" dirty="0" smtClean="0">
                  <a:solidFill>
                    <a:srgbClr val="FFFFFF"/>
                  </a:solidFill>
                </a:rPr>
                <a:t>)</a:t>
              </a:r>
              <a:endParaRPr lang="en-US" dirty="0">
                <a:solidFill>
                  <a:srgbClr val="FFFFFF"/>
                </a:solidFill>
              </a:endParaRPr>
            </a:p>
            <a:p>
              <a:pPr algn="ctr"/>
              <a:r>
                <a:rPr lang="en-US" dirty="0" smtClean="0">
                  <a:solidFill>
                    <a:srgbClr val="FFFFFF"/>
                  </a:solidFill>
                </a:rPr>
                <a:t>bought </a:t>
              </a:r>
              <a:r>
                <a:rPr lang="en-US" dirty="0">
                  <a:solidFill>
                    <a:srgbClr val="FFFFFF"/>
                  </a:solidFill>
                </a:rPr>
                <a:t>concert tickets from a cash </a:t>
              </a:r>
              <a:r>
                <a:rPr lang="en-US" dirty="0" smtClean="0">
                  <a:solidFill>
                    <a:srgbClr val="FFFFFF"/>
                  </a:solidFill>
                </a:rPr>
                <a:t>machine (</a:t>
              </a:r>
              <a:r>
                <a:rPr lang="en-US" b="1" dirty="0" smtClean="0">
                  <a:solidFill>
                    <a:srgbClr val="FFFFFF"/>
                  </a:solidFill>
                </a:rPr>
                <a:t>37; 56</a:t>
              </a:r>
              <a:r>
                <a:rPr lang="en-US" dirty="0" smtClean="0">
                  <a:solidFill>
                    <a:srgbClr val="FFFFFF"/>
                  </a:solidFill>
                </a:rPr>
                <a:t>)</a:t>
              </a:r>
              <a:endParaRPr lang="en-US" dirty="0">
                <a:solidFill>
                  <a:srgbClr val="FFFFFF"/>
                </a:solidFill>
              </a:endParaRPr>
            </a:p>
            <a:p>
              <a:pPr algn="ctr"/>
              <a:r>
                <a:rPr lang="en-US" dirty="0" smtClean="0">
                  <a:solidFill>
                    <a:srgbClr val="FFFFFF"/>
                  </a:solidFill>
                </a:rPr>
                <a:t>checked </a:t>
              </a:r>
              <a:r>
                <a:rPr lang="en-US" dirty="0">
                  <a:solidFill>
                    <a:srgbClr val="FFFFFF"/>
                  </a:solidFill>
                </a:rPr>
                <a:t>out of a supermarket a whole cart at a time (</a:t>
              </a:r>
              <a:r>
                <a:rPr lang="en-US" b="1" dirty="0" smtClean="0">
                  <a:solidFill>
                    <a:srgbClr val="FFFFFF"/>
                  </a:solidFill>
                </a:rPr>
                <a:t>13; 11</a:t>
              </a:r>
              <a:r>
                <a:rPr lang="en-US" dirty="0" smtClean="0">
                  <a:solidFill>
                    <a:srgbClr val="FFFFFF"/>
                  </a:solidFill>
                </a:rPr>
                <a:t>)</a:t>
              </a:r>
            </a:p>
            <a:p>
              <a:pPr algn="ctr"/>
              <a:r>
                <a:rPr lang="en-US" dirty="0">
                  <a:solidFill>
                    <a:srgbClr val="FFFFFF"/>
                  </a:solidFill>
                  <a:ea typeface="Lucida Grande"/>
                  <a:cs typeface="Lucida Grande"/>
                </a:rPr>
                <a:t>sent someone a fax from the </a:t>
              </a:r>
              <a:r>
                <a:rPr lang="en-US" dirty="0" smtClean="0">
                  <a:solidFill>
                    <a:srgbClr val="FFFFFF"/>
                  </a:solidFill>
                  <a:ea typeface="Lucida Grande"/>
                  <a:cs typeface="Lucida Grande"/>
                </a:rPr>
                <a:t>beach (</a:t>
              </a:r>
              <a:r>
                <a:rPr lang="en-US" b="1" dirty="0" smtClean="0">
                  <a:solidFill>
                    <a:srgbClr val="FFFFFF"/>
                  </a:solidFill>
                  <a:ea typeface="Lucida Grande"/>
                  <a:cs typeface="Lucida Grande"/>
                </a:rPr>
                <a:t>31; 44</a:t>
              </a:r>
              <a:r>
                <a:rPr lang="en-US" dirty="0" smtClean="0">
                  <a:solidFill>
                    <a:srgbClr val="FFFFFF"/>
                  </a:solidFill>
                  <a:ea typeface="Lucida Grande"/>
                  <a:cs typeface="Lucida Grande"/>
                </a:rPr>
                <a:t>)</a:t>
              </a:r>
              <a:endParaRPr lang="en-US" dirty="0">
                <a:solidFill>
                  <a:srgbClr val="FFFFFF"/>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rgbClr val="FFFFFF"/>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Travel</a:t>
              </a:r>
              <a:endParaRPr lang="en-US" b="1" dirty="0">
                <a:solidFill>
                  <a:srgbClr val="FFFFFF"/>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rgbClr val="FFFFFF"/>
                  </a:solidFill>
                </a:rPr>
                <a:t>crossed </a:t>
              </a:r>
              <a:r>
                <a:rPr lang="en-US" dirty="0">
                  <a:solidFill>
                    <a:srgbClr val="FFFFFF"/>
                  </a:solidFill>
                </a:rPr>
                <a:t>the country without </a:t>
              </a:r>
              <a:r>
                <a:rPr lang="en-US" dirty="0" smtClean="0">
                  <a:solidFill>
                    <a:srgbClr val="FFFFFF"/>
                  </a:solidFill>
                </a:rPr>
                <a:t>directions (</a:t>
              </a:r>
              <a:r>
                <a:rPr lang="en-US" b="1" dirty="0" smtClean="0">
                  <a:solidFill>
                    <a:srgbClr val="FFFFFF"/>
                  </a:solidFill>
                </a:rPr>
                <a:t>72; 82</a:t>
              </a:r>
              <a:r>
                <a:rPr lang="en-US" dirty="0" smtClean="0">
                  <a:solidFill>
                    <a:srgbClr val="FFFFFF"/>
                  </a:solidFill>
                </a:rPr>
                <a:t>)</a:t>
              </a:r>
            </a:p>
            <a:p>
              <a:pPr algn="ctr"/>
              <a:r>
                <a:rPr lang="en-US" dirty="0" smtClean="0">
                  <a:solidFill>
                    <a:srgbClr val="FFFFFF"/>
                  </a:solidFill>
                </a:rPr>
                <a:t>paid </a:t>
              </a:r>
              <a:r>
                <a:rPr lang="en-US" dirty="0">
                  <a:solidFill>
                    <a:srgbClr val="FFFFFF"/>
                  </a:solidFill>
                </a:rPr>
                <a:t>a toll without slowing </a:t>
              </a:r>
              <a:r>
                <a:rPr lang="en-US" dirty="0" smtClean="0">
                  <a:solidFill>
                    <a:srgbClr val="FFFFFF"/>
                  </a:solidFill>
                </a:rPr>
                <a:t>down (</a:t>
              </a:r>
              <a:r>
                <a:rPr lang="en-US" b="1" dirty="0" smtClean="0">
                  <a:solidFill>
                    <a:srgbClr val="FFFFFF"/>
                  </a:solidFill>
                </a:rPr>
                <a:t>64; 64</a:t>
              </a:r>
              <a:r>
                <a:rPr lang="en-US" dirty="0" smtClean="0">
                  <a:solidFill>
                    <a:srgbClr val="FFFFFF"/>
                  </a:solidFill>
                </a:rPr>
                <a:t>)</a:t>
              </a:r>
              <a:endParaRPr lang="en-US" dirty="0">
                <a:solidFill>
                  <a:srgbClr val="FFFFFF"/>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FFFF"/>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1">
              <a:lumMod val="75000"/>
            </a:schemeClr>
          </a:solidFill>
        </p:spPr>
        <p:txBody>
          <a:bodyPr wrap="none" rtlCol="0">
            <a:spAutoFit/>
          </a:bodyPr>
          <a:lstStyle/>
          <a:p>
            <a:r>
              <a:rPr lang="en-US" dirty="0" smtClean="0">
                <a:solidFill>
                  <a:srgbClr val="FFFFFF"/>
                </a:solidFill>
              </a:rPr>
              <a:t>S2014; F2013</a:t>
            </a:r>
            <a:endParaRPr lang="en-US" dirty="0">
              <a:solidFill>
                <a:srgbClr val="FFFFFF"/>
              </a:solidFill>
            </a:endParaRPr>
          </a:p>
        </p:txBody>
      </p:sp>
      <p:pic>
        <p:nvPicPr>
          <p:cNvPr id="25" name="Picture 24"/>
          <p:cNvPicPr>
            <a:picLocks noChangeAspect="1"/>
          </p:cNvPicPr>
          <p:nvPr/>
        </p:nvPicPr>
        <p:blipFill>
          <a:blip r:embed="rId2"/>
          <a:stretch>
            <a:fillRect/>
          </a:stretch>
        </p:blipFill>
        <p:spPr>
          <a:xfrm>
            <a:off x="297256" y="85819"/>
            <a:ext cx="6038896" cy="2656284"/>
          </a:xfrm>
          <a:prstGeom prst="rect">
            <a:avLst/>
          </a:prstGeom>
        </p:spPr>
      </p:pic>
      <p:sp>
        <p:nvSpPr>
          <p:cNvPr id="28" name="TextBox 27"/>
          <p:cNvSpPr txBox="1"/>
          <p:nvPr/>
        </p:nvSpPr>
        <p:spPr>
          <a:xfrm>
            <a:off x="297256" y="3453519"/>
            <a:ext cx="8601682" cy="1384995"/>
          </a:xfrm>
          <a:prstGeom prst="rect">
            <a:avLst/>
          </a:prstGeom>
          <a:solidFill>
            <a:schemeClr val="accent5">
              <a:lumMod val="40000"/>
              <a:lumOff val="60000"/>
            </a:schemeClr>
          </a:solidFill>
        </p:spPr>
        <p:txBody>
          <a:bodyPr wrap="square" rtlCol="0">
            <a:spAutoFit/>
          </a:bodyPr>
          <a:lstStyle/>
          <a:p>
            <a:r>
              <a:rPr lang="en-US" sz="2800" dirty="0" smtClean="0"/>
              <a:t>Created by </a:t>
            </a:r>
            <a:r>
              <a:rPr lang="en-US" sz="2800" dirty="0" err="1"/>
              <a:t>Ahti</a:t>
            </a:r>
            <a:r>
              <a:rPr lang="en-US" sz="2800" dirty="0"/>
              <a:t> </a:t>
            </a:r>
            <a:r>
              <a:rPr lang="en-US" sz="2800" dirty="0" err="1" smtClean="0"/>
              <a:t>Heinla</a:t>
            </a:r>
            <a:r>
              <a:rPr lang="en-US" sz="2800" dirty="0" smtClean="0"/>
              <a:t>, </a:t>
            </a:r>
            <a:r>
              <a:rPr lang="en-US" sz="2800" dirty="0" err="1"/>
              <a:t>Priit</a:t>
            </a:r>
            <a:r>
              <a:rPr lang="en-US" sz="2800" dirty="0"/>
              <a:t> </a:t>
            </a:r>
            <a:r>
              <a:rPr lang="en-US" sz="2800" dirty="0" err="1"/>
              <a:t>Kasesalu</a:t>
            </a:r>
            <a:r>
              <a:rPr lang="en-US" sz="2800" dirty="0"/>
              <a:t>, </a:t>
            </a:r>
            <a:r>
              <a:rPr lang="en-US" sz="2800" dirty="0" err="1" smtClean="0"/>
              <a:t>Jaan</a:t>
            </a:r>
            <a:r>
              <a:rPr lang="en-US" sz="2800" dirty="0" smtClean="0"/>
              <a:t> Tallinn </a:t>
            </a:r>
          </a:p>
          <a:p>
            <a:r>
              <a:rPr lang="en-US" sz="2800" dirty="0" smtClean="0"/>
              <a:t>(3</a:t>
            </a:r>
            <a:r>
              <a:rPr lang="en-US" sz="2800" baseline="30000" dirty="0"/>
              <a:t>r</a:t>
            </a:r>
            <a:r>
              <a:rPr lang="en-US" sz="2800" baseline="30000" dirty="0" smtClean="0"/>
              <a:t>d</a:t>
            </a:r>
            <a:r>
              <a:rPr lang="en-US" sz="2800" dirty="0" smtClean="0"/>
              <a:t> years </a:t>
            </a:r>
            <a:r>
              <a:rPr lang="en-US" sz="2800" dirty="0"/>
              <a:t>at </a:t>
            </a:r>
            <a:r>
              <a:rPr lang="en-US" sz="2800" dirty="0" smtClean="0"/>
              <a:t>U. </a:t>
            </a:r>
            <a:r>
              <a:rPr lang="en-US" sz="2800" dirty="0"/>
              <a:t>of Tartu in </a:t>
            </a:r>
            <a:r>
              <a:rPr lang="en-US" sz="2800" dirty="0" smtClean="0"/>
              <a:t>1994)</a:t>
            </a:r>
            <a:r>
              <a:rPr lang="en-US" sz="2800" dirty="0"/>
              <a:t>; Janus </a:t>
            </a:r>
            <a:r>
              <a:rPr lang="en-US" sz="2800" dirty="0" err="1" smtClean="0"/>
              <a:t>Friis</a:t>
            </a:r>
            <a:r>
              <a:rPr lang="en-US" sz="2800" dirty="0" smtClean="0"/>
              <a:t> (HS dropout), </a:t>
            </a:r>
            <a:r>
              <a:rPr lang="en-US" sz="2800" dirty="0" err="1"/>
              <a:t>Niklas</a:t>
            </a:r>
            <a:r>
              <a:rPr lang="en-US" sz="2800" dirty="0"/>
              <a:t> </a:t>
            </a:r>
            <a:r>
              <a:rPr lang="en-US" sz="2800" dirty="0" err="1" smtClean="0"/>
              <a:t>Zennström</a:t>
            </a:r>
            <a:endParaRPr lang="en-US" sz="2800" dirty="0"/>
          </a:p>
        </p:txBody>
      </p:sp>
      <p:pic>
        <p:nvPicPr>
          <p:cNvPr id="33" name="Picture 32"/>
          <p:cNvPicPr>
            <a:picLocks noChangeAspect="1"/>
          </p:cNvPicPr>
          <p:nvPr/>
        </p:nvPicPr>
        <p:blipFill>
          <a:blip r:embed="rId3"/>
          <a:stretch>
            <a:fillRect/>
          </a:stretch>
        </p:blipFill>
        <p:spPr>
          <a:xfrm>
            <a:off x="6264795" y="188177"/>
            <a:ext cx="2748167" cy="184876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91287" y="2310885"/>
            <a:ext cx="1887844" cy="369332"/>
          </a:xfrm>
          <a:prstGeom prst="rect">
            <a:avLst/>
          </a:prstGeom>
        </p:spPr>
        <p:txBody>
          <a:bodyPr wrap="none">
            <a:spAutoFit/>
          </a:bodyPr>
          <a:lstStyle/>
          <a:p>
            <a:pPr algn="ctr"/>
            <a:r>
              <a:rPr lang="en-US" dirty="0"/>
              <a:t>First Release 2003</a:t>
            </a:r>
          </a:p>
        </p:txBody>
      </p:sp>
    </p:spTree>
    <p:extLst>
      <p:ext uri="{BB962C8B-B14F-4D97-AF65-F5344CB8AC3E}">
        <p14:creationId xmlns:p14="http://schemas.microsoft.com/office/powerpoint/2010/main" val="217826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t>checked </a:t>
              </a:r>
              <a:r>
                <a:rPr lang="en-US" dirty="0"/>
                <a:t>out of a supermarket a whole cart at a time (</a:t>
              </a:r>
              <a:r>
                <a:rPr lang="en-US" b="1" dirty="0" smtClean="0">
                  <a:solidFill>
                    <a:srgbClr val="FF0000"/>
                  </a:solidFill>
                </a:rPr>
                <a:t>13; 11</a:t>
              </a:r>
              <a:r>
                <a:rPr lang="en-US" dirty="0" smtClean="0"/>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08320" y="430200"/>
              <a:ext cx="4543920" cy="1062000"/>
            </p14:xfrm>
          </p:contentPart>
        </mc:Choice>
        <mc:Fallback>
          <p:pic>
            <p:nvPicPr>
              <p:cNvPr id="3" name="Ink 2"/>
              <p:cNvPicPr/>
              <p:nvPr/>
            </p:nvPicPr>
            <p:blipFill>
              <a:blip r:embed="rId3"/>
              <a:stretch>
                <a:fillRect/>
              </a:stretch>
            </p:blipFill>
            <p:spPr>
              <a:xfrm>
                <a:off x="498960" y="420840"/>
                <a:ext cx="4562640" cy="1080720"/>
              </a:xfrm>
              <a:prstGeom prst="rect">
                <a:avLst/>
              </a:prstGeom>
            </p:spPr>
          </p:pic>
        </mc:Fallback>
      </mc:AlternateContent>
    </p:spTree>
    <p:extLst>
      <p:ext uri="{BB962C8B-B14F-4D97-AF65-F5344CB8AC3E}">
        <p14:creationId xmlns:p14="http://schemas.microsoft.com/office/powerpoint/2010/main" val="2243157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chemeClr val="bg1"/>
                  </a:solidFill>
                </a:rPr>
                <a:t>13; 16</a:t>
              </a:r>
              <a:r>
                <a:rPr lang="en-US" dirty="0" smtClean="0">
                  <a:solidFill>
                    <a:schemeClr val="bg1"/>
                  </a:solidFill>
                </a:rPr>
                <a:t>)</a:t>
              </a:r>
              <a:endParaRPr lang="en-US" dirty="0">
                <a:solidFill>
                  <a:schemeClr val="bg1"/>
                </a:solidFill>
              </a:endParaRPr>
            </a:p>
            <a:p>
              <a:pPr algn="ctr"/>
              <a:r>
                <a:rPr lang="en-US" dirty="0" smtClean="0">
                  <a:solidFill>
                    <a:schemeClr val="bg1"/>
                  </a:solidFill>
                </a:rPr>
                <a:t>bought </a:t>
              </a:r>
              <a:r>
                <a:rPr lang="en-US" dirty="0">
                  <a:solidFill>
                    <a:schemeClr val="bg1"/>
                  </a:solidFill>
                </a:rPr>
                <a:t>concert tickets from a cash </a:t>
              </a:r>
              <a:r>
                <a:rPr lang="en-US" dirty="0" smtClean="0">
                  <a:solidFill>
                    <a:schemeClr val="bg1"/>
                  </a:solidFill>
                </a:rPr>
                <a:t>machine (</a:t>
              </a:r>
              <a:r>
                <a:rPr lang="en-US" b="1" dirty="0" smtClean="0">
                  <a:solidFill>
                    <a:schemeClr val="bg1"/>
                  </a:solidFill>
                </a:rPr>
                <a:t>37; 56</a:t>
              </a:r>
              <a:r>
                <a:rPr lang="en-US" dirty="0" smtClean="0">
                  <a:solidFill>
                    <a:schemeClr val="bg1"/>
                  </a:solidFill>
                </a:rPr>
                <a:t>)</a:t>
              </a:r>
              <a:endParaRPr lang="en-US" dirty="0">
                <a:solidFill>
                  <a:schemeClr val="bg1"/>
                </a:solidFill>
              </a:endParaRPr>
            </a:p>
            <a:p>
              <a:pPr algn="ctr"/>
              <a:r>
                <a:rPr lang="en-US" dirty="0" smtClean="0">
                  <a:solidFill>
                    <a:schemeClr val="bg1"/>
                  </a:solidFill>
                </a:rPr>
                <a:t>checked </a:t>
              </a:r>
              <a:r>
                <a:rPr lang="en-US" dirty="0">
                  <a:solidFill>
                    <a:schemeClr val="bg1"/>
                  </a:solidFill>
                </a:rPr>
                <a:t>out of a supermarket a whole cart at a time (</a:t>
              </a:r>
              <a:r>
                <a:rPr lang="en-US" b="1" dirty="0" smtClean="0">
                  <a:solidFill>
                    <a:schemeClr val="bg1"/>
                  </a:solidFill>
                </a:rPr>
                <a:t>13; 11</a:t>
              </a:r>
              <a:r>
                <a:rPr lang="en-US" dirty="0" smtClean="0">
                  <a:solidFill>
                    <a:schemeClr val="bg1"/>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pic>
        <p:nvPicPr>
          <p:cNvPr id="25" name="Picture 24"/>
          <p:cNvPicPr>
            <a:picLocks noChangeAspect="1"/>
          </p:cNvPicPr>
          <p:nvPr/>
        </p:nvPicPr>
        <p:blipFill>
          <a:blip r:embed="rId2"/>
          <a:stretch>
            <a:fillRect/>
          </a:stretch>
        </p:blipFill>
        <p:spPr>
          <a:xfrm>
            <a:off x="3460698" y="1482289"/>
            <a:ext cx="5552264" cy="3560389"/>
          </a:xfrm>
          <a:prstGeom prst="rect">
            <a:avLst/>
          </a:prstGeom>
        </p:spPr>
      </p:pic>
      <p:sp>
        <p:nvSpPr>
          <p:cNvPr id="28" name="TextBox 27"/>
          <p:cNvSpPr txBox="1"/>
          <p:nvPr/>
        </p:nvSpPr>
        <p:spPr>
          <a:xfrm>
            <a:off x="4261944" y="4255181"/>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5490360" y="4552200"/>
              <a:ext cx="2617200" cy="385200"/>
            </p14:xfrm>
          </p:contentPart>
        </mc:Choice>
        <mc:Fallback>
          <p:pic>
            <p:nvPicPr>
              <p:cNvPr id="3" name="Ink 2"/>
              <p:cNvPicPr/>
              <p:nvPr/>
            </p:nvPicPr>
            <p:blipFill>
              <a:blip r:embed="rId4"/>
              <a:stretch>
                <a:fillRect/>
              </a:stretch>
            </p:blipFill>
            <p:spPr>
              <a:xfrm>
                <a:off x="5481000" y="4542840"/>
                <a:ext cx="2635920" cy="403920"/>
              </a:xfrm>
              <a:prstGeom prst="rect">
                <a:avLst/>
              </a:prstGeom>
            </p:spPr>
          </p:pic>
        </mc:Fallback>
      </mc:AlternateContent>
    </p:spTree>
    <p:extLst>
      <p:ext uri="{BB962C8B-B14F-4D97-AF65-F5344CB8AC3E}">
        <p14:creationId xmlns:p14="http://schemas.microsoft.com/office/powerpoint/2010/main" val="9442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Autofit/>
          </a:bodyPr>
          <a:lstStyle/>
          <a:p>
            <a:pPr marL="0" indent="0">
              <a:buNone/>
            </a:pPr>
            <a:r>
              <a:rPr lang="en-US" sz="2400" b="1" dirty="0" smtClean="0"/>
              <a:t>Today: </a:t>
            </a:r>
            <a:r>
              <a:rPr lang="en-US" sz="2400" dirty="0" smtClean="0"/>
              <a:t>What will happen in the next 15 years</a:t>
            </a:r>
          </a:p>
          <a:p>
            <a:pPr marL="0" indent="0">
              <a:buNone/>
            </a:pPr>
            <a:r>
              <a:rPr lang="en-US" sz="2400" b="1" dirty="0" smtClean="0"/>
              <a:t>Thursday: Project Presentations</a:t>
            </a:r>
          </a:p>
          <a:p>
            <a:pPr marL="0" indent="0">
              <a:buNone/>
            </a:pPr>
            <a:r>
              <a:rPr lang="en-US" sz="2400" b="1" dirty="0" smtClean="0"/>
              <a:t>Next Tuesday: Project Presentations</a:t>
            </a:r>
          </a:p>
          <a:p>
            <a:pPr marL="0" indent="0">
              <a:buNone/>
            </a:pPr>
            <a:endParaRPr lang="en-US" sz="2400" b="1" dirty="0" smtClean="0"/>
          </a:p>
        </p:txBody>
      </p:sp>
      <p:sp>
        <p:nvSpPr>
          <p:cNvPr id="5" name="Slide Number Placeholder 4"/>
          <p:cNvSpPr>
            <a:spLocks noGrp="1"/>
          </p:cNvSpPr>
          <p:nvPr>
            <p:ph type="sldNum" sz="quarter" idx="12"/>
          </p:nvPr>
        </p:nvSpPr>
        <p:spPr/>
        <p:txBody>
          <a:bodyPr/>
          <a:lstStyle/>
          <a:p>
            <a:fld id="{6507B5A5-F0C2-644D-AEA7-E773B6B78F38}" type="slidenum">
              <a:rPr lang="en-US" smtClean="0"/>
              <a:pPr/>
              <a:t>1</a:t>
            </a:fld>
            <a:endParaRPr lang="en-US"/>
          </a:p>
        </p:txBody>
      </p:sp>
      <p:sp>
        <p:nvSpPr>
          <p:cNvPr id="8" name="Rectangle 7"/>
          <p:cNvSpPr/>
          <p:nvPr/>
        </p:nvSpPr>
        <p:spPr>
          <a:xfrm>
            <a:off x="349479" y="2735939"/>
            <a:ext cx="8549459" cy="17543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b="1" dirty="0" smtClean="0"/>
              <a:t>Presenting on Thursday – up to 15 minutes each</a:t>
            </a:r>
          </a:p>
          <a:p>
            <a:r>
              <a:rPr lang="en-US" dirty="0" smtClean="0"/>
              <a:t>Archibald </a:t>
            </a:r>
            <a:r>
              <a:rPr lang="en-US" dirty="0"/>
              <a:t>Elliott</a:t>
            </a:r>
            <a:r>
              <a:rPr lang="en-US" dirty="0" smtClean="0"/>
              <a:t>, Esteban </a:t>
            </a:r>
            <a:r>
              <a:rPr lang="en-US" dirty="0" err="1"/>
              <a:t>Amas</a:t>
            </a:r>
            <a:r>
              <a:rPr lang="en-US" dirty="0" smtClean="0"/>
              <a:t>, Chun </a:t>
            </a:r>
            <a:r>
              <a:rPr lang="en-US" dirty="0"/>
              <a:t>Wang</a:t>
            </a:r>
            <a:r>
              <a:rPr lang="en-US" dirty="0" smtClean="0"/>
              <a:t>, Nathan </a:t>
            </a:r>
            <a:r>
              <a:rPr lang="en-US" dirty="0" err="1" smtClean="0"/>
              <a:t>Typanski</a:t>
            </a:r>
            <a:r>
              <a:rPr lang="en-US" dirty="0" smtClean="0"/>
              <a:t>, Michael Peterson</a:t>
            </a:r>
          </a:p>
          <a:p>
            <a:r>
              <a:rPr lang="en-US" dirty="0" smtClean="0"/>
              <a:t>Matt </a:t>
            </a:r>
            <a:r>
              <a:rPr lang="en-US" dirty="0"/>
              <a:t>Pearson-Beck</a:t>
            </a:r>
            <a:r>
              <a:rPr lang="en-US" dirty="0" smtClean="0"/>
              <a:t>, Jeff </a:t>
            </a:r>
            <a:r>
              <a:rPr lang="en-US" dirty="0"/>
              <a:t>Principe, </a:t>
            </a:r>
            <a:r>
              <a:rPr lang="en-US" dirty="0" smtClean="0"/>
              <a:t>Richard </a:t>
            </a:r>
            <a:r>
              <a:rPr lang="en-US" dirty="0"/>
              <a:t>Knoll, </a:t>
            </a:r>
            <a:r>
              <a:rPr lang="en-US" dirty="0" err="1" smtClean="0"/>
              <a:t>Arjun</a:t>
            </a:r>
            <a:r>
              <a:rPr lang="en-US" dirty="0" smtClean="0"/>
              <a:t> </a:t>
            </a:r>
            <a:r>
              <a:rPr lang="en-US" dirty="0"/>
              <a:t>Shankar, </a:t>
            </a:r>
            <a:r>
              <a:rPr lang="en-US" dirty="0" smtClean="0"/>
              <a:t>Tanya </a:t>
            </a:r>
            <a:r>
              <a:rPr lang="en-US" dirty="0"/>
              <a:t>Art, </a:t>
            </a:r>
            <a:r>
              <a:rPr lang="en-US" dirty="0" smtClean="0"/>
              <a:t>Brian Whitlow</a:t>
            </a:r>
          </a:p>
          <a:p>
            <a:r>
              <a:rPr lang="en-US" dirty="0"/>
              <a:t>Loren </a:t>
            </a:r>
            <a:r>
              <a:rPr lang="en-US" dirty="0" err="1" smtClean="0"/>
              <a:t>Fryxell</a:t>
            </a:r>
            <a:endParaRPr lang="en-US" dirty="0" smtClean="0"/>
          </a:p>
          <a:p>
            <a:r>
              <a:rPr lang="en-US" dirty="0" smtClean="0"/>
              <a:t>Emily </a:t>
            </a:r>
            <a:r>
              <a:rPr lang="en-US" dirty="0"/>
              <a:t>Seibert, Kevin Hoffman, Kristen </a:t>
            </a:r>
            <a:r>
              <a:rPr lang="en-US" dirty="0" err="1" smtClean="0"/>
              <a:t>Felsing</a:t>
            </a:r>
            <a:endParaRPr lang="en-US" dirty="0" smtClean="0"/>
          </a:p>
          <a:p>
            <a:r>
              <a:rPr lang="en-US" dirty="0" smtClean="0"/>
              <a:t>Jay Ashe, Matt Bloom, </a:t>
            </a:r>
            <a:r>
              <a:rPr lang="en-US" dirty="0" err="1" smtClean="0"/>
              <a:t>Steph</a:t>
            </a:r>
            <a:r>
              <a:rPr lang="en-US" dirty="0" smtClean="0"/>
              <a:t> </a:t>
            </a:r>
            <a:r>
              <a:rPr lang="en-US" dirty="0" err="1" smtClean="0"/>
              <a:t>Colen</a:t>
            </a:r>
            <a:r>
              <a:rPr lang="en-US" dirty="0" smtClean="0"/>
              <a:t>, Axel </a:t>
            </a:r>
            <a:r>
              <a:rPr lang="en-US" dirty="0" err="1" smtClean="0"/>
              <a:t>Tarnvik</a:t>
            </a:r>
            <a:endParaRPr lang="en-US" dirty="0" smtClean="0"/>
          </a:p>
        </p:txBody>
      </p:sp>
      <p:sp>
        <p:nvSpPr>
          <p:cNvPr id="15" name="TextBox 14"/>
          <p:cNvSpPr txBox="1"/>
          <p:nvPr/>
        </p:nvSpPr>
        <p:spPr>
          <a:xfrm>
            <a:off x="6385214" y="1287737"/>
            <a:ext cx="251372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Note: teams presenting </a:t>
            </a:r>
            <a:r>
              <a:rPr lang="en-US" b="1" dirty="0" smtClean="0"/>
              <a:t>next Tuesday will get 4 minutes each</a:t>
            </a:r>
            <a:r>
              <a:rPr lang="en-US" dirty="0" smtClean="0"/>
              <a:t>: prepare a focused presentation</a:t>
            </a:r>
            <a:endParaRPr lang="en-US"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21400" y="1286280"/>
              <a:ext cx="6320880" cy="3136320"/>
            </p14:xfrm>
          </p:contentPart>
        </mc:Choice>
        <mc:Fallback>
          <p:pic>
            <p:nvPicPr>
              <p:cNvPr id="3" name="Ink 2"/>
              <p:cNvPicPr/>
              <p:nvPr/>
            </p:nvPicPr>
            <p:blipFill>
              <a:blip r:embed="rId3"/>
              <a:stretch>
                <a:fillRect/>
              </a:stretch>
            </p:blipFill>
            <p:spPr>
              <a:xfrm>
                <a:off x="212040" y="1276920"/>
                <a:ext cx="6339600" cy="3155040"/>
              </a:xfrm>
              <a:prstGeom prst="rect">
                <a:avLst/>
              </a:prstGeom>
            </p:spPr>
          </p:pic>
        </mc:Fallback>
      </mc:AlternateContent>
    </p:spTree>
    <p:extLst>
      <p:ext uri="{BB962C8B-B14F-4D97-AF65-F5344CB8AC3E}">
        <p14:creationId xmlns:p14="http://schemas.microsoft.com/office/powerpoint/2010/main" val="2541232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pic>
        <p:nvPicPr>
          <p:cNvPr id="3" name="Picture 2"/>
          <p:cNvPicPr>
            <a:picLocks noChangeAspect="1"/>
          </p:cNvPicPr>
          <p:nvPr/>
        </p:nvPicPr>
        <p:blipFill>
          <a:blip r:embed="rId2"/>
          <a:stretch>
            <a:fillRect/>
          </a:stretch>
        </p:blipFill>
        <p:spPr>
          <a:xfrm>
            <a:off x="598883" y="362947"/>
            <a:ext cx="2640194" cy="3051837"/>
          </a:xfrm>
          <a:prstGeom prst="rect">
            <a:avLst/>
          </a:prstGeom>
        </p:spPr>
      </p:pic>
      <p:sp>
        <p:nvSpPr>
          <p:cNvPr id="4" name="TextBox 3"/>
          <p:cNvSpPr txBox="1"/>
          <p:nvPr/>
        </p:nvSpPr>
        <p:spPr>
          <a:xfrm>
            <a:off x="214119" y="347829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5" name="Picture 4"/>
          <p:cNvPicPr>
            <a:picLocks noChangeAspect="1"/>
          </p:cNvPicPr>
          <p:nvPr/>
        </p:nvPicPr>
        <p:blipFill rotWithShape="1">
          <a:blip r:embed="rId3"/>
          <a:srcRect r="40008"/>
          <a:stretch/>
        </p:blipFill>
        <p:spPr>
          <a:xfrm>
            <a:off x="3989181" y="173927"/>
            <a:ext cx="4480484" cy="46844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145750" y="2781351"/>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2921040" y="1376280"/>
              <a:ext cx="2173320" cy="3078000"/>
            </p14:xfrm>
          </p:contentPart>
        </mc:Choice>
        <mc:Fallback>
          <p:pic>
            <p:nvPicPr>
              <p:cNvPr id="7" name="Ink 6"/>
              <p:cNvPicPr/>
              <p:nvPr/>
            </p:nvPicPr>
            <p:blipFill>
              <a:blip r:embed="rId5"/>
              <a:stretch>
                <a:fillRect/>
              </a:stretch>
            </p:blipFill>
            <p:spPr>
              <a:xfrm>
                <a:off x="2911680" y="1366920"/>
                <a:ext cx="2192040" cy="3096720"/>
              </a:xfrm>
              <a:prstGeom prst="rect">
                <a:avLst/>
              </a:prstGeom>
            </p:spPr>
          </p:pic>
        </mc:Fallback>
      </mc:AlternateContent>
    </p:spTree>
    <p:extLst>
      <p:ext uri="{BB962C8B-B14F-4D97-AF65-F5344CB8AC3E}">
        <p14:creationId xmlns:p14="http://schemas.microsoft.com/office/powerpoint/2010/main" val="30965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rgbClr val="FF0000"/>
                  </a:solidFill>
                </a:rPr>
                <a:t>checked </a:t>
              </a:r>
              <a:r>
                <a:rPr lang="en-US" dirty="0">
                  <a:solidFill>
                    <a:srgbClr val="FF0000"/>
                  </a:solidFill>
                </a:rPr>
                <a:t>out of a supermarket a whole cart at a time (</a:t>
              </a:r>
              <a:r>
                <a:rPr lang="en-US" b="1" dirty="0" smtClean="0">
                  <a:solidFill>
                    <a:srgbClr val="FF0000"/>
                  </a:solidFill>
                </a:rPr>
                <a:t>13; 11</a:t>
              </a:r>
              <a:r>
                <a:rPr lang="en-US" dirty="0" smtClean="0">
                  <a:solidFill>
                    <a:srgbClr val="FF0000"/>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378040" y="1200240"/>
              <a:ext cx="629280" cy="59040"/>
            </p14:xfrm>
          </p:contentPart>
        </mc:Choice>
        <mc:Fallback>
          <p:pic>
            <p:nvPicPr>
              <p:cNvPr id="3" name="Ink 2"/>
              <p:cNvPicPr/>
              <p:nvPr/>
            </p:nvPicPr>
            <p:blipFill>
              <a:blip r:embed="rId3"/>
              <a:stretch>
                <a:fillRect/>
              </a:stretch>
            </p:blipFill>
            <p:spPr>
              <a:xfrm>
                <a:off x="5368680" y="1190880"/>
                <a:ext cx="648000" cy="77760"/>
              </a:xfrm>
              <a:prstGeom prst="rect">
                <a:avLst/>
              </a:prstGeom>
            </p:spPr>
          </p:pic>
        </mc:Fallback>
      </mc:AlternateContent>
    </p:spTree>
    <p:extLst>
      <p:ext uri="{BB962C8B-B14F-4D97-AF65-F5344CB8AC3E}">
        <p14:creationId xmlns:p14="http://schemas.microsoft.com/office/powerpoint/2010/main" val="2973072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rgbClr val="FF0000"/>
                  </a:solidFill>
                </a:rPr>
                <a:t>checked </a:t>
              </a:r>
              <a:r>
                <a:rPr lang="en-US" dirty="0">
                  <a:solidFill>
                    <a:srgbClr val="FF0000"/>
                  </a:solidFill>
                </a:rPr>
                <a:t>out of a supermarket a whole cart at a time (</a:t>
              </a:r>
              <a:r>
                <a:rPr lang="en-US" b="1" dirty="0" smtClean="0">
                  <a:solidFill>
                    <a:srgbClr val="FF0000"/>
                  </a:solidFill>
                </a:rPr>
                <a:t>13; 11</a:t>
              </a:r>
              <a:r>
                <a:rPr lang="en-US" dirty="0" smtClean="0">
                  <a:solidFill>
                    <a:srgbClr val="FF0000"/>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pic>
        <p:nvPicPr>
          <p:cNvPr id="25" name="Picture 24" descr="Screen Shot 2014-04-22 at 10.19.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194" y="45020"/>
            <a:ext cx="6583838" cy="5041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174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rgbClr val="8064A2"/>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6130440" y="713520"/>
              <a:ext cx="276480" cy="888480"/>
            </p14:xfrm>
          </p:contentPart>
        </mc:Choice>
        <mc:Fallback>
          <p:pic>
            <p:nvPicPr>
              <p:cNvPr id="3" name="Ink 2"/>
              <p:cNvPicPr/>
              <p:nvPr/>
            </p:nvPicPr>
            <p:blipFill>
              <a:blip r:embed="rId3"/>
              <a:stretch>
                <a:fillRect/>
              </a:stretch>
            </p:blipFill>
            <p:spPr>
              <a:xfrm>
                <a:off x="6121080" y="704160"/>
                <a:ext cx="295200" cy="907200"/>
              </a:xfrm>
              <a:prstGeom prst="rect">
                <a:avLst/>
              </a:prstGeom>
            </p:spPr>
          </p:pic>
        </mc:Fallback>
      </mc:AlternateContent>
    </p:spTree>
    <p:extLst>
      <p:ext uri="{BB962C8B-B14F-4D97-AF65-F5344CB8AC3E}">
        <p14:creationId xmlns:p14="http://schemas.microsoft.com/office/powerpoint/2010/main" val="3201083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652198" cy="5143500"/>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pic>
        <p:nvPicPr>
          <p:cNvPr id="4" name="Picture 3"/>
          <p:cNvPicPr>
            <a:picLocks noChangeAspect="1"/>
          </p:cNvPicPr>
          <p:nvPr/>
        </p:nvPicPr>
        <p:blipFill>
          <a:blip r:embed="rId3"/>
          <a:stretch>
            <a:fillRect/>
          </a:stretch>
        </p:blipFill>
        <p:spPr>
          <a:xfrm>
            <a:off x="5867619" y="342347"/>
            <a:ext cx="3157045" cy="4262012"/>
          </a:xfrm>
          <a:prstGeom prst="rect">
            <a:avLst/>
          </a:prstGeom>
        </p:spPr>
      </p:pic>
      <p:sp>
        <p:nvSpPr>
          <p:cNvPr id="5" name="TextBox 4"/>
          <p:cNvSpPr txBox="1"/>
          <p:nvPr/>
        </p:nvSpPr>
        <p:spPr>
          <a:xfrm>
            <a:off x="264241" y="335260"/>
            <a:ext cx="4808753" cy="646331"/>
          </a:xfrm>
          <a:prstGeom prst="rect">
            <a:avLst/>
          </a:prstGeom>
          <a:solidFill>
            <a:schemeClr val="tx1">
              <a:alpha val="65000"/>
            </a:schemeClr>
          </a:solidFill>
        </p:spPr>
        <p:txBody>
          <a:bodyPr wrap="none" rtlCol="0">
            <a:spAutoFit/>
          </a:bodyPr>
          <a:lstStyle/>
          <a:p>
            <a:r>
              <a:rPr lang="en-US" sz="3600" dirty="0" smtClean="0">
                <a:solidFill>
                  <a:schemeClr val="accent3">
                    <a:lumMod val="40000"/>
                    <a:lumOff val="60000"/>
                  </a:schemeClr>
                </a:solidFill>
              </a:rPr>
              <a:t>TRANSIT/NAVSAT (1964)</a:t>
            </a:r>
            <a:endParaRPr lang="en-US" sz="3600" dirty="0">
              <a:solidFill>
                <a:schemeClr val="accent3">
                  <a:lumMod val="40000"/>
                  <a:lumOff val="60000"/>
                </a:schemeClr>
              </a:solidFill>
            </a:endParaRPr>
          </a:p>
        </p:txBody>
      </p:sp>
      <p:sp>
        <p:nvSpPr>
          <p:cNvPr id="7" name="TextBox 6"/>
          <p:cNvSpPr txBox="1"/>
          <p:nvPr/>
        </p:nvSpPr>
        <p:spPr>
          <a:xfrm>
            <a:off x="264241" y="4048322"/>
            <a:ext cx="5080274" cy="369332"/>
          </a:xfrm>
          <a:prstGeom prst="rect">
            <a:avLst/>
          </a:prstGeom>
          <a:solidFill>
            <a:srgbClr val="000000"/>
          </a:solidFill>
        </p:spPr>
        <p:txBody>
          <a:bodyPr wrap="none" rtlCol="0">
            <a:spAutoFit/>
          </a:bodyPr>
          <a:lstStyle/>
          <a:p>
            <a:r>
              <a:rPr lang="en-US" dirty="0" smtClean="0">
                <a:solidFill>
                  <a:srgbClr val="FFFF66"/>
                </a:solidFill>
              </a:rPr>
              <a:t>Probably first satellite that could be reprogrammed! </a:t>
            </a:r>
            <a:endParaRPr lang="en-US" dirty="0">
              <a:solidFill>
                <a:srgbClr val="FFFF66"/>
              </a:solidFill>
            </a:endParaRPr>
          </a:p>
        </p:txBody>
      </p:sp>
      <p:sp>
        <p:nvSpPr>
          <p:cNvPr id="8" name="TextBox 7"/>
          <p:cNvSpPr txBox="1"/>
          <p:nvPr/>
        </p:nvSpPr>
        <p:spPr>
          <a:xfrm>
            <a:off x="2471350" y="4423341"/>
            <a:ext cx="2873165" cy="369332"/>
          </a:xfrm>
          <a:prstGeom prst="rect">
            <a:avLst/>
          </a:prstGeom>
          <a:solidFill>
            <a:srgbClr val="000000"/>
          </a:solidFill>
        </p:spPr>
        <p:txBody>
          <a:bodyPr wrap="none" rtlCol="0">
            <a:spAutoFit/>
          </a:bodyPr>
          <a:lstStyle/>
          <a:p>
            <a:r>
              <a:rPr lang="en-US" dirty="0" smtClean="0">
                <a:solidFill>
                  <a:srgbClr val="FFFF66"/>
                </a:solidFill>
              </a:rPr>
              <a:t>48 bytes of working memory</a:t>
            </a:r>
            <a:endParaRPr lang="en-US" dirty="0">
              <a:solidFill>
                <a:srgbClr val="FFFF66"/>
              </a:solidFill>
            </a:endParaRPr>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137160" y="849240"/>
              <a:ext cx="6617880" cy="4065480"/>
            </p14:xfrm>
          </p:contentPart>
        </mc:Choice>
        <mc:Fallback>
          <p:pic>
            <p:nvPicPr>
              <p:cNvPr id="3" name="Ink 2"/>
              <p:cNvPicPr/>
              <p:nvPr/>
            </p:nvPicPr>
            <p:blipFill>
              <a:blip r:embed="rId5"/>
              <a:stretch>
                <a:fillRect/>
              </a:stretch>
            </p:blipFill>
            <p:spPr>
              <a:xfrm>
                <a:off x="127800" y="839880"/>
                <a:ext cx="6636600" cy="4084200"/>
              </a:xfrm>
              <a:prstGeom prst="rect">
                <a:avLst/>
              </a:prstGeom>
            </p:spPr>
          </p:pic>
        </mc:Fallback>
      </mc:AlternateContent>
    </p:spTree>
    <p:extLst>
      <p:ext uri="{BB962C8B-B14F-4D97-AF65-F5344CB8AC3E}">
        <p14:creationId xmlns:p14="http://schemas.microsoft.com/office/powerpoint/2010/main" val="2190366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pic>
        <p:nvPicPr>
          <p:cNvPr id="3" name="Picture 2" descr="Screen Shot 2014-04-22 at 10.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58" y="66762"/>
            <a:ext cx="7148505" cy="438213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24674" t="5603" r="39242" b="3872"/>
          <a:stretch/>
        </p:blipFill>
        <p:spPr>
          <a:xfrm>
            <a:off x="7330544" y="2051989"/>
            <a:ext cx="1704779" cy="2989119"/>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p14:cNvContentPartPr/>
              <p14:nvPr/>
            </p14:nvContentPartPr>
            <p14:xfrm>
              <a:off x="1271520" y="963360"/>
              <a:ext cx="5784480" cy="2698920"/>
            </p14:xfrm>
          </p:contentPart>
        </mc:Choice>
        <mc:Fallback>
          <p:pic>
            <p:nvPicPr>
              <p:cNvPr id="5" name="Ink 4"/>
              <p:cNvPicPr/>
              <p:nvPr/>
            </p:nvPicPr>
            <p:blipFill>
              <a:blip r:embed="rId5"/>
              <a:stretch>
                <a:fillRect/>
              </a:stretch>
            </p:blipFill>
            <p:spPr>
              <a:xfrm>
                <a:off x="1262160" y="954000"/>
                <a:ext cx="5803200" cy="2717640"/>
              </a:xfrm>
              <a:prstGeom prst="rect">
                <a:avLst/>
              </a:prstGeom>
            </p:spPr>
          </p:pic>
        </mc:Fallback>
      </mc:AlternateContent>
    </p:spTree>
    <p:extLst>
      <p:ext uri="{BB962C8B-B14F-4D97-AF65-F5344CB8AC3E}">
        <p14:creationId xmlns:p14="http://schemas.microsoft.com/office/powerpoint/2010/main" val="3488694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pic>
        <p:nvPicPr>
          <p:cNvPr id="3" name="Picture 2" descr="Screen Shot 2014-04-22 at 10.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51" y="169035"/>
            <a:ext cx="7501022" cy="4598229"/>
          </a:xfrm>
          <a:prstGeom prst="rect">
            <a:avLst/>
          </a:prstGeom>
          <a:ln>
            <a:noFill/>
          </a:ln>
          <a:effectLst>
            <a:outerShdw blurRad="292100" dist="139700" dir="2700000" algn="tl" rotWithShape="0">
              <a:srgbClr val="333333">
                <a:alpha val="65000"/>
              </a:srgbClr>
            </a:outerShdw>
          </a:effectLst>
        </p:spPr>
      </p:pic>
      <p:pic>
        <p:nvPicPr>
          <p:cNvPr id="4" name="Picture 3" descr="Screen Shot 2014-04-22 at 10.37.59 AM.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1449" y="1339351"/>
            <a:ext cx="6316760" cy="3701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454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p:cNvPicPr>
            <a:picLocks noChangeAspect="1"/>
          </p:cNvPicPr>
          <p:nvPr/>
        </p:nvPicPr>
        <p:blipFill>
          <a:blip r:embed="rId2"/>
          <a:stretch>
            <a:fillRect/>
          </a:stretch>
        </p:blipFill>
        <p:spPr>
          <a:xfrm>
            <a:off x="133497" y="100264"/>
            <a:ext cx="6158558" cy="494084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00403" y="305082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3901320" y="3434400"/>
              <a:ext cx="4703400" cy="1164960"/>
            </p14:xfrm>
          </p:contentPart>
        </mc:Choice>
        <mc:Fallback>
          <p:pic>
            <p:nvPicPr>
              <p:cNvPr id="5" name="Ink 4"/>
              <p:cNvPicPr/>
              <p:nvPr/>
            </p:nvPicPr>
            <p:blipFill>
              <a:blip r:embed="rId4"/>
              <a:stretch>
                <a:fillRect/>
              </a:stretch>
            </p:blipFill>
            <p:spPr>
              <a:xfrm>
                <a:off x="3891960" y="3425040"/>
                <a:ext cx="4722120" cy="1183680"/>
              </a:xfrm>
              <a:prstGeom prst="rect">
                <a:avLst/>
              </a:prstGeom>
            </p:spPr>
          </p:pic>
        </mc:Fallback>
      </mc:AlternateContent>
    </p:spTree>
    <p:extLst>
      <p:ext uri="{BB962C8B-B14F-4D97-AF65-F5344CB8AC3E}">
        <p14:creationId xmlns:p14="http://schemas.microsoft.com/office/powerpoint/2010/main" val="2809412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957960" y="1822680"/>
              <a:ext cx="5760000" cy="466920"/>
            </p14:xfrm>
          </p:contentPart>
        </mc:Choice>
        <mc:Fallback>
          <p:pic>
            <p:nvPicPr>
              <p:cNvPr id="3" name="Ink 2"/>
              <p:cNvPicPr/>
              <p:nvPr/>
            </p:nvPicPr>
            <p:blipFill>
              <a:blip r:embed="rId3"/>
              <a:stretch>
                <a:fillRect/>
              </a:stretch>
            </p:blipFill>
            <p:spPr>
              <a:xfrm>
                <a:off x="948600" y="1813320"/>
                <a:ext cx="5778720" cy="485640"/>
              </a:xfrm>
              <a:prstGeom prst="rect">
                <a:avLst/>
              </a:prstGeom>
            </p:spPr>
          </p:pic>
        </mc:Fallback>
      </mc:AlternateContent>
    </p:spTree>
    <p:extLst>
      <p:ext uri="{BB962C8B-B14F-4D97-AF65-F5344CB8AC3E}">
        <p14:creationId xmlns:p14="http://schemas.microsoft.com/office/powerpoint/2010/main" val="2292680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28</a:t>
            </a:fld>
            <a:endParaRPr lang="en-US"/>
          </a:p>
        </p:txBody>
      </p:sp>
      <p:pic>
        <p:nvPicPr>
          <p:cNvPr id="3" name="Picture 2"/>
          <p:cNvPicPr>
            <a:picLocks noChangeAspect="1"/>
          </p:cNvPicPr>
          <p:nvPr/>
        </p:nvPicPr>
        <p:blipFill>
          <a:blip r:embed="rId2"/>
          <a:stretch>
            <a:fillRect/>
          </a:stretch>
        </p:blipFill>
        <p:spPr>
          <a:xfrm>
            <a:off x="210434" y="140713"/>
            <a:ext cx="5027061" cy="490039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745761" y="702649"/>
            <a:ext cx="2941039" cy="830997"/>
          </a:xfrm>
          <a:prstGeom prst="rect">
            <a:avLst/>
          </a:prstGeom>
          <a:solidFill>
            <a:schemeClr val="accent1"/>
          </a:solidFill>
        </p:spPr>
        <p:txBody>
          <a:bodyPr wrap="square" rtlCol="0">
            <a:spAutoFit/>
          </a:bodyPr>
          <a:lstStyle/>
          <a:p>
            <a:pPr algn="ctr"/>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816" b="100000" l="1870" r="99350">
                        <a14:backgroundMark x1="82602" y1="97700" x2="48293" y2="85956"/>
                        <a14:backgroundMark x1="50325" y1="48789" x2="49756" y2="72276"/>
                      </a14:backgroundRemoval>
                    </a14:imgEffect>
                  </a14:imgLayer>
                </a14:imgProps>
              </a:ext>
            </a:extLst>
          </a:blip>
          <a:stretch>
            <a:fillRect/>
          </a:stretch>
        </p:blipFill>
        <p:spPr>
          <a:xfrm>
            <a:off x="4080251" y="1742966"/>
            <a:ext cx="5063749" cy="340053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4822200" y="1236960"/>
              <a:ext cx="865080" cy="201240"/>
            </p14:xfrm>
          </p:contentPart>
        </mc:Choice>
        <mc:Fallback>
          <p:pic>
            <p:nvPicPr>
              <p:cNvPr id="6" name="Ink 5"/>
              <p:cNvPicPr/>
              <p:nvPr/>
            </p:nvPicPr>
            <p:blipFill>
              <a:blip r:embed="rId6"/>
              <a:stretch>
                <a:fillRect/>
              </a:stretch>
            </p:blipFill>
            <p:spPr>
              <a:xfrm>
                <a:off x="4812840" y="1227600"/>
                <a:ext cx="883800" cy="219960"/>
              </a:xfrm>
              <a:prstGeom prst="rect">
                <a:avLst/>
              </a:prstGeom>
            </p:spPr>
          </p:pic>
        </mc:Fallback>
      </mc:AlternateContent>
    </p:spTree>
    <p:extLst>
      <p:ext uri="{BB962C8B-B14F-4D97-AF65-F5344CB8AC3E}">
        <p14:creationId xmlns:p14="http://schemas.microsoft.com/office/powerpoint/2010/main" val="1049842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pic>
        <p:nvPicPr>
          <p:cNvPr id="7" name="Picture 6" descr="Screen Shot 2013-12-03 at 10.38.45 AM.png"/>
          <p:cNvPicPr>
            <a:picLocks noChangeAspect="1"/>
          </p:cNvPicPr>
          <p:nvPr/>
        </p:nvPicPr>
        <p:blipFill rotWithShape="1">
          <a:blip r:embed="rId2">
            <a:extLst>
              <a:ext uri="{28A0092B-C50C-407E-A947-70E740481C1C}">
                <a14:useLocalDpi xmlns:a14="http://schemas.microsoft.com/office/drawing/2010/main" val="0"/>
              </a:ext>
            </a:extLst>
          </a:blip>
          <a:srcRect l="2164" t="4506" r="4260" b="15831"/>
          <a:stretch/>
        </p:blipFill>
        <p:spPr>
          <a:xfrm>
            <a:off x="289813" y="436792"/>
            <a:ext cx="5293334" cy="161719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162362" y="1640162"/>
            <a:ext cx="5608647" cy="1754327"/>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1" y="3143250"/>
            <a:ext cx="4920431" cy="175432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107183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b="1" dirty="0">
                  <a:solidFill>
                    <a:srgbClr val="FFFFFF"/>
                  </a:solidFill>
                  <a:ea typeface="Lucida Grande"/>
                  <a:cs typeface="Lucida Grande"/>
                </a:rPr>
                <a:t>carried your medical history </a:t>
              </a:r>
              <a:r>
                <a:rPr lang="en-US" b="1" dirty="0" smtClean="0">
                  <a:solidFill>
                    <a:srgbClr val="FFFFFF"/>
                  </a:solidFill>
                  <a:ea typeface="Lucida Grande"/>
                  <a:cs typeface="Lucida Grande"/>
                </a:rPr>
                <a:t>in wallet </a:t>
              </a:r>
              <a:r>
                <a:rPr lang="en-US" dirty="0" smtClean="0">
                  <a:solidFill>
                    <a:srgbClr val="FFFFFF"/>
                  </a:solidFill>
                  <a:ea typeface="Lucida Grande"/>
                  <a:cs typeface="Lucida Grande"/>
                </a:rPr>
                <a:t>(</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3">
              <a:lumMod val="40000"/>
              <a:lumOff val="60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611280" y="2632680"/>
              <a:ext cx="4343400" cy="1410120"/>
            </p14:xfrm>
          </p:contentPart>
        </mc:Choice>
        <mc:Fallback>
          <p:pic>
            <p:nvPicPr>
              <p:cNvPr id="3" name="Ink 2"/>
              <p:cNvPicPr/>
              <p:nvPr/>
            </p:nvPicPr>
            <p:blipFill>
              <a:blip r:embed="rId3"/>
              <a:stretch>
                <a:fillRect/>
              </a:stretch>
            </p:blipFill>
            <p:spPr>
              <a:xfrm>
                <a:off x="601920" y="2623320"/>
                <a:ext cx="4362120" cy="1428840"/>
              </a:xfrm>
              <a:prstGeom prst="rect">
                <a:avLst/>
              </a:prstGeom>
            </p:spPr>
          </p:pic>
        </mc:Fallback>
      </mc:AlternateContent>
    </p:spTree>
    <p:extLst>
      <p:ext uri="{BB962C8B-B14F-4D97-AF65-F5344CB8AC3E}">
        <p14:creationId xmlns:p14="http://schemas.microsoft.com/office/powerpoint/2010/main" val="3608865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2" y="4068357"/>
            <a:ext cx="2324100" cy="1042865"/>
          </a:xfrm>
          <a:prstGeom prst="rect">
            <a:avLst/>
          </a:prstGeom>
        </p:spPr>
      </p:pic>
      <p:sp>
        <p:nvSpPr>
          <p:cNvPr id="6" name="Rectangle 5"/>
          <p:cNvSpPr/>
          <p:nvPr/>
        </p:nvSpPr>
        <p:spPr>
          <a:xfrm>
            <a:off x="974562" y="4017555"/>
            <a:ext cx="1473200" cy="914400"/>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720926">
            <a:off x="2145372" y="1020294"/>
            <a:ext cx="2614718" cy="369332"/>
          </a:xfrm>
          <a:prstGeom prst="rect">
            <a:avLst/>
          </a:prstGeom>
          <a:solidFill>
            <a:schemeClr val="bg2">
              <a:lumMod val="90000"/>
            </a:schemeClr>
          </a:solidFill>
        </p:spPr>
        <p:txBody>
          <a:bodyPr wrap="none" rtlCol="0">
            <a:spAutoFit/>
          </a:bodyPr>
          <a:lstStyle/>
          <a:p>
            <a:r>
              <a:rPr lang="en-US" dirty="0" smtClean="0"/>
              <a:t>Cost to sequence genome</a:t>
            </a:r>
            <a:endParaRPr lang="en-US" dirty="0"/>
          </a:p>
        </p:txBody>
      </p:sp>
      <p:sp>
        <p:nvSpPr>
          <p:cNvPr id="7" name="TextBox 6"/>
          <p:cNvSpPr txBox="1"/>
          <p:nvPr/>
        </p:nvSpPr>
        <p:spPr>
          <a:xfrm rot="820795">
            <a:off x="5984175" y="1198839"/>
            <a:ext cx="1586680" cy="369332"/>
          </a:xfrm>
          <a:prstGeom prst="rect">
            <a:avLst/>
          </a:prstGeom>
          <a:solidFill>
            <a:schemeClr val="bg2">
              <a:lumMod val="90000"/>
            </a:schemeClr>
          </a:solidFill>
        </p:spPr>
        <p:txBody>
          <a:bodyPr wrap="none" rtlCol="0">
            <a:spAutoFit/>
          </a:bodyPr>
          <a:lstStyle/>
          <a:p>
            <a:r>
              <a:rPr lang="en-US" dirty="0" smtClean="0"/>
              <a:t>“Moore’s Law”</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982994500"/>
              </p:ext>
            </p:extLst>
          </p:nvPr>
        </p:nvGraphicFramePr>
        <p:xfrm>
          <a:off x="209601" y="147971"/>
          <a:ext cx="8741747" cy="4821357"/>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12"/>
          </p:nvPr>
        </p:nvSpPr>
        <p:spPr/>
        <p:txBody>
          <a:bodyPr/>
          <a:lstStyle/>
          <a:p>
            <a:fld id="{5901D8F8-DFD5-3B41-9914-44ACC1FDB87E}" type="slidenum">
              <a:rPr lang="en-US" smtClean="0"/>
              <a:t>30</a:t>
            </a:fld>
            <a:endParaRPr lang="en-US"/>
          </a:p>
        </p:txBody>
      </p:sp>
      <p:sp>
        <p:nvSpPr>
          <p:cNvPr id="10" name="TextBox 9"/>
          <p:cNvSpPr txBox="1"/>
          <p:nvPr/>
        </p:nvSpPr>
        <p:spPr>
          <a:xfrm>
            <a:off x="2071304" y="2411948"/>
            <a:ext cx="5088761"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460800" y="419760"/>
              <a:ext cx="7332480" cy="4108680"/>
            </p14:xfrm>
          </p:contentPart>
        </mc:Choice>
        <mc:Fallback>
          <p:pic>
            <p:nvPicPr>
              <p:cNvPr id="2" name="Ink 1"/>
              <p:cNvPicPr/>
              <p:nvPr/>
            </p:nvPicPr>
            <p:blipFill>
              <a:blip r:embed="rId5"/>
              <a:stretch>
                <a:fillRect/>
              </a:stretch>
            </p:blipFill>
            <p:spPr>
              <a:xfrm>
                <a:off x="451440" y="410400"/>
                <a:ext cx="7351200" cy="4127400"/>
              </a:xfrm>
              <a:prstGeom prst="rect">
                <a:avLst/>
              </a:prstGeom>
            </p:spPr>
          </p:pic>
        </mc:Fallback>
      </mc:AlternateContent>
    </p:spTree>
    <p:extLst>
      <p:ext uri="{BB962C8B-B14F-4D97-AF65-F5344CB8AC3E}">
        <p14:creationId xmlns:p14="http://schemas.microsoft.com/office/powerpoint/2010/main" val="1537704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907407760"/>
              </p:ext>
            </p:extLst>
          </p:nvPr>
        </p:nvGraphicFramePr>
        <p:xfrm>
          <a:off x="123299" y="147972"/>
          <a:ext cx="8926689" cy="48090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rot="720926">
            <a:off x="2145372" y="1020294"/>
            <a:ext cx="2614718" cy="369332"/>
          </a:xfrm>
          <a:prstGeom prst="rect">
            <a:avLst/>
          </a:prstGeom>
          <a:solidFill>
            <a:schemeClr val="bg2">
              <a:lumMod val="90000"/>
            </a:schemeClr>
          </a:solidFill>
        </p:spPr>
        <p:txBody>
          <a:bodyPr wrap="none" rtlCol="0">
            <a:spAutoFit/>
          </a:bodyPr>
          <a:lstStyle/>
          <a:p>
            <a:r>
              <a:rPr lang="en-US" dirty="0" smtClean="0"/>
              <a:t>Cost to sequence genome</a:t>
            </a:r>
            <a:endParaRPr lang="en-US" dirty="0"/>
          </a:p>
        </p:txBody>
      </p:sp>
      <p:sp>
        <p:nvSpPr>
          <p:cNvPr id="5" name="TextBox 4"/>
          <p:cNvSpPr txBox="1"/>
          <p:nvPr/>
        </p:nvSpPr>
        <p:spPr>
          <a:xfrm rot="820795">
            <a:off x="5984175" y="1198839"/>
            <a:ext cx="1586680" cy="369332"/>
          </a:xfrm>
          <a:prstGeom prst="rect">
            <a:avLst/>
          </a:prstGeom>
          <a:solidFill>
            <a:schemeClr val="bg2">
              <a:lumMod val="90000"/>
            </a:schemeClr>
          </a:solidFill>
        </p:spPr>
        <p:txBody>
          <a:bodyPr wrap="none" rtlCol="0">
            <a:spAutoFit/>
          </a:bodyPr>
          <a:lstStyle/>
          <a:p>
            <a:r>
              <a:rPr lang="en-US" dirty="0" smtClean="0"/>
              <a:t>“Moore’s Law”</a:t>
            </a:r>
            <a:endParaRPr lang="en-US" dirty="0"/>
          </a:p>
        </p:txBody>
      </p:sp>
      <p:pic>
        <p:nvPicPr>
          <p:cNvPr id="6" name="Picture 5"/>
          <p:cNvPicPr>
            <a:picLocks noChangeAspect="1"/>
          </p:cNvPicPr>
          <p:nvPr/>
        </p:nvPicPr>
        <p:blipFill rotWithShape="1">
          <a:blip r:embed="rId3"/>
          <a:srcRect b="12832"/>
          <a:stretch/>
        </p:blipFill>
        <p:spPr>
          <a:xfrm>
            <a:off x="1832071" y="1707065"/>
            <a:ext cx="2691229" cy="1986191"/>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5901D8F8-DFD5-3B41-9914-44ACC1FDB87E}"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76480" y="658800"/>
              <a:ext cx="6513120" cy="3232800"/>
            </p14:xfrm>
          </p:contentPart>
        </mc:Choice>
        <mc:Fallback>
          <p:pic>
            <p:nvPicPr>
              <p:cNvPr id="2" name="Ink 1"/>
              <p:cNvPicPr/>
              <p:nvPr/>
            </p:nvPicPr>
            <p:blipFill>
              <a:blip r:embed="rId5"/>
              <a:stretch>
                <a:fillRect/>
              </a:stretch>
            </p:blipFill>
            <p:spPr>
              <a:xfrm>
                <a:off x="267120" y="649440"/>
                <a:ext cx="6531840" cy="3251520"/>
              </a:xfrm>
              <a:prstGeom prst="rect">
                <a:avLst/>
              </a:prstGeom>
            </p:spPr>
          </p:pic>
        </mc:Fallback>
      </mc:AlternateContent>
    </p:spTree>
    <p:extLst>
      <p:ext uri="{BB962C8B-B14F-4D97-AF65-F5344CB8AC3E}">
        <p14:creationId xmlns:p14="http://schemas.microsoft.com/office/powerpoint/2010/main" val="4220655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2" y="77233"/>
            <a:ext cx="9022775" cy="3391539"/>
          </a:xfrm>
          <a:prstGeom prst="rect">
            <a:avLst/>
          </a:prstGeom>
          <a:noFill/>
          <a:ln w="9525">
            <a:noFill/>
            <a:miter lim="800000"/>
            <a:headEnd/>
            <a:tailEnd/>
          </a:ln>
        </p:spPr>
      </p:pic>
      <p:sp>
        <p:nvSpPr>
          <p:cNvPr id="5" name="Rectangle 4"/>
          <p:cNvSpPr/>
          <p:nvPr/>
        </p:nvSpPr>
        <p:spPr>
          <a:xfrm>
            <a:off x="243386" y="1396747"/>
            <a:ext cx="832918" cy="104929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
        <p:nvSpPr>
          <p:cNvPr id="4099" name="Rectangle 3"/>
          <p:cNvSpPr>
            <a:spLocks noChangeArrowheads="1"/>
          </p:cNvSpPr>
          <p:nvPr/>
        </p:nvSpPr>
        <p:spPr bwMode="auto">
          <a:xfrm>
            <a:off x="116732" y="3507218"/>
            <a:ext cx="8961207" cy="1446550"/>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100" b="1" i="1" u="none" strike="noStrike" cap="none" normalizeH="0" baseline="0" dirty="0" err="1" smtClean="0">
                <a:ln>
                  <a:noFill/>
                </a:ln>
                <a:solidFill>
                  <a:schemeClr val="tx1"/>
                </a:solidFill>
                <a:effectLst/>
                <a:cs typeface="Arial" charset="0"/>
                <a:hlinkClick r:id="rId3"/>
              </a:rPr>
              <a:t>Nanoarrays</a:t>
            </a:r>
            <a:r>
              <a:rPr kumimoji="0" lang="en-US" sz="1100" b="1" i="1"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Radoje</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Andrew B. Sparks, Matthew J. Callow, Aaron L. </a:t>
            </a:r>
            <a:r>
              <a:rPr kumimoji="0" lang="en-US" sz="1100" b="0" i="0" u="none" strike="noStrike" cap="none" normalizeH="0" baseline="0" dirty="0" err="1" smtClean="0">
                <a:ln>
                  <a:noFill/>
                </a:ln>
                <a:solidFill>
                  <a:schemeClr val="tx1"/>
                </a:solidFill>
                <a:effectLst/>
                <a:cs typeface="Arial" charset="0"/>
              </a:rPr>
              <a:t>Halpern</a:t>
            </a:r>
            <a:r>
              <a:rPr kumimoji="0" lang="en-US" sz="1100" b="0" i="0" u="none" strike="noStrike" cap="none" normalizeH="0" baseline="0" dirty="0" smtClean="0">
                <a:ln>
                  <a:noFill/>
                </a:ln>
                <a:solidFill>
                  <a:schemeClr val="tx1"/>
                </a:solidFill>
                <a:effectLst/>
                <a:cs typeface="Arial" charset="0"/>
              </a:rPr>
              <a:t>, Norman L. Burns, </a:t>
            </a:r>
            <a:r>
              <a:rPr kumimoji="0" lang="en-US" sz="1100" b="0" i="0" u="none" strike="noStrike" cap="none" normalizeH="0" baseline="0" dirty="0" err="1" smtClean="0">
                <a:ln>
                  <a:noFill/>
                </a:ln>
                <a:solidFill>
                  <a:schemeClr val="tx1"/>
                </a:solidFill>
                <a:effectLst/>
                <a:cs typeface="Arial" charset="0"/>
              </a:rPr>
              <a:t>Bahram</a:t>
            </a:r>
            <a:r>
              <a:rPr kumimoji="0" lang="en-US" sz="1100" b="0" i="0" u="none" strike="noStrike" cap="none" normalizeH="0" baseline="0" dirty="0" smtClean="0">
                <a:ln>
                  <a:noFill/>
                </a:ln>
                <a:solidFill>
                  <a:schemeClr val="tx1"/>
                </a:solidFill>
                <a:effectLst/>
                <a:cs typeface="Arial" charset="0"/>
              </a:rPr>
              <a:t> G. </a:t>
            </a:r>
            <a:r>
              <a:rPr kumimoji="0" lang="en-US" sz="1100" b="0" i="0" u="none" strike="noStrike" cap="none" normalizeH="0" baseline="0" dirty="0" err="1" smtClean="0">
                <a:ln>
                  <a:noFill/>
                </a:ln>
                <a:solidFill>
                  <a:schemeClr val="tx1"/>
                </a:solidFill>
                <a:effectLst/>
                <a:cs typeface="Arial" charset="0"/>
              </a:rPr>
              <a:t>Kermani</a:t>
            </a:r>
            <a:r>
              <a:rPr kumimoji="0" lang="en-US" sz="1100" b="0" i="0" u="none" strike="noStrike" cap="none" normalizeH="0" baseline="0" dirty="0" smtClean="0">
                <a:ln>
                  <a:noFill/>
                </a:ln>
                <a:solidFill>
                  <a:schemeClr val="tx1"/>
                </a:solidFill>
                <a:effectLst/>
                <a:cs typeface="Arial" charset="0"/>
              </a:rPr>
              <a:t>, Paolo </a:t>
            </a:r>
            <a:r>
              <a:rPr kumimoji="0" lang="en-US" sz="1100" b="0" i="0" u="none" strike="noStrike" cap="none" normalizeH="0" baseline="0" dirty="0" err="1" smtClean="0">
                <a:ln>
                  <a:noFill/>
                </a:ln>
                <a:solidFill>
                  <a:schemeClr val="tx1"/>
                </a:solidFill>
                <a:effectLst/>
                <a:cs typeface="Arial" charset="0"/>
              </a:rPr>
              <a:t>Carnevali</a:t>
            </a:r>
            <a:r>
              <a:rPr kumimoji="0" lang="en-US" sz="1100" b="0" i="0" u="none" strike="noStrike" cap="none" normalizeH="0" baseline="0" dirty="0" smtClean="0">
                <a:ln>
                  <a:noFill/>
                </a:ln>
                <a:solidFill>
                  <a:schemeClr val="tx1"/>
                </a:solidFill>
                <a:effectLst/>
                <a:cs typeface="Arial" charset="0"/>
              </a:rPr>
              <a:t>, Igor </a:t>
            </a:r>
            <a:r>
              <a:rPr kumimoji="0" lang="en-US" sz="1100" b="0" i="0" u="none" strike="noStrike" cap="none" normalizeH="0" baseline="0" dirty="0" err="1" smtClean="0">
                <a:ln>
                  <a:noFill/>
                </a:ln>
                <a:solidFill>
                  <a:schemeClr val="tx1"/>
                </a:solidFill>
                <a:effectLst/>
                <a:cs typeface="Arial" charset="0"/>
              </a:rPr>
              <a:t>Nazarenko</a:t>
            </a:r>
            <a:r>
              <a:rPr kumimoji="0" lang="en-US" sz="1100" b="0" i="0" u="none" strike="noStrike" cap="none" normalizeH="0" baseline="0" dirty="0" smtClean="0">
                <a:ln>
                  <a:noFill/>
                </a:ln>
                <a:solidFill>
                  <a:schemeClr val="tx1"/>
                </a:solidFill>
                <a:effectLst/>
                <a:cs typeface="Arial" charset="0"/>
              </a:rPr>
              <a:t>, Geoffrey B. </a:t>
            </a:r>
            <a:r>
              <a:rPr kumimoji="0" lang="en-US" sz="1100" b="0" i="0" u="none" strike="noStrike" cap="none" normalizeH="0" baseline="0" dirty="0" err="1" smtClean="0">
                <a:ln>
                  <a:noFill/>
                </a:ln>
                <a:solidFill>
                  <a:schemeClr val="tx1"/>
                </a:solidFill>
                <a:effectLst/>
                <a:cs typeface="Arial" charset="0"/>
              </a:rPr>
              <a:t>Nilsen</a:t>
            </a:r>
            <a:r>
              <a:rPr kumimoji="0" lang="en-US" sz="1100" b="0" i="0" u="none" strike="noStrike" cap="none" normalizeH="0" baseline="0" dirty="0" smtClean="0">
                <a:ln>
                  <a:noFill/>
                </a:ln>
                <a:solidFill>
                  <a:schemeClr val="tx1"/>
                </a:solidFill>
                <a:effectLst/>
                <a:cs typeface="Arial" charset="0"/>
              </a:rPr>
              <a:t>, George </a:t>
            </a:r>
            <a:r>
              <a:rPr kumimoji="0" lang="en-US" sz="1100" b="0" i="0" u="none" strike="noStrike" cap="none" normalizeH="0" baseline="0" dirty="0" err="1" smtClean="0">
                <a:ln>
                  <a:noFill/>
                </a:ln>
                <a:solidFill>
                  <a:schemeClr val="tx1"/>
                </a:solidFill>
                <a:effectLst/>
                <a:cs typeface="Arial" charset="0"/>
              </a:rPr>
              <a:t>Yeung</a:t>
            </a:r>
            <a:r>
              <a:rPr kumimoji="0" lang="en-US" sz="1100" b="0" i="0" u="none" strike="noStrike" cap="none" normalizeH="0" baseline="0" dirty="0" smtClean="0">
                <a:ln>
                  <a:noFill/>
                </a:ln>
                <a:solidFill>
                  <a:schemeClr val="tx1"/>
                </a:solidFill>
                <a:effectLst/>
                <a:cs typeface="Arial" charset="0"/>
              </a:rPr>
              <a:t>, Fredrik Dahl, Andres Fernandez, Bryan </a:t>
            </a:r>
            <a:r>
              <a:rPr kumimoji="0" lang="en-US" sz="1100" b="0" i="0" u="none" strike="noStrike" cap="none" normalizeH="0" baseline="0" dirty="0" err="1" smtClean="0">
                <a:ln>
                  <a:noFill/>
                </a:ln>
                <a:solidFill>
                  <a:schemeClr val="tx1"/>
                </a:solidFill>
                <a:effectLst/>
                <a:cs typeface="Arial" charset="0"/>
              </a:rPr>
              <a:t>Staker</a:t>
            </a:r>
            <a:r>
              <a:rPr kumimoji="0" lang="en-US" sz="1100" b="0" i="0" u="none" strike="noStrike" cap="none" normalizeH="0" baseline="0" dirty="0" smtClean="0">
                <a:ln>
                  <a:noFill/>
                </a:ln>
                <a:solidFill>
                  <a:schemeClr val="tx1"/>
                </a:solidFill>
                <a:effectLst/>
                <a:cs typeface="Arial" charset="0"/>
              </a:rPr>
              <a:t>, Krishna P. Pant, Jonathan </a:t>
            </a:r>
            <a:r>
              <a:rPr kumimoji="0" lang="en-US" sz="1100" b="0" i="0" u="none" strike="noStrike" cap="none" normalizeH="0" baseline="0" dirty="0" err="1" smtClean="0">
                <a:ln>
                  <a:noFill/>
                </a:ln>
                <a:solidFill>
                  <a:schemeClr val="tx1"/>
                </a:solidFill>
                <a:effectLst/>
                <a:cs typeface="Arial" charset="0"/>
              </a:rPr>
              <a:t>Baccash</a:t>
            </a:r>
            <a:r>
              <a:rPr kumimoji="0" lang="en-US" sz="1100" b="0" i="0" u="none" strike="noStrike" cap="none" normalizeH="0" baseline="0" dirty="0" smtClean="0">
                <a:ln>
                  <a:noFill/>
                </a:ln>
                <a:solidFill>
                  <a:schemeClr val="tx1"/>
                </a:solidFill>
                <a:effectLst/>
                <a:cs typeface="Arial" charset="0"/>
              </a:rPr>
              <a:t>, Adam P. </a:t>
            </a:r>
            <a:r>
              <a:rPr kumimoji="0" lang="en-US" sz="1100" b="0" i="0" u="none" strike="noStrike" cap="none" normalizeH="0" baseline="0" dirty="0" err="1" smtClean="0">
                <a:ln>
                  <a:noFill/>
                </a:ln>
                <a:solidFill>
                  <a:schemeClr val="tx1"/>
                </a:solidFill>
                <a:effectLst/>
                <a:cs typeface="Arial" charset="0"/>
              </a:rPr>
              <a:t>Borcherding</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Anushka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Brownley</a:t>
            </a:r>
            <a:r>
              <a:rPr kumimoji="0" lang="en-US" sz="1100" b="0" i="0" u="none" strike="noStrike" cap="none" normalizeH="0" baseline="0" dirty="0" smtClean="0">
                <a:ln>
                  <a:noFill/>
                </a:ln>
                <a:solidFill>
                  <a:schemeClr val="tx1"/>
                </a:solidFill>
                <a:effectLst/>
                <a:cs typeface="Arial" charset="0"/>
              </a:rPr>
              <a:t>, Ryan </a:t>
            </a:r>
            <a:r>
              <a:rPr kumimoji="0" lang="en-US" sz="1100" b="0" i="0" u="none" strike="noStrike" cap="none" normalizeH="0" baseline="0" dirty="0" err="1" smtClean="0">
                <a:ln>
                  <a:noFill/>
                </a:ln>
                <a:solidFill>
                  <a:schemeClr val="tx1"/>
                </a:solidFill>
                <a:effectLst/>
                <a:cs typeface="Arial" charset="0"/>
              </a:rPr>
              <a:t>Cedeno</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Linsu</a:t>
            </a:r>
            <a:r>
              <a:rPr kumimoji="0" lang="en-US" sz="1100" b="0" i="0" u="none" strike="noStrike" cap="none" normalizeH="0" baseline="0" dirty="0" smtClean="0">
                <a:ln>
                  <a:noFill/>
                </a:ln>
                <a:solidFill>
                  <a:schemeClr val="tx1"/>
                </a:solidFill>
                <a:effectLst/>
                <a:cs typeface="Arial" charset="0"/>
              </a:rPr>
              <a:t> Chen, Dan </a:t>
            </a:r>
            <a:r>
              <a:rPr kumimoji="0" lang="en-US" sz="1100" b="0" i="0" u="none" strike="noStrike" cap="none" normalizeH="0" baseline="0" dirty="0" err="1" smtClean="0">
                <a:ln>
                  <a:noFill/>
                </a:ln>
                <a:solidFill>
                  <a:schemeClr val="tx1"/>
                </a:solidFill>
                <a:effectLst/>
                <a:cs typeface="Arial" charset="0"/>
              </a:rPr>
              <a:t>Chernikoff</a:t>
            </a:r>
            <a:r>
              <a:rPr kumimoji="0" lang="en-US" sz="1100" b="0" i="0" u="none" strike="noStrike" cap="none" normalizeH="0" baseline="0" dirty="0" smtClean="0">
                <a:ln>
                  <a:noFill/>
                </a:ln>
                <a:solidFill>
                  <a:schemeClr val="tx1"/>
                </a:solidFill>
                <a:effectLst/>
                <a:cs typeface="Arial" charset="0"/>
              </a:rPr>
              <a:t>, Alex Cheung, </a:t>
            </a:r>
            <a:r>
              <a:rPr kumimoji="0" lang="en-US" sz="1100" b="0" i="0" u="none" strike="noStrike" cap="none" normalizeH="0" baseline="0" dirty="0" err="1" smtClean="0">
                <a:ln>
                  <a:noFill/>
                </a:ln>
                <a:solidFill>
                  <a:schemeClr val="tx1"/>
                </a:solidFill>
                <a:effectLst/>
                <a:cs typeface="Arial" charset="0"/>
              </a:rPr>
              <a:t>Razvan</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Chirita</a:t>
            </a:r>
            <a:r>
              <a:rPr kumimoji="0" lang="en-US" sz="1100" b="0" i="0" u="none" strike="noStrike" cap="none" normalizeH="0" baseline="0" dirty="0" smtClean="0">
                <a:ln>
                  <a:noFill/>
                </a:ln>
                <a:solidFill>
                  <a:schemeClr val="tx1"/>
                </a:solidFill>
                <a:effectLst/>
                <a:cs typeface="Arial" charset="0"/>
              </a:rPr>
              <a:t>, Benjamin </a:t>
            </a:r>
            <a:r>
              <a:rPr kumimoji="0" lang="en-US" sz="1100" b="0" i="0" u="none" strike="noStrike" cap="none" normalizeH="0" baseline="0" dirty="0" err="1" smtClean="0">
                <a:ln>
                  <a:noFill/>
                </a:ln>
                <a:solidFill>
                  <a:schemeClr val="tx1"/>
                </a:solidFill>
                <a:effectLst/>
                <a:cs typeface="Arial" charset="0"/>
              </a:rPr>
              <a:t>Curson</a:t>
            </a:r>
            <a:r>
              <a:rPr kumimoji="0" lang="en-US" sz="1100" b="0" i="0" u="none" strike="noStrike" cap="none" normalizeH="0" baseline="0" dirty="0" smtClean="0">
                <a:ln>
                  <a:noFill/>
                </a:ln>
                <a:solidFill>
                  <a:schemeClr val="tx1"/>
                </a:solidFill>
                <a:effectLst/>
                <a:cs typeface="Arial" charset="0"/>
              </a:rPr>
              <a:t>, Jessica C. Ebert</a:t>
            </a:r>
            <a:r>
              <a:rPr kumimoji="0" lang="en-US" sz="1100" i="0" u="none" strike="noStrike" cap="none" normalizeH="0" baseline="0" dirty="0" smtClean="0">
                <a:ln>
                  <a:noFill/>
                </a:ln>
                <a:solidFill>
                  <a:schemeClr val="tx1"/>
                </a:solidFill>
                <a:effectLst/>
                <a:cs typeface="Arial" charset="0"/>
              </a:rPr>
              <a:t>, Coleen R. Hacker</a:t>
            </a:r>
            <a:r>
              <a:rPr kumimoji="0" lang="en-US" sz="1100" b="0" i="0" u="none" strike="noStrike" cap="none" normalizeH="0" baseline="0" dirty="0" smtClean="0">
                <a:ln>
                  <a:noFill/>
                </a:ln>
                <a:solidFill>
                  <a:schemeClr val="tx1"/>
                </a:solidFill>
                <a:effectLst/>
                <a:cs typeface="Arial" charset="0"/>
              </a:rPr>
              <a:t>, Robert </a:t>
            </a:r>
            <a:r>
              <a:rPr kumimoji="0" lang="en-US" sz="1100" b="0" i="0" u="none" strike="noStrike" cap="none" normalizeH="0" baseline="0" dirty="0" err="1" smtClean="0">
                <a:ln>
                  <a:noFill/>
                </a:ln>
                <a:solidFill>
                  <a:schemeClr val="tx1"/>
                </a:solidFill>
                <a:effectLst/>
                <a:cs typeface="Arial" charset="0"/>
              </a:rPr>
              <a:t>Hartlage</a:t>
            </a:r>
            <a:r>
              <a:rPr kumimoji="0" lang="en-US" sz="1100" b="0" i="0" u="none" strike="noStrike" cap="none" normalizeH="0" baseline="0" dirty="0" smtClean="0">
                <a:ln>
                  <a:noFill/>
                </a:ln>
                <a:solidFill>
                  <a:schemeClr val="tx1"/>
                </a:solidFill>
                <a:effectLst/>
                <a:cs typeface="Arial" charset="0"/>
              </a:rPr>
              <a:t>, Brian Hauser, Steve Huang, Yuan Jiang, </a:t>
            </a:r>
            <a:r>
              <a:rPr kumimoji="0" lang="en-US" sz="1100" b="0" i="0" u="none" strike="noStrike" cap="none" normalizeH="0" baseline="0" dirty="0" err="1" smtClean="0">
                <a:ln>
                  <a:noFill/>
                </a:ln>
                <a:solidFill>
                  <a:schemeClr val="tx1"/>
                </a:solidFill>
                <a:effectLst/>
                <a:cs typeface="Arial" charset="0"/>
              </a:rPr>
              <a:t>Vitali</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Karpinchyk</a:t>
            </a:r>
            <a:r>
              <a:rPr kumimoji="0" lang="en-US" sz="1100" b="0" i="0" u="none" strike="noStrike" cap="none" normalizeH="0" baseline="0" dirty="0" smtClean="0">
                <a:ln>
                  <a:noFill/>
                </a:ln>
                <a:solidFill>
                  <a:schemeClr val="tx1"/>
                </a:solidFill>
                <a:effectLst/>
                <a:cs typeface="Arial" charset="0"/>
              </a:rPr>
              <a:t>, Mark Koenig, Calvin Kong, Tom Landers, Catherine Le, </a:t>
            </a:r>
            <a:r>
              <a:rPr kumimoji="0" lang="en-US" sz="1100" b="0" i="0" u="none" strike="noStrike" cap="none" normalizeH="0" baseline="0" dirty="0" err="1" smtClean="0">
                <a:ln>
                  <a:noFill/>
                </a:ln>
                <a:solidFill>
                  <a:schemeClr val="tx1"/>
                </a:solidFill>
                <a:effectLst/>
                <a:cs typeface="Arial" charset="0"/>
              </a:rPr>
              <a:t>Jia</a:t>
            </a:r>
            <a:r>
              <a:rPr kumimoji="0" lang="en-US" sz="1100" b="0" i="0" u="none" strike="noStrike" cap="none" normalizeH="0" baseline="0" dirty="0" smtClean="0">
                <a:ln>
                  <a:noFill/>
                </a:ln>
                <a:solidFill>
                  <a:schemeClr val="tx1"/>
                </a:solidFill>
                <a:effectLst/>
                <a:cs typeface="Arial" charset="0"/>
              </a:rPr>
              <a:t> Liu, Celeste E. McBride, Matt </a:t>
            </a:r>
            <a:r>
              <a:rPr kumimoji="0" lang="en-US" sz="1100" b="0" i="0" u="none" strike="noStrike" cap="none" normalizeH="0" baseline="0" dirty="0" err="1" smtClean="0">
                <a:ln>
                  <a:noFill/>
                </a:ln>
                <a:solidFill>
                  <a:schemeClr val="tx1"/>
                </a:solidFill>
                <a:effectLst/>
                <a:cs typeface="Arial" charset="0"/>
              </a:rPr>
              <a:t>Morenzoni</a:t>
            </a:r>
            <a:r>
              <a:rPr kumimoji="0" lang="en-US" sz="1100" b="0" i="0" u="none" strike="noStrike" cap="none" normalizeH="0" baseline="0" dirty="0" smtClean="0">
                <a:ln>
                  <a:noFill/>
                </a:ln>
                <a:solidFill>
                  <a:schemeClr val="tx1"/>
                </a:solidFill>
                <a:effectLst/>
                <a:cs typeface="Arial" charset="0"/>
              </a:rPr>
              <a:t>, Robert E. Morey, Karl </a:t>
            </a:r>
            <a:r>
              <a:rPr kumimoji="0" lang="en-US" sz="1100" b="0" i="0" u="none" strike="noStrike" cap="none" normalizeH="0" baseline="0" dirty="0" err="1" smtClean="0">
                <a:ln>
                  <a:noFill/>
                </a:ln>
                <a:solidFill>
                  <a:schemeClr val="tx1"/>
                </a:solidFill>
                <a:effectLst/>
                <a:cs typeface="Arial" charset="0"/>
              </a:rPr>
              <a:t>Mutch</a:t>
            </a:r>
            <a:r>
              <a:rPr kumimoji="0" lang="en-US" sz="1100" b="0" i="0" u="none" strike="noStrike" cap="none" normalizeH="0" baseline="0" dirty="0" smtClean="0">
                <a:ln>
                  <a:noFill/>
                </a:ln>
                <a:solidFill>
                  <a:schemeClr val="tx1"/>
                </a:solidFill>
                <a:effectLst/>
                <a:cs typeface="Arial" charset="0"/>
              </a:rPr>
              <a:t>, Helena </a:t>
            </a:r>
            <a:r>
              <a:rPr kumimoji="0" lang="en-US" sz="1100" b="0" i="0" u="none" strike="noStrike" cap="none" normalizeH="0" baseline="0" dirty="0" err="1" smtClean="0">
                <a:ln>
                  <a:noFill/>
                </a:ln>
                <a:solidFill>
                  <a:schemeClr val="tx1"/>
                </a:solidFill>
                <a:effectLst/>
                <a:cs typeface="Arial" charset="0"/>
              </a:rPr>
              <a:t>Perazich</a:t>
            </a:r>
            <a:r>
              <a:rPr kumimoji="0" lang="en-US" sz="1100" b="0" i="0" u="none" strike="noStrike" cap="none" normalizeH="0" baseline="0" dirty="0" smtClean="0">
                <a:ln>
                  <a:noFill/>
                </a:ln>
                <a:solidFill>
                  <a:schemeClr val="tx1"/>
                </a:solidFill>
                <a:effectLst/>
                <a:cs typeface="Arial" charset="0"/>
              </a:rPr>
              <a:t>, Kimberly Perry, Brock A. Peters, Joe Peterson, </a:t>
            </a:r>
            <a:r>
              <a:rPr kumimoji="0" lang="en-US" sz="1100" b="0" i="0" u="none" strike="noStrike" cap="none" normalizeH="0" baseline="0" dirty="0" err="1" smtClean="0">
                <a:ln>
                  <a:noFill/>
                </a:ln>
                <a:solidFill>
                  <a:schemeClr val="tx1"/>
                </a:solidFill>
                <a:effectLst/>
                <a:cs typeface="Arial" charset="0"/>
              </a:rPr>
              <a:t>Charit</a:t>
            </a:r>
            <a:r>
              <a:rPr kumimoji="0" lang="en-US" sz="1100" b="0" i="0" u="none" strike="noStrike" cap="none" normalizeH="0" baseline="0" dirty="0" smtClean="0">
                <a:ln>
                  <a:noFill/>
                </a:ln>
                <a:solidFill>
                  <a:schemeClr val="tx1"/>
                </a:solidFill>
                <a:effectLst/>
                <a:cs typeface="Arial" charset="0"/>
              </a:rPr>
              <a:t> L. </a:t>
            </a:r>
            <a:r>
              <a:rPr kumimoji="0" lang="en-US" sz="1100" b="0" i="0" u="none" strike="noStrike" cap="none" normalizeH="0" baseline="0" dirty="0" err="1" smtClean="0">
                <a:ln>
                  <a:noFill/>
                </a:ln>
                <a:solidFill>
                  <a:schemeClr val="tx1"/>
                </a:solidFill>
                <a:effectLst/>
                <a:cs typeface="Arial" charset="0"/>
              </a:rPr>
              <a:t>Pethiyagoda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Kaliprasad</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Pothuraju</a:t>
            </a:r>
            <a:r>
              <a:rPr kumimoji="0" lang="en-US" sz="1100" b="0" i="0" u="none" strike="noStrike" cap="none" normalizeH="0" baseline="0" dirty="0" smtClean="0">
                <a:ln>
                  <a:noFill/>
                </a:ln>
                <a:solidFill>
                  <a:schemeClr val="tx1"/>
                </a:solidFill>
                <a:effectLst/>
                <a:cs typeface="Arial" charset="0"/>
              </a:rPr>
              <a:t>, Claudia Richter, Abraham M. Rosenbaum, </a:t>
            </a:r>
            <a:r>
              <a:rPr kumimoji="0" lang="en-US" sz="1100" b="0" i="0" u="none" strike="noStrike" cap="none" normalizeH="0" baseline="0" dirty="0" err="1" smtClean="0">
                <a:ln>
                  <a:noFill/>
                </a:ln>
                <a:solidFill>
                  <a:schemeClr val="tx1"/>
                </a:solidFill>
                <a:effectLst/>
                <a:cs typeface="Arial" charset="0"/>
              </a:rPr>
              <a:t>Shaunak</a:t>
            </a:r>
            <a:r>
              <a:rPr kumimoji="0" lang="en-US" sz="1100" b="0" i="0" u="none" strike="noStrike" cap="none" normalizeH="0" baseline="0" dirty="0" smtClean="0">
                <a:ln>
                  <a:noFill/>
                </a:ln>
                <a:solidFill>
                  <a:schemeClr val="tx1"/>
                </a:solidFill>
                <a:effectLst/>
                <a:cs typeface="Arial" charset="0"/>
              </a:rPr>
              <a:t> Roy, Jay Shafto, </a:t>
            </a:r>
            <a:r>
              <a:rPr kumimoji="0" lang="en-US" sz="1100" b="0" i="0" u="none" strike="noStrike" cap="none" normalizeH="0" baseline="0" dirty="0" err="1" smtClean="0">
                <a:ln>
                  <a:noFill/>
                </a:ln>
                <a:solidFill>
                  <a:schemeClr val="tx1"/>
                </a:solidFill>
                <a:effectLst/>
                <a:cs typeface="Arial" charset="0"/>
              </a:rPr>
              <a:t>Uladzislau</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Sharanhovich</a:t>
            </a:r>
            <a:r>
              <a:rPr kumimoji="0" lang="en-US" sz="1100" b="0" i="0" u="none" strike="noStrike" cap="none" normalizeH="0" baseline="0" dirty="0" smtClean="0">
                <a:ln>
                  <a:noFill/>
                </a:ln>
                <a:solidFill>
                  <a:schemeClr val="tx1"/>
                </a:solidFill>
                <a:effectLst/>
                <a:cs typeface="Arial" charset="0"/>
              </a:rPr>
              <a:t>, Karen W. Shannon, Conrad G. </a:t>
            </a:r>
            <a:r>
              <a:rPr kumimoji="0" lang="en-US" sz="1100" b="0" i="0" u="none" strike="noStrike" cap="none" normalizeH="0" baseline="0" dirty="0" err="1" smtClean="0">
                <a:ln>
                  <a:noFill/>
                </a:ln>
                <a:solidFill>
                  <a:schemeClr val="tx1"/>
                </a:solidFill>
                <a:effectLst/>
                <a:cs typeface="Arial" charset="0"/>
              </a:rPr>
              <a:t>Sheppy</a:t>
            </a:r>
            <a:r>
              <a:rPr kumimoji="0" lang="en-US" sz="1100" b="0" i="0" u="none" strike="noStrike" cap="none" normalizeH="0" baseline="0" dirty="0" smtClean="0">
                <a:ln>
                  <a:noFill/>
                </a:ln>
                <a:solidFill>
                  <a:schemeClr val="tx1"/>
                </a:solidFill>
                <a:effectLst/>
                <a:cs typeface="Arial" charset="0"/>
              </a:rPr>
              <a:t>, Michel Sun, Joseph V. </a:t>
            </a:r>
            <a:r>
              <a:rPr kumimoji="0" lang="en-US" sz="1100" b="0" i="0" u="none" strike="noStrike" cap="none" normalizeH="0" baseline="0" dirty="0" err="1" smtClean="0">
                <a:ln>
                  <a:noFill/>
                </a:ln>
                <a:solidFill>
                  <a:schemeClr val="tx1"/>
                </a:solidFill>
                <a:effectLst/>
                <a:cs typeface="Arial" charset="0"/>
              </a:rPr>
              <a:t>Thakuria</a:t>
            </a:r>
            <a:r>
              <a:rPr kumimoji="0" lang="en-US" sz="1100" b="0" i="0" u="none" strike="noStrike" cap="none" normalizeH="0" baseline="0" dirty="0" smtClean="0">
                <a:ln>
                  <a:noFill/>
                </a:ln>
                <a:solidFill>
                  <a:schemeClr val="tx1"/>
                </a:solidFill>
                <a:effectLst/>
                <a:cs typeface="Arial" charset="0"/>
              </a:rPr>
              <a:t>, Anne Tran, Dylan Vu, Alexander Wait </a:t>
            </a:r>
            <a:r>
              <a:rPr kumimoji="0" lang="en-US" sz="1100" b="0" i="0" u="none" strike="noStrike" cap="none" normalizeH="0" baseline="0" dirty="0" err="1" smtClean="0">
                <a:ln>
                  <a:noFill/>
                </a:ln>
                <a:solidFill>
                  <a:schemeClr val="tx1"/>
                </a:solidFill>
                <a:effectLst/>
                <a:cs typeface="Arial" charset="0"/>
              </a:rPr>
              <a:t>Zaranek</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Xiaodi</a:t>
            </a:r>
            <a:r>
              <a:rPr kumimoji="0" lang="en-US" sz="1100" b="0" i="0" u="none" strike="noStrike" cap="none" normalizeH="0" baseline="0" dirty="0" smtClean="0">
                <a:ln>
                  <a:noFill/>
                </a:ln>
                <a:solidFill>
                  <a:schemeClr val="tx1"/>
                </a:solidFill>
                <a:effectLst/>
                <a:cs typeface="Arial" charset="0"/>
              </a:rPr>
              <a:t> Wu, </a:t>
            </a:r>
            <a:r>
              <a:rPr kumimoji="0" lang="en-US" sz="1100" b="0" i="0" u="none" strike="noStrike" cap="none" normalizeH="0" baseline="0" dirty="0" err="1" smtClean="0">
                <a:ln>
                  <a:noFill/>
                </a:ln>
                <a:solidFill>
                  <a:schemeClr val="tx1"/>
                </a:solidFill>
                <a:effectLst/>
                <a:cs typeface="Arial" charset="0"/>
              </a:rPr>
              <a:t>Snezana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Arnold R. Oliphant, William C. </a:t>
            </a:r>
            <a:r>
              <a:rPr kumimoji="0" lang="en-US" sz="1100" b="0" i="0" u="none" strike="noStrike" cap="none" normalizeH="0" baseline="0" dirty="0" err="1" smtClean="0">
                <a:ln>
                  <a:noFill/>
                </a:ln>
                <a:solidFill>
                  <a:schemeClr val="tx1"/>
                </a:solidFill>
                <a:effectLst/>
                <a:cs typeface="Arial" charset="0"/>
              </a:rPr>
              <a:t>Banyai</a:t>
            </a:r>
            <a:r>
              <a:rPr kumimoji="0" lang="en-US" sz="1100" b="0" i="0" u="none" strike="noStrike" cap="none" normalizeH="0" baseline="0" dirty="0" smtClean="0">
                <a:ln>
                  <a:noFill/>
                </a:ln>
                <a:solidFill>
                  <a:schemeClr val="tx1"/>
                </a:solidFill>
                <a:effectLst/>
                <a:cs typeface="Arial" charset="0"/>
              </a:rPr>
              <a:t>, Bruce Martin, Dennis G. Ballinger, </a:t>
            </a:r>
            <a:r>
              <a:rPr kumimoji="0" lang="en-US" sz="1100" i="0" u="none" strike="noStrike" cap="none" normalizeH="0" baseline="0" dirty="0" smtClean="0">
                <a:ln>
                  <a:noFill/>
                </a:ln>
                <a:solidFill>
                  <a:schemeClr val="tx1"/>
                </a:solidFill>
                <a:effectLst/>
                <a:cs typeface="Arial" charset="0"/>
              </a:rPr>
              <a:t>George M. Church</a:t>
            </a:r>
            <a:r>
              <a:rPr kumimoji="0" lang="en-US" sz="1100" b="0" i="0" u="none" strike="noStrike" cap="none" normalizeH="0" baseline="0" dirty="0" smtClean="0">
                <a:ln>
                  <a:noFill/>
                </a:ln>
                <a:solidFill>
                  <a:schemeClr val="tx1"/>
                </a:solidFill>
                <a:effectLst/>
                <a:cs typeface="Arial" charset="0"/>
              </a:rPr>
              <a:t>, Clifford A. Reid.</a:t>
            </a:r>
            <a:r>
              <a:rPr kumimoji="0" lang="en-US" sz="1100" b="0" i="0" u="none" strike="noStrike" cap="none" normalizeH="0" dirty="0" smtClean="0">
                <a:ln>
                  <a:noFill/>
                </a:ln>
                <a:solidFill>
                  <a:schemeClr val="tx1"/>
                </a:solidFill>
                <a:effectLst/>
                <a:cs typeface="Arial" charset="0"/>
              </a:rPr>
              <a:t>  </a:t>
            </a:r>
            <a:r>
              <a:rPr kumimoji="0" lang="en-US" sz="1100" b="1" i="1" u="none" strike="noStrike" cap="none" normalizeH="0" dirty="0" smtClean="0">
                <a:ln>
                  <a:noFill/>
                </a:ln>
                <a:solidFill>
                  <a:schemeClr val="tx1"/>
                </a:solidFill>
                <a:effectLst/>
                <a:cs typeface="Arial" charset="0"/>
              </a:rPr>
              <a:t>Science</a:t>
            </a:r>
            <a:r>
              <a:rPr kumimoji="0" lang="en-US" sz="1100" b="1" i="0" u="none" strike="noStrike" cap="none" normalizeH="0" dirty="0" smtClean="0">
                <a:ln>
                  <a:noFill/>
                </a:ln>
                <a:solidFill>
                  <a:schemeClr val="tx1"/>
                </a:solidFill>
                <a:effectLst/>
                <a:cs typeface="Arial" charset="0"/>
              </a:rPr>
              <a:t>, January 2010.</a:t>
            </a:r>
            <a:endParaRPr kumimoji="0" lang="en-US" sz="1100" b="1" i="0" u="none" strike="noStrike" cap="none" normalizeH="0" baseline="0" dirty="0" smtClean="0">
              <a:ln>
                <a:noFill/>
              </a:ln>
              <a:solidFill>
                <a:schemeClr val="tx1"/>
              </a:solidFill>
              <a:effectLst/>
              <a:cs typeface="Arial"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7669440" y="1381680"/>
              <a:ext cx="1461600" cy="3611520"/>
            </p14:xfrm>
          </p:contentPart>
        </mc:Choice>
        <mc:Fallback>
          <p:pic>
            <p:nvPicPr>
              <p:cNvPr id="2" name="Ink 1"/>
              <p:cNvPicPr/>
              <p:nvPr/>
            </p:nvPicPr>
            <p:blipFill>
              <a:blip r:embed="rId5"/>
              <a:stretch>
                <a:fillRect/>
              </a:stretch>
            </p:blipFill>
            <p:spPr>
              <a:xfrm>
                <a:off x="7660080" y="1372320"/>
                <a:ext cx="1480320" cy="3630240"/>
              </a:xfrm>
              <a:prstGeom prst="rect">
                <a:avLst/>
              </a:prstGeom>
            </p:spPr>
          </p:pic>
        </mc:Fallback>
      </mc:AlternateContent>
    </p:spTree>
    <p:extLst>
      <p:ext uri="{BB962C8B-B14F-4D97-AF65-F5344CB8AC3E}">
        <p14:creationId xmlns:p14="http://schemas.microsoft.com/office/powerpoint/2010/main" val="4069264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2" y="77233"/>
            <a:ext cx="9022775" cy="339153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
        <p:nvSpPr>
          <p:cNvPr id="4099" name="Rectangle 3"/>
          <p:cNvSpPr>
            <a:spLocks noChangeArrowheads="1"/>
          </p:cNvSpPr>
          <p:nvPr/>
        </p:nvSpPr>
        <p:spPr bwMode="auto">
          <a:xfrm>
            <a:off x="116732" y="3507218"/>
            <a:ext cx="8961207" cy="1446550"/>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100" b="1" i="1" u="none" strike="noStrike" cap="none" normalizeH="0" baseline="0" dirty="0" err="1" smtClean="0">
                <a:ln>
                  <a:noFill/>
                </a:ln>
                <a:solidFill>
                  <a:schemeClr val="tx1"/>
                </a:solidFill>
                <a:effectLst/>
                <a:cs typeface="Arial" charset="0"/>
                <a:hlinkClick r:id="rId3"/>
              </a:rPr>
              <a:t>Nanoarrays</a:t>
            </a:r>
            <a:r>
              <a:rPr kumimoji="0" lang="en-US" sz="1100" b="1" i="1"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Radoje</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Andrew B. Sparks, Matthew J. Callow, Aaron L. </a:t>
            </a:r>
            <a:r>
              <a:rPr kumimoji="0" lang="en-US" sz="1100" b="0" i="0" u="none" strike="noStrike" cap="none" normalizeH="0" baseline="0" dirty="0" err="1" smtClean="0">
                <a:ln>
                  <a:noFill/>
                </a:ln>
                <a:solidFill>
                  <a:schemeClr val="tx1"/>
                </a:solidFill>
                <a:effectLst/>
                <a:cs typeface="Arial" charset="0"/>
              </a:rPr>
              <a:t>Halpern</a:t>
            </a:r>
            <a:r>
              <a:rPr kumimoji="0" lang="en-US" sz="1100" b="0" i="0" u="none" strike="noStrike" cap="none" normalizeH="0" baseline="0" dirty="0" smtClean="0">
                <a:ln>
                  <a:noFill/>
                </a:ln>
                <a:solidFill>
                  <a:schemeClr val="tx1"/>
                </a:solidFill>
                <a:effectLst/>
                <a:cs typeface="Arial" charset="0"/>
              </a:rPr>
              <a:t>, Norman L. Burns, </a:t>
            </a:r>
            <a:r>
              <a:rPr kumimoji="0" lang="en-US" sz="1100" b="0" i="0" u="none" strike="noStrike" cap="none" normalizeH="0" baseline="0" dirty="0" err="1" smtClean="0">
                <a:ln>
                  <a:noFill/>
                </a:ln>
                <a:solidFill>
                  <a:schemeClr val="tx1"/>
                </a:solidFill>
                <a:effectLst/>
                <a:cs typeface="Arial" charset="0"/>
              </a:rPr>
              <a:t>Bahram</a:t>
            </a:r>
            <a:r>
              <a:rPr kumimoji="0" lang="en-US" sz="1100" b="0" i="0" u="none" strike="noStrike" cap="none" normalizeH="0" baseline="0" dirty="0" smtClean="0">
                <a:ln>
                  <a:noFill/>
                </a:ln>
                <a:solidFill>
                  <a:schemeClr val="tx1"/>
                </a:solidFill>
                <a:effectLst/>
                <a:cs typeface="Arial" charset="0"/>
              </a:rPr>
              <a:t> G. </a:t>
            </a:r>
            <a:r>
              <a:rPr kumimoji="0" lang="en-US" sz="1100" b="0" i="0" u="none" strike="noStrike" cap="none" normalizeH="0" baseline="0" dirty="0" err="1" smtClean="0">
                <a:ln>
                  <a:noFill/>
                </a:ln>
                <a:solidFill>
                  <a:schemeClr val="tx1"/>
                </a:solidFill>
                <a:effectLst/>
                <a:cs typeface="Arial" charset="0"/>
              </a:rPr>
              <a:t>Kermani</a:t>
            </a:r>
            <a:r>
              <a:rPr kumimoji="0" lang="en-US" sz="1100" b="0" i="0" u="none" strike="noStrike" cap="none" normalizeH="0" baseline="0" dirty="0" smtClean="0">
                <a:ln>
                  <a:noFill/>
                </a:ln>
                <a:solidFill>
                  <a:schemeClr val="tx1"/>
                </a:solidFill>
                <a:effectLst/>
                <a:cs typeface="Arial" charset="0"/>
              </a:rPr>
              <a:t>, Paolo </a:t>
            </a:r>
            <a:r>
              <a:rPr kumimoji="0" lang="en-US" sz="1100" b="0" i="0" u="none" strike="noStrike" cap="none" normalizeH="0" baseline="0" dirty="0" err="1" smtClean="0">
                <a:ln>
                  <a:noFill/>
                </a:ln>
                <a:solidFill>
                  <a:schemeClr val="tx1"/>
                </a:solidFill>
                <a:effectLst/>
                <a:cs typeface="Arial" charset="0"/>
              </a:rPr>
              <a:t>Carnevali</a:t>
            </a:r>
            <a:r>
              <a:rPr kumimoji="0" lang="en-US" sz="1100" b="0" i="0" u="none" strike="noStrike" cap="none" normalizeH="0" baseline="0" dirty="0" smtClean="0">
                <a:ln>
                  <a:noFill/>
                </a:ln>
                <a:solidFill>
                  <a:schemeClr val="tx1"/>
                </a:solidFill>
                <a:effectLst/>
                <a:cs typeface="Arial" charset="0"/>
              </a:rPr>
              <a:t>, Igor </a:t>
            </a:r>
            <a:r>
              <a:rPr kumimoji="0" lang="en-US" sz="1100" b="0" i="0" u="none" strike="noStrike" cap="none" normalizeH="0" baseline="0" dirty="0" err="1" smtClean="0">
                <a:ln>
                  <a:noFill/>
                </a:ln>
                <a:solidFill>
                  <a:schemeClr val="tx1"/>
                </a:solidFill>
                <a:effectLst/>
                <a:cs typeface="Arial" charset="0"/>
              </a:rPr>
              <a:t>Nazarenko</a:t>
            </a:r>
            <a:r>
              <a:rPr kumimoji="0" lang="en-US" sz="1100" b="0" i="0" u="none" strike="noStrike" cap="none" normalizeH="0" baseline="0" dirty="0" smtClean="0">
                <a:ln>
                  <a:noFill/>
                </a:ln>
                <a:solidFill>
                  <a:schemeClr val="tx1"/>
                </a:solidFill>
                <a:effectLst/>
                <a:cs typeface="Arial" charset="0"/>
              </a:rPr>
              <a:t>, Geoffrey B. </a:t>
            </a:r>
            <a:r>
              <a:rPr kumimoji="0" lang="en-US" sz="1100" b="0" i="0" u="none" strike="noStrike" cap="none" normalizeH="0" baseline="0" dirty="0" err="1" smtClean="0">
                <a:ln>
                  <a:noFill/>
                </a:ln>
                <a:solidFill>
                  <a:schemeClr val="tx1"/>
                </a:solidFill>
                <a:effectLst/>
                <a:cs typeface="Arial" charset="0"/>
              </a:rPr>
              <a:t>Nilsen</a:t>
            </a:r>
            <a:r>
              <a:rPr kumimoji="0" lang="en-US" sz="1100" b="0" i="0" u="none" strike="noStrike" cap="none" normalizeH="0" baseline="0" dirty="0" smtClean="0">
                <a:ln>
                  <a:noFill/>
                </a:ln>
                <a:solidFill>
                  <a:schemeClr val="tx1"/>
                </a:solidFill>
                <a:effectLst/>
                <a:cs typeface="Arial" charset="0"/>
              </a:rPr>
              <a:t>, George </a:t>
            </a:r>
            <a:r>
              <a:rPr kumimoji="0" lang="en-US" sz="1100" b="0" i="0" u="none" strike="noStrike" cap="none" normalizeH="0" baseline="0" dirty="0" err="1" smtClean="0">
                <a:ln>
                  <a:noFill/>
                </a:ln>
                <a:solidFill>
                  <a:schemeClr val="tx1"/>
                </a:solidFill>
                <a:effectLst/>
                <a:cs typeface="Arial" charset="0"/>
              </a:rPr>
              <a:t>Yeung</a:t>
            </a:r>
            <a:r>
              <a:rPr kumimoji="0" lang="en-US" sz="1100" b="0" i="0" u="none" strike="noStrike" cap="none" normalizeH="0" baseline="0" dirty="0" smtClean="0">
                <a:ln>
                  <a:noFill/>
                </a:ln>
                <a:solidFill>
                  <a:schemeClr val="tx1"/>
                </a:solidFill>
                <a:effectLst/>
                <a:cs typeface="Arial" charset="0"/>
              </a:rPr>
              <a:t>, Fredrik Dahl, Andres Fernandez, Bryan </a:t>
            </a:r>
            <a:r>
              <a:rPr kumimoji="0" lang="en-US" sz="1100" b="0" i="0" u="none" strike="noStrike" cap="none" normalizeH="0" baseline="0" dirty="0" err="1" smtClean="0">
                <a:ln>
                  <a:noFill/>
                </a:ln>
                <a:solidFill>
                  <a:schemeClr val="tx1"/>
                </a:solidFill>
                <a:effectLst/>
                <a:cs typeface="Arial" charset="0"/>
              </a:rPr>
              <a:t>Staker</a:t>
            </a:r>
            <a:r>
              <a:rPr kumimoji="0" lang="en-US" sz="1100" b="0" i="0" u="none" strike="noStrike" cap="none" normalizeH="0" baseline="0" dirty="0" smtClean="0">
                <a:ln>
                  <a:noFill/>
                </a:ln>
                <a:solidFill>
                  <a:schemeClr val="tx1"/>
                </a:solidFill>
                <a:effectLst/>
                <a:cs typeface="Arial" charset="0"/>
              </a:rPr>
              <a:t>, Krishna P. Pant, Jonathan </a:t>
            </a:r>
            <a:r>
              <a:rPr kumimoji="0" lang="en-US" sz="1100" b="0" i="0" u="none" strike="noStrike" cap="none" normalizeH="0" baseline="0" dirty="0" err="1" smtClean="0">
                <a:ln>
                  <a:noFill/>
                </a:ln>
                <a:solidFill>
                  <a:schemeClr val="tx1"/>
                </a:solidFill>
                <a:effectLst/>
                <a:cs typeface="Arial" charset="0"/>
              </a:rPr>
              <a:t>Baccash</a:t>
            </a:r>
            <a:r>
              <a:rPr kumimoji="0" lang="en-US" sz="1100" b="0" i="0" u="none" strike="noStrike" cap="none" normalizeH="0" baseline="0" dirty="0" smtClean="0">
                <a:ln>
                  <a:noFill/>
                </a:ln>
                <a:solidFill>
                  <a:schemeClr val="tx1"/>
                </a:solidFill>
                <a:effectLst/>
                <a:cs typeface="Arial" charset="0"/>
              </a:rPr>
              <a:t>, Adam P. </a:t>
            </a:r>
            <a:r>
              <a:rPr kumimoji="0" lang="en-US" sz="1100" b="0" i="0" u="none" strike="noStrike" cap="none" normalizeH="0" baseline="0" dirty="0" err="1" smtClean="0">
                <a:ln>
                  <a:noFill/>
                </a:ln>
                <a:solidFill>
                  <a:schemeClr val="tx1"/>
                </a:solidFill>
                <a:effectLst/>
                <a:cs typeface="Arial" charset="0"/>
              </a:rPr>
              <a:t>Borcherding</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Anushka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Brownley</a:t>
            </a:r>
            <a:r>
              <a:rPr kumimoji="0" lang="en-US" sz="1100" b="0" i="0" u="none" strike="noStrike" cap="none" normalizeH="0" baseline="0" dirty="0" smtClean="0">
                <a:ln>
                  <a:noFill/>
                </a:ln>
                <a:solidFill>
                  <a:schemeClr val="tx1"/>
                </a:solidFill>
                <a:effectLst/>
                <a:cs typeface="Arial" charset="0"/>
              </a:rPr>
              <a:t>, Ryan </a:t>
            </a:r>
            <a:r>
              <a:rPr kumimoji="0" lang="en-US" sz="1100" b="0" i="0" u="none" strike="noStrike" cap="none" normalizeH="0" baseline="0" dirty="0" err="1" smtClean="0">
                <a:ln>
                  <a:noFill/>
                </a:ln>
                <a:solidFill>
                  <a:schemeClr val="tx1"/>
                </a:solidFill>
                <a:effectLst/>
                <a:cs typeface="Arial" charset="0"/>
              </a:rPr>
              <a:t>Cedeno</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Linsu</a:t>
            </a:r>
            <a:r>
              <a:rPr kumimoji="0" lang="en-US" sz="1100" b="0" i="0" u="none" strike="noStrike" cap="none" normalizeH="0" baseline="0" dirty="0" smtClean="0">
                <a:ln>
                  <a:noFill/>
                </a:ln>
                <a:solidFill>
                  <a:schemeClr val="tx1"/>
                </a:solidFill>
                <a:effectLst/>
                <a:cs typeface="Arial" charset="0"/>
              </a:rPr>
              <a:t> Chen, Dan </a:t>
            </a:r>
            <a:r>
              <a:rPr kumimoji="0" lang="en-US" sz="1100" b="0" i="0" u="none" strike="noStrike" cap="none" normalizeH="0" baseline="0" dirty="0" err="1" smtClean="0">
                <a:ln>
                  <a:noFill/>
                </a:ln>
                <a:solidFill>
                  <a:schemeClr val="tx1"/>
                </a:solidFill>
                <a:effectLst/>
                <a:cs typeface="Arial" charset="0"/>
              </a:rPr>
              <a:t>Chernikoff</a:t>
            </a:r>
            <a:r>
              <a:rPr kumimoji="0" lang="en-US" sz="1100" b="0" i="0" u="none" strike="noStrike" cap="none" normalizeH="0" baseline="0" dirty="0" smtClean="0">
                <a:ln>
                  <a:noFill/>
                </a:ln>
                <a:solidFill>
                  <a:schemeClr val="tx1"/>
                </a:solidFill>
                <a:effectLst/>
                <a:cs typeface="Arial" charset="0"/>
              </a:rPr>
              <a:t>, Alex Cheung, </a:t>
            </a:r>
            <a:r>
              <a:rPr kumimoji="0" lang="en-US" sz="1100" b="0" i="0" u="none" strike="noStrike" cap="none" normalizeH="0" baseline="0" dirty="0" err="1" smtClean="0">
                <a:ln>
                  <a:noFill/>
                </a:ln>
                <a:solidFill>
                  <a:schemeClr val="tx1"/>
                </a:solidFill>
                <a:effectLst/>
                <a:cs typeface="Arial" charset="0"/>
              </a:rPr>
              <a:t>Razvan</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Chirita</a:t>
            </a:r>
            <a:r>
              <a:rPr kumimoji="0" lang="en-US" sz="1100" b="0" i="0" u="none" strike="noStrike" cap="none" normalizeH="0" baseline="0" dirty="0" smtClean="0">
                <a:ln>
                  <a:noFill/>
                </a:ln>
                <a:solidFill>
                  <a:schemeClr val="tx1"/>
                </a:solidFill>
                <a:effectLst/>
                <a:cs typeface="Arial" charset="0"/>
              </a:rPr>
              <a:t>, Benjamin </a:t>
            </a:r>
            <a:r>
              <a:rPr kumimoji="0" lang="en-US" sz="1100" b="0" i="0" u="none" strike="noStrike" cap="none" normalizeH="0" baseline="0" dirty="0" err="1" smtClean="0">
                <a:ln>
                  <a:noFill/>
                </a:ln>
                <a:solidFill>
                  <a:schemeClr val="tx1"/>
                </a:solidFill>
                <a:effectLst/>
                <a:cs typeface="Arial" charset="0"/>
              </a:rPr>
              <a:t>Curson</a:t>
            </a:r>
            <a:r>
              <a:rPr kumimoji="0" lang="en-US" sz="1100" b="0" i="0" u="none" strike="noStrike" cap="none" normalizeH="0" baseline="0" dirty="0" smtClean="0">
                <a:ln>
                  <a:noFill/>
                </a:ln>
                <a:solidFill>
                  <a:schemeClr val="tx1"/>
                </a:solidFill>
                <a:effectLst/>
                <a:cs typeface="Arial" charset="0"/>
              </a:rPr>
              <a:t>, Jessica C. Ebert</a:t>
            </a:r>
            <a:r>
              <a:rPr kumimoji="0" lang="en-US" sz="1100" i="0" u="none" strike="noStrike" cap="none" normalizeH="0" baseline="0" dirty="0" smtClean="0">
                <a:ln>
                  <a:noFill/>
                </a:ln>
                <a:solidFill>
                  <a:schemeClr val="tx1"/>
                </a:solidFill>
                <a:effectLst/>
                <a:cs typeface="Arial" charset="0"/>
              </a:rPr>
              <a:t>, Coleen R. Hacker</a:t>
            </a:r>
            <a:r>
              <a:rPr kumimoji="0" lang="en-US" sz="1100" b="0" i="0" u="none" strike="noStrike" cap="none" normalizeH="0" baseline="0" dirty="0" smtClean="0">
                <a:ln>
                  <a:noFill/>
                </a:ln>
                <a:solidFill>
                  <a:schemeClr val="tx1"/>
                </a:solidFill>
                <a:effectLst/>
                <a:cs typeface="Arial" charset="0"/>
              </a:rPr>
              <a:t>, Robert </a:t>
            </a:r>
            <a:r>
              <a:rPr kumimoji="0" lang="en-US" sz="1100" b="0" i="0" u="none" strike="noStrike" cap="none" normalizeH="0" baseline="0" dirty="0" err="1" smtClean="0">
                <a:ln>
                  <a:noFill/>
                </a:ln>
                <a:solidFill>
                  <a:schemeClr val="tx1"/>
                </a:solidFill>
                <a:effectLst/>
                <a:cs typeface="Arial" charset="0"/>
              </a:rPr>
              <a:t>Hartlage</a:t>
            </a:r>
            <a:r>
              <a:rPr kumimoji="0" lang="en-US" sz="1100" b="0" i="0" u="none" strike="noStrike" cap="none" normalizeH="0" baseline="0" dirty="0" smtClean="0">
                <a:ln>
                  <a:noFill/>
                </a:ln>
                <a:solidFill>
                  <a:schemeClr val="tx1"/>
                </a:solidFill>
                <a:effectLst/>
                <a:cs typeface="Arial" charset="0"/>
              </a:rPr>
              <a:t>, Brian Hauser, Steve Huang, Yuan Jiang, </a:t>
            </a:r>
            <a:r>
              <a:rPr kumimoji="0" lang="en-US" sz="1100" b="0" i="0" u="none" strike="noStrike" cap="none" normalizeH="0" baseline="0" dirty="0" err="1" smtClean="0">
                <a:ln>
                  <a:noFill/>
                </a:ln>
                <a:solidFill>
                  <a:schemeClr val="tx1"/>
                </a:solidFill>
                <a:effectLst/>
                <a:cs typeface="Arial" charset="0"/>
              </a:rPr>
              <a:t>Vitali</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Karpinchyk</a:t>
            </a:r>
            <a:r>
              <a:rPr kumimoji="0" lang="en-US" sz="1100" b="0" i="0" u="none" strike="noStrike" cap="none" normalizeH="0" baseline="0" dirty="0" smtClean="0">
                <a:ln>
                  <a:noFill/>
                </a:ln>
                <a:solidFill>
                  <a:schemeClr val="tx1"/>
                </a:solidFill>
                <a:effectLst/>
                <a:cs typeface="Arial" charset="0"/>
              </a:rPr>
              <a:t>, Mark Koenig, Calvin Kong, Tom Landers, Catherine Le, </a:t>
            </a:r>
            <a:r>
              <a:rPr kumimoji="0" lang="en-US" sz="1100" b="0" i="0" u="none" strike="noStrike" cap="none" normalizeH="0" baseline="0" dirty="0" err="1" smtClean="0">
                <a:ln>
                  <a:noFill/>
                </a:ln>
                <a:solidFill>
                  <a:schemeClr val="tx1"/>
                </a:solidFill>
                <a:effectLst/>
                <a:cs typeface="Arial" charset="0"/>
              </a:rPr>
              <a:t>Jia</a:t>
            </a:r>
            <a:r>
              <a:rPr kumimoji="0" lang="en-US" sz="1100" b="0" i="0" u="none" strike="noStrike" cap="none" normalizeH="0" baseline="0" dirty="0" smtClean="0">
                <a:ln>
                  <a:noFill/>
                </a:ln>
                <a:solidFill>
                  <a:schemeClr val="tx1"/>
                </a:solidFill>
                <a:effectLst/>
                <a:cs typeface="Arial" charset="0"/>
              </a:rPr>
              <a:t> Liu, Celeste E. McBride, Matt </a:t>
            </a:r>
            <a:r>
              <a:rPr kumimoji="0" lang="en-US" sz="1100" b="0" i="0" u="none" strike="noStrike" cap="none" normalizeH="0" baseline="0" dirty="0" err="1" smtClean="0">
                <a:ln>
                  <a:noFill/>
                </a:ln>
                <a:solidFill>
                  <a:schemeClr val="tx1"/>
                </a:solidFill>
                <a:effectLst/>
                <a:cs typeface="Arial" charset="0"/>
              </a:rPr>
              <a:t>Morenzoni</a:t>
            </a:r>
            <a:r>
              <a:rPr kumimoji="0" lang="en-US" sz="1100" b="0" i="0" u="none" strike="noStrike" cap="none" normalizeH="0" baseline="0" dirty="0" smtClean="0">
                <a:ln>
                  <a:noFill/>
                </a:ln>
                <a:solidFill>
                  <a:schemeClr val="tx1"/>
                </a:solidFill>
                <a:effectLst/>
                <a:cs typeface="Arial" charset="0"/>
              </a:rPr>
              <a:t>, Robert E. Morey, Karl </a:t>
            </a:r>
            <a:r>
              <a:rPr kumimoji="0" lang="en-US" sz="1100" b="0" i="0" u="none" strike="noStrike" cap="none" normalizeH="0" baseline="0" dirty="0" err="1" smtClean="0">
                <a:ln>
                  <a:noFill/>
                </a:ln>
                <a:solidFill>
                  <a:schemeClr val="tx1"/>
                </a:solidFill>
                <a:effectLst/>
                <a:cs typeface="Arial" charset="0"/>
              </a:rPr>
              <a:t>Mutch</a:t>
            </a:r>
            <a:r>
              <a:rPr kumimoji="0" lang="en-US" sz="1100" b="0" i="0" u="none" strike="noStrike" cap="none" normalizeH="0" baseline="0" dirty="0" smtClean="0">
                <a:ln>
                  <a:noFill/>
                </a:ln>
                <a:solidFill>
                  <a:schemeClr val="tx1"/>
                </a:solidFill>
                <a:effectLst/>
                <a:cs typeface="Arial" charset="0"/>
              </a:rPr>
              <a:t>, Helena </a:t>
            </a:r>
            <a:r>
              <a:rPr kumimoji="0" lang="en-US" sz="1100" b="0" i="0" u="none" strike="noStrike" cap="none" normalizeH="0" baseline="0" dirty="0" err="1" smtClean="0">
                <a:ln>
                  <a:noFill/>
                </a:ln>
                <a:solidFill>
                  <a:schemeClr val="tx1"/>
                </a:solidFill>
                <a:effectLst/>
                <a:cs typeface="Arial" charset="0"/>
              </a:rPr>
              <a:t>Perazich</a:t>
            </a:r>
            <a:r>
              <a:rPr kumimoji="0" lang="en-US" sz="1100" b="0" i="0" u="none" strike="noStrike" cap="none" normalizeH="0" baseline="0" dirty="0" smtClean="0">
                <a:ln>
                  <a:noFill/>
                </a:ln>
                <a:solidFill>
                  <a:schemeClr val="tx1"/>
                </a:solidFill>
                <a:effectLst/>
                <a:cs typeface="Arial" charset="0"/>
              </a:rPr>
              <a:t>, Kimberly Perry, Brock A. Peters, Joe Peterson, </a:t>
            </a:r>
            <a:r>
              <a:rPr kumimoji="0" lang="en-US" sz="1100" b="0" i="0" u="none" strike="noStrike" cap="none" normalizeH="0" baseline="0" dirty="0" err="1" smtClean="0">
                <a:ln>
                  <a:noFill/>
                </a:ln>
                <a:solidFill>
                  <a:schemeClr val="tx1"/>
                </a:solidFill>
                <a:effectLst/>
                <a:cs typeface="Arial" charset="0"/>
              </a:rPr>
              <a:t>Charit</a:t>
            </a:r>
            <a:r>
              <a:rPr kumimoji="0" lang="en-US" sz="1100" b="0" i="0" u="none" strike="noStrike" cap="none" normalizeH="0" baseline="0" dirty="0" smtClean="0">
                <a:ln>
                  <a:noFill/>
                </a:ln>
                <a:solidFill>
                  <a:schemeClr val="tx1"/>
                </a:solidFill>
                <a:effectLst/>
                <a:cs typeface="Arial" charset="0"/>
              </a:rPr>
              <a:t> L. </a:t>
            </a:r>
            <a:r>
              <a:rPr kumimoji="0" lang="en-US" sz="1100" b="0" i="0" u="none" strike="noStrike" cap="none" normalizeH="0" baseline="0" dirty="0" err="1" smtClean="0">
                <a:ln>
                  <a:noFill/>
                </a:ln>
                <a:solidFill>
                  <a:schemeClr val="tx1"/>
                </a:solidFill>
                <a:effectLst/>
                <a:cs typeface="Arial" charset="0"/>
              </a:rPr>
              <a:t>Pethiyagoda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Kaliprasad</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Pothuraju</a:t>
            </a:r>
            <a:r>
              <a:rPr kumimoji="0" lang="en-US" sz="1100" b="0" i="0" u="none" strike="noStrike" cap="none" normalizeH="0" baseline="0" dirty="0" smtClean="0">
                <a:ln>
                  <a:noFill/>
                </a:ln>
                <a:solidFill>
                  <a:schemeClr val="tx1"/>
                </a:solidFill>
                <a:effectLst/>
                <a:cs typeface="Arial" charset="0"/>
              </a:rPr>
              <a:t>, Claudia Richter, Abraham M. Rosenbaum, </a:t>
            </a:r>
            <a:r>
              <a:rPr kumimoji="0" lang="en-US" sz="1100" b="0" i="0" u="none" strike="noStrike" cap="none" normalizeH="0" baseline="0" dirty="0" err="1" smtClean="0">
                <a:ln>
                  <a:noFill/>
                </a:ln>
                <a:solidFill>
                  <a:schemeClr val="tx1"/>
                </a:solidFill>
                <a:effectLst/>
                <a:cs typeface="Arial" charset="0"/>
              </a:rPr>
              <a:t>Shaunak</a:t>
            </a:r>
            <a:r>
              <a:rPr kumimoji="0" lang="en-US" sz="1100" b="0" i="0" u="none" strike="noStrike" cap="none" normalizeH="0" baseline="0" dirty="0" smtClean="0">
                <a:ln>
                  <a:noFill/>
                </a:ln>
                <a:solidFill>
                  <a:schemeClr val="tx1"/>
                </a:solidFill>
                <a:effectLst/>
                <a:cs typeface="Arial" charset="0"/>
              </a:rPr>
              <a:t> Roy, Jay Shafto, </a:t>
            </a:r>
            <a:r>
              <a:rPr kumimoji="0" lang="en-US" sz="1100" b="0" i="0" u="none" strike="noStrike" cap="none" normalizeH="0" baseline="0" dirty="0" err="1" smtClean="0">
                <a:ln>
                  <a:noFill/>
                </a:ln>
                <a:solidFill>
                  <a:schemeClr val="tx1"/>
                </a:solidFill>
                <a:effectLst/>
                <a:cs typeface="Arial" charset="0"/>
              </a:rPr>
              <a:t>Uladzislau</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Sharanhovich</a:t>
            </a:r>
            <a:r>
              <a:rPr kumimoji="0" lang="en-US" sz="1100" b="0" i="0" u="none" strike="noStrike" cap="none" normalizeH="0" baseline="0" dirty="0" smtClean="0">
                <a:ln>
                  <a:noFill/>
                </a:ln>
                <a:solidFill>
                  <a:schemeClr val="tx1"/>
                </a:solidFill>
                <a:effectLst/>
                <a:cs typeface="Arial" charset="0"/>
              </a:rPr>
              <a:t>, Karen W. Shannon, Conrad G. </a:t>
            </a:r>
            <a:r>
              <a:rPr kumimoji="0" lang="en-US" sz="1100" b="0" i="0" u="none" strike="noStrike" cap="none" normalizeH="0" baseline="0" dirty="0" err="1" smtClean="0">
                <a:ln>
                  <a:noFill/>
                </a:ln>
                <a:solidFill>
                  <a:schemeClr val="tx1"/>
                </a:solidFill>
                <a:effectLst/>
                <a:cs typeface="Arial" charset="0"/>
              </a:rPr>
              <a:t>Sheppy</a:t>
            </a:r>
            <a:r>
              <a:rPr kumimoji="0" lang="en-US" sz="1100" b="0" i="0" u="none" strike="noStrike" cap="none" normalizeH="0" baseline="0" dirty="0" smtClean="0">
                <a:ln>
                  <a:noFill/>
                </a:ln>
                <a:solidFill>
                  <a:schemeClr val="tx1"/>
                </a:solidFill>
                <a:effectLst/>
                <a:cs typeface="Arial" charset="0"/>
              </a:rPr>
              <a:t>, Michel Sun, Joseph V. </a:t>
            </a:r>
            <a:r>
              <a:rPr kumimoji="0" lang="en-US" sz="1100" b="0" i="0" u="none" strike="noStrike" cap="none" normalizeH="0" baseline="0" dirty="0" err="1" smtClean="0">
                <a:ln>
                  <a:noFill/>
                </a:ln>
                <a:solidFill>
                  <a:schemeClr val="tx1"/>
                </a:solidFill>
                <a:effectLst/>
                <a:cs typeface="Arial" charset="0"/>
              </a:rPr>
              <a:t>Thakuria</a:t>
            </a:r>
            <a:r>
              <a:rPr kumimoji="0" lang="en-US" sz="1100" b="0" i="0" u="none" strike="noStrike" cap="none" normalizeH="0" baseline="0" dirty="0" smtClean="0">
                <a:ln>
                  <a:noFill/>
                </a:ln>
                <a:solidFill>
                  <a:schemeClr val="tx1"/>
                </a:solidFill>
                <a:effectLst/>
                <a:cs typeface="Arial" charset="0"/>
              </a:rPr>
              <a:t>, Anne Tran, Dylan Vu, Alexander Wait </a:t>
            </a:r>
            <a:r>
              <a:rPr kumimoji="0" lang="en-US" sz="1100" b="0" i="0" u="none" strike="noStrike" cap="none" normalizeH="0" baseline="0" dirty="0" err="1" smtClean="0">
                <a:ln>
                  <a:noFill/>
                </a:ln>
                <a:solidFill>
                  <a:schemeClr val="tx1"/>
                </a:solidFill>
                <a:effectLst/>
                <a:cs typeface="Arial" charset="0"/>
              </a:rPr>
              <a:t>Zaranek</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Xiaodi</a:t>
            </a:r>
            <a:r>
              <a:rPr kumimoji="0" lang="en-US" sz="1100" b="0" i="0" u="none" strike="noStrike" cap="none" normalizeH="0" baseline="0" dirty="0" smtClean="0">
                <a:ln>
                  <a:noFill/>
                </a:ln>
                <a:solidFill>
                  <a:schemeClr val="tx1"/>
                </a:solidFill>
                <a:effectLst/>
                <a:cs typeface="Arial" charset="0"/>
              </a:rPr>
              <a:t> Wu, </a:t>
            </a:r>
            <a:r>
              <a:rPr kumimoji="0" lang="en-US" sz="1100" b="0" i="0" u="none" strike="noStrike" cap="none" normalizeH="0" baseline="0" dirty="0" err="1" smtClean="0">
                <a:ln>
                  <a:noFill/>
                </a:ln>
                <a:solidFill>
                  <a:schemeClr val="tx1"/>
                </a:solidFill>
                <a:effectLst/>
                <a:cs typeface="Arial" charset="0"/>
              </a:rPr>
              <a:t>Snezana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Arnold R. Oliphant, William C. </a:t>
            </a:r>
            <a:r>
              <a:rPr kumimoji="0" lang="en-US" sz="1100" b="0" i="0" u="none" strike="noStrike" cap="none" normalizeH="0" baseline="0" dirty="0" err="1" smtClean="0">
                <a:ln>
                  <a:noFill/>
                </a:ln>
                <a:solidFill>
                  <a:schemeClr val="tx1"/>
                </a:solidFill>
                <a:effectLst/>
                <a:cs typeface="Arial" charset="0"/>
              </a:rPr>
              <a:t>Banyai</a:t>
            </a:r>
            <a:r>
              <a:rPr kumimoji="0" lang="en-US" sz="1100" b="0" i="0" u="none" strike="noStrike" cap="none" normalizeH="0" baseline="0" dirty="0" smtClean="0">
                <a:ln>
                  <a:noFill/>
                </a:ln>
                <a:solidFill>
                  <a:schemeClr val="tx1"/>
                </a:solidFill>
                <a:effectLst/>
                <a:cs typeface="Arial" charset="0"/>
              </a:rPr>
              <a:t>, Bruce Martin, Dennis G. Ballinger, </a:t>
            </a:r>
            <a:r>
              <a:rPr kumimoji="0" lang="en-US" sz="1100" i="0" u="none" strike="noStrike" cap="none" normalizeH="0" baseline="0" dirty="0" smtClean="0">
                <a:ln>
                  <a:noFill/>
                </a:ln>
                <a:solidFill>
                  <a:schemeClr val="tx1"/>
                </a:solidFill>
                <a:effectLst/>
                <a:cs typeface="Arial" charset="0"/>
              </a:rPr>
              <a:t>George M. Church</a:t>
            </a:r>
            <a:r>
              <a:rPr kumimoji="0" lang="en-US" sz="1100" b="0" i="0" u="none" strike="noStrike" cap="none" normalizeH="0" baseline="0" dirty="0" smtClean="0">
                <a:ln>
                  <a:noFill/>
                </a:ln>
                <a:solidFill>
                  <a:schemeClr val="tx1"/>
                </a:solidFill>
                <a:effectLst/>
                <a:cs typeface="Arial" charset="0"/>
              </a:rPr>
              <a:t>, Clifford A. Reid.</a:t>
            </a:r>
            <a:r>
              <a:rPr kumimoji="0" lang="en-US" sz="1100" b="0" i="0" u="none" strike="noStrike" cap="none" normalizeH="0" dirty="0" smtClean="0">
                <a:ln>
                  <a:noFill/>
                </a:ln>
                <a:solidFill>
                  <a:schemeClr val="tx1"/>
                </a:solidFill>
                <a:effectLst/>
                <a:cs typeface="Arial" charset="0"/>
              </a:rPr>
              <a:t>  </a:t>
            </a:r>
            <a:r>
              <a:rPr kumimoji="0" lang="en-US" sz="1100" b="1" i="1" u="none" strike="noStrike" cap="none" normalizeH="0" dirty="0" smtClean="0">
                <a:ln>
                  <a:noFill/>
                </a:ln>
                <a:solidFill>
                  <a:schemeClr val="tx1"/>
                </a:solidFill>
                <a:effectLst/>
                <a:cs typeface="Arial" charset="0"/>
              </a:rPr>
              <a:t>Science</a:t>
            </a:r>
            <a:r>
              <a:rPr kumimoji="0" lang="en-US" sz="1100" b="1" i="0" u="none" strike="noStrike" cap="none" normalizeH="0" dirty="0" smtClean="0">
                <a:ln>
                  <a:noFill/>
                </a:ln>
                <a:solidFill>
                  <a:schemeClr val="tx1"/>
                </a:solidFill>
                <a:effectLst/>
                <a:cs typeface="Arial" charset="0"/>
              </a:rPr>
              <a:t>, January 2010.</a:t>
            </a:r>
            <a:endParaRPr kumimoji="0" lang="en-US" sz="1100" b="1" i="0" u="none" strike="noStrike" cap="none" normalizeH="0" baseline="0" dirty="0" smtClean="0">
              <a:ln>
                <a:noFill/>
              </a:ln>
              <a:solidFill>
                <a:schemeClr val="tx1"/>
              </a:solidFill>
              <a:effectLst/>
              <a:cs typeface="Arial" charset="0"/>
            </a:endParaRPr>
          </a:p>
        </p:txBody>
      </p:sp>
    </p:spTree>
    <p:extLst>
      <p:ext uri="{BB962C8B-B14F-4D97-AF65-F5344CB8AC3E}">
        <p14:creationId xmlns:p14="http://schemas.microsoft.com/office/powerpoint/2010/main" val="2121926589"/>
      </p:ext>
    </p:extLst>
  </p:cSld>
  <p:clrMapOvr>
    <a:masterClrMapping/>
  </p:clrMapOvr>
  <mc:AlternateContent xmlns:mc="http://schemas.openxmlformats.org/markup-compatibility/2006" xmlns:p14="http://schemas.microsoft.com/office/powerpoint/2010/main">
    <mc:Choice Requires="p14">
      <p:transition spd="slow" p14:dur="26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27" y="132826"/>
            <a:ext cx="6638518" cy="4827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7206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3">
              <a:lumMod val="40000"/>
              <a:lumOff val="60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b="1" dirty="0">
                  <a:solidFill>
                    <a:srgbClr val="FFFFFF"/>
                  </a:solidFill>
                  <a:ea typeface="Lucida Grande"/>
                  <a:cs typeface="Lucida Grande"/>
                </a:rPr>
                <a:t>carried your medical history </a:t>
              </a:r>
              <a:r>
                <a:rPr lang="en-US" b="1" dirty="0" smtClean="0">
                  <a:solidFill>
                    <a:srgbClr val="FFFFFF"/>
                  </a:solidFill>
                  <a:ea typeface="Lucida Grande"/>
                  <a:cs typeface="Lucida Grande"/>
                </a:rPr>
                <a:t>in wallet </a:t>
              </a:r>
              <a:r>
                <a:rPr lang="en-US" dirty="0" smtClean="0">
                  <a:solidFill>
                    <a:srgbClr val="FFFFFF"/>
                  </a:solidFill>
                  <a:ea typeface="Lucida Grande"/>
                  <a:cs typeface="Lucida Grande"/>
                </a:rPr>
                <a:t>(</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3">
              <a:lumMod val="40000"/>
              <a:lumOff val="60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6702905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36</a:t>
            </a:fld>
            <a:endParaRPr lang="en-US"/>
          </a:p>
        </p:txBody>
      </p:sp>
      <p:sp>
        <p:nvSpPr>
          <p:cNvPr id="7" name="TextBox 6"/>
          <p:cNvSpPr txBox="1"/>
          <p:nvPr/>
        </p:nvSpPr>
        <p:spPr>
          <a:xfrm>
            <a:off x="622168" y="1410211"/>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1" y="3973677"/>
            <a:ext cx="5302804" cy="461665"/>
          </a:xfrm>
          <a:prstGeom prst="rect">
            <a:avLst/>
          </a:prstGeom>
          <a:noFill/>
        </p:spPr>
        <p:txBody>
          <a:bodyPr wrap="none" rtlCol="0">
            <a:spAutoFit/>
          </a:bodyPr>
          <a:lstStyle/>
          <a:p>
            <a:r>
              <a:rPr lang="en-US" sz="2400" b="1" dirty="0" smtClean="0"/>
              <a:t>Note: this implies end to world poverty!</a:t>
            </a:r>
            <a:endParaRPr lang="en-US" sz="2400" b="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567080" y="3378240"/>
              <a:ext cx="6651360" cy="1067760"/>
            </p14:xfrm>
          </p:contentPart>
        </mc:Choice>
        <mc:Fallback>
          <p:pic>
            <p:nvPicPr>
              <p:cNvPr id="3" name="Ink 2"/>
              <p:cNvPicPr/>
              <p:nvPr/>
            </p:nvPicPr>
            <p:blipFill>
              <a:blip r:embed="rId3"/>
              <a:stretch>
                <a:fillRect/>
              </a:stretch>
            </p:blipFill>
            <p:spPr>
              <a:xfrm>
                <a:off x="1557720" y="3368880"/>
                <a:ext cx="6670080" cy="1086480"/>
              </a:xfrm>
              <a:prstGeom prst="rect">
                <a:avLst/>
              </a:prstGeom>
            </p:spPr>
          </p:pic>
        </mc:Fallback>
      </mc:AlternateContent>
    </p:spTree>
    <p:extLst>
      <p:ext uri="{BB962C8B-B14F-4D97-AF65-F5344CB8AC3E}">
        <p14:creationId xmlns:p14="http://schemas.microsoft.com/office/powerpoint/2010/main" val="2240995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658"/>
          </a:xfrm>
          <a:prstGeom prst="rect">
            <a:avLst/>
          </a:prstGeom>
        </p:spPr>
      </p:pic>
      <p:sp>
        <p:nvSpPr>
          <p:cNvPr id="6" name="Rectangle 5"/>
          <p:cNvSpPr/>
          <p:nvPr/>
        </p:nvSpPr>
        <p:spPr>
          <a:xfrm>
            <a:off x="6384166" y="232463"/>
            <a:ext cx="2302634" cy="584776"/>
          </a:xfrm>
          <a:prstGeom prst="rect">
            <a:avLst/>
          </a:prstGeom>
        </p:spPr>
        <p:txBody>
          <a:bodyPr wrap="none">
            <a:spAutoFit/>
          </a:bodyPr>
          <a:lstStyle/>
          <a:p>
            <a:r>
              <a:rPr lang="en-US" sz="3200" dirty="0">
                <a:solidFill>
                  <a:srgbClr val="FFFF66"/>
                </a:solidFill>
              </a:rPr>
              <a:t>Hans </a:t>
            </a:r>
            <a:r>
              <a:rPr lang="en-US" sz="3200" dirty="0" err="1">
                <a:solidFill>
                  <a:srgbClr val="FFFF66"/>
                </a:solidFill>
              </a:rPr>
              <a:t>Rosling</a:t>
            </a:r>
            <a:endParaRPr lang="en-US" sz="3200" dirty="0">
              <a:solidFill>
                <a:srgbClr val="FFFF66"/>
              </a:solidFill>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17080" y="110520"/>
              <a:ext cx="8518320" cy="4859280"/>
            </p14:xfrm>
          </p:contentPart>
        </mc:Choice>
        <mc:Fallback>
          <p:pic>
            <p:nvPicPr>
              <p:cNvPr id="2" name="Ink 1"/>
              <p:cNvPicPr/>
              <p:nvPr/>
            </p:nvPicPr>
            <p:blipFill>
              <a:blip r:embed="rId4"/>
              <a:stretch>
                <a:fillRect/>
              </a:stretch>
            </p:blipFill>
            <p:spPr>
              <a:xfrm>
                <a:off x="207720" y="101160"/>
                <a:ext cx="8537040" cy="4878000"/>
              </a:xfrm>
              <a:prstGeom prst="rect">
                <a:avLst/>
              </a:prstGeom>
            </p:spPr>
          </p:pic>
        </mc:Fallback>
      </mc:AlternateContent>
    </p:spTree>
    <p:extLst>
      <p:ext uri="{BB962C8B-B14F-4D97-AF65-F5344CB8AC3E}">
        <p14:creationId xmlns:p14="http://schemas.microsoft.com/office/powerpoint/2010/main" val="722179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439" y="1628753"/>
            <a:ext cx="2819735" cy="1448904"/>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537022"/>
            <a:ext cx="1120619" cy="646331"/>
          </a:xfrm>
          <a:prstGeom prst="rect">
            <a:avLst/>
          </a:prstGeom>
          <a:noFill/>
        </p:spPr>
        <p:txBody>
          <a:bodyPr wrap="none" rtlCol="0">
            <a:spAutoFit/>
          </a:bodyPr>
          <a:lstStyle/>
          <a:p>
            <a:r>
              <a:rPr lang="en-US" sz="3600" dirty="0" smtClean="0">
                <a:solidFill>
                  <a:srgbClr val="FFFF00"/>
                </a:solidFill>
              </a:rPr>
              <a:t>1948</a:t>
            </a:r>
            <a:endParaRPr lang="en-US" sz="3600" dirty="0">
              <a:solidFill>
                <a:srgbClr val="FFFF00"/>
              </a:solidFill>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064880" y="800640"/>
              <a:ext cx="5349240" cy="3255480"/>
            </p14:xfrm>
          </p:contentPart>
        </mc:Choice>
        <mc:Fallback>
          <p:pic>
            <p:nvPicPr>
              <p:cNvPr id="2" name="Ink 1"/>
              <p:cNvPicPr/>
              <p:nvPr/>
            </p:nvPicPr>
            <p:blipFill>
              <a:blip r:embed="rId5"/>
              <a:stretch>
                <a:fillRect/>
              </a:stretch>
            </p:blipFill>
            <p:spPr>
              <a:xfrm>
                <a:off x="1055520" y="791280"/>
                <a:ext cx="5367960" cy="3274200"/>
              </a:xfrm>
              <a:prstGeom prst="rect">
                <a:avLst/>
              </a:prstGeom>
            </p:spPr>
          </p:pic>
        </mc:Fallback>
      </mc:AlternateContent>
    </p:spTree>
    <p:extLst>
      <p:ext uri="{BB962C8B-B14F-4D97-AF65-F5344CB8AC3E}">
        <p14:creationId xmlns:p14="http://schemas.microsoft.com/office/powerpoint/2010/main" val="1756689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82" y="109280"/>
            <a:ext cx="7358946" cy="3044149"/>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1" y="2496500"/>
            <a:ext cx="4859191" cy="213137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362547" y="4179555"/>
            <a:ext cx="3064608" cy="707886"/>
          </a:xfrm>
          <a:prstGeom prst="rect">
            <a:avLst/>
          </a:prstGeom>
          <a:solidFill>
            <a:schemeClr val="accent1">
              <a:lumMod val="20000"/>
              <a:lumOff val="80000"/>
            </a:schemeClr>
          </a:solidFill>
        </p:spPr>
        <p:txBody>
          <a:bodyPr wrap="square">
            <a:spAutoFit/>
          </a:bodyPr>
          <a:lstStyle/>
          <a:p>
            <a:r>
              <a:rPr lang="en-US" sz="2000" dirty="0"/>
              <a:t>It is difficult to predict, especially about the future</a:t>
            </a: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7205760" y="4009680"/>
              <a:ext cx="340920" cy="852840"/>
            </p14:xfrm>
          </p:contentPart>
        </mc:Choice>
        <mc:Fallback>
          <p:pic>
            <p:nvPicPr>
              <p:cNvPr id="2" name="Ink 1"/>
              <p:cNvPicPr/>
              <p:nvPr/>
            </p:nvPicPr>
            <p:blipFill>
              <a:blip r:embed="rId5"/>
              <a:stretch>
                <a:fillRect/>
              </a:stretch>
            </p:blipFill>
            <p:spPr>
              <a:xfrm>
                <a:off x="7196400" y="4000320"/>
                <a:ext cx="359640" cy="871560"/>
              </a:xfrm>
              <a:prstGeom prst="rect">
                <a:avLst/>
              </a:prstGeom>
            </p:spPr>
          </p:pic>
        </mc:Fallback>
      </mc:AlternateContent>
    </p:spTree>
    <p:extLst>
      <p:ext uri="{BB962C8B-B14F-4D97-AF65-F5344CB8AC3E}">
        <p14:creationId xmlns:p14="http://schemas.microsoft.com/office/powerpoint/2010/main" val="165321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1"/>
            <a:ext cx="9144001" cy="514350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sp>
        <p:nvSpPr>
          <p:cNvPr id="8" name="TextBox 7"/>
          <p:cNvSpPr txBox="1"/>
          <p:nvPr/>
        </p:nvSpPr>
        <p:spPr>
          <a:xfrm>
            <a:off x="1574176" y="236671"/>
            <a:ext cx="1224614" cy="707886"/>
          </a:xfrm>
          <a:prstGeom prst="rect">
            <a:avLst/>
          </a:prstGeom>
          <a:noFill/>
        </p:spPr>
        <p:txBody>
          <a:bodyPr wrap="none" rtlCol="0">
            <a:spAutoFit/>
          </a:bodyPr>
          <a:lstStyle/>
          <a:p>
            <a:r>
              <a:rPr lang="en-US" sz="4000" dirty="0" smtClean="0">
                <a:solidFill>
                  <a:srgbClr val="FFFF00"/>
                </a:solidFill>
              </a:rPr>
              <a:t>1994</a:t>
            </a:r>
            <a:endParaRPr lang="en-US" sz="4000" dirty="0">
              <a:solidFill>
                <a:srgbClr val="FFFF00"/>
              </a:solidFill>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003320" y="273600"/>
              <a:ext cx="7267320" cy="4151880"/>
            </p14:xfrm>
          </p:contentPart>
        </mc:Choice>
        <mc:Fallback>
          <p:pic>
            <p:nvPicPr>
              <p:cNvPr id="2" name="Ink 1"/>
              <p:cNvPicPr/>
              <p:nvPr/>
            </p:nvPicPr>
            <p:blipFill>
              <a:blip r:embed="rId4"/>
              <a:stretch>
                <a:fillRect/>
              </a:stretch>
            </p:blipFill>
            <p:spPr>
              <a:xfrm>
                <a:off x="993960" y="264240"/>
                <a:ext cx="7286040" cy="4170600"/>
              </a:xfrm>
              <a:prstGeom prst="rect">
                <a:avLst/>
              </a:prstGeom>
            </p:spPr>
          </p:pic>
        </mc:Fallback>
      </mc:AlternateContent>
    </p:spTree>
    <p:extLst>
      <p:ext uri="{BB962C8B-B14F-4D97-AF65-F5344CB8AC3E}">
        <p14:creationId xmlns:p14="http://schemas.microsoft.com/office/powerpoint/2010/main" val="351155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505"/>
            <a:ext cx="9144000" cy="3576995"/>
          </a:xfrm>
          <a:prstGeom prst="rect">
            <a:avLst/>
          </a:prstGeom>
          <a:ln>
            <a:noFill/>
          </a:ln>
          <a:effectLst>
            <a:softEdge rad="112500"/>
          </a:effectLst>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1628815"/>
          </a:xfrm>
          <a:prstGeom prst="rect">
            <a:avLst/>
          </a:prstGeom>
          <a:ln>
            <a:noFill/>
          </a:ln>
          <a:effectLst>
            <a:softEdge rad="112500"/>
          </a:effectLst>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124201" cy="1628815"/>
          </a:xfrm>
          <a:prstGeom prst="rect">
            <a:avLst/>
          </a:prstGeom>
          <a:ln>
            <a:noFill/>
          </a:ln>
          <a:effectLst>
            <a:softEdge rad="112500"/>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1" y="-1"/>
            <a:ext cx="2976267" cy="1628816"/>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1457280" y="2193480"/>
              <a:ext cx="6957000" cy="2385000"/>
            </p14:xfrm>
          </p:contentPart>
        </mc:Choice>
        <mc:Fallback>
          <p:pic>
            <p:nvPicPr>
              <p:cNvPr id="2" name="Ink 1"/>
              <p:cNvPicPr/>
              <p:nvPr/>
            </p:nvPicPr>
            <p:blipFill>
              <a:blip r:embed="rId7"/>
              <a:stretch>
                <a:fillRect/>
              </a:stretch>
            </p:blipFill>
            <p:spPr>
              <a:xfrm>
                <a:off x="1447920" y="2184120"/>
                <a:ext cx="6975720" cy="2403720"/>
              </a:xfrm>
              <a:prstGeom prst="rect">
                <a:avLst/>
              </a:prstGeom>
            </p:spPr>
          </p:pic>
        </mc:Fallback>
      </mc:AlternateContent>
    </p:spTree>
    <p:extLst>
      <p:ext uri="{BB962C8B-B14F-4D97-AF65-F5344CB8AC3E}">
        <p14:creationId xmlns:p14="http://schemas.microsoft.com/office/powerpoint/2010/main" val="4164629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162120"/>
            <a:ext cx="6961946" cy="482390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04360" y="566280"/>
              <a:ext cx="6651720" cy="3605760"/>
            </p14:xfrm>
          </p:contentPart>
        </mc:Choice>
        <mc:Fallback>
          <p:pic>
            <p:nvPicPr>
              <p:cNvPr id="2" name="Ink 1"/>
              <p:cNvPicPr/>
              <p:nvPr/>
            </p:nvPicPr>
            <p:blipFill>
              <a:blip r:embed="rId4"/>
              <a:stretch>
                <a:fillRect/>
              </a:stretch>
            </p:blipFill>
            <p:spPr>
              <a:xfrm>
                <a:off x="495000" y="556920"/>
                <a:ext cx="6670440" cy="3624480"/>
              </a:xfrm>
              <a:prstGeom prst="rect">
                <a:avLst/>
              </a:prstGeom>
            </p:spPr>
          </p:pic>
        </mc:Fallback>
      </mc:AlternateContent>
    </p:spTree>
    <p:extLst>
      <p:ext uri="{BB962C8B-B14F-4D97-AF65-F5344CB8AC3E}">
        <p14:creationId xmlns:p14="http://schemas.microsoft.com/office/powerpoint/2010/main" val="32376054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42</a:t>
            </a:fld>
            <a:endParaRPr lang="en-US" dirty="0"/>
          </a:p>
        </p:txBody>
      </p:sp>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721131" y="114300"/>
            <a:ext cx="3177291" cy="4833062"/>
          </a:xfrm>
          <a:prstGeom prst="rect">
            <a:avLst/>
          </a:prstGeom>
          <a:noFill/>
        </p:spPr>
      </p:pic>
      <p:sp>
        <p:nvSpPr>
          <p:cNvPr id="7" name="TextBox 6"/>
          <p:cNvSpPr txBox="1"/>
          <p:nvPr/>
        </p:nvSpPr>
        <p:spPr>
          <a:xfrm>
            <a:off x="175172" y="149336"/>
            <a:ext cx="5537200" cy="452431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a:t>
            </a:r>
            <a:endParaRPr lang="en-US" sz="3200"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476800" y="793440"/>
              <a:ext cx="3247560" cy="3868560"/>
            </p14:xfrm>
          </p:contentPart>
        </mc:Choice>
        <mc:Fallback>
          <p:pic>
            <p:nvPicPr>
              <p:cNvPr id="2" name="Ink 1"/>
              <p:cNvPicPr/>
              <p:nvPr/>
            </p:nvPicPr>
            <p:blipFill>
              <a:blip r:embed="rId4"/>
              <a:stretch>
                <a:fillRect/>
              </a:stretch>
            </p:blipFill>
            <p:spPr>
              <a:xfrm>
                <a:off x="2467440" y="784080"/>
                <a:ext cx="3266280" cy="3887280"/>
              </a:xfrm>
              <a:prstGeom prst="rect">
                <a:avLst/>
              </a:prstGeom>
            </p:spPr>
          </p:pic>
        </mc:Fallback>
      </mc:AlternateContent>
    </p:spTree>
    <p:extLst>
      <p:ext uri="{BB962C8B-B14F-4D97-AF65-F5344CB8AC3E}">
        <p14:creationId xmlns:p14="http://schemas.microsoft.com/office/powerpoint/2010/main" val="470401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 y="153424"/>
            <a:ext cx="5815137" cy="486006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2343932"/>
            <a:ext cx="5268356" cy="857250"/>
          </a:xfrm>
          <a:solidFill>
            <a:schemeClr val="accent6">
              <a:lumMod val="20000"/>
              <a:lumOff val="80000"/>
              <a:alpha val="83000"/>
            </a:schemeClr>
          </a:solidFill>
        </p:spPr>
        <p:txBody>
          <a:bodyPr/>
          <a:lstStyle/>
          <a:p>
            <a:r>
              <a:rPr lang="en-US" dirty="0" smtClean="0"/>
              <a:t>Pace of Progress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397440" y="477360"/>
              <a:ext cx="255240" cy="696960"/>
            </p14:xfrm>
          </p:contentPart>
        </mc:Choice>
        <mc:Fallback>
          <p:pic>
            <p:nvPicPr>
              <p:cNvPr id="3" name="Ink 2"/>
              <p:cNvPicPr/>
              <p:nvPr/>
            </p:nvPicPr>
            <p:blipFill>
              <a:blip r:embed="rId5"/>
              <a:stretch>
                <a:fillRect/>
              </a:stretch>
            </p:blipFill>
            <p:spPr>
              <a:xfrm>
                <a:off x="388080" y="468000"/>
                <a:ext cx="273960" cy="715680"/>
              </a:xfrm>
              <a:prstGeom prst="rect">
                <a:avLst/>
              </a:prstGeom>
            </p:spPr>
          </p:pic>
        </mc:Fallback>
      </mc:AlternateContent>
    </p:spTree>
    <p:extLst>
      <p:ext uri="{BB962C8B-B14F-4D97-AF65-F5344CB8AC3E}">
        <p14:creationId xmlns:p14="http://schemas.microsoft.com/office/powerpoint/2010/main" val="89694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graphicFrame>
        <p:nvGraphicFramePr>
          <p:cNvPr id="6" name="Chart 5"/>
          <p:cNvGraphicFramePr>
            <a:graphicFrameLocks/>
          </p:cNvGraphicFramePr>
          <p:nvPr>
            <p:extLst>
              <p:ext uri="{D42A27DB-BD31-4B8C-83A1-F6EECF244321}">
                <p14:modId xmlns:p14="http://schemas.microsoft.com/office/powerpoint/2010/main" val="4056199983"/>
              </p:ext>
            </p:extLst>
          </p:nvPr>
        </p:nvGraphicFramePr>
        <p:xfrm>
          <a:off x="148629" y="485677"/>
          <a:ext cx="8728517" cy="28884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19845"/>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3" y="1767521"/>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3440403"/>
            <a:ext cx="1524794" cy="1147407"/>
          </a:xfrm>
          <a:prstGeom prst="rect">
            <a:avLst/>
          </a:prstGeom>
        </p:spPr>
      </p:pic>
      <p:sp>
        <p:nvSpPr>
          <p:cNvPr id="13" name="TextBox 12"/>
          <p:cNvSpPr txBox="1"/>
          <p:nvPr/>
        </p:nvSpPr>
        <p:spPr>
          <a:xfrm>
            <a:off x="6019801" y="456309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3530859"/>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4420365"/>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4420365"/>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1" y="3303088"/>
            <a:ext cx="1119025" cy="1117277"/>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209325"/>
            <a:ext cx="1468974" cy="1300244"/>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398160" y="349560"/>
              <a:ext cx="8424000" cy="4541760"/>
            </p14:xfrm>
          </p:contentPart>
        </mc:Choice>
        <mc:Fallback>
          <p:pic>
            <p:nvPicPr>
              <p:cNvPr id="2" name="Ink 1"/>
              <p:cNvPicPr/>
              <p:nvPr/>
            </p:nvPicPr>
            <p:blipFill>
              <a:blip r:embed="rId7"/>
              <a:stretch>
                <a:fillRect/>
              </a:stretch>
            </p:blipFill>
            <p:spPr>
              <a:xfrm>
                <a:off x="388800" y="340200"/>
                <a:ext cx="8442720" cy="4560480"/>
              </a:xfrm>
              <a:prstGeom prst="rect">
                <a:avLst/>
              </a:prstGeom>
            </p:spPr>
          </p:pic>
        </mc:Fallback>
      </mc:AlternateContent>
    </p:spTree>
    <p:extLst>
      <p:ext uri="{BB962C8B-B14F-4D97-AF65-F5344CB8AC3E}">
        <p14:creationId xmlns:p14="http://schemas.microsoft.com/office/powerpoint/2010/main" val="428109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accent6">
                <a:lumMod val="75000"/>
              </a:schemeClr>
            </a:gs>
          </a:gsLst>
          <a:lin ang="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662963325"/>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438560" y="1612080"/>
              <a:ext cx="6873480" cy="2459520"/>
            </p14:xfrm>
          </p:contentPart>
        </mc:Choice>
        <mc:Fallback>
          <p:pic>
            <p:nvPicPr>
              <p:cNvPr id="2" name="Ink 1"/>
              <p:cNvPicPr/>
              <p:nvPr/>
            </p:nvPicPr>
            <p:blipFill>
              <a:blip r:embed="rId4"/>
              <a:stretch>
                <a:fillRect/>
              </a:stretch>
            </p:blipFill>
            <p:spPr>
              <a:xfrm>
                <a:off x="1429200" y="1602720"/>
                <a:ext cx="6892200" cy="2478240"/>
              </a:xfrm>
              <a:prstGeom prst="rect">
                <a:avLst/>
              </a:prstGeom>
            </p:spPr>
          </p:pic>
        </mc:Fallback>
      </mc:AlternateContent>
    </p:spTree>
    <p:extLst>
      <p:ext uri="{BB962C8B-B14F-4D97-AF65-F5344CB8AC3E}">
        <p14:creationId xmlns:p14="http://schemas.microsoft.com/office/powerpoint/2010/main" val="3853543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774278040"/>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666144" y="1874344"/>
            <a:ext cx="2331016" cy="3215414"/>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840680" y="1834920"/>
              <a:ext cx="4630680" cy="2518200"/>
            </p14:xfrm>
          </p:contentPart>
        </mc:Choice>
        <mc:Fallback>
          <p:pic>
            <p:nvPicPr>
              <p:cNvPr id="2" name="Ink 1"/>
              <p:cNvPicPr/>
              <p:nvPr/>
            </p:nvPicPr>
            <p:blipFill>
              <a:blip r:embed="rId5"/>
              <a:stretch>
                <a:fillRect/>
              </a:stretch>
            </p:blipFill>
            <p:spPr>
              <a:xfrm>
                <a:off x="1831320" y="1825560"/>
                <a:ext cx="4649400" cy="2536920"/>
              </a:xfrm>
              <a:prstGeom prst="rect">
                <a:avLst/>
              </a:prstGeom>
            </p:spPr>
          </p:pic>
        </mc:Fallback>
      </mc:AlternateContent>
    </p:spTree>
    <p:extLst>
      <p:ext uri="{BB962C8B-B14F-4D97-AF65-F5344CB8AC3E}">
        <p14:creationId xmlns:p14="http://schemas.microsoft.com/office/powerpoint/2010/main" val="2204760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47</a:t>
            </a:fld>
            <a:endParaRPr lang="en-US"/>
          </a:p>
        </p:txBody>
      </p:sp>
      <p:graphicFrame>
        <p:nvGraphicFramePr>
          <p:cNvPr id="5" name="Chart 4"/>
          <p:cNvGraphicFramePr>
            <a:graphicFrameLocks/>
          </p:cNvGraphicFramePr>
          <p:nvPr>
            <p:extLst>
              <p:ext uri="{D42A27DB-BD31-4B8C-83A1-F6EECF244321}">
                <p14:modId xmlns:p14="http://schemas.microsoft.com/office/powerpoint/2010/main" val="460484561"/>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514392" y="2152895"/>
            <a:ext cx="4181094" cy="2779903"/>
          </a:xfrm>
          <a:prstGeom prst="rect">
            <a:avLst/>
          </a:prstGeom>
        </p:spPr>
      </p:pic>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8" y="1728502"/>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4" y="1925172"/>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2846892" y="4253561"/>
            <a:ext cx="1935496" cy="523220"/>
          </a:xfrm>
          <a:prstGeom prst="rect">
            <a:avLst/>
          </a:prstGeom>
        </p:spPr>
        <p:txBody>
          <a:bodyPr wrap="none">
            <a:spAutoFit/>
          </a:bodyPr>
          <a:lstStyle/>
          <a:p>
            <a:r>
              <a:rPr lang="en-US" sz="2800" dirty="0">
                <a:solidFill>
                  <a:srgbClr val="FFFF66"/>
                </a:solidFill>
              </a:rPr>
              <a:t>Nikola Tesla</a:t>
            </a: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5761080" y="2367720"/>
              <a:ext cx="1353960" cy="33840"/>
            </p14:xfrm>
          </p:contentPart>
        </mc:Choice>
        <mc:Fallback>
          <p:pic>
            <p:nvPicPr>
              <p:cNvPr id="2" name="Ink 1"/>
              <p:cNvPicPr/>
              <p:nvPr/>
            </p:nvPicPr>
            <p:blipFill>
              <a:blip r:embed="rId5"/>
              <a:stretch>
                <a:fillRect/>
              </a:stretch>
            </p:blipFill>
            <p:spPr>
              <a:xfrm>
                <a:off x="5751720" y="2358360"/>
                <a:ext cx="1372680" cy="52560"/>
              </a:xfrm>
              <a:prstGeom prst="rect">
                <a:avLst/>
              </a:prstGeom>
            </p:spPr>
          </p:pic>
        </mc:Fallback>
      </mc:AlternateContent>
    </p:spTree>
    <p:extLst>
      <p:ext uri="{BB962C8B-B14F-4D97-AF65-F5344CB8AC3E}">
        <p14:creationId xmlns:p14="http://schemas.microsoft.com/office/powerpoint/2010/main" val="1694934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48</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50931878"/>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8" y="1728502"/>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4" y="1925172"/>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6" y="1828800"/>
            <a:ext cx="623635" cy="5915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2356422"/>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8" y="2372242"/>
            <a:ext cx="465153" cy="910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4" y="3282738"/>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060646"/>
            <a:ext cx="499810" cy="9315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2761391"/>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909240" y="2233800"/>
              <a:ext cx="3306960" cy="1276920"/>
            </p14:xfrm>
          </p:contentPart>
        </mc:Choice>
        <mc:Fallback>
          <p:pic>
            <p:nvPicPr>
              <p:cNvPr id="2" name="Ink 1"/>
              <p:cNvPicPr/>
              <p:nvPr/>
            </p:nvPicPr>
            <p:blipFill>
              <a:blip r:embed="rId4"/>
              <a:stretch>
                <a:fillRect/>
              </a:stretch>
            </p:blipFill>
            <p:spPr>
              <a:xfrm>
                <a:off x="3899880" y="2224440"/>
                <a:ext cx="3325680" cy="1295640"/>
              </a:xfrm>
              <a:prstGeom prst="rect">
                <a:avLst/>
              </a:prstGeom>
            </p:spPr>
          </p:pic>
        </mc:Fallback>
      </mc:AlternateContent>
    </p:spTree>
    <p:extLst>
      <p:ext uri="{BB962C8B-B14F-4D97-AF65-F5344CB8AC3E}">
        <p14:creationId xmlns:p14="http://schemas.microsoft.com/office/powerpoint/2010/main" val="2506403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418761"/>
            <a:ext cx="4866386" cy="1182172"/>
          </a:xfrm>
        </p:spPr>
        <p:txBody>
          <a:bodyPr>
            <a:normAutofit fontScale="90000"/>
          </a:bodyPr>
          <a:lstStyle/>
          <a:p>
            <a:r>
              <a:rPr lang="en-US" sz="6000" dirty="0" smtClean="0"/>
              <a:t>Past and Future</a:t>
            </a:r>
            <a:endParaRPr lang="en-US" sz="60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167" b="96500" l="22750" r="78500"/>
                    </a14:imgEffect>
                  </a14:imgLayer>
                </a14:imgProps>
              </a:ext>
            </a:extLst>
          </a:blip>
          <a:srcRect l="24587" r="30251"/>
          <a:stretch/>
        </p:blipFill>
        <p:spPr>
          <a:xfrm rot="2026504">
            <a:off x="5561047" y="-353708"/>
            <a:ext cx="2340114" cy="5181600"/>
          </a:xfrm>
          <a:prstGeom prst="rect">
            <a:avLst/>
          </a:prstGeom>
        </p:spPr>
      </p:pic>
      <p:pic>
        <p:nvPicPr>
          <p:cNvPr id="7" name="Picture 6"/>
          <p:cNvPicPr>
            <a:picLocks noChangeAspect="1"/>
          </p:cNvPicPr>
          <p:nvPr/>
        </p:nvPicPr>
        <p:blipFill rotWithShape="1">
          <a:blip r:embed="rId4"/>
          <a:srcRect l="32352" t="17551" r="28233" b="24265"/>
          <a:stretch/>
        </p:blipFill>
        <p:spPr>
          <a:xfrm>
            <a:off x="1285380" y="1600933"/>
            <a:ext cx="2789037" cy="2910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623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
        <p:nvSpPr>
          <p:cNvPr id="7" name="TextBox 6"/>
          <p:cNvSpPr txBox="1"/>
          <p:nvPr/>
        </p:nvSpPr>
        <p:spPr>
          <a:xfrm>
            <a:off x="474718" y="1029566"/>
            <a:ext cx="8041620"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a:t>
            </a:r>
            <a:r>
              <a:rPr lang="en-US" sz="3200" b="1" dirty="0" smtClean="0"/>
              <a:t>there will be inventions that change the world </a:t>
            </a:r>
            <a:r>
              <a:rPr lang="en-US" sz="3200" dirty="0" smtClean="0"/>
              <a:t>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2" y="3215170"/>
            <a:ext cx="1956376" cy="1329767"/>
          </a:xfrm>
          <a:prstGeom prst="rect">
            <a:avLst/>
          </a:prstGeom>
        </p:spPr>
      </p:pic>
      <p:sp>
        <p:nvSpPr>
          <p:cNvPr id="8" name="TextBox 7"/>
          <p:cNvSpPr txBox="1"/>
          <p:nvPr/>
        </p:nvSpPr>
        <p:spPr>
          <a:xfrm>
            <a:off x="318345" y="4547949"/>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2500941" y="3135464"/>
            <a:ext cx="1735895" cy="1552094"/>
          </a:xfrm>
          <a:prstGeom prst="rect">
            <a:avLst/>
          </a:prstGeom>
        </p:spPr>
      </p:pic>
      <p:sp>
        <p:nvSpPr>
          <p:cNvPr id="11" name="TextBox 10"/>
          <p:cNvSpPr txBox="1"/>
          <p:nvPr/>
        </p:nvSpPr>
        <p:spPr>
          <a:xfrm>
            <a:off x="2593955" y="4582598"/>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4582598"/>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5"/>
          <a:stretch>
            <a:fillRect/>
          </a:stretch>
        </p:blipFill>
        <p:spPr>
          <a:xfrm>
            <a:off x="4449891" y="3181039"/>
            <a:ext cx="1935449" cy="1298384"/>
          </a:xfrm>
          <a:prstGeom prst="rect">
            <a:avLst/>
          </a:prstGeom>
        </p:spPr>
      </p:pic>
      <p:pic>
        <p:nvPicPr>
          <p:cNvPr id="14" name="Picture 13"/>
          <p:cNvPicPr>
            <a:picLocks noChangeAspect="1"/>
          </p:cNvPicPr>
          <p:nvPr/>
        </p:nvPicPr>
        <p:blipFill>
          <a:blip r:embed="rId6"/>
          <a:stretch>
            <a:fillRect/>
          </a:stretch>
        </p:blipFill>
        <p:spPr>
          <a:xfrm>
            <a:off x="6752315" y="3181039"/>
            <a:ext cx="1783080" cy="1273119"/>
          </a:xfrm>
          <a:prstGeom prst="rect">
            <a:avLst/>
          </a:prstGeom>
        </p:spPr>
      </p:pic>
      <p:sp>
        <p:nvSpPr>
          <p:cNvPr id="16" name="TextBox 15"/>
          <p:cNvSpPr txBox="1"/>
          <p:nvPr/>
        </p:nvSpPr>
        <p:spPr>
          <a:xfrm>
            <a:off x="7339640" y="4547949"/>
            <a:ext cx="483350" cy="369332"/>
          </a:xfrm>
          <a:prstGeom prst="rect">
            <a:avLst/>
          </a:prstGeom>
          <a:noFill/>
        </p:spPr>
        <p:txBody>
          <a:bodyPr wrap="none" rtlCol="0">
            <a:spAutoFit/>
          </a:bodyPr>
          <a:lstStyle/>
          <a:p>
            <a:r>
              <a:rPr lang="en-US" dirty="0" smtClean="0"/>
              <a:t>AI?</a:t>
            </a:r>
            <a:endParaRPr lang="en-US" dirty="0"/>
          </a:p>
        </p:txBody>
      </p:sp>
      <mc:AlternateContent xmlns:mc="http://schemas.openxmlformats.org/markup-compatibility/2006">
        <mc:Choice xmlns:p14="http://schemas.microsoft.com/office/powerpoint/2010/main" Requires="p14">
          <p:contentPart p14:bwMode="auto" r:id="rId7">
            <p14:nvContentPartPr>
              <p14:cNvPr id="4" name="Ink 3"/>
              <p14:cNvContentPartPr/>
              <p14:nvPr/>
            </p14:nvContentPartPr>
            <p14:xfrm>
              <a:off x="813240" y="2063880"/>
              <a:ext cx="5652720" cy="946080"/>
            </p14:xfrm>
          </p:contentPart>
        </mc:Choice>
        <mc:Fallback>
          <p:pic>
            <p:nvPicPr>
              <p:cNvPr id="4" name="Ink 3"/>
              <p:cNvPicPr/>
              <p:nvPr/>
            </p:nvPicPr>
            <p:blipFill>
              <a:blip r:embed="rId8"/>
              <a:stretch>
                <a:fillRect/>
              </a:stretch>
            </p:blipFill>
            <p:spPr>
              <a:xfrm>
                <a:off x="803880" y="2054520"/>
                <a:ext cx="5671440" cy="964800"/>
              </a:xfrm>
              <a:prstGeom prst="rect">
                <a:avLst/>
              </a:prstGeom>
            </p:spPr>
          </p:pic>
        </mc:Fallback>
      </mc:AlternateContent>
    </p:spTree>
    <p:extLst>
      <p:ext uri="{BB962C8B-B14F-4D97-AF65-F5344CB8AC3E}">
        <p14:creationId xmlns:p14="http://schemas.microsoft.com/office/powerpoint/2010/main" val="38207109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rosecenter2"/>
          <p:cNvPicPr>
            <a:picLocks noChangeAspect="1" noChangeArrowheads="1"/>
          </p:cNvPicPr>
          <p:nvPr/>
        </p:nvPicPr>
        <p:blipFill>
          <a:blip r:embed="rId2" cstate="print"/>
          <a:srcRect/>
          <a:stretch>
            <a:fillRect/>
          </a:stretch>
        </p:blipFill>
        <p:spPr bwMode="auto">
          <a:xfrm>
            <a:off x="0" y="-1176144"/>
            <a:ext cx="9144000" cy="6858000"/>
          </a:xfrm>
          <a:prstGeom prst="rect">
            <a:avLst/>
          </a:prstGeom>
          <a:noFill/>
        </p:spPr>
      </p:pic>
      <p:pic>
        <p:nvPicPr>
          <p:cNvPr id="4" name="Picture 4" descr="http://scienceblogs.com/framing-science/TysonDailyShow.jpg"/>
          <p:cNvPicPr>
            <a:picLocks noChangeAspect="1" noChangeArrowheads="1"/>
          </p:cNvPicPr>
          <p:nvPr/>
        </p:nvPicPr>
        <p:blipFill>
          <a:blip r:embed="rId3" cstate="print"/>
          <a:srcRect/>
          <a:stretch>
            <a:fillRect/>
          </a:stretch>
        </p:blipFill>
        <p:spPr bwMode="auto">
          <a:xfrm>
            <a:off x="518599" y="1876188"/>
            <a:ext cx="4024884" cy="3011424"/>
          </a:xfrm>
          <a:prstGeom prst="rect">
            <a:avLst/>
          </a:prstGeom>
          <a:ln>
            <a:noFill/>
          </a:ln>
          <a:effectLst>
            <a:outerShdw blurRad="292100" dist="139700" dir="2700000" algn="tl" rotWithShape="0">
              <a:srgbClr val="333333">
                <a:alpha val="65000"/>
              </a:srgbClr>
            </a:outerShdw>
          </a:effectLst>
        </p:spPr>
      </p:pic>
      <p:pic>
        <p:nvPicPr>
          <p:cNvPr id="2" name="Picture 1" descr="Screen Shot 2014-02-19 at 6.19.14 AM.png">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27627"/>
          <a:stretch/>
        </p:blipFill>
        <p:spPr>
          <a:xfrm>
            <a:off x="3005084" y="212385"/>
            <a:ext cx="5773806" cy="14405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901D8F8-DFD5-3B41-9914-44ACC1FDB87E}" type="slidenum">
              <a:rPr lang="en-US" smtClean="0"/>
              <a:t>50</a:t>
            </a:fld>
            <a:endParaRPr lang="en-US"/>
          </a:p>
        </p:txBody>
      </p:sp>
      <mc:AlternateContent xmlns:mc="http://schemas.openxmlformats.org/markup-compatibility/2006">
        <mc:Choice xmlns:p14="http://schemas.microsoft.com/office/powerpoint/2010/main" Requires="p14">
          <p:contentPart p14:bwMode="auto" r:id="rId6">
            <p14:nvContentPartPr>
              <p14:cNvPr id="6" name="Ink 5"/>
              <p14:cNvContentPartPr/>
              <p14:nvPr/>
            </p14:nvContentPartPr>
            <p14:xfrm>
              <a:off x="4199760" y="1452240"/>
              <a:ext cx="4409280" cy="144000"/>
            </p14:xfrm>
          </p:contentPart>
        </mc:Choice>
        <mc:Fallback>
          <p:pic>
            <p:nvPicPr>
              <p:cNvPr id="6" name="Ink 5"/>
              <p:cNvPicPr/>
              <p:nvPr/>
            </p:nvPicPr>
            <p:blipFill>
              <a:blip r:embed="rId7"/>
              <a:stretch>
                <a:fillRect/>
              </a:stretch>
            </p:blipFill>
            <p:spPr>
              <a:xfrm>
                <a:off x="4190400" y="1442880"/>
                <a:ext cx="4428000" cy="162720"/>
              </a:xfrm>
              <a:prstGeom prst="rect">
                <a:avLst/>
              </a:prstGeom>
            </p:spPr>
          </p:pic>
        </mc:Fallback>
      </mc:AlternateContent>
    </p:spTree>
    <p:extLst>
      <p:ext uri="{BB962C8B-B14F-4D97-AF65-F5344CB8AC3E}">
        <p14:creationId xmlns:p14="http://schemas.microsoft.com/office/powerpoint/2010/main" val="239116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Screen Shot 2014-02-19 at 6.25.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138" y="125526"/>
            <a:ext cx="6800951" cy="28754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46202" y="3154342"/>
            <a:ext cx="8420608" cy="1334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flipH="1" flipV="1">
            <a:off x="4656506" y="4513674"/>
            <a:ext cx="1104"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735933"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559992"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013265"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42767"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5901D8F8-DFD5-3B41-9914-44ACC1FDB87E}" type="slidenum">
              <a:rPr lang="en-US" smtClean="0"/>
              <a:t>51</a:t>
            </a:fld>
            <a:endParaRPr lang="en-US"/>
          </a:p>
        </p:txBody>
      </p:sp>
      <mc:AlternateContent xmlns:mc="http://schemas.openxmlformats.org/markup-compatibility/2006">
        <mc:Choice xmlns:p14="http://schemas.microsoft.com/office/powerpoint/2010/main" Requires="p14">
          <p:contentPart p14:bwMode="auto" r:id="rId4">
            <p14:nvContentPartPr>
              <p14:cNvPr id="5" name="Ink 4"/>
              <p14:cNvContentPartPr/>
              <p14:nvPr/>
            </p14:nvContentPartPr>
            <p14:xfrm>
              <a:off x="359280" y="187920"/>
              <a:ext cx="8745840" cy="4863240"/>
            </p14:xfrm>
          </p:contentPart>
        </mc:Choice>
        <mc:Fallback>
          <p:pic>
            <p:nvPicPr>
              <p:cNvPr id="5" name="Ink 4"/>
              <p:cNvPicPr/>
              <p:nvPr/>
            </p:nvPicPr>
            <p:blipFill>
              <a:blip r:embed="rId5"/>
              <a:stretch>
                <a:fillRect/>
              </a:stretch>
            </p:blipFill>
            <p:spPr>
              <a:xfrm>
                <a:off x="349920" y="178560"/>
                <a:ext cx="8764560" cy="4881960"/>
              </a:xfrm>
              <a:prstGeom prst="rect">
                <a:avLst/>
              </a:prstGeom>
            </p:spPr>
          </p:pic>
        </mc:Fallback>
      </mc:AlternateContent>
    </p:spTree>
    <p:extLst>
      <p:ext uri="{BB962C8B-B14F-4D97-AF65-F5344CB8AC3E}">
        <p14:creationId xmlns:p14="http://schemas.microsoft.com/office/powerpoint/2010/main" val="30425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457200" y="360941"/>
            <a:ext cx="8229600" cy="3539430"/>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3124200" y="4056497"/>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52</a:t>
            </a:fld>
            <a:endParaRPr lang="en-US"/>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08520" y="363240"/>
              <a:ext cx="6046200" cy="3663720"/>
            </p14:xfrm>
          </p:contentPart>
        </mc:Choice>
        <mc:Fallback>
          <p:pic>
            <p:nvPicPr>
              <p:cNvPr id="2" name="Ink 1"/>
              <p:cNvPicPr/>
              <p:nvPr/>
            </p:nvPicPr>
            <p:blipFill>
              <a:blip r:embed="rId3"/>
              <a:stretch>
                <a:fillRect/>
              </a:stretch>
            </p:blipFill>
            <p:spPr>
              <a:xfrm>
                <a:off x="299160" y="353880"/>
                <a:ext cx="6064920" cy="3682440"/>
              </a:xfrm>
              <a:prstGeom prst="rect">
                <a:avLst/>
              </a:prstGeom>
            </p:spPr>
          </p:pic>
        </mc:Fallback>
      </mc:AlternateContent>
    </p:spTree>
    <p:extLst>
      <p:ext uri="{BB962C8B-B14F-4D97-AF65-F5344CB8AC3E}">
        <p14:creationId xmlns:p14="http://schemas.microsoft.com/office/powerpoint/2010/main" val="39744380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marL="0" indent="0">
              <a:lnSpc>
                <a:spcPct val="80000"/>
              </a:lnSpc>
              <a:buNone/>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marL="400050" lvl="1" indent="0">
              <a:lnSpc>
                <a:spcPct val="80000"/>
              </a:lnSpc>
              <a:buNone/>
            </a:pPr>
            <a:r>
              <a:rPr lang="en-US" sz="3600" dirty="0">
                <a:sym typeface="Symbol" pitchFamily="18" charset="2"/>
              </a:rPr>
              <a:t>Moore’s </a:t>
            </a:r>
            <a:r>
              <a:rPr lang="en-US" sz="3600" dirty="0" smtClean="0">
                <a:sym typeface="Symbol" pitchFamily="18" charset="2"/>
              </a:rPr>
              <a:t>“law”: </a:t>
            </a:r>
            <a:r>
              <a:rPr lang="en-US" sz="3600" dirty="0">
                <a:sym typeface="Symbol" pitchFamily="18" charset="2"/>
              </a:rPr>
              <a:t>computing power doubles every 18 months</a:t>
            </a:r>
          </a:p>
          <a:p>
            <a:pPr marL="0" indent="0">
              <a:lnSpc>
                <a:spcPct val="80000"/>
              </a:lnSpc>
              <a:buNone/>
            </a:pPr>
            <a:r>
              <a:rPr lang="en-US" sz="4000" dirty="0" smtClean="0">
                <a:sym typeface="Symbol" pitchFamily="18" charset="2"/>
              </a:rPr>
              <a:t>Tyson</a:t>
            </a:r>
            <a:r>
              <a:rPr lang="en-US" sz="4000" dirty="0">
                <a:sym typeface="Symbol" pitchFamily="18" charset="2"/>
              </a:rPr>
              <a:t>: to understand something new about </a:t>
            </a:r>
            <a:r>
              <a:rPr lang="en-US" sz="4000" dirty="0" smtClean="0">
                <a:sym typeface="Symbol" pitchFamily="18" charset="2"/>
              </a:rPr>
              <a:t>universe</a:t>
            </a:r>
            <a:r>
              <a:rPr lang="en-US" sz="4000" dirty="0">
                <a:sym typeface="Symbol" pitchFamily="18" charset="2"/>
              </a:rPr>
              <a:t>,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320972" y="3999375"/>
            <a:ext cx="6324600" cy="89665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590760" y="1846440"/>
              <a:ext cx="7591320" cy="3148560"/>
            </p14:xfrm>
          </p:contentPart>
        </mc:Choice>
        <mc:Fallback>
          <p:pic>
            <p:nvPicPr>
              <p:cNvPr id="2" name="Ink 1"/>
              <p:cNvPicPr/>
              <p:nvPr/>
            </p:nvPicPr>
            <p:blipFill>
              <a:blip r:embed="rId3"/>
              <a:stretch>
                <a:fillRect/>
              </a:stretch>
            </p:blipFill>
            <p:spPr>
              <a:xfrm>
                <a:off x="581400" y="1837080"/>
                <a:ext cx="7610040" cy="3167280"/>
              </a:xfrm>
              <a:prstGeom prst="rect">
                <a:avLst/>
              </a:prstGeom>
            </p:spPr>
          </p:pic>
        </mc:Fallback>
      </mc:AlternateContent>
    </p:spTree>
    <p:extLst>
      <p:ext uri="{BB962C8B-B14F-4D97-AF65-F5344CB8AC3E}">
        <p14:creationId xmlns:p14="http://schemas.microsoft.com/office/powerpoint/2010/main" val="38451006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10" y="301803"/>
            <a:ext cx="6330696" cy="363334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38560" y="3521160"/>
              <a:ext cx="1368720" cy="482040"/>
            </p14:xfrm>
          </p:contentPart>
        </mc:Choice>
        <mc:Fallback>
          <p:pic>
            <p:nvPicPr>
              <p:cNvPr id="2" name="Ink 1"/>
              <p:cNvPicPr/>
              <p:nvPr/>
            </p:nvPicPr>
            <p:blipFill>
              <a:blip r:embed="rId4"/>
              <a:stretch>
                <a:fillRect/>
              </a:stretch>
            </p:blipFill>
            <p:spPr>
              <a:xfrm>
                <a:off x="529200" y="3511800"/>
                <a:ext cx="1387440" cy="500760"/>
              </a:xfrm>
              <a:prstGeom prst="rect">
                <a:avLst/>
              </a:prstGeom>
            </p:spPr>
          </p:pic>
        </mc:Fallback>
      </mc:AlternateContent>
    </p:spTree>
    <p:extLst>
      <p:ext uri="{BB962C8B-B14F-4D97-AF65-F5344CB8AC3E}">
        <p14:creationId xmlns:p14="http://schemas.microsoft.com/office/powerpoint/2010/main" val="504962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2"/>
            <a:ext cx="6330696" cy="3633343"/>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7151"/>
            <a:ext cx="4883658" cy="5006721"/>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749205"/>
            <a:ext cx="2866644" cy="1391412"/>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9" y="1989196"/>
            <a:ext cx="3896872" cy="2681878"/>
          </a:xfrm>
          <a:prstGeom prst="rect">
            <a:avLst/>
          </a:prstGeom>
          <a:ln>
            <a:noFill/>
          </a:ln>
          <a:effectLst>
            <a:outerShdw blurRad="190500" algn="tl" rotWithShape="0">
              <a:srgbClr val="000000">
                <a:alpha val="70000"/>
              </a:srgbClr>
            </a:outerShdw>
          </a:effectLst>
        </p:spPr>
      </p:pic>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709200" y="311040"/>
              <a:ext cx="5205960" cy="4193640"/>
            </p14:xfrm>
          </p:contentPart>
        </mc:Choice>
        <mc:Fallback>
          <p:pic>
            <p:nvPicPr>
              <p:cNvPr id="2" name="Ink 1"/>
              <p:cNvPicPr/>
              <p:nvPr/>
            </p:nvPicPr>
            <p:blipFill>
              <a:blip r:embed="rId7"/>
              <a:stretch>
                <a:fillRect/>
              </a:stretch>
            </p:blipFill>
            <p:spPr>
              <a:xfrm>
                <a:off x="699840" y="301680"/>
                <a:ext cx="5224680" cy="4212360"/>
              </a:xfrm>
              <a:prstGeom prst="rect">
                <a:avLst/>
              </a:prstGeom>
            </p:spPr>
          </p:pic>
        </mc:Fallback>
      </mc:AlternateContent>
    </p:spTree>
    <p:extLst>
      <p:ext uri="{BB962C8B-B14F-4D97-AF65-F5344CB8AC3E}">
        <p14:creationId xmlns:p14="http://schemas.microsoft.com/office/powerpoint/2010/main" val="2899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54" t="19392" b="6547"/>
          <a:stretch/>
        </p:blipFill>
        <p:spPr>
          <a:xfrm>
            <a:off x="0" y="-1"/>
            <a:ext cx="9144000" cy="5143501"/>
          </a:xfrm>
          <a:prstGeom prst="rect">
            <a:avLst/>
          </a:prstGeom>
        </p:spPr>
      </p:pic>
      <p:sp>
        <p:nvSpPr>
          <p:cNvPr id="891907" name="Text Box 3"/>
          <p:cNvSpPr txBox="1">
            <a:spLocks noChangeArrowheads="1"/>
          </p:cNvSpPr>
          <p:nvPr/>
        </p:nvSpPr>
        <p:spPr bwMode="auto">
          <a:xfrm>
            <a:off x="545662" y="3639126"/>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sp>
        <p:nvSpPr>
          <p:cNvPr id="8" name="Text Box 3"/>
          <p:cNvSpPr txBox="1">
            <a:spLocks noChangeArrowheads="1"/>
          </p:cNvSpPr>
          <p:nvPr/>
        </p:nvSpPr>
        <p:spPr bwMode="auto">
          <a:xfrm>
            <a:off x="1266880" y="15218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
        <p:nvSpPr>
          <p:cNvPr id="9" name="TextBox 8"/>
          <p:cNvSpPr txBox="1"/>
          <p:nvPr/>
        </p:nvSpPr>
        <p:spPr>
          <a:xfrm>
            <a:off x="181876" y="1330802"/>
            <a:ext cx="2981989" cy="230832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“There’s an unwritten rule in astrophysics: your computer simulation must end before you die.”</a:t>
            </a:r>
          </a:p>
          <a:p>
            <a:pPr algn="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Neil </a:t>
            </a:r>
            <a:r>
              <a:rPr lang="en-US" sz="2400" dirty="0" err="1" smtClean="0">
                <a:solidFill>
                  <a:schemeClr val="accent5">
                    <a:lumMod val="20000"/>
                    <a:lumOff val="80000"/>
                  </a:schemeClr>
                </a:solidFill>
                <a:effectLst>
                  <a:outerShdw blurRad="50800" dist="38100" dir="2700000" algn="tl" rotWithShape="0">
                    <a:schemeClr val="tx1">
                      <a:alpha val="43000"/>
                    </a:schemeClr>
                  </a:outerShdw>
                </a:effectLst>
              </a:rPr>
              <a:t>deGrasse</a:t>
            </a: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 Tyson</a:t>
            </a:r>
            <a:endParaRPr lang="en-US" sz="2400" dirty="0">
              <a:solidFill>
                <a:schemeClr val="accent5">
                  <a:lumMod val="20000"/>
                  <a:lumOff val="80000"/>
                </a:schemeClr>
              </a:solidFill>
              <a:effectLst>
                <a:outerShdw blurRad="50800" dist="38100" dir="2700000" algn="tl" rotWithShape="0">
                  <a:schemeClr val="tx1">
                    <a:alpha val="43000"/>
                  </a:schemeClr>
                </a:outerShdw>
              </a:effectLst>
            </a:endParaRPr>
          </a:p>
        </p:txBody>
      </p:sp>
    </p:spTree>
    <p:extLst>
      <p:ext uri="{BB962C8B-B14F-4D97-AF65-F5344CB8AC3E}">
        <p14:creationId xmlns:p14="http://schemas.microsoft.com/office/powerpoint/2010/main" val="18042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24530" y="694323"/>
            <a:ext cx="4200040" cy="3416320"/>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5450396" y="23717"/>
            <a:ext cx="3693604" cy="511978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507B5A5-F0C2-644D-AEA7-E773B6B78F38}" type="slidenum">
              <a:rPr lang="en-US" smtClean="0"/>
              <a:pPr/>
              <a:t>57</a:t>
            </a:fld>
            <a:endParaRPr lang="en-US"/>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815040" y="1813680"/>
              <a:ext cx="1248480" cy="41040"/>
            </p14:xfrm>
          </p:contentPart>
        </mc:Choice>
        <mc:Fallback>
          <p:pic>
            <p:nvPicPr>
              <p:cNvPr id="2" name="Ink 1"/>
              <p:cNvPicPr/>
              <p:nvPr/>
            </p:nvPicPr>
            <p:blipFill>
              <a:blip r:embed="rId4"/>
              <a:stretch>
                <a:fillRect/>
              </a:stretch>
            </p:blipFill>
            <p:spPr>
              <a:xfrm>
                <a:off x="805680" y="1804320"/>
                <a:ext cx="1267200" cy="59760"/>
              </a:xfrm>
              <a:prstGeom prst="rect">
                <a:avLst/>
              </a:prstGeom>
            </p:spPr>
          </p:pic>
        </mc:Fallback>
      </mc:AlternateContent>
    </p:spTree>
    <p:extLst>
      <p:ext uri="{BB962C8B-B14F-4D97-AF65-F5344CB8AC3E}">
        <p14:creationId xmlns:p14="http://schemas.microsoft.com/office/powerpoint/2010/main" val="1631638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255717" y="1200151"/>
            <a:ext cx="8583483" cy="2831126"/>
          </a:xfrm>
        </p:spPr>
        <p:txBody>
          <a:bodyPr>
            <a:normAutofit fontScale="92500" lnSpcReduction="10000"/>
          </a:bodyPr>
          <a:lstStyle/>
          <a:p>
            <a:pPr marL="0" indent="0">
              <a:lnSpc>
                <a:spcPct val="90000"/>
              </a:lnSpc>
              <a:buNone/>
            </a:pPr>
            <a:r>
              <a:rPr lang="en-US" b="1" dirty="0"/>
              <a:t>Golden Age</a:t>
            </a:r>
            <a:r>
              <a:rPr lang="en-US" dirty="0"/>
              <a:t> – period in which knowledge/quality of something </a:t>
            </a:r>
            <a:r>
              <a:rPr lang="en-US" dirty="0" smtClean="0"/>
              <a:t>improves exponentially</a:t>
            </a:r>
            <a:endParaRPr lang="en-US" dirty="0"/>
          </a:p>
          <a:p>
            <a:pPr marL="0" indent="0">
              <a:lnSpc>
                <a:spcPct val="90000"/>
              </a:lnSpc>
              <a:buNone/>
            </a:pPr>
            <a:r>
              <a:rPr lang="en-US" dirty="0"/>
              <a:t>At </a:t>
            </a:r>
            <a:r>
              <a:rPr lang="en-US" b="1" dirty="0"/>
              <a:t>any point in history</a:t>
            </a:r>
            <a:r>
              <a:rPr lang="en-US" dirty="0"/>
              <a:t>, half of what is known </a:t>
            </a:r>
            <a:r>
              <a:rPr lang="en-US" dirty="0" smtClean="0"/>
              <a:t>was </a:t>
            </a:r>
            <a:r>
              <a:rPr lang="en-US" dirty="0"/>
              <a:t>discovered in the previous 15 years!</a:t>
            </a:r>
          </a:p>
          <a:p>
            <a:pPr marL="457200" lvl="1" indent="0">
              <a:lnSpc>
                <a:spcPct val="90000"/>
              </a:lnSpc>
              <a:buNone/>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525391" y="3913659"/>
            <a:ext cx="7817364"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Accumulating </a:t>
            </a:r>
            <a:r>
              <a:rPr lang="en-US" sz="2400" b="1" dirty="0" smtClean="0"/>
              <a:t>4% per year</a:t>
            </a:r>
            <a:r>
              <a:rPr lang="en-US" sz="2400" dirty="0" smtClean="0"/>
              <a:t> =&gt; doubling every 15 years</a:t>
            </a:r>
          </a:p>
          <a:p>
            <a:pPr algn="ctr"/>
            <a:r>
              <a:rPr lang="en-US" sz="2400" dirty="0" smtClean="0"/>
              <a:t>Accumulating </a:t>
            </a:r>
            <a:r>
              <a:rPr lang="en-US" sz="2400" b="1" dirty="0" smtClean="0"/>
              <a:t>4% per month</a:t>
            </a:r>
            <a:r>
              <a:rPr lang="en-US" sz="2400" dirty="0" smtClean="0"/>
              <a:t> =&gt; 1000x every 15 years</a:t>
            </a:r>
            <a:endParaRPr lang="en-US" sz="24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65240" y="1111320"/>
              <a:ext cx="4160160" cy="3255840"/>
            </p14:xfrm>
          </p:contentPart>
        </mc:Choice>
        <mc:Fallback>
          <p:pic>
            <p:nvPicPr>
              <p:cNvPr id="2" name="Ink 1"/>
              <p:cNvPicPr/>
              <p:nvPr/>
            </p:nvPicPr>
            <p:blipFill>
              <a:blip r:embed="rId3"/>
              <a:stretch>
                <a:fillRect/>
              </a:stretch>
            </p:blipFill>
            <p:spPr>
              <a:xfrm>
                <a:off x="155880" y="1101960"/>
                <a:ext cx="4178880" cy="3274560"/>
              </a:xfrm>
              <a:prstGeom prst="rect">
                <a:avLst/>
              </a:prstGeom>
            </p:spPr>
          </p:pic>
        </mc:Fallback>
      </mc:AlternateContent>
    </p:spTree>
    <p:extLst>
      <p:ext uri="{BB962C8B-B14F-4D97-AF65-F5344CB8AC3E}">
        <p14:creationId xmlns:p14="http://schemas.microsoft.com/office/powerpoint/2010/main" val="1374591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pic>
        <p:nvPicPr>
          <p:cNvPr id="3" name="Picture 2"/>
          <p:cNvPicPr>
            <a:picLocks noChangeAspect="1"/>
          </p:cNvPicPr>
          <p:nvPr/>
        </p:nvPicPr>
        <p:blipFill>
          <a:blip r:embed="rId2"/>
          <a:stretch>
            <a:fillRect/>
          </a:stretch>
        </p:blipFill>
        <p:spPr>
          <a:xfrm>
            <a:off x="698959" y="148200"/>
            <a:ext cx="7527551" cy="4892908"/>
          </a:xfrm>
          <a:prstGeom prst="rect">
            <a:avLst/>
          </a:prstGeom>
        </p:spPr>
      </p:pic>
    </p:spTree>
    <p:extLst>
      <p:ext uri="{BB962C8B-B14F-4D97-AF65-F5344CB8AC3E}">
        <p14:creationId xmlns:p14="http://schemas.microsoft.com/office/powerpoint/2010/main" val="810328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rotWithShape="1">
          <a:blip r:embed="rId2">
            <a:extLst>
              <a:ext uri="{28A0092B-C50C-407E-A947-70E740481C1C}">
                <a14:useLocalDpi xmlns:a14="http://schemas.microsoft.com/office/drawing/2010/main" val="0"/>
              </a:ext>
            </a:extLst>
          </a:blip>
          <a:srcRect l="13602" t="3128" r="20334" b="4835"/>
          <a:stretch/>
        </p:blipFill>
        <p:spPr>
          <a:xfrm>
            <a:off x="622647" y="-1"/>
            <a:ext cx="4423494" cy="50686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6B80A1A-7165-45C4-A01A-4D8082766133}" type="slidenum">
              <a:rPr lang="en-US" smtClean="0"/>
              <a:pPr/>
              <a:t>59</a:t>
            </a:fld>
            <a:endParaRPr lang="en-US" dirty="0"/>
          </a:p>
        </p:txBody>
      </p:sp>
      <p:sp>
        <p:nvSpPr>
          <p:cNvPr id="6" name="TextBox 5"/>
          <p:cNvSpPr txBox="1"/>
          <p:nvPr/>
        </p:nvSpPr>
        <p:spPr>
          <a:xfrm rot="16200000">
            <a:off x="-2011539" y="2250830"/>
            <a:ext cx="467971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7" name="TextBox 6"/>
          <p:cNvSpPr txBox="1"/>
          <p:nvPr/>
        </p:nvSpPr>
        <p:spPr>
          <a:xfrm>
            <a:off x="4445385" y="335783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5577699" y="368936"/>
            <a:ext cx="3244524"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pPr algn="r"/>
            <a:r>
              <a:rPr lang="en-US" sz="2000" dirty="0" smtClean="0"/>
              <a:t>Gordon Moore (2007)</a:t>
            </a:r>
            <a:endParaRPr lang="en-US" sz="2000"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947880" y="372600"/>
              <a:ext cx="4112640" cy="4771080"/>
            </p14:xfrm>
          </p:contentPart>
        </mc:Choice>
        <mc:Fallback>
          <p:pic>
            <p:nvPicPr>
              <p:cNvPr id="2" name="Ink 1"/>
              <p:cNvPicPr/>
              <p:nvPr/>
            </p:nvPicPr>
            <p:blipFill>
              <a:blip r:embed="rId5"/>
              <a:stretch>
                <a:fillRect/>
              </a:stretch>
            </p:blipFill>
            <p:spPr>
              <a:xfrm>
                <a:off x="938520" y="363240"/>
                <a:ext cx="4131360" cy="4789800"/>
              </a:xfrm>
              <a:prstGeom prst="rect">
                <a:avLst/>
              </a:prstGeom>
            </p:spPr>
          </p:pic>
        </mc:Fallback>
      </mc:AlternateContent>
    </p:spTree>
    <p:extLst>
      <p:ext uri="{BB962C8B-B14F-4D97-AF65-F5344CB8AC3E}">
        <p14:creationId xmlns:p14="http://schemas.microsoft.com/office/powerpoint/2010/main" val="22171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98664" y="58330"/>
            <a:ext cx="6976163" cy="489364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i="1" dirty="0" smtClean="0"/>
              <a:t>An analysis of the history of technology shows that technological change is exponential, contrary to the common-sense 'intuitive linear' view</a:t>
            </a:r>
            <a:r>
              <a:rPr lang="en-US" sz="2400" i="1" dirty="0" smtClean="0"/>
              <a:t>. So we won't experience 100 years of progress in the 21st century-it will be more like 20,000 years of progress… Within 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light.</a:t>
            </a:r>
            <a:endParaRPr lang="en-US" sz="2400" i="1" dirty="0"/>
          </a:p>
        </p:txBody>
      </p:sp>
      <p:sp>
        <p:nvSpPr>
          <p:cNvPr id="9" name="Slide Number Placeholder 8"/>
          <p:cNvSpPr>
            <a:spLocks noGrp="1"/>
          </p:cNvSpPr>
          <p:nvPr>
            <p:ph type="sldNum" sz="quarter" idx="12"/>
          </p:nvPr>
        </p:nvSpPr>
        <p:spPr/>
        <p:txBody>
          <a:bodyPr/>
          <a:lstStyle/>
          <a:p>
            <a:fld id="{6507B5A5-F0C2-644D-AEA7-E773B6B78F38}" type="slidenum">
              <a:rPr lang="en-US" smtClean="0"/>
              <a:pPr/>
              <a:t>60</a:t>
            </a:fld>
            <a:endParaRPr lang="en-US"/>
          </a:p>
        </p:txBody>
      </p:sp>
      <p:pic>
        <p:nvPicPr>
          <p:cNvPr id="11" name="Picture 10"/>
          <p:cNvPicPr>
            <a:picLocks noChangeAspect="1"/>
          </p:cNvPicPr>
          <p:nvPr/>
        </p:nvPicPr>
        <p:blipFill>
          <a:blip r:embed="rId2"/>
          <a:stretch>
            <a:fillRect/>
          </a:stretch>
        </p:blipFill>
        <p:spPr>
          <a:xfrm>
            <a:off x="7211209" y="366479"/>
            <a:ext cx="1845569" cy="2497176"/>
          </a:xfrm>
          <a:prstGeom prst="rect">
            <a:avLst/>
          </a:prstGeom>
        </p:spPr>
      </p:pic>
      <p:sp>
        <p:nvSpPr>
          <p:cNvPr id="12" name="Rectangle 11"/>
          <p:cNvSpPr/>
          <p:nvPr/>
        </p:nvSpPr>
        <p:spPr>
          <a:xfrm>
            <a:off x="7040732" y="2865238"/>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98800" y="815040"/>
              <a:ext cx="5767920" cy="1539000"/>
            </p14:xfrm>
          </p:contentPart>
        </mc:Choice>
        <mc:Fallback>
          <p:pic>
            <p:nvPicPr>
              <p:cNvPr id="2" name="Ink 1"/>
              <p:cNvPicPr/>
              <p:nvPr/>
            </p:nvPicPr>
            <p:blipFill>
              <a:blip r:embed="rId4"/>
              <a:stretch>
                <a:fillRect/>
              </a:stretch>
            </p:blipFill>
            <p:spPr>
              <a:xfrm>
                <a:off x="289440" y="805680"/>
                <a:ext cx="5786640" cy="1557720"/>
              </a:xfrm>
              <a:prstGeom prst="rect">
                <a:avLst/>
              </a:prstGeom>
            </p:spPr>
          </p:pic>
        </mc:Fallback>
      </mc:AlternateContent>
    </p:spTree>
    <p:extLst>
      <p:ext uri="{BB962C8B-B14F-4D97-AF65-F5344CB8AC3E}">
        <p14:creationId xmlns:p14="http://schemas.microsoft.com/office/powerpoint/2010/main" val="28086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5" y="68183"/>
            <a:ext cx="6136828" cy="2894072"/>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48" y="3059072"/>
            <a:ext cx="4521596" cy="2001166"/>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3" y="3059072"/>
            <a:ext cx="4365564" cy="1982036"/>
          </a:xfrm>
          <a:prstGeom prst="rect">
            <a:avLst/>
          </a:prstGeom>
          <a:ln w="12700" cmpd="sng">
            <a:solidFill>
              <a:srgbClr val="FFFFFF"/>
            </a:solid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1178640" y="2539800"/>
              <a:ext cx="5024520" cy="1824120"/>
            </p14:xfrm>
          </p:contentPart>
        </mc:Choice>
        <mc:Fallback>
          <p:pic>
            <p:nvPicPr>
              <p:cNvPr id="2" name="Ink 1"/>
              <p:cNvPicPr/>
              <p:nvPr/>
            </p:nvPicPr>
            <p:blipFill>
              <a:blip r:embed="rId6"/>
              <a:stretch>
                <a:fillRect/>
              </a:stretch>
            </p:blipFill>
            <p:spPr>
              <a:xfrm>
                <a:off x="1169280" y="2530440"/>
                <a:ext cx="5043240" cy="1842840"/>
              </a:xfrm>
              <a:prstGeom prst="rect">
                <a:avLst/>
              </a:prstGeom>
            </p:spPr>
          </p:pic>
        </mc:Fallback>
      </mc:AlternateContent>
    </p:spTree>
    <p:extLst>
      <p:ext uri="{BB962C8B-B14F-4D97-AF65-F5344CB8AC3E}">
        <p14:creationId xmlns:p14="http://schemas.microsoft.com/office/powerpoint/2010/main" val="28591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5" y="68183"/>
            <a:ext cx="6136828" cy="2894072"/>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48" y="3059072"/>
            <a:ext cx="4521596" cy="2001166"/>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3" y="3059072"/>
            <a:ext cx="4365564" cy="1982036"/>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6" name="TextBox 5"/>
          <p:cNvSpPr txBox="1"/>
          <p:nvPr/>
        </p:nvSpPr>
        <p:spPr>
          <a:xfrm>
            <a:off x="474415" y="944286"/>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384120" y="2228040"/>
              <a:ext cx="1710360" cy="821520"/>
            </p14:xfrm>
          </p:contentPart>
        </mc:Choice>
        <mc:Fallback>
          <p:pic>
            <p:nvPicPr>
              <p:cNvPr id="2" name="Ink 1"/>
              <p:cNvPicPr/>
              <p:nvPr/>
            </p:nvPicPr>
            <p:blipFill>
              <a:blip r:embed="rId6"/>
              <a:stretch>
                <a:fillRect/>
              </a:stretch>
            </p:blipFill>
            <p:spPr>
              <a:xfrm>
                <a:off x="374760" y="2218680"/>
                <a:ext cx="1729080" cy="840240"/>
              </a:xfrm>
              <a:prstGeom prst="rect">
                <a:avLst/>
              </a:prstGeom>
            </p:spPr>
          </p:pic>
        </mc:Fallback>
      </mc:AlternateContent>
    </p:spTree>
    <p:extLst>
      <p:ext uri="{BB962C8B-B14F-4D97-AF65-F5344CB8AC3E}">
        <p14:creationId xmlns:p14="http://schemas.microsoft.com/office/powerpoint/2010/main" val="226615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100000">
              <a:schemeClr val="accent2">
                <a:lumMod val="50000"/>
              </a:schemeClr>
            </a:gs>
          </a:gsLst>
          <a:lin ang="5400000" scaled="0"/>
          <a:tileRect/>
        </a:gradFill>
        <a:effectLst/>
      </p:bgPr>
    </p:bg>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681823"/>
            <a:ext cx="8229600" cy="3230135"/>
          </a:xfrm>
        </p:spPr>
        <p:txBody>
          <a:bodyPr>
            <a:noAutofit/>
          </a:bodyPr>
          <a:lstStyle/>
          <a:p>
            <a:r>
              <a:rPr lang="en-US" sz="6000" dirty="0">
                <a:solidFill>
                  <a:schemeClr val="accent6">
                    <a:lumMod val="75000"/>
                  </a:schemeClr>
                </a:solidFill>
                <a:effectLst>
                  <a:outerShdw blurRad="50800" dist="38100" dir="2700000" sx="98000" sy="98000" algn="tl" rotWithShape="0">
                    <a:schemeClr val="bg1">
                      <a:alpha val="43000"/>
                    </a:schemeClr>
                  </a:outerShdw>
                </a:effectLst>
              </a:rPr>
              <a:t>Golden Ages</a:t>
            </a:r>
            <a:br>
              <a:rPr lang="en-US" sz="6000" dirty="0">
                <a:solidFill>
                  <a:schemeClr val="accent6">
                    <a:lumMod val="75000"/>
                  </a:schemeClr>
                </a:solidFill>
                <a:effectLst>
                  <a:outerShdw blurRad="50800" dist="38100" dir="2700000" sx="98000" sy="98000" algn="tl" rotWithShape="0">
                    <a:schemeClr val="bg1">
                      <a:alpha val="43000"/>
                    </a:schemeClr>
                  </a:outerShdw>
                </a:effectLst>
              </a:rPr>
            </a:br>
            <a:r>
              <a:rPr lang="en-US" sz="6000" dirty="0">
                <a:solidFill>
                  <a:schemeClr val="accent6">
                    <a:lumMod val="75000"/>
                  </a:schemeClr>
                </a:solidFill>
                <a:effectLst>
                  <a:outerShdw blurRad="50800" dist="38100" dir="2700000" sx="98000" sy="98000" algn="tl" rotWithShape="0">
                    <a:schemeClr val="bg1">
                      <a:alpha val="43000"/>
                    </a:schemeClr>
                  </a:outerShdw>
                </a:effectLst>
              </a:rPr>
              <a:t>or</a:t>
            </a:r>
            <a:br>
              <a:rPr lang="en-US" sz="6000" dirty="0">
                <a:solidFill>
                  <a:schemeClr val="accent6">
                    <a:lumMod val="75000"/>
                  </a:schemeClr>
                </a:solidFill>
                <a:effectLst>
                  <a:outerShdw blurRad="50800" dist="38100" dir="2700000" sx="98000" sy="98000" algn="tl" rotWithShape="0">
                    <a:schemeClr val="bg1">
                      <a:alpha val="43000"/>
                    </a:schemeClr>
                  </a:outerShdw>
                </a:effectLst>
              </a:rPr>
            </a:br>
            <a:r>
              <a:rPr lang="en-US" sz="6000" dirty="0">
                <a:solidFill>
                  <a:schemeClr val="accent6">
                    <a:lumMod val="75000"/>
                  </a:schemeClr>
                </a:solidFill>
                <a:effectLst>
                  <a:outerShdw blurRad="50800" dist="38100" dir="2700000" sx="98000" sy="98000" algn="tl" rotWithShape="0">
                    <a:schemeClr val="bg1">
                      <a:alpha val="43000"/>
                    </a:schemeClr>
                  </a:outerShdw>
                </a:effectLst>
              </a:rPr>
              <a:t>Golden Catastrophes?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903040" y="1828080"/>
              <a:ext cx="5422680" cy="1946520"/>
            </p14:xfrm>
          </p:contentPart>
        </mc:Choice>
        <mc:Fallback>
          <p:pic>
            <p:nvPicPr>
              <p:cNvPr id="2" name="Ink 1"/>
              <p:cNvPicPr/>
              <p:nvPr/>
            </p:nvPicPr>
            <p:blipFill>
              <a:blip r:embed="rId3"/>
              <a:stretch>
                <a:fillRect/>
              </a:stretch>
            </p:blipFill>
            <p:spPr>
              <a:xfrm>
                <a:off x="2893680" y="1818720"/>
                <a:ext cx="5441400" cy="1965240"/>
              </a:xfrm>
              <a:prstGeom prst="rect">
                <a:avLst/>
              </a:prstGeom>
            </p:spPr>
          </p:pic>
        </mc:Fallback>
      </mc:AlternateContent>
    </p:spTree>
    <p:extLst>
      <p:ext uri="{BB962C8B-B14F-4D97-AF65-F5344CB8AC3E}">
        <p14:creationId xmlns:p14="http://schemas.microsoft.com/office/powerpoint/2010/main" val="14411361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337487"/>
            <a:ext cx="4569506" cy="2574471"/>
          </a:xfrm>
        </p:spPr>
        <p:txBody>
          <a:bodyPr>
            <a:noAutofit/>
          </a:bodyPr>
          <a:lstStyle/>
          <a:p>
            <a:pPr>
              <a:buFontTx/>
              <a:buNone/>
            </a:pPr>
            <a:r>
              <a:rPr lang="en-US" sz="3600" dirty="0"/>
              <a:t>	Reverend Thomas Robert Malthus, </a:t>
            </a:r>
            <a:r>
              <a:rPr lang="en-US" sz="3600" i="1" dirty="0"/>
              <a:t>Essay on the Principle of Population</a:t>
            </a:r>
            <a:r>
              <a:rPr lang="en-US" sz="3600" dirty="0"/>
              <a:t>, 1798</a:t>
            </a:r>
          </a:p>
          <a:p>
            <a:endParaRPr lang="en-US" sz="3600" dirty="0">
              <a:latin typeface="Times New Roman" pitchFamily="18" charset="0"/>
              <a:sym typeface="Symbol" pitchFamily="18" charset="2"/>
            </a:endParaRPr>
          </a:p>
        </p:txBody>
      </p:sp>
      <p:pic>
        <p:nvPicPr>
          <p:cNvPr id="8" name="Picture 5"/>
          <p:cNvPicPr>
            <a:picLocks noChangeAspect="1" noChangeArrowheads="1"/>
          </p:cNvPicPr>
          <p:nvPr/>
        </p:nvPicPr>
        <p:blipFill rotWithShape="1">
          <a:blip r:embed="rId2" cstate="print"/>
          <a:srcRect b="11737"/>
          <a:stretch/>
        </p:blipFill>
        <p:spPr bwMode="auto">
          <a:xfrm>
            <a:off x="4960903" y="1827"/>
            <a:ext cx="4191622" cy="5152588"/>
          </a:xfrm>
          <a:prstGeom prst="rect">
            <a:avLst/>
          </a:prstGeom>
          <a:noFill/>
          <a:ln w="31750">
            <a:noFill/>
            <a:miter lim="800000"/>
            <a:headEnd/>
            <a:tailEnd/>
          </a:ln>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103120" y="2450160"/>
              <a:ext cx="2162520" cy="1127880"/>
            </p14:xfrm>
          </p:contentPart>
        </mc:Choice>
        <mc:Fallback>
          <p:pic>
            <p:nvPicPr>
              <p:cNvPr id="2" name="Ink 1"/>
              <p:cNvPicPr/>
              <p:nvPr/>
            </p:nvPicPr>
            <p:blipFill>
              <a:blip r:embed="rId4"/>
              <a:stretch>
                <a:fillRect/>
              </a:stretch>
            </p:blipFill>
            <p:spPr>
              <a:xfrm>
                <a:off x="2093760" y="2440800"/>
                <a:ext cx="2181240" cy="1146600"/>
              </a:xfrm>
              <a:prstGeom prst="rect">
                <a:avLst/>
              </a:prstGeom>
            </p:spPr>
          </p:pic>
        </mc:Fallback>
      </mc:AlternateContent>
    </p:spTree>
    <p:extLst>
      <p:ext uri="{BB962C8B-B14F-4D97-AF65-F5344CB8AC3E}">
        <p14:creationId xmlns:p14="http://schemas.microsoft.com/office/powerpoint/2010/main" val="1589418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65</a:t>
            </a:fld>
            <a:endParaRPr lang="en-US" dirty="0"/>
          </a:p>
        </p:txBody>
      </p:sp>
      <p:pic>
        <p:nvPicPr>
          <p:cNvPr id="5" name="Picture 2"/>
          <p:cNvPicPr>
            <a:picLocks noChangeAspect="1" noChangeArrowheads="1"/>
          </p:cNvPicPr>
          <p:nvPr/>
        </p:nvPicPr>
        <p:blipFill rotWithShape="1">
          <a:blip r:embed="rId2" cstate="print"/>
          <a:srcRect r="10625"/>
          <a:stretch/>
        </p:blipFill>
        <p:spPr bwMode="auto">
          <a:xfrm>
            <a:off x="76201" y="395166"/>
            <a:ext cx="3148096" cy="410667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300497" y="185386"/>
            <a:ext cx="5843503" cy="4524315"/>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a:t>
            </a:r>
            <a:r>
              <a:rPr lang="en-US" sz="2400" i="1" dirty="0" smtClean="0"/>
              <a:t>. </a:t>
            </a:r>
            <a:endParaRPr lang="en-US" sz="2400" i="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313440" y="192240"/>
              <a:ext cx="5188320" cy="4483080"/>
            </p14:xfrm>
          </p:contentPart>
        </mc:Choice>
        <mc:Fallback>
          <p:pic>
            <p:nvPicPr>
              <p:cNvPr id="2" name="Ink 1"/>
              <p:cNvPicPr/>
              <p:nvPr/>
            </p:nvPicPr>
            <p:blipFill>
              <a:blip r:embed="rId4"/>
              <a:stretch>
                <a:fillRect/>
              </a:stretch>
            </p:blipFill>
            <p:spPr>
              <a:xfrm>
                <a:off x="3304080" y="182880"/>
                <a:ext cx="5207040" cy="4501800"/>
              </a:xfrm>
              <a:prstGeom prst="rect">
                <a:avLst/>
              </a:prstGeom>
            </p:spPr>
          </p:pic>
        </mc:Fallback>
      </mc:AlternateContent>
    </p:spTree>
    <p:extLst>
      <p:ext uri="{BB962C8B-B14F-4D97-AF65-F5344CB8AC3E}">
        <p14:creationId xmlns:p14="http://schemas.microsoft.com/office/powerpoint/2010/main" val="23538843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171450"/>
            <a:ext cx="8721482" cy="4469226"/>
          </a:xfrm>
        </p:spPr>
        <p:txBody>
          <a:bodyPr>
            <a:noAutofit/>
          </a:bodyPr>
          <a:lstStyle/>
          <a:p>
            <a:pPr>
              <a:lnSpc>
                <a:spcPct val="80000"/>
              </a:lnSpc>
              <a:buFontTx/>
              <a:buNone/>
            </a:pPr>
            <a:r>
              <a:rPr lang="en-US" sz="3000" i="1" dirty="0" smtClean="0"/>
              <a:t>I think I may fairly make two </a:t>
            </a:r>
            <a:r>
              <a:rPr lang="en-US" sz="3000" i="1" dirty="0" err="1" smtClean="0"/>
              <a:t>postulata</a:t>
            </a:r>
            <a:r>
              <a:rPr lang="en-US" sz="3000" i="1" dirty="0" smtClean="0"/>
              <a:t>. </a:t>
            </a:r>
          </a:p>
          <a:p>
            <a:pPr lvl="1">
              <a:lnSpc>
                <a:spcPct val="80000"/>
              </a:lnSpc>
            </a:pPr>
            <a:r>
              <a:rPr lang="en-US" sz="3000" i="1" dirty="0" smtClean="0"/>
              <a:t>First, that </a:t>
            </a:r>
            <a:r>
              <a:rPr lang="en-US" sz="3000" b="1" i="1" dirty="0" smtClean="0"/>
              <a:t>food is necessary</a:t>
            </a:r>
            <a:r>
              <a:rPr lang="en-US" sz="3000" i="1" dirty="0" smtClean="0"/>
              <a:t> to the existence of man. </a:t>
            </a:r>
          </a:p>
          <a:p>
            <a:pPr lvl="1">
              <a:lnSpc>
                <a:spcPct val="80000"/>
              </a:lnSpc>
            </a:pPr>
            <a:r>
              <a:rPr lang="en-US" sz="3000" i="1" dirty="0" smtClean="0"/>
              <a:t>Secondly, that the </a:t>
            </a:r>
            <a:r>
              <a:rPr lang="en-US" sz="3000" b="1" i="1" dirty="0" smtClean="0"/>
              <a:t>passion between the sexes is necessary</a:t>
            </a:r>
            <a:r>
              <a:rPr lang="en-US" sz="3000" i="1" dirty="0" smtClean="0"/>
              <a:t> and will remain….</a:t>
            </a:r>
          </a:p>
          <a:p>
            <a:pPr marL="0" indent="0">
              <a:lnSpc>
                <a:spcPct val="80000"/>
              </a:lnSpc>
              <a:buNone/>
            </a:pPr>
            <a:r>
              <a:rPr lang="en-US" sz="3000" i="1" dirty="0" smtClean="0"/>
              <a:t>Assuming then my </a:t>
            </a:r>
            <a:r>
              <a:rPr lang="en-US" sz="3000" i="1" dirty="0" err="1" smtClean="0"/>
              <a:t>postulata</a:t>
            </a:r>
            <a:r>
              <a:rPr lang="en-US" sz="3000" i="1" dirty="0" smtClean="0"/>
              <a:t>, I say, that the power of population is indefinitely greater than the power in the earth to produce subsistence. Population, when unchecked, </a:t>
            </a:r>
            <a:r>
              <a:rPr lang="en-US" sz="3000" b="1" i="1" dirty="0" smtClean="0"/>
              <a:t>increases in a geometrical ratio</a:t>
            </a:r>
            <a:r>
              <a:rPr lang="en-US" sz="3000" i="1" dirty="0" smtClean="0"/>
              <a:t>. Subsistence </a:t>
            </a:r>
            <a:r>
              <a:rPr lang="en-US" sz="3000" b="1" i="1" dirty="0" smtClean="0"/>
              <a:t>increases only in an arithmetical ratio</a:t>
            </a:r>
            <a:r>
              <a:rPr lang="en-US" sz="3000" i="1" dirty="0" smtClean="0"/>
              <a:t>. </a:t>
            </a:r>
            <a:endParaRPr lang="en-US" sz="3000" i="1"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66</a:t>
            </a:fld>
            <a:endParaRPr lang="en-US"/>
          </a:p>
        </p:txBody>
      </p:sp>
      <p:sp>
        <p:nvSpPr>
          <p:cNvPr id="6" name="Rectangle 5"/>
          <p:cNvSpPr/>
          <p:nvPr/>
        </p:nvSpPr>
        <p:spPr>
          <a:xfrm>
            <a:off x="228600" y="4325365"/>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209600" y="1091160"/>
              <a:ext cx="7005600" cy="4031280"/>
            </p14:xfrm>
          </p:contentPart>
        </mc:Choice>
        <mc:Fallback>
          <p:pic>
            <p:nvPicPr>
              <p:cNvPr id="2" name="Ink 1"/>
              <p:cNvPicPr/>
              <p:nvPr/>
            </p:nvPicPr>
            <p:blipFill>
              <a:blip r:embed="rId3"/>
              <a:stretch>
                <a:fillRect/>
              </a:stretch>
            </p:blipFill>
            <p:spPr>
              <a:xfrm>
                <a:off x="1200240" y="1081800"/>
                <a:ext cx="7024320" cy="4050000"/>
              </a:xfrm>
              <a:prstGeom prst="rect">
                <a:avLst/>
              </a:prstGeom>
            </p:spPr>
          </p:pic>
        </mc:Fallback>
      </mc:AlternateContent>
    </p:spTree>
    <p:extLst>
      <p:ext uri="{BB962C8B-B14F-4D97-AF65-F5344CB8AC3E}">
        <p14:creationId xmlns:p14="http://schemas.microsoft.com/office/powerpoint/2010/main" val="21014012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914400"/>
            <a:ext cx="3200400" cy="310872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4892711" y="93309"/>
            <a:ext cx="4146901" cy="4941724"/>
          </a:xfrm>
          <a:prstGeom prst="rect">
            <a:avLst/>
          </a:prstGeom>
          <a:noFill/>
          <a:ln w="31750">
            <a:noFill/>
            <a:miter lim="800000"/>
            <a:headEnd/>
            <a:tailEnd/>
          </a:ln>
          <a:effectLst/>
        </p:spPr>
      </p:pic>
    </p:spTree>
    <p:extLst>
      <p:ext uri="{BB962C8B-B14F-4D97-AF65-F5344CB8AC3E}">
        <p14:creationId xmlns:p14="http://schemas.microsoft.com/office/powerpoint/2010/main" val="7165043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13411" name="Rectangle 3"/>
          <p:cNvSpPr>
            <a:spLocks noGrp="1" noChangeArrowheads="1"/>
          </p:cNvSpPr>
          <p:nvPr>
            <p:ph type="body" idx="1"/>
          </p:nvPr>
        </p:nvSpPr>
        <p:spPr>
          <a:xfrm>
            <a:off x="213097" y="227558"/>
            <a:ext cx="8702303" cy="4539705"/>
          </a:xfrm>
        </p:spPr>
        <p:txBody>
          <a:bodyPr>
            <a:noAutofit/>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dirty="0" smtClean="0"/>
              <a:t>“</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740520" y="2683440"/>
              <a:ext cx="7273800" cy="1374120"/>
            </p14:xfrm>
          </p:contentPart>
        </mc:Choice>
        <mc:Fallback>
          <p:pic>
            <p:nvPicPr>
              <p:cNvPr id="2" name="Ink 1"/>
              <p:cNvPicPr/>
              <p:nvPr/>
            </p:nvPicPr>
            <p:blipFill>
              <a:blip r:embed="rId3"/>
              <a:stretch>
                <a:fillRect/>
              </a:stretch>
            </p:blipFill>
            <p:spPr>
              <a:xfrm>
                <a:off x="731160" y="2674080"/>
                <a:ext cx="7292520" cy="1392840"/>
              </a:xfrm>
              <a:prstGeom prst="rect">
                <a:avLst/>
              </a:prstGeom>
            </p:spPr>
          </p:pic>
        </mc:Fallback>
      </mc:AlternateContent>
    </p:spTree>
    <p:extLst>
      <p:ext uri="{BB962C8B-B14F-4D97-AF65-F5344CB8AC3E}">
        <p14:creationId xmlns:p14="http://schemas.microsoft.com/office/powerpoint/2010/main" val="259456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a:t>
            </a:fld>
            <a:endParaRPr lang="en-US"/>
          </a:p>
        </p:txBody>
      </p:sp>
      <p:pic>
        <p:nvPicPr>
          <p:cNvPr id="4" name="Picture 3" descr="Screen Shot 2014-04-22 at 9.06.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69" y="1278419"/>
            <a:ext cx="7174233" cy="335385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
        <p:nvSpPr>
          <p:cNvPr id="6" name="TextBox 5"/>
          <p:cNvSpPr txBox="1"/>
          <p:nvPr/>
        </p:nvSpPr>
        <p:spPr>
          <a:xfrm>
            <a:off x="7525706" y="3298317"/>
            <a:ext cx="1391239" cy="646331"/>
          </a:xfrm>
          <a:prstGeom prst="rect">
            <a:avLst/>
          </a:prstGeom>
          <a:noFill/>
        </p:spPr>
        <p:txBody>
          <a:bodyPr wrap="none" rtlCol="0">
            <a:spAutoFit/>
          </a:bodyPr>
          <a:lstStyle/>
          <a:p>
            <a:r>
              <a:rPr lang="en-US" dirty="0" smtClean="0"/>
              <a:t>Isaac Asimov</a:t>
            </a:r>
          </a:p>
          <a:p>
            <a:pPr algn="ctr"/>
            <a:r>
              <a:rPr lang="en-US" dirty="0" smtClean="0"/>
              <a:t>(1919-1992)</a:t>
            </a:r>
            <a:endParaRPr lang="en-US" dirty="0"/>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395280" y="2252160"/>
              <a:ext cx="4465080" cy="968040"/>
            </p14:xfrm>
          </p:contentPart>
        </mc:Choice>
        <mc:Fallback>
          <p:pic>
            <p:nvPicPr>
              <p:cNvPr id="3" name="Ink 2"/>
              <p:cNvPicPr/>
              <p:nvPr/>
            </p:nvPicPr>
            <p:blipFill>
              <a:blip r:embed="rId5"/>
              <a:stretch>
                <a:fillRect/>
              </a:stretch>
            </p:blipFill>
            <p:spPr>
              <a:xfrm>
                <a:off x="385920" y="2242800"/>
                <a:ext cx="4483800" cy="986760"/>
              </a:xfrm>
              <a:prstGeom prst="rect">
                <a:avLst/>
              </a:prstGeom>
            </p:spPr>
          </p:pic>
        </mc:Fallback>
      </mc:AlternateContent>
    </p:spTree>
    <p:extLst>
      <p:ext uri="{BB962C8B-B14F-4D97-AF65-F5344CB8AC3E}">
        <p14:creationId xmlns:p14="http://schemas.microsoft.com/office/powerpoint/2010/main" val="10538766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48192" y="1028701"/>
            <a:ext cx="8534400" cy="812673"/>
          </a:xfrm>
        </p:spPr>
        <p:txBody>
          <a:bodyPr/>
          <a:lstStyle/>
          <a:p>
            <a:pPr>
              <a:buNone/>
            </a:pPr>
            <a:r>
              <a:rPr lang="en-US" sz="3600" dirty="0" smtClean="0"/>
              <a:t>	Agriculture </a:t>
            </a:r>
            <a:r>
              <a:rPr lang="en-US" sz="3600" b="1" dirty="0"/>
              <a:t>is</a:t>
            </a:r>
            <a:r>
              <a:rPr lang="en-US" sz="3600" dirty="0"/>
              <a:t> an “endless golden age” </a:t>
            </a:r>
            <a:r>
              <a:rPr lang="en-US" sz="3600" dirty="0" smtClean="0"/>
              <a:t>field</a:t>
            </a:r>
            <a:endParaRPr lang="en-US" dirty="0">
              <a:latin typeface="Times New Roman" pitchFamily="18" charset="0"/>
              <a:sym typeface="Symbol" pitchFamily="18" charset="2"/>
            </a:endParaRPr>
          </a:p>
        </p:txBody>
      </p:sp>
      <p:sp>
        <p:nvSpPr>
          <p:cNvPr id="4" name="Rectangle 3"/>
          <p:cNvSpPr/>
          <p:nvPr/>
        </p:nvSpPr>
        <p:spPr>
          <a:xfrm>
            <a:off x="434425" y="2819614"/>
            <a:ext cx="8361934"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preservatives, genetic engineering, pest repellants, distribution channels, etc.</a:t>
            </a:r>
            <a:endParaRPr lang="en-US" sz="3200" i="1" baseline="30000" dirty="0">
              <a:latin typeface="Times New Roman" pitchFamily="18" charset="0"/>
              <a:sym typeface="Symbol" pitchFamily="18" charset="2"/>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69</a:t>
            </a:fld>
            <a:endParaRPr lang="en-US"/>
          </a:p>
        </p:txBody>
      </p:sp>
      <p:sp>
        <p:nvSpPr>
          <p:cNvPr id="6" name="Rectangle 5"/>
          <p:cNvSpPr/>
          <p:nvPr/>
        </p:nvSpPr>
        <p:spPr>
          <a:xfrm>
            <a:off x="315384" y="1841374"/>
            <a:ext cx="8600016"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buNone/>
            </a:pPr>
            <a:r>
              <a:rPr lang="en-US" sz="3600" dirty="0"/>
              <a:t>p</a:t>
            </a:r>
            <a:r>
              <a:rPr lang="en-US" sz="3200" dirty="0"/>
              <a:t>roduction from the same land </a:t>
            </a:r>
            <a:r>
              <a:rPr lang="en-US" sz="3200" dirty="0" smtClean="0"/>
              <a:t>increases 2%/year</a:t>
            </a:r>
            <a:endParaRPr lang="en-US" sz="3200" dirty="0">
              <a:latin typeface="Times New Roman" pitchFamily="18" charset="0"/>
              <a:sym typeface="Symbol" pitchFamily="18" charset="2"/>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41640" y="2410200"/>
              <a:ext cx="8517240" cy="2480040"/>
            </p14:xfrm>
          </p:contentPart>
        </mc:Choice>
        <mc:Fallback>
          <p:pic>
            <p:nvPicPr>
              <p:cNvPr id="2" name="Ink 1"/>
              <p:cNvPicPr/>
              <p:nvPr/>
            </p:nvPicPr>
            <p:blipFill>
              <a:blip r:embed="rId3"/>
              <a:stretch>
                <a:fillRect/>
              </a:stretch>
            </p:blipFill>
            <p:spPr>
              <a:xfrm>
                <a:off x="332280" y="2400840"/>
                <a:ext cx="8535960" cy="2498760"/>
              </a:xfrm>
              <a:prstGeom prst="rect">
                <a:avLst/>
              </a:prstGeom>
            </p:spPr>
          </p:pic>
        </mc:Fallback>
      </mc:AlternateContent>
    </p:spTree>
    <p:extLst>
      <p:ext uri="{BB962C8B-B14F-4D97-AF65-F5344CB8AC3E}">
        <p14:creationId xmlns:p14="http://schemas.microsoft.com/office/powerpoint/2010/main" val="172016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914437" name="Picture 5" descr="corn_p3"/>
          <p:cNvPicPr>
            <a:picLocks noChangeAspect="1" noChangeArrowheads="1"/>
          </p:cNvPicPr>
          <p:nvPr/>
        </p:nvPicPr>
        <p:blipFill>
          <a:blip r:embed="rId2" cstate="print"/>
          <a:srcRect l="16835"/>
          <a:stretch>
            <a:fillRect/>
          </a:stretch>
        </p:blipFill>
        <p:spPr bwMode="auto">
          <a:xfrm>
            <a:off x="3890019" y="113863"/>
            <a:ext cx="4971932" cy="3536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14438" name="Text Box 6"/>
          <p:cNvSpPr txBox="1">
            <a:spLocks noChangeArrowheads="1"/>
          </p:cNvSpPr>
          <p:nvPr/>
        </p:nvSpPr>
        <p:spPr bwMode="auto">
          <a:xfrm>
            <a:off x="3713655" y="3871407"/>
            <a:ext cx="5209606" cy="584776"/>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09452" y="4519292"/>
            <a:ext cx="4152499" cy="400110"/>
          </a:xfrm>
          <a:prstGeom prst="rect">
            <a:avLst/>
          </a:prstGeom>
          <a:noFill/>
          <a:ln w="31750">
            <a:noFill/>
            <a:miter lim="800000"/>
            <a:headEnd/>
            <a:tailEnd/>
          </a:ln>
          <a:effectLst/>
        </p:spPr>
        <p:txBody>
          <a:bodyPr wrap="none">
            <a:spAutoFit/>
          </a:bodyPr>
          <a:lstStyle/>
          <a:p>
            <a:pPr algn="ctr"/>
            <a:r>
              <a:rPr lang="en-US" dirty="0">
                <a:solidFill>
                  <a:schemeClr val="bg1">
                    <a:lumMod val="65000"/>
                  </a:schemeClr>
                </a:solidFill>
              </a:rPr>
              <a:t>Michael </a:t>
            </a:r>
            <a:r>
              <a:rPr lang="en-US" dirty="0" err="1">
                <a:solidFill>
                  <a:schemeClr val="bg1">
                    <a:lumMod val="65000"/>
                  </a:schemeClr>
                </a:solidFill>
              </a:rPr>
              <a:t>Pollan’s</a:t>
            </a:r>
            <a:r>
              <a:rPr lang="en-US" dirty="0">
                <a:solidFill>
                  <a:schemeClr val="bg1">
                    <a:lumMod val="65000"/>
                  </a:schemeClr>
                </a:solidFill>
              </a:rPr>
              <a:t> </a:t>
            </a:r>
            <a:r>
              <a:rPr lang="en-US" sz="2000" i="1" dirty="0">
                <a:solidFill>
                  <a:schemeClr val="bg1">
                    <a:lumMod val="65000"/>
                  </a:schemeClr>
                </a:solidFill>
              </a:rPr>
              <a:t>The</a:t>
            </a:r>
            <a:r>
              <a:rPr lang="en-US" i="1" dirty="0">
                <a:solidFill>
                  <a:schemeClr val="bg1">
                    <a:lumMod val="65000"/>
                  </a:schemeClr>
                </a:solidFill>
              </a:rPr>
              <a:t> Omnivore’s Dilemma</a:t>
            </a:r>
            <a:endParaRPr lang="en-US" dirty="0">
              <a:solidFill>
                <a:schemeClr val="bg1">
                  <a:lumMod val="65000"/>
                </a:schemeClr>
              </a:solidFill>
            </a:endParaRPr>
          </a:p>
        </p:txBody>
      </p:sp>
      <p:sp>
        <p:nvSpPr>
          <p:cNvPr id="914443" name="Text Box 11"/>
          <p:cNvSpPr txBox="1">
            <a:spLocks noChangeArrowheads="1"/>
          </p:cNvSpPr>
          <p:nvPr/>
        </p:nvSpPr>
        <p:spPr bwMode="auto">
          <a:xfrm>
            <a:off x="541338" y="3536157"/>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rotWithShape="1">
          <a:blip r:embed="rId3" cstate="print"/>
          <a:srcRect r="12096"/>
          <a:stretch/>
        </p:blipFill>
        <p:spPr bwMode="auto">
          <a:xfrm>
            <a:off x="122620" y="479550"/>
            <a:ext cx="4151586" cy="264727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70</a:t>
            </a:fld>
            <a:endParaRPr lang="en-US"/>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704960" y="3954600"/>
              <a:ext cx="6829200" cy="512640"/>
            </p14:xfrm>
          </p:contentPart>
        </mc:Choice>
        <mc:Fallback>
          <p:pic>
            <p:nvPicPr>
              <p:cNvPr id="2" name="Ink 1"/>
              <p:cNvPicPr/>
              <p:nvPr/>
            </p:nvPicPr>
            <p:blipFill>
              <a:blip r:embed="rId5"/>
              <a:stretch>
                <a:fillRect/>
              </a:stretch>
            </p:blipFill>
            <p:spPr>
              <a:xfrm>
                <a:off x="1695600" y="3945240"/>
                <a:ext cx="6847920" cy="531360"/>
              </a:xfrm>
              <a:prstGeom prst="rect">
                <a:avLst/>
              </a:prstGeom>
            </p:spPr>
          </p:pic>
        </mc:Fallback>
      </mc:AlternateContent>
    </p:spTree>
    <p:extLst>
      <p:ext uri="{BB962C8B-B14F-4D97-AF65-F5344CB8AC3E}">
        <p14:creationId xmlns:p14="http://schemas.microsoft.com/office/powerpoint/2010/main" val="26608453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915460" name="Picture 4" descr="v2n1a10-f01"/>
          <p:cNvPicPr>
            <a:picLocks noChangeAspect="1" noChangeArrowheads="1"/>
          </p:cNvPicPr>
          <p:nvPr/>
        </p:nvPicPr>
        <p:blipFill>
          <a:blip r:embed="rId2" cstate="print"/>
          <a:srcRect/>
          <a:stretch>
            <a:fillRect/>
          </a:stretch>
        </p:blipFill>
        <p:spPr bwMode="auto">
          <a:xfrm>
            <a:off x="1105319" y="125722"/>
            <a:ext cx="7207690" cy="4357262"/>
          </a:xfrm>
          <a:prstGeom prst="rect">
            <a:avLst/>
          </a:prstGeom>
          <a:noFill/>
        </p:spPr>
      </p:pic>
      <p:sp>
        <p:nvSpPr>
          <p:cNvPr id="915458" name="Rectangle 2"/>
          <p:cNvSpPr>
            <a:spLocks noGrp="1" noChangeArrowheads="1"/>
          </p:cNvSpPr>
          <p:nvPr>
            <p:ph type="title"/>
          </p:nvPr>
        </p:nvSpPr>
        <p:spPr>
          <a:xfrm>
            <a:off x="433400" y="205979"/>
            <a:ext cx="4152452" cy="857250"/>
          </a:xfrm>
          <a:solidFill>
            <a:schemeClr val="accent6">
              <a:lumMod val="40000"/>
              <a:lumOff val="60000"/>
            </a:schemeClr>
          </a:solidFill>
        </p:spPr>
        <p:txBody>
          <a:bodyPr/>
          <a:lstStyle/>
          <a:p>
            <a:r>
              <a:rPr lang="en-US" dirty="0"/>
              <a:t>Corn Yield</a:t>
            </a:r>
          </a:p>
        </p:txBody>
      </p:sp>
      <p:sp>
        <p:nvSpPr>
          <p:cNvPr id="915461" name="Text Box 5"/>
          <p:cNvSpPr txBox="1">
            <a:spLocks noChangeArrowheads="1"/>
          </p:cNvSpPr>
          <p:nvPr/>
        </p:nvSpPr>
        <p:spPr bwMode="auto">
          <a:xfrm rot="16200000">
            <a:off x="-40518" y="2449592"/>
            <a:ext cx="1570111" cy="369332"/>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2949491" y="4671776"/>
            <a:ext cx="5363518" cy="369332"/>
          </a:xfrm>
          <a:prstGeom prst="rect">
            <a:avLst/>
          </a:prstGeom>
          <a:noFill/>
          <a:ln w="31750">
            <a:noFill/>
            <a:miter lim="800000"/>
            <a:headEnd/>
            <a:tailEnd/>
          </a:ln>
          <a:effectLst/>
        </p:spPr>
        <p:txBody>
          <a:bodyPr wrap="none">
            <a:spAutoFit/>
          </a:bodyPr>
          <a:lstStyle/>
          <a:p>
            <a:r>
              <a:rPr lang="en-US" dirty="0"/>
              <a:t>http://</a:t>
            </a:r>
            <a:r>
              <a:rPr lang="en-US" dirty="0" err="1"/>
              <a:t>www.agbioforum.org</a:t>
            </a:r>
            <a:r>
              <a:rPr lang="en-US" dirty="0"/>
              <a:t>/v2n1/v2n1a10-ruttan.htm</a:t>
            </a:r>
          </a:p>
        </p:txBody>
      </p:sp>
      <p:sp>
        <p:nvSpPr>
          <p:cNvPr id="4" name="Slide Number Placeholder 3"/>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30810839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72</a:t>
            </a:fld>
            <a:endParaRPr lang="en-US" dirty="0"/>
          </a:p>
        </p:txBody>
      </p:sp>
      <p:sp>
        <p:nvSpPr>
          <p:cNvPr id="6" name="TextBox 5"/>
          <p:cNvSpPr txBox="1"/>
          <p:nvPr/>
        </p:nvSpPr>
        <p:spPr>
          <a:xfrm>
            <a:off x="253149" y="111458"/>
            <a:ext cx="8557752" cy="461665"/>
          </a:xfrm>
          <a:prstGeom prst="rect">
            <a:avLst/>
          </a:prstGeom>
          <a:noFill/>
        </p:spPr>
        <p:txBody>
          <a:bodyPr wrap="none" rtlCol="0">
            <a:spAutoFit/>
          </a:bodyPr>
          <a:lstStyle/>
          <a:p>
            <a:r>
              <a:rPr lang="en-US" sz="2400" dirty="0">
                <a:hlinkClick r:id="rId2"/>
              </a:rPr>
              <a:t>https://</a:t>
            </a:r>
            <a:r>
              <a:rPr lang="en-US" sz="2400" dirty="0" err="1">
                <a:hlinkClick r:id="rId2"/>
              </a:rPr>
              <a:t>www.wolframalpha.com</a:t>
            </a:r>
            <a:r>
              <a:rPr lang="en-US" sz="2400" dirty="0">
                <a:hlinkClick r:id="rId2"/>
              </a:rPr>
              <a:t>/input/?</a:t>
            </a:r>
            <a:r>
              <a:rPr lang="en-US" sz="2400" dirty="0" err="1">
                <a:hlinkClick r:id="rId2"/>
              </a:rPr>
              <a:t>i</a:t>
            </a:r>
            <a:r>
              <a:rPr lang="en-US" sz="2400" dirty="0">
                <a:hlinkClick r:id="rId2"/>
              </a:rPr>
              <a:t>=</a:t>
            </a:r>
            <a:r>
              <a:rPr lang="en-US" sz="2400" dirty="0" err="1">
                <a:hlinkClick r:id="rId2"/>
              </a:rPr>
              <a:t>corn+yield+china+vs</a:t>
            </a:r>
            <a:r>
              <a:rPr lang="en-US" sz="2400" dirty="0">
                <a:hlinkClick r:id="rId2"/>
              </a:rPr>
              <a:t>.+us</a:t>
            </a:r>
            <a:endParaRPr lang="en-US" sz="2400" dirty="0"/>
          </a:p>
        </p:txBody>
      </p:sp>
      <p:pic>
        <p:nvPicPr>
          <p:cNvPr id="5" name="Picture 4" descr="Screen Shot 2014-04-22 at 11.38.39 AM.png"/>
          <p:cNvPicPr>
            <a:picLocks noChangeAspect="1"/>
          </p:cNvPicPr>
          <p:nvPr/>
        </p:nvPicPr>
        <p:blipFill rotWithShape="1">
          <a:blip r:embed="rId3">
            <a:extLst>
              <a:ext uri="{28A0092B-C50C-407E-A947-70E740481C1C}">
                <a14:useLocalDpi xmlns:a14="http://schemas.microsoft.com/office/drawing/2010/main" val="0"/>
              </a:ext>
            </a:extLst>
          </a:blip>
          <a:srcRect r="4575"/>
          <a:stretch/>
        </p:blipFill>
        <p:spPr>
          <a:xfrm>
            <a:off x="253149" y="683550"/>
            <a:ext cx="8725663" cy="3870644"/>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6159240" y="1721520"/>
              <a:ext cx="967680" cy="969840"/>
            </p14:xfrm>
          </p:contentPart>
        </mc:Choice>
        <mc:Fallback>
          <p:pic>
            <p:nvPicPr>
              <p:cNvPr id="2" name="Ink 1"/>
              <p:cNvPicPr/>
              <p:nvPr/>
            </p:nvPicPr>
            <p:blipFill>
              <a:blip r:embed="rId5"/>
              <a:stretch>
                <a:fillRect/>
              </a:stretch>
            </p:blipFill>
            <p:spPr>
              <a:xfrm>
                <a:off x="6149880" y="1712160"/>
                <a:ext cx="986400" cy="988560"/>
              </a:xfrm>
              <a:prstGeom prst="rect">
                <a:avLst/>
              </a:prstGeom>
            </p:spPr>
          </p:pic>
        </mc:Fallback>
      </mc:AlternateContent>
    </p:spTree>
    <p:extLst>
      <p:ext uri="{BB962C8B-B14F-4D97-AF65-F5344CB8AC3E}">
        <p14:creationId xmlns:p14="http://schemas.microsoft.com/office/powerpoint/2010/main" val="7055240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73</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491521" y="349436"/>
            <a:ext cx="5108674" cy="14659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
        <p:nvSpPr>
          <p:cNvPr id="6" name="Rectangle 5"/>
          <p:cNvSpPr/>
          <p:nvPr/>
        </p:nvSpPr>
        <p:spPr>
          <a:xfrm>
            <a:off x="272766" y="2089608"/>
            <a:ext cx="6478153" cy="2677656"/>
          </a:xfrm>
          <a:prstGeom prst="rect">
            <a:avLst/>
          </a:prstGeom>
        </p:spPr>
        <p:txBody>
          <a:bodyPr wrap="square">
            <a:spAutoFit/>
          </a:bodyPr>
          <a:lstStyle/>
          <a:p>
            <a:r>
              <a:rPr lang="en-US" sz="2800" dirty="0"/>
              <a:t>The 2014 fair will feature an Algae Bar at which </a:t>
            </a:r>
            <a:r>
              <a:rPr lang="en-US" sz="2800" dirty="0" smtClean="0"/>
              <a:t>“mock</a:t>
            </a:r>
            <a:r>
              <a:rPr lang="en-US" sz="2800" dirty="0"/>
              <a:t>-</a:t>
            </a:r>
            <a:r>
              <a:rPr lang="en-US" sz="2800" dirty="0" smtClean="0"/>
              <a:t>turkey” </a:t>
            </a:r>
            <a:r>
              <a:rPr lang="en-US" sz="2800" dirty="0"/>
              <a:t>and </a:t>
            </a:r>
            <a:r>
              <a:rPr lang="en-US" sz="2800" dirty="0" smtClean="0"/>
              <a:t>“</a:t>
            </a:r>
            <a:r>
              <a:rPr lang="en-US" sz="2800" dirty="0" err="1" smtClean="0"/>
              <a:t>pseudosteak</a:t>
            </a:r>
            <a:r>
              <a:rPr lang="en-US" sz="2800" dirty="0" smtClean="0"/>
              <a:t>” </a:t>
            </a:r>
            <a:r>
              <a:rPr lang="en-US" sz="2800" dirty="0"/>
              <a:t>will be served. It </a:t>
            </a:r>
            <a:r>
              <a:rPr lang="en-US" sz="2800" dirty="0" smtClean="0"/>
              <a:t>won’t </a:t>
            </a:r>
            <a:r>
              <a:rPr lang="en-US" sz="2800" dirty="0"/>
              <a:t>be bad at all (if you can dig up those premium prices), but there will be considerable psychological resistance to such an innovation.</a:t>
            </a:r>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480960" y="2538720"/>
              <a:ext cx="5626440" cy="2179800"/>
            </p14:xfrm>
          </p:contentPart>
        </mc:Choice>
        <mc:Fallback>
          <p:pic>
            <p:nvPicPr>
              <p:cNvPr id="3" name="Ink 2"/>
              <p:cNvPicPr/>
              <p:nvPr/>
            </p:nvPicPr>
            <p:blipFill>
              <a:blip r:embed="rId5"/>
              <a:stretch>
                <a:fillRect/>
              </a:stretch>
            </p:blipFill>
            <p:spPr>
              <a:xfrm>
                <a:off x="471600" y="2529360"/>
                <a:ext cx="5645160" cy="2198520"/>
              </a:xfrm>
              <a:prstGeom prst="rect">
                <a:avLst/>
              </a:prstGeom>
            </p:spPr>
          </p:pic>
        </mc:Fallback>
      </mc:AlternateContent>
    </p:spTree>
    <p:extLst>
      <p:ext uri="{BB962C8B-B14F-4D97-AF65-F5344CB8AC3E}">
        <p14:creationId xmlns:p14="http://schemas.microsoft.com/office/powerpoint/2010/main" val="20905726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3588556" y="970703"/>
            <a:ext cx="5555443" cy="4282545"/>
          </a:xfrm>
          <a:prstGeom prst="rect">
            <a:avLst/>
          </a:prstGeom>
          <a:noFill/>
          <a:ln w="9525">
            <a:noFill/>
            <a:miter lim="800000"/>
            <a:headEnd/>
            <a:tailEnd/>
          </a:ln>
        </p:spPr>
      </p:pic>
      <p:sp>
        <p:nvSpPr>
          <p:cNvPr id="2" name="Title 1"/>
          <p:cNvSpPr>
            <a:spLocks noGrp="1"/>
          </p:cNvSpPr>
          <p:nvPr>
            <p:ph type="title"/>
          </p:nvPr>
        </p:nvSpPr>
        <p:spPr>
          <a:xfrm>
            <a:off x="3886281" y="80793"/>
            <a:ext cx="4978909" cy="857250"/>
          </a:xfrm>
        </p:spPr>
        <p:txBody>
          <a:bodyPr/>
          <a:lstStyle/>
          <a:p>
            <a:r>
              <a:rPr lang="en-US" dirty="0" smtClean="0">
                <a:solidFill>
                  <a:srgbClr val="FFFF00"/>
                </a:solidFill>
              </a:rPr>
              <a:t>Green Revolution</a:t>
            </a:r>
            <a:endParaRPr lang="en-US" dirty="0">
              <a:solidFill>
                <a:srgbClr val="FFFF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 y="-1"/>
            <a:ext cx="3588557" cy="5163391"/>
          </a:xfrm>
          <a:prstGeom prst="rect">
            <a:avLst/>
          </a:prstGeom>
          <a:noFill/>
          <a:ln w="9525">
            <a:noFill/>
            <a:miter lim="800000"/>
            <a:headEnd/>
            <a:tailEnd/>
          </a:ln>
        </p:spPr>
      </p:pic>
      <p:sp>
        <p:nvSpPr>
          <p:cNvPr id="5" name="Rectangle 4"/>
          <p:cNvSpPr/>
          <p:nvPr/>
        </p:nvSpPr>
        <p:spPr>
          <a:xfrm>
            <a:off x="3810000" y="4182488"/>
            <a:ext cx="5055190" cy="584776"/>
          </a:xfrm>
          <a:prstGeom prst="rect">
            <a:avLst/>
          </a:prstGeom>
          <a:solidFill>
            <a:schemeClr val="tx1">
              <a:alpha val="49000"/>
            </a:schemeClr>
          </a:solidFill>
        </p:spPr>
        <p:txBody>
          <a:bodyPr wrap="none">
            <a:spAutoFit/>
          </a:bodyPr>
          <a:lstStyle/>
          <a:p>
            <a:r>
              <a:rPr lang="en-US" sz="3200" dirty="0" smtClean="0">
                <a:solidFill>
                  <a:srgbClr val="FFFF00"/>
                </a:solidFill>
              </a:rPr>
              <a:t>Norman Borlaug (1914-2009)</a:t>
            </a:r>
            <a:endParaRPr lang="en-US" sz="3200" dirty="0">
              <a:solidFill>
                <a:srgbClr val="FFFF00"/>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74</a:t>
            </a:fld>
            <a:endParaRPr lang="en-US"/>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1743480" y="1734480"/>
              <a:ext cx="1609560" cy="1285200"/>
            </p14:xfrm>
          </p:contentPart>
        </mc:Choice>
        <mc:Fallback>
          <p:pic>
            <p:nvPicPr>
              <p:cNvPr id="3" name="Ink 2"/>
              <p:cNvPicPr/>
              <p:nvPr/>
            </p:nvPicPr>
            <p:blipFill>
              <a:blip r:embed="rId5"/>
              <a:stretch>
                <a:fillRect/>
              </a:stretch>
            </p:blipFill>
            <p:spPr>
              <a:xfrm>
                <a:off x="1734120" y="1725120"/>
                <a:ext cx="1628280" cy="1303920"/>
              </a:xfrm>
              <a:prstGeom prst="rect">
                <a:avLst/>
              </a:prstGeom>
            </p:spPr>
          </p:pic>
        </mc:Fallback>
      </mc:AlternateContent>
    </p:spTree>
    <p:extLst>
      <p:ext uri="{BB962C8B-B14F-4D97-AF65-F5344CB8AC3E}">
        <p14:creationId xmlns:p14="http://schemas.microsoft.com/office/powerpoint/2010/main" val="34790450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Rectangle 3"/>
          <p:cNvSpPr/>
          <p:nvPr/>
        </p:nvSpPr>
        <p:spPr>
          <a:xfrm>
            <a:off x="161954" y="93751"/>
            <a:ext cx="8873366" cy="4893647"/>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b="1" dirty="0" smtClean="0">
                <a:solidFill>
                  <a:srgbClr val="000000"/>
                </a:solidFill>
                <a:ea typeface="ＭＳ Ｐゴシック" pitchFamily="50"/>
                <a:cs typeface="ＭＳ Ｐゴシック" pitchFamily="50"/>
              </a:rPr>
              <a:t>At a time when doom-</a:t>
            </a:r>
            <a:r>
              <a:rPr lang="en-US" sz="2400" b="1" dirty="0" err="1" smtClean="0">
                <a:solidFill>
                  <a:srgbClr val="000000"/>
                </a:solidFill>
                <a:ea typeface="ＭＳ Ｐゴシック" pitchFamily="50"/>
                <a:cs typeface="ＭＳ Ｐゴシック" pitchFamily="50"/>
              </a:rPr>
              <a:t>sayers</a:t>
            </a:r>
            <a:r>
              <a:rPr lang="en-US" sz="2400" b="1" dirty="0" smtClean="0">
                <a:solidFill>
                  <a:srgbClr val="000000"/>
                </a:solidFill>
                <a:ea typeface="ＭＳ Ｐゴシック" pitchFamily="50"/>
                <a:cs typeface="ＭＳ Ｐゴシック" pitchFamily="50"/>
              </a:rPr>
              <a:t> were hopping around saying everyone was going to starve, Norman was working.</a:t>
            </a:r>
            <a:r>
              <a:rPr lang="en-US" sz="2400" dirty="0" smtClean="0">
                <a:solidFill>
                  <a:srgbClr val="000000"/>
                </a:solidFill>
                <a:ea typeface="ＭＳ Ｐゴシック" pitchFamily="50"/>
                <a:cs typeface="ＭＳ Ｐゴシック" pitchFamily="50"/>
              </a:rPr>
              <a:t>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wasn’t done. He did the same thing with a new rice in China. He’s doing the same thing in Africa - as much of Africa as he’s 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And 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endParaRPr lang="en-US" sz="2800" dirty="0" smtClean="0">
              <a:solidFill>
                <a:srgbClr val="000000"/>
              </a:solidFill>
              <a:ea typeface="ＭＳ Ｐゴシック" pitchFamily="50"/>
              <a:cs typeface="ＭＳ Ｐゴシック" pitchFamily="50"/>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75</a:t>
            </a:fld>
            <a:endParaRPr lang="en-US" dirty="0"/>
          </a:p>
        </p:txBody>
      </p:sp>
      <p:sp>
        <p:nvSpPr>
          <p:cNvPr id="6" name="Rectangle 5"/>
          <p:cNvSpPr/>
          <p:nvPr/>
        </p:nvSpPr>
        <p:spPr>
          <a:xfrm>
            <a:off x="5271320" y="4561115"/>
            <a:ext cx="3619801" cy="461665"/>
          </a:xfrm>
          <a:prstGeom prst="rect">
            <a:avLst/>
          </a:prstGeom>
          <a:solidFill>
            <a:schemeClr val="accent6">
              <a:lumMod val="40000"/>
              <a:lumOff val="60000"/>
            </a:schemeClr>
          </a:solidFill>
        </p:spPr>
        <p:txBody>
          <a:bodyPr wrap="none">
            <a:spAutoFit/>
          </a:bodyPr>
          <a:lstStyle/>
          <a:p>
            <a:r>
              <a:rPr lang="en-US" sz="2400" dirty="0">
                <a:solidFill>
                  <a:srgbClr val="000000"/>
                </a:solidFill>
                <a:ea typeface="ＭＳ Ｐゴシック" pitchFamily="50"/>
                <a:cs typeface="ＭＳ Ｐゴシック" pitchFamily="50"/>
              </a:rPr>
              <a:t>Penn </a:t>
            </a:r>
            <a:r>
              <a:rPr lang="en-US" sz="2400" dirty="0" err="1">
                <a:solidFill>
                  <a:srgbClr val="000000"/>
                </a:solidFill>
                <a:ea typeface="ＭＳ Ｐゴシック" pitchFamily="50"/>
                <a:cs typeface="ＭＳ Ｐゴシック" pitchFamily="50"/>
              </a:rPr>
              <a:t>Jillette</a:t>
            </a:r>
            <a:r>
              <a:rPr lang="en-US" sz="2400" dirty="0">
                <a:solidFill>
                  <a:srgbClr val="000000"/>
                </a:solidFill>
                <a:ea typeface="ＭＳ Ｐゴシック" pitchFamily="50"/>
                <a:cs typeface="ＭＳ Ｐゴシック" pitchFamily="50"/>
              </a:rPr>
              <a:t> (</a:t>
            </a:r>
            <a:r>
              <a:rPr lang="en-US" sz="2400" i="1" dirty="0">
                <a:solidFill>
                  <a:srgbClr val="000000"/>
                </a:solidFill>
                <a:ea typeface="ＭＳ Ｐゴシック" pitchFamily="50"/>
                <a:cs typeface="ＭＳ Ｐゴシック" pitchFamily="50"/>
              </a:rPr>
              <a:t>Penn &amp; Teller</a:t>
            </a:r>
            <a:r>
              <a:rPr lang="en-US" sz="2400" dirty="0">
                <a:solidFill>
                  <a:srgbClr val="000000"/>
                </a:solidFill>
                <a:ea typeface="ＭＳ Ｐゴシック" pitchFamily="50"/>
                <a:cs typeface="ＭＳ Ｐゴシック" pitchFamily="50"/>
              </a:rPr>
              <a:t>)</a:t>
            </a:r>
            <a:endParaRPr lang="en-US" sz="24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619200" y="4845240"/>
              <a:ext cx="1770840" cy="56520"/>
            </p14:xfrm>
          </p:contentPart>
        </mc:Choice>
        <mc:Fallback>
          <p:pic>
            <p:nvPicPr>
              <p:cNvPr id="2" name="Ink 1"/>
              <p:cNvPicPr/>
              <p:nvPr/>
            </p:nvPicPr>
            <p:blipFill>
              <a:blip r:embed="rId3"/>
              <a:stretch>
                <a:fillRect/>
              </a:stretch>
            </p:blipFill>
            <p:spPr>
              <a:xfrm>
                <a:off x="609840" y="4835880"/>
                <a:ext cx="1789560" cy="75240"/>
              </a:xfrm>
              <a:prstGeom prst="rect">
                <a:avLst/>
              </a:prstGeom>
            </p:spPr>
          </p:pic>
        </mc:Fallback>
      </mc:AlternateContent>
    </p:spTree>
    <p:extLst>
      <p:ext uri="{BB962C8B-B14F-4D97-AF65-F5344CB8AC3E}">
        <p14:creationId xmlns:p14="http://schemas.microsoft.com/office/powerpoint/2010/main" val="15385073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171450"/>
            <a:ext cx="8721482" cy="4469226"/>
          </a:xfrm>
        </p:spPr>
        <p:txBody>
          <a:bodyPr>
            <a:noAutofit/>
          </a:bodyPr>
          <a:lstStyle/>
          <a:p>
            <a:pPr>
              <a:lnSpc>
                <a:spcPct val="80000"/>
              </a:lnSpc>
              <a:buFontTx/>
              <a:buNone/>
            </a:pPr>
            <a:r>
              <a:rPr lang="en-US" sz="3000" i="1" dirty="0" smtClean="0"/>
              <a:t>I think I may fairly make two </a:t>
            </a:r>
            <a:r>
              <a:rPr lang="en-US" sz="3000" i="1" dirty="0" err="1" smtClean="0"/>
              <a:t>postulata</a:t>
            </a:r>
            <a:r>
              <a:rPr lang="en-US" sz="3000" i="1" dirty="0" smtClean="0"/>
              <a:t>. </a:t>
            </a:r>
          </a:p>
          <a:p>
            <a:pPr lvl="1">
              <a:lnSpc>
                <a:spcPct val="80000"/>
              </a:lnSpc>
            </a:pPr>
            <a:r>
              <a:rPr lang="en-US" sz="3000" i="1" dirty="0" smtClean="0"/>
              <a:t>First, that </a:t>
            </a:r>
            <a:r>
              <a:rPr lang="en-US" sz="3000" b="1" i="1" dirty="0" smtClean="0"/>
              <a:t>food is necessary</a:t>
            </a:r>
            <a:r>
              <a:rPr lang="en-US" sz="3000" i="1" dirty="0" smtClean="0"/>
              <a:t> to the existence of man. </a:t>
            </a:r>
          </a:p>
          <a:p>
            <a:pPr lvl="1">
              <a:lnSpc>
                <a:spcPct val="80000"/>
              </a:lnSpc>
            </a:pPr>
            <a:r>
              <a:rPr lang="en-US" sz="3000" i="1" dirty="0" smtClean="0"/>
              <a:t>Secondly, that the </a:t>
            </a:r>
            <a:r>
              <a:rPr lang="en-US" sz="3000" b="1" i="1" dirty="0" smtClean="0"/>
              <a:t>passion between the sexes is necessary</a:t>
            </a:r>
            <a:r>
              <a:rPr lang="en-US" sz="3000" i="1" dirty="0" smtClean="0"/>
              <a:t> and will remain….</a:t>
            </a:r>
          </a:p>
          <a:p>
            <a:pPr marL="0" indent="0">
              <a:lnSpc>
                <a:spcPct val="80000"/>
              </a:lnSpc>
              <a:buNone/>
            </a:pPr>
            <a:r>
              <a:rPr lang="en-US" sz="3000" i="1" dirty="0" smtClean="0"/>
              <a:t>Assuming then my </a:t>
            </a:r>
            <a:r>
              <a:rPr lang="en-US" sz="3000" i="1" dirty="0" err="1" smtClean="0"/>
              <a:t>postulata</a:t>
            </a:r>
            <a:r>
              <a:rPr lang="en-US" sz="3000" i="1" dirty="0" smtClean="0"/>
              <a:t>, I say, that the power of population is indefinitely greater than the power in the earth to produce subsistence. Population, when unchecked, </a:t>
            </a:r>
            <a:r>
              <a:rPr lang="en-US" sz="3000" b="1" i="1" dirty="0" smtClean="0"/>
              <a:t>increases in a geometrical ratio</a:t>
            </a:r>
            <a:r>
              <a:rPr lang="en-US" sz="3000" i="1" dirty="0" smtClean="0"/>
              <a:t>. Subsistence </a:t>
            </a:r>
            <a:r>
              <a:rPr lang="en-US" sz="3000" b="1" i="1" dirty="0" smtClean="0"/>
              <a:t>increases only in an arithmetical ratio</a:t>
            </a:r>
            <a:r>
              <a:rPr lang="en-US" sz="3000" i="1" dirty="0" smtClean="0"/>
              <a:t>. </a:t>
            </a:r>
            <a:endParaRPr lang="en-US" sz="3000" i="1"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76</a:t>
            </a:fld>
            <a:endParaRPr lang="en-US"/>
          </a:p>
        </p:txBody>
      </p:sp>
      <p:sp>
        <p:nvSpPr>
          <p:cNvPr id="2" name="TextBox 1"/>
          <p:cNvSpPr txBox="1"/>
          <p:nvPr/>
        </p:nvSpPr>
        <p:spPr>
          <a:xfrm>
            <a:off x="3545938" y="4244044"/>
            <a:ext cx="4929404" cy="523220"/>
          </a:xfrm>
          <a:prstGeom prst="rect">
            <a:avLst/>
          </a:prstGeom>
          <a:solidFill>
            <a:schemeClr val="accent6">
              <a:lumMod val="40000"/>
              <a:lumOff val="60000"/>
            </a:schemeClr>
          </a:solidFill>
        </p:spPr>
        <p:txBody>
          <a:bodyPr wrap="none" rtlCol="0">
            <a:spAutoFit/>
          </a:bodyPr>
          <a:lstStyle/>
          <a:p>
            <a:r>
              <a:rPr lang="en-US" sz="2800" dirty="0" smtClean="0"/>
              <a:t>What about his other postulate?</a:t>
            </a:r>
            <a:endParaRPr lang="en-US" sz="28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94200" y="1436760"/>
              <a:ext cx="7771680" cy="2901240"/>
            </p14:xfrm>
          </p:contentPart>
        </mc:Choice>
        <mc:Fallback>
          <p:pic>
            <p:nvPicPr>
              <p:cNvPr id="3" name="Ink 2"/>
              <p:cNvPicPr/>
              <p:nvPr/>
            </p:nvPicPr>
            <p:blipFill>
              <a:blip r:embed="rId3"/>
              <a:stretch>
                <a:fillRect/>
              </a:stretch>
            </p:blipFill>
            <p:spPr>
              <a:xfrm>
                <a:off x="384840" y="1427400"/>
                <a:ext cx="7790400" cy="2919960"/>
              </a:xfrm>
              <a:prstGeom prst="rect">
                <a:avLst/>
              </a:prstGeom>
            </p:spPr>
          </p:pic>
        </mc:Fallback>
      </mc:AlternateContent>
    </p:spTree>
    <p:extLst>
      <p:ext uri="{BB962C8B-B14F-4D97-AF65-F5344CB8AC3E}">
        <p14:creationId xmlns:p14="http://schemas.microsoft.com/office/powerpoint/2010/main" val="13398112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77</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38740" b="56292"/>
          <a:stretch/>
        </p:blipFill>
        <p:spPr>
          <a:xfrm>
            <a:off x="5955861" y="84463"/>
            <a:ext cx="2961083" cy="9876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1643912"/>
            <a:ext cx="2166026" cy="3130893"/>
          </a:xfrm>
          <a:prstGeom prst="rect">
            <a:avLst/>
          </a:prstGeom>
        </p:spPr>
      </p:pic>
      <p:sp>
        <p:nvSpPr>
          <p:cNvPr id="3" name="Rectangle 2"/>
          <p:cNvSpPr/>
          <p:nvPr/>
        </p:nvSpPr>
        <p:spPr>
          <a:xfrm>
            <a:off x="272766" y="594458"/>
            <a:ext cx="6280434" cy="4154983"/>
          </a:xfrm>
          <a:prstGeom prst="rect">
            <a:avLst/>
          </a:prstGeom>
        </p:spPr>
        <p:txBody>
          <a:bodyPr wrap="square">
            <a:spAutoFit/>
          </a:bodyPr>
          <a:lstStyle/>
          <a:p>
            <a:r>
              <a:rPr lang="en-US" sz="2400" dirty="0"/>
              <a:t>Well, the </a:t>
            </a:r>
            <a:r>
              <a:rPr lang="en-US" sz="2400" dirty="0" smtClean="0"/>
              <a:t>earth’s </a:t>
            </a:r>
            <a:r>
              <a:rPr lang="en-US" sz="2400" dirty="0"/>
              <a:t>population is now about 3,000,000,000 and is doubling every 40 years. If this rate of doubling goes unchecked, then a World-Manhattan is coming in just 500 years. All earth will be a single choked Manhattan by A.D. 2450 and society will collapse long before that!</a:t>
            </a:r>
          </a:p>
          <a:p>
            <a:endParaRPr lang="en-US" sz="2400" dirty="0"/>
          </a:p>
          <a:p>
            <a:r>
              <a:rPr lang="en-US" sz="2400" dirty="0"/>
              <a:t>There are only two general ways of preventing this: (1) raise the death rate; (2) lower the birth rate. </a:t>
            </a:r>
            <a:r>
              <a:rPr lang="en-US" sz="2400" b="1" dirty="0"/>
              <a:t>Undoubtedly, the world of </a:t>
            </a:r>
            <a:r>
              <a:rPr lang="en-US" sz="2400" b="1" dirty="0" smtClean="0"/>
              <a:t> </a:t>
            </a:r>
            <a:r>
              <a:rPr lang="en-US" sz="2400" b="1" dirty="0"/>
              <a:t>2014 will have agreed on the latter method.</a:t>
            </a:r>
          </a:p>
        </p:txBody>
      </p:sp>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262800" y="500400"/>
              <a:ext cx="6054120" cy="3813480"/>
            </p14:xfrm>
          </p:contentPart>
        </mc:Choice>
        <mc:Fallback>
          <p:pic>
            <p:nvPicPr>
              <p:cNvPr id="6" name="Ink 5"/>
              <p:cNvPicPr/>
              <p:nvPr/>
            </p:nvPicPr>
            <p:blipFill>
              <a:blip r:embed="rId5"/>
              <a:stretch>
                <a:fillRect/>
              </a:stretch>
            </p:blipFill>
            <p:spPr>
              <a:xfrm>
                <a:off x="253440" y="491040"/>
                <a:ext cx="6072840" cy="3832200"/>
              </a:xfrm>
              <a:prstGeom prst="rect">
                <a:avLst/>
              </a:prstGeom>
            </p:spPr>
          </p:pic>
        </mc:Fallback>
      </mc:AlternateContent>
    </p:spTree>
    <p:extLst>
      <p:ext uri="{BB962C8B-B14F-4D97-AF65-F5344CB8AC3E}">
        <p14:creationId xmlns:p14="http://schemas.microsoft.com/office/powerpoint/2010/main" val="33580461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78</a:t>
            </a:fld>
            <a:endParaRPr lang="en-US" dirty="0"/>
          </a:p>
        </p:txBody>
      </p:sp>
      <p:sp>
        <p:nvSpPr>
          <p:cNvPr id="3" name="Rectangle 2"/>
          <p:cNvSpPr/>
          <p:nvPr/>
        </p:nvSpPr>
        <p:spPr>
          <a:xfrm>
            <a:off x="312520" y="2009322"/>
            <a:ext cx="6111627" cy="2677656"/>
          </a:xfrm>
          <a:prstGeom prst="rect">
            <a:avLst/>
          </a:prstGeom>
        </p:spPr>
        <p:txBody>
          <a:bodyPr wrap="square">
            <a:spAutoFit/>
          </a:bodyPr>
          <a:lstStyle/>
          <a:p>
            <a:r>
              <a:rPr lang="en-US" sz="2400" dirty="0" smtClean="0"/>
              <a:t>“In </a:t>
            </a:r>
            <a:r>
              <a:rPr lang="en-US" sz="2400" dirty="0"/>
              <a:t>2014, there is every likelihood that the world population will be 6,500,000,000 and the population of the United States will be 350,000,000. Boston-to-Washington, the most crowded area of its size on the earth, will have become a single city with a population of over 40,000,000</a:t>
            </a:r>
            <a:r>
              <a:rPr lang="en-US" sz="2400" dirty="0" smtClean="0"/>
              <a:t>.”</a:t>
            </a:r>
            <a:endParaRPr lang="en-US" sz="2400"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491521" y="349436"/>
            <a:ext cx="5108674" cy="14659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439920" y="2791080"/>
              <a:ext cx="3531960" cy="713880"/>
            </p14:xfrm>
          </p:contentPart>
        </mc:Choice>
        <mc:Fallback>
          <p:pic>
            <p:nvPicPr>
              <p:cNvPr id="6" name="Ink 5"/>
              <p:cNvPicPr/>
              <p:nvPr/>
            </p:nvPicPr>
            <p:blipFill>
              <a:blip r:embed="rId5"/>
              <a:stretch>
                <a:fillRect/>
              </a:stretch>
            </p:blipFill>
            <p:spPr>
              <a:xfrm>
                <a:off x="430560" y="2781720"/>
                <a:ext cx="3550680" cy="732600"/>
              </a:xfrm>
              <a:prstGeom prst="rect">
                <a:avLst/>
              </a:prstGeom>
            </p:spPr>
          </p:pic>
        </mc:Fallback>
      </mc:AlternateContent>
    </p:spTree>
    <p:extLst>
      <p:ext uri="{BB962C8B-B14F-4D97-AF65-F5344CB8AC3E}">
        <p14:creationId xmlns:p14="http://schemas.microsoft.com/office/powerpoint/2010/main" val="3373694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pic>
        <p:nvPicPr>
          <p:cNvPr id="3" name="Picture 2"/>
          <p:cNvPicPr>
            <a:picLocks noChangeAspect="1"/>
          </p:cNvPicPr>
          <p:nvPr/>
        </p:nvPicPr>
        <p:blipFill>
          <a:blip r:embed="rId2"/>
          <a:stretch>
            <a:fillRect/>
          </a:stretch>
        </p:blipFill>
        <p:spPr>
          <a:xfrm>
            <a:off x="107860" y="323868"/>
            <a:ext cx="4260210" cy="431252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419214" y="1504529"/>
            <a:ext cx="4616108" cy="3170099"/>
          </a:xfrm>
          <a:prstGeom prst="rect">
            <a:avLst/>
          </a:prstGeom>
        </p:spPr>
        <p:txBody>
          <a:bodyPr wrap="square">
            <a:spAutoFit/>
          </a:bodyPr>
          <a:lstStyle/>
          <a:p>
            <a:r>
              <a:rPr lang="en-US" sz="2000" dirty="0" smtClean="0"/>
              <a:t>“Much </a:t>
            </a:r>
            <a:r>
              <a:rPr lang="en-US" sz="2000" dirty="0"/>
              <a:t>effort will be put into the designing of vehicles with </a:t>
            </a:r>
            <a:r>
              <a:rPr lang="en-US" sz="2000" dirty="0" smtClean="0"/>
              <a:t>“Robot</a:t>
            </a:r>
            <a:r>
              <a:rPr lang="en-US" sz="2000" dirty="0"/>
              <a:t>-</a:t>
            </a:r>
            <a:r>
              <a:rPr lang="en-US" sz="2000" dirty="0" smtClean="0"/>
              <a:t>brains” - </a:t>
            </a:r>
            <a:r>
              <a:rPr lang="en-US" sz="2000" dirty="0"/>
              <a:t>vehicles that can be set for particular destinations and that will </a:t>
            </a:r>
            <a:r>
              <a:rPr lang="en-US" sz="2000" dirty="0" smtClean="0"/>
              <a:t>then </a:t>
            </a:r>
            <a:r>
              <a:rPr lang="en-US" sz="2000" dirty="0"/>
              <a:t>proceed there without interference by the slow reflexes of a human driver. I suspect one of the major attractions of the 2014 fair will be rides on small </a:t>
            </a:r>
            <a:r>
              <a:rPr lang="en-US" sz="2000" dirty="0" err="1" smtClean="0"/>
              <a:t>roboticized</a:t>
            </a:r>
            <a:r>
              <a:rPr lang="en-US" sz="2000" dirty="0" smtClean="0"/>
              <a:t> </a:t>
            </a:r>
            <a:r>
              <a:rPr lang="en-US" sz="2000" dirty="0"/>
              <a:t>cars which will maneuver in crowds at the two-foot level, neatly and automatically avoiding each other</a:t>
            </a:r>
            <a:r>
              <a:rPr lang="en-US" sz="2000" dirty="0" smtClean="0"/>
              <a:t>.”</a:t>
            </a:r>
            <a:endParaRPr lang="en-US" sz="2000" dirty="0"/>
          </a:p>
        </p:txBody>
      </p:sp>
      <p:pic>
        <p:nvPicPr>
          <p:cNvPr id="5" name="Picture 4" descr="Screen Shot 2014-04-22 at 9.06.41 AM.png"/>
          <p:cNvPicPr>
            <a:picLocks noChangeAspect="1"/>
          </p:cNvPicPr>
          <p:nvPr/>
        </p:nvPicPr>
        <p:blipFill rotWithShape="1">
          <a:blip r:embed="rId3">
            <a:extLst>
              <a:ext uri="{28A0092B-C50C-407E-A947-70E740481C1C}">
                <a14:useLocalDpi xmlns:a14="http://schemas.microsoft.com/office/drawing/2010/main" val="0"/>
              </a:ext>
            </a:extLst>
          </a:blip>
          <a:srcRect r="37583" b="55021"/>
          <a:stretch/>
        </p:blipFill>
        <p:spPr>
          <a:xfrm>
            <a:off x="4883432" y="70092"/>
            <a:ext cx="4160414" cy="140157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4408920" y="1649880"/>
              <a:ext cx="3165480" cy="1704240"/>
            </p14:xfrm>
          </p:contentPart>
        </mc:Choice>
        <mc:Fallback>
          <p:pic>
            <p:nvPicPr>
              <p:cNvPr id="6" name="Ink 5"/>
              <p:cNvPicPr/>
              <p:nvPr/>
            </p:nvPicPr>
            <p:blipFill>
              <a:blip r:embed="rId5"/>
              <a:stretch>
                <a:fillRect/>
              </a:stretch>
            </p:blipFill>
            <p:spPr>
              <a:xfrm>
                <a:off x="4399560" y="1640520"/>
                <a:ext cx="3184200" cy="1722960"/>
              </a:xfrm>
              <a:prstGeom prst="rect">
                <a:avLst/>
              </a:prstGeom>
            </p:spPr>
          </p:pic>
        </mc:Fallback>
      </mc:AlternateContent>
    </p:spTree>
    <p:extLst>
      <p:ext uri="{BB962C8B-B14F-4D97-AF65-F5344CB8AC3E}">
        <p14:creationId xmlns:p14="http://schemas.microsoft.com/office/powerpoint/2010/main" val="17105369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5" descr="Screen Shot 2014-04-22 at 9.19.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44" y="64008"/>
            <a:ext cx="8799633" cy="3830903"/>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6507B5A5-F0C2-644D-AEA7-E773B6B78F38}" type="slidenum">
              <a:rPr lang="en-US" smtClean="0"/>
              <a:t>79</a:t>
            </a:fld>
            <a:endParaRPr lang="en-US" dirty="0"/>
          </a:p>
        </p:txBody>
      </p:sp>
      <p:pic>
        <p:nvPicPr>
          <p:cNvPr id="4" name="Picture 3" descr="Screen Shot 2014-04-22 at 9.06.41 AM.png"/>
          <p:cNvPicPr>
            <a:picLocks noChangeAspect="1"/>
          </p:cNvPicPr>
          <p:nvPr/>
        </p:nvPicPr>
        <p:blipFill rotWithShape="1">
          <a:blip r:embed="rId3">
            <a:extLst>
              <a:ext uri="{28A0092B-C50C-407E-A947-70E740481C1C}">
                <a14:useLocalDpi xmlns:a14="http://schemas.microsoft.com/office/drawing/2010/main" val="0"/>
              </a:ext>
            </a:extLst>
          </a:blip>
          <a:srcRect r="28791" b="56292"/>
          <a:stretch/>
        </p:blipFill>
        <p:spPr>
          <a:xfrm>
            <a:off x="73850" y="3589060"/>
            <a:ext cx="4733622" cy="1358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22772" y="2925415"/>
            <a:ext cx="4336528" cy="1938992"/>
          </a:xfrm>
          <a:prstGeom prst="rect">
            <a:avLst/>
          </a:prstGeom>
          <a:solidFill>
            <a:schemeClr val="accent6">
              <a:lumMod val="20000"/>
              <a:lumOff val="80000"/>
            </a:schemeClr>
          </a:solidFill>
        </p:spPr>
        <p:txBody>
          <a:bodyPr wrap="square">
            <a:spAutoFit/>
          </a:bodyPr>
          <a:lstStyle/>
          <a:p>
            <a:r>
              <a:rPr lang="en-US" sz="2400" dirty="0" smtClean="0"/>
              <a:t>“In </a:t>
            </a:r>
            <a:r>
              <a:rPr lang="en-US" sz="2400" dirty="0"/>
              <a:t>2014, there is every likelihood that the world population will be 6,500,000,000 and the population of the United States will be </a:t>
            </a:r>
            <a:r>
              <a:rPr lang="en-US" sz="2400" dirty="0" smtClean="0"/>
              <a:t>350,000,000.”</a:t>
            </a:r>
            <a:endParaRPr lang="en-US" sz="2400" dirty="0"/>
          </a:p>
        </p:txBody>
      </p:sp>
      <mc:AlternateContent xmlns:mc="http://schemas.openxmlformats.org/markup-compatibility/2006">
        <mc:Choice xmlns:p14="http://schemas.microsoft.com/office/powerpoint/2010/main" Requires="p14">
          <p:contentPart p14:bwMode="auto" r:id="rId4">
            <p14:nvContentPartPr>
              <p14:cNvPr id="5" name="Ink 4"/>
              <p14:cNvContentPartPr/>
              <p14:nvPr/>
            </p14:nvContentPartPr>
            <p14:xfrm>
              <a:off x="553320" y="1432800"/>
              <a:ext cx="5499360" cy="3381120"/>
            </p14:xfrm>
          </p:contentPart>
        </mc:Choice>
        <mc:Fallback>
          <p:pic>
            <p:nvPicPr>
              <p:cNvPr id="5" name="Ink 4"/>
              <p:cNvPicPr/>
              <p:nvPr/>
            </p:nvPicPr>
            <p:blipFill>
              <a:blip r:embed="rId5"/>
              <a:stretch>
                <a:fillRect/>
              </a:stretch>
            </p:blipFill>
            <p:spPr>
              <a:xfrm>
                <a:off x="543960" y="1423440"/>
                <a:ext cx="5518080" cy="3399840"/>
              </a:xfrm>
              <a:prstGeom prst="rect">
                <a:avLst/>
              </a:prstGeom>
            </p:spPr>
          </p:pic>
        </mc:Fallback>
      </mc:AlternateContent>
    </p:spTree>
    <p:extLst>
      <p:ext uri="{BB962C8B-B14F-4D97-AF65-F5344CB8AC3E}">
        <p14:creationId xmlns:p14="http://schemas.microsoft.com/office/powerpoint/2010/main" val="16555135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78595" name="Picture 3"/>
          <p:cNvPicPr>
            <a:picLocks noChangeAspect="1" noChangeArrowheads="1"/>
          </p:cNvPicPr>
          <p:nvPr/>
        </p:nvPicPr>
        <p:blipFill>
          <a:blip r:embed="rId2" cstate="print"/>
          <a:srcRect/>
          <a:stretch>
            <a:fillRect/>
          </a:stretch>
        </p:blipFill>
        <p:spPr bwMode="auto">
          <a:xfrm>
            <a:off x="368015" y="203150"/>
            <a:ext cx="3842785" cy="2565108"/>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554437" y="756409"/>
            <a:ext cx="4263728" cy="3281365"/>
          </a:xfrm>
          <a:prstGeom prst="rect">
            <a:avLst/>
          </a:prstGeom>
          <a:noFill/>
          <a:ln w="31750">
            <a:noFill/>
            <a:miter lim="800000"/>
            <a:headEnd/>
            <a:tailEnd/>
          </a:ln>
          <a:effectLst/>
        </p:spPr>
      </p:pic>
      <p:sp>
        <p:nvSpPr>
          <p:cNvPr id="878597" name="Text Box 5"/>
          <p:cNvSpPr txBox="1">
            <a:spLocks noChangeArrowheads="1"/>
          </p:cNvSpPr>
          <p:nvPr/>
        </p:nvSpPr>
        <p:spPr bwMode="auto">
          <a:xfrm>
            <a:off x="368015" y="2768258"/>
            <a:ext cx="4098502" cy="1938992"/>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
        <p:nvSpPr>
          <p:cNvPr id="4" name="Slide Number Placeholder 3"/>
          <p:cNvSpPr>
            <a:spLocks noGrp="1"/>
          </p:cNvSpPr>
          <p:nvPr>
            <p:ph type="sldNum" sz="quarter" idx="12"/>
          </p:nvPr>
        </p:nvSpPr>
        <p:spPr/>
        <p:txBody>
          <a:bodyPr/>
          <a:lstStyle/>
          <a:p>
            <a:fld id="{6507B5A5-F0C2-644D-AEA7-E773B6B78F38}" type="slidenum">
              <a:rPr lang="en-US" smtClean="0"/>
              <a:pPr/>
              <a:t>80</a:t>
            </a:fld>
            <a:endParaRPr lang="en-US"/>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581640" y="165240"/>
              <a:ext cx="472320" cy="1367640"/>
            </p14:xfrm>
          </p:contentPart>
        </mc:Choice>
        <mc:Fallback>
          <p:pic>
            <p:nvPicPr>
              <p:cNvPr id="2" name="Ink 1"/>
              <p:cNvPicPr/>
              <p:nvPr/>
            </p:nvPicPr>
            <p:blipFill>
              <a:blip r:embed="rId5"/>
              <a:stretch>
                <a:fillRect/>
              </a:stretch>
            </p:blipFill>
            <p:spPr>
              <a:xfrm>
                <a:off x="3572280" y="155880"/>
                <a:ext cx="491040" cy="1386360"/>
              </a:xfrm>
              <a:prstGeom prst="rect">
                <a:avLst/>
              </a:prstGeom>
            </p:spPr>
          </p:pic>
        </mc:Fallback>
      </mc:AlternateContent>
    </p:spTree>
    <p:extLst>
      <p:ext uri="{BB962C8B-B14F-4D97-AF65-F5344CB8AC3E}">
        <p14:creationId xmlns:p14="http://schemas.microsoft.com/office/powerpoint/2010/main" val="234697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3" name="Rectangle 5"/>
          <p:cNvSpPr>
            <a:spLocks noChangeArrowheads="1"/>
          </p:cNvSpPr>
          <p:nvPr/>
        </p:nvSpPr>
        <p:spPr bwMode="auto">
          <a:xfrm>
            <a:off x="1900817" y="4628764"/>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81</a:t>
            </a:fld>
            <a:endParaRPr lang="en-US"/>
          </a:p>
        </p:txBody>
      </p:sp>
      <p:pic>
        <p:nvPicPr>
          <p:cNvPr id="5" name="Picture 4"/>
          <p:cNvPicPr>
            <a:picLocks noChangeAspect="1"/>
          </p:cNvPicPr>
          <p:nvPr/>
        </p:nvPicPr>
        <p:blipFill rotWithShape="1">
          <a:blip r:embed="rId2"/>
          <a:srcRect l="3545" t="3241" r="24184" b="3065"/>
          <a:stretch/>
        </p:blipFill>
        <p:spPr>
          <a:xfrm>
            <a:off x="392100" y="240155"/>
            <a:ext cx="5745100" cy="4474799"/>
          </a:xfrm>
          <a:prstGeom prst="rect">
            <a:avLst/>
          </a:prstGeom>
        </p:spPr>
      </p:pic>
      <p:sp>
        <p:nvSpPr>
          <p:cNvPr id="877570" name="Rectangle 2"/>
          <p:cNvSpPr>
            <a:spLocks noGrp="1" noChangeArrowheads="1"/>
          </p:cNvSpPr>
          <p:nvPr>
            <p:ph type="title"/>
          </p:nvPr>
        </p:nvSpPr>
        <p:spPr>
          <a:xfrm>
            <a:off x="6026388" y="120750"/>
            <a:ext cx="3000408" cy="1924717"/>
          </a:xfrm>
        </p:spPr>
        <p:txBody>
          <a:bodyPr>
            <a:normAutofit fontScale="90000"/>
          </a:bodyPr>
          <a:lstStyle/>
          <a:p>
            <a:r>
              <a:rPr lang="en-US" sz="4000" dirty="0"/>
              <a:t>Upcoming Malthusian Catastrophes?</a:t>
            </a:r>
          </a:p>
        </p:txBody>
      </p:sp>
      <p:pic>
        <p:nvPicPr>
          <p:cNvPr id="8" name="Picture 7"/>
          <p:cNvPicPr>
            <a:picLocks noChangeAspect="1"/>
          </p:cNvPicPr>
          <p:nvPr/>
        </p:nvPicPr>
        <p:blipFill rotWithShape="1">
          <a:blip r:embed="rId2"/>
          <a:srcRect l="80093" t="32909" r="2379" b="20511"/>
          <a:stretch/>
        </p:blipFill>
        <p:spPr>
          <a:xfrm>
            <a:off x="6230562" y="2045467"/>
            <a:ext cx="1366538" cy="2181833"/>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511360" y="628560"/>
              <a:ext cx="3573000" cy="2800440"/>
            </p14:xfrm>
          </p:contentPart>
        </mc:Choice>
        <mc:Fallback>
          <p:pic>
            <p:nvPicPr>
              <p:cNvPr id="2" name="Ink 1"/>
              <p:cNvPicPr/>
              <p:nvPr/>
            </p:nvPicPr>
            <p:blipFill>
              <a:blip r:embed="rId4"/>
              <a:stretch>
                <a:fillRect/>
              </a:stretch>
            </p:blipFill>
            <p:spPr>
              <a:xfrm>
                <a:off x="2502000" y="619200"/>
                <a:ext cx="3591720" cy="2819160"/>
              </a:xfrm>
              <a:prstGeom prst="rect">
                <a:avLst/>
              </a:prstGeom>
            </p:spPr>
          </p:pic>
        </mc:Fallback>
      </mc:AlternateContent>
    </p:spTree>
    <p:extLst>
      <p:ext uri="{BB962C8B-B14F-4D97-AF65-F5344CB8AC3E}">
        <p14:creationId xmlns:p14="http://schemas.microsoft.com/office/powerpoint/2010/main" val="41165989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545" t="3241" r="24184" b="3065"/>
          <a:stretch/>
        </p:blipFill>
        <p:spPr>
          <a:xfrm>
            <a:off x="255716" y="0"/>
            <a:ext cx="8431084" cy="508391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82</a:t>
            </a:fld>
            <a:endParaRPr lang="en-US"/>
          </a:p>
        </p:txBody>
      </p:sp>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59" y="2664860"/>
            <a:ext cx="3927410" cy="2376248"/>
          </a:xfrm>
          <a:prstGeom prst="rect">
            <a:avLst/>
          </a:prstGeom>
        </p:spPr>
      </p:pic>
      <p:cxnSp>
        <p:nvCxnSpPr>
          <p:cNvPr id="8" name="Straight Arrow Connector 7"/>
          <p:cNvCxnSpPr/>
          <p:nvPr/>
        </p:nvCxnSpPr>
        <p:spPr>
          <a:xfrm flipV="1">
            <a:off x="4413168" y="3129918"/>
            <a:ext cx="2545326" cy="637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755" y="477361"/>
            <a:ext cx="3520348" cy="2371799"/>
          </a:xfrm>
          <a:prstGeom prst="rect">
            <a:avLst/>
          </a:prstGeom>
        </p:spPr>
      </p:pic>
      <p:cxnSp>
        <p:nvCxnSpPr>
          <p:cNvPr id="10" name="Straight Arrow Connector 9"/>
          <p:cNvCxnSpPr/>
          <p:nvPr/>
        </p:nvCxnSpPr>
        <p:spPr>
          <a:xfrm flipV="1">
            <a:off x="6103103" y="994120"/>
            <a:ext cx="2414522" cy="182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1154880" y="688680"/>
              <a:ext cx="4436280" cy="4071960"/>
            </p14:xfrm>
          </p:contentPart>
        </mc:Choice>
        <mc:Fallback>
          <p:pic>
            <p:nvPicPr>
              <p:cNvPr id="2" name="Ink 1"/>
              <p:cNvPicPr/>
              <p:nvPr/>
            </p:nvPicPr>
            <p:blipFill>
              <a:blip r:embed="rId6"/>
              <a:stretch>
                <a:fillRect/>
              </a:stretch>
            </p:blipFill>
            <p:spPr>
              <a:xfrm>
                <a:off x="1145520" y="679320"/>
                <a:ext cx="4455000" cy="4090680"/>
              </a:xfrm>
              <a:prstGeom prst="rect">
                <a:avLst/>
              </a:prstGeom>
            </p:spPr>
          </p:pic>
        </mc:Fallback>
      </mc:AlternateContent>
    </p:spTree>
    <p:extLst>
      <p:ext uri="{BB962C8B-B14F-4D97-AF65-F5344CB8AC3E}">
        <p14:creationId xmlns:p14="http://schemas.microsoft.com/office/powerpoint/2010/main" val="14832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dirty="0"/>
              <a:t>“</a:t>
            </a:r>
            <a:r>
              <a:rPr lang="en-US" b="1" dirty="0">
                <a:solidFill>
                  <a:srgbClr val="FFCC00"/>
                </a:solidFill>
              </a:rPr>
              <a:t>Corn</a:t>
            </a:r>
            <a:r>
              <a:rPr lang="en-US" dirty="0">
                <a:solidFill>
                  <a:schemeClr val="tx1"/>
                </a:solidFill>
              </a:rPr>
              <a:t>ucopian</a:t>
            </a:r>
            <a:r>
              <a:rPr lang="en-US" dirty="0"/>
              <a:t> View”</a:t>
            </a:r>
          </a:p>
        </p:txBody>
      </p:sp>
      <p:sp>
        <p:nvSpPr>
          <p:cNvPr id="879619" name="Rectangle 3"/>
          <p:cNvSpPr>
            <a:spLocks noGrp="1" noChangeArrowheads="1"/>
          </p:cNvSpPr>
          <p:nvPr>
            <p:ph type="body" idx="1"/>
          </p:nvPr>
        </p:nvSpPr>
        <p:spPr>
          <a:xfrm>
            <a:off x="247193" y="1200151"/>
            <a:ext cx="8583553" cy="3394472"/>
          </a:xfrm>
        </p:spPr>
        <p:txBody>
          <a:bodyPr>
            <a:noAutofit/>
          </a:bodyPr>
          <a:lstStyle/>
          <a:p>
            <a:pPr>
              <a:buNone/>
            </a:pPr>
            <a:r>
              <a:rPr lang="en-US" sz="2800" dirty="0"/>
              <a:t>Few resources are really finite</a:t>
            </a:r>
          </a:p>
          <a:p>
            <a:pPr>
              <a:buNone/>
            </a:pPr>
            <a:r>
              <a:rPr lang="en-US" sz="2800" dirty="0"/>
              <a:t>All scientific things </a:t>
            </a:r>
            <a:r>
              <a:rPr lang="en-US" sz="2800" dirty="0" smtClean="0"/>
              <a:t>have </a:t>
            </a:r>
            <a:r>
              <a:rPr lang="en-US" sz="2800" dirty="0"/>
              <a:t>endless golden </a:t>
            </a:r>
            <a:r>
              <a:rPr lang="en-US" sz="2800" dirty="0" smtClean="0"/>
              <a:t>ages</a:t>
            </a:r>
          </a:p>
          <a:p>
            <a:pPr>
              <a:buNone/>
            </a:pPr>
            <a:r>
              <a:rPr lang="en-US" sz="2800" dirty="0" smtClean="0"/>
              <a:t>	Knowledge accumulates</a:t>
            </a:r>
          </a:p>
          <a:p>
            <a:pPr>
              <a:buNone/>
            </a:pPr>
            <a:r>
              <a:rPr lang="en-US" sz="2800" dirty="0" smtClean="0"/>
              <a:t>	Knowledge makes it easier to acquire more</a:t>
            </a:r>
            <a:endParaRPr lang="en-US" sz="2800" dirty="0"/>
          </a:p>
          <a:p>
            <a:pPr>
              <a:buNone/>
            </a:pPr>
            <a:r>
              <a:rPr lang="en-US" sz="2800" dirty="0"/>
              <a:t>(We hope) Human ingenuity and economics and politics </a:t>
            </a:r>
            <a:r>
              <a:rPr lang="en-US" sz="2800" dirty="0" smtClean="0"/>
              <a:t>will continue </a:t>
            </a:r>
            <a:r>
              <a:rPr lang="en-US" sz="2800" dirty="0"/>
              <a:t>solve problems before they become </a:t>
            </a:r>
            <a:r>
              <a:rPr lang="en-US" sz="2800" dirty="0" smtClean="0"/>
              <a:t>catastrophes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83</a:t>
            </a:fld>
            <a:endParaRPr lang="en-US"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806040" y="2089800"/>
              <a:ext cx="6088320" cy="634320"/>
            </p14:xfrm>
          </p:contentPart>
        </mc:Choice>
        <mc:Fallback>
          <p:pic>
            <p:nvPicPr>
              <p:cNvPr id="2" name="Ink 1"/>
              <p:cNvPicPr/>
              <p:nvPr/>
            </p:nvPicPr>
            <p:blipFill>
              <a:blip r:embed="rId3"/>
              <a:stretch>
                <a:fillRect/>
              </a:stretch>
            </p:blipFill>
            <p:spPr>
              <a:xfrm>
                <a:off x="796680" y="2080440"/>
                <a:ext cx="6107040" cy="653040"/>
              </a:xfrm>
              <a:prstGeom prst="rect">
                <a:avLst/>
              </a:prstGeom>
            </p:spPr>
          </p:pic>
        </mc:Fallback>
      </mc:AlternateContent>
    </p:spTree>
    <p:extLst>
      <p:ext uri="{BB962C8B-B14F-4D97-AF65-F5344CB8AC3E}">
        <p14:creationId xmlns:p14="http://schemas.microsoft.com/office/powerpoint/2010/main" val="37629134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366527" y="3330525"/>
            <a:ext cx="1659777" cy="1710583"/>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84</a:t>
            </a:fld>
            <a:endParaRPr lang="en-US"/>
          </a:p>
        </p:txBody>
      </p:sp>
      <p:sp>
        <p:nvSpPr>
          <p:cNvPr id="7" name="TextBox 6"/>
          <p:cNvSpPr txBox="1"/>
          <p:nvPr/>
        </p:nvSpPr>
        <p:spPr>
          <a:xfrm>
            <a:off x="238669" y="953855"/>
            <a:ext cx="8711413"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122965" y="3932792"/>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6350296" y="3730186"/>
            <a:ext cx="1920384" cy="1310922"/>
          </a:xfrm>
          <a:prstGeom prst="rect">
            <a:avLst/>
          </a:prstGeom>
        </p:spPr>
      </p:pic>
      <p:sp>
        <p:nvSpPr>
          <p:cNvPr id="11" name="TextBox 10"/>
          <p:cNvSpPr txBox="1"/>
          <p:nvPr/>
        </p:nvSpPr>
        <p:spPr>
          <a:xfrm>
            <a:off x="3896262" y="4582598"/>
            <a:ext cx="2379828" cy="369332"/>
          </a:xfrm>
          <a:prstGeom prst="rect">
            <a:avLst/>
          </a:prstGeom>
          <a:noFill/>
        </p:spPr>
        <p:txBody>
          <a:bodyPr wrap="none" rtlCol="0">
            <a:spAutoFit/>
          </a:bodyPr>
          <a:lstStyle/>
          <a:p>
            <a:r>
              <a:rPr lang="en-US" dirty="0" smtClean="0"/>
              <a:t>Automated Warehouse</a:t>
            </a:r>
            <a:endParaRPr lang="en-US" dirty="0"/>
          </a:p>
        </p:txBody>
      </p:sp>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367200" y="1963440"/>
              <a:ext cx="1727280" cy="37440"/>
            </p14:xfrm>
          </p:contentPart>
        </mc:Choice>
        <mc:Fallback>
          <p:pic>
            <p:nvPicPr>
              <p:cNvPr id="4" name="Ink 3"/>
              <p:cNvPicPr/>
              <p:nvPr/>
            </p:nvPicPr>
            <p:blipFill>
              <a:blip r:embed="rId5"/>
              <a:stretch>
                <a:fillRect/>
              </a:stretch>
            </p:blipFill>
            <p:spPr>
              <a:xfrm>
                <a:off x="357840" y="1954080"/>
                <a:ext cx="1746000" cy="56160"/>
              </a:xfrm>
              <a:prstGeom prst="rect">
                <a:avLst/>
              </a:prstGeom>
            </p:spPr>
          </p:pic>
        </mc:Fallback>
      </mc:AlternateContent>
    </p:spTree>
    <p:extLst>
      <p:ext uri="{BB962C8B-B14F-4D97-AF65-F5344CB8AC3E}">
        <p14:creationId xmlns:p14="http://schemas.microsoft.com/office/powerpoint/2010/main" val="18977332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85</a:t>
            </a:fld>
            <a:endParaRPr lang="en-US"/>
          </a:p>
        </p:txBody>
      </p:sp>
      <p:pic>
        <p:nvPicPr>
          <p:cNvPr id="5" name="Picture 4"/>
          <p:cNvPicPr>
            <a:picLocks noChangeAspect="1"/>
          </p:cNvPicPr>
          <p:nvPr/>
        </p:nvPicPr>
        <p:blipFill>
          <a:blip r:embed="rId2"/>
          <a:stretch>
            <a:fillRect/>
          </a:stretch>
        </p:blipFill>
        <p:spPr>
          <a:xfrm>
            <a:off x="248383" y="207858"/>
            <a:ext cx="4030608" cy="3964532"/>
          </a:xfrm>
          <a:prstGeom prst="rect">
            <a:avLst/>
          </a:prstGeom>
        </p:spPr>
      </p:pic>
      <p:sp>
        <p:nvSpPr>
          <p:cNvPr id="6" name="TextBox 5"/>
          <p:cNvSpPr txBox="1"/>
          <p:nvPr/>
        </p:nvSpPr>
        <p:spPr>
          <a:xfrm>
            <a:off x="3327376" y="284563"/>
            <a:ext cx="5633239" cy="1754327"/>
          </a:xfrm>
          <a:prstGeom prst="rect">
            <a:avLst/>
          </a:prstGeom>
          <a:solidFill>
            <a:schemeClr val="accent5">
              <a:lumMod val="20000"/>
              <a:lumOff val="80000"/>
            </a:schemeClr>
          </a:solid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189547"/>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53657" y="2128860"/>
            <a:ext cx="2599086" cy="2827020"/>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442880" y="341280"/>
              <a:ext cx="6603120" cy="4292280"/>
            </p14:xfrm>
          </p:contentPart>
        </mc:Choice>
        <mc:Fallback>
          <p:pic>
            <p:nvPicPr>
              <p:cNvPr id="2" name="Ink 1"/>
              <p:cNvPicPr/>
              <p:nvPr/>
            </p:nvPicPr>
            <p:blipFill>
              <a:blip r:embed="rId5"/>
              <a:stretch>
                <a:fillRect/>
              </a:stretch>
            </p:blipFill>
            <p:spPr>
              <a:xfrm>
                <a:off x="1433520" y="331920"/>
                <a:ext cx="6621840" cy="4311000"/>
              </a:xfrm>
              <a:prstGeom prst="rect">
                <a:avLst/>
              </a:prstGeom>
            </p:spPr>
          </p:pic>
        </mc:Fallback>
      </mc:AlternateContent>
    </p:spTree>
    <p:extLst>
      <p:ext uri="{BB962C8B-B14F-4D97-AF65-F5344CB8AC3E}">
        <p14:creationId xmlns:p14="http://schemas.microsoft.com/office/powerpoint/2010/main" val="24102347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Software Engineers Safe?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65231550"/>
              </p:ext>
            </p:extLst>
          </p:nvPr>
        </p:nvGraphicFramePr>
        <p:xfrm>
          <a:off x="818291" y="1065347"/>
          <a:ext cx="7773786" cy="3595596"/>
        </p:xfrm>
        <a:graphic>
          <a:graphicData uri="http://schemas.openxmlformats.org/drawingml/2006/table">
            <a:tbl>
              <a:tblPr bandRow="1">
                <a:tableStyleId>{08FB837D-C827-4EFA-A057-4D05807E0F7C}</a:tableStyleId>
              </a:tblPr>
              <a:tblGrid>
                <a:gridCol w="1591794"/>
                <a:gridCol w="1825712"/>
                <a:gridCol w="2178140"/>
                <a:gridCol w="2178140"/>
              </a:tblGrid>
              <a:tr h="567916">
                <a:tc>
                  <a:txBody>
                    <a:bodyPr/>
                    <a:lstStyle/>
                    <a:p>
                      <a:pPr algn="ctr" fontAlgn="b"/>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u="none" strike="noStrike" dirty="0" smtClean="0">
                          <a:effectLst/>
                        </a:rPr>
                        <a:t>Year Founded</a:t>
                      </a:r>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u="none" strike="noStrike" dirty="0">
                          <a:effectLst/>
                        </a:rPr>
                        <a:t>Employees</a:t>
                      </a:r>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b="0" i="0" u="none" strike="noStrike" dirty="0" smtClean="0">
                          <a:solidFill>
                            <a:srgbClr val="000000"/>
                          </a:solidFill>
                          <a:effectLst/>
                          <a:latin typeface="Calibri"/>
                        </a:rPr>
                        <a:t>Revenues</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err="1" smtClean="0">
                          <a:effectLst/>
                        </a:rPr>
                        <a:t>Instagram</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2010</a:t>
                      </a:r>
                      <a:endParaRPr lang="en-US" sz="2400" dirty="0"/>
                    </a:p>
                  </a:txBody>
                  <a:tcPr marL="12700" marR="12700" marT="12700" marB="0" anchor="b"/>
                </a:tc>
                <a:tc>
                  <a:txBody>
                    <a:bodyPr/>
                    <a:lstStyle/>
                    <a:p>
                      <a:pPr algn="r" fontAlgn="b"/>
                      <a:r>
                        <a:rPr lang="en-US" sz="2400" u="none" strike="noStrike" dirty="0" smtClean="0">
                          <a:effectLst/>
                        </a:rPr>
                        <a:t>13</a:t>
                      </a:r>
                      <a:endParaRPr lang="en-US" sz="2400" b="0" i="0" u="none" strike="noStrike" dirty="0">
                        <a:solidFill>
                          <a:srgbClr val="000000"/>
                        </a:solidFill>
                        <a:effectLst/>
                        <a:latin typeface="Calibri"/>
                      </a:endParaRPr>
                    </a:p>
                  </a:txBody>
                  <a:tcPr marL="12700" marR="12700" marT="12700" marB="0" anchor="b"/>
                </a:tc>
                <a:tc>
                  <a:txBody>
                    <a:bodyPr/>
                    <a:lstStyle/>
                    <a:p>
                      <a:pPr algn="r" fontAlgn="b"/>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smtClean="0">
                          <a:effectLst/>
                        </a:rPr>
                        <a:t>Twitter</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2006</a:t>
                      </a:r>
                      <a:endParaRPr lang="en-US" sz="2400" dirty="0"/>
                    </a:p>
                  </a:txBody>
                  <a:tcPr marL="12700" marR="12700" marT="12700" marB="0" anchor="b"/>
                </a:tc>
                <a:tc>
                  <a:txBody>
                    <a:bodyPr/>
                    <a:lstStyle/>
                    <a:p>
                      <a:pPr algn="r" fontAlgn="b"/>
                      <a:r>
                        <a:rPr lang="en-US" sz="2400" u="none" strike="noStrike" dirty="0">
                          <a:effectLst/>
                        </a:rPr>
                        <a:t>2000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$0.3B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a:effectLst/>
                        </a:rPr>
                        <a:t>Facebook</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2004</a:t>
                      </a:r>
                      <a:endParaRPr lang="en-US" sz="2400" dirty="0"/>
                    </a:p>
                  </a:txBody>
                  <a:tcPr marL="12700" marR="12700" marT="12700" marB="0" anchor="b"/>
                </a:tc>
                <a:tc>
                  <a:txBody>
                    <a:bodyPr/>
                    <a:lstStyle/>
                    <a:p>
                      <a:pPr algn="r" fontAlgn="b"/>
                      <a:r>
                        <a:rPr lang="en-US" sz="2400" u="none" strike="noStrike" dirty="0">
                          <a:effectLst/>
                        </a:rPr>
                        <a:t>5800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$1.2B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Google</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1998</a:t>
                      </a:r>
                      <a:endParaRPr lang="en-US" sz="2400" dirty="0"/>
                    </a:p>
                  </a:txBody>
                  <a:tcPr marL="12700" marR="12700" marT="12700" marB="0" anchor="b"/>
                </a:tc>
                <a:tc>
                  <a:txBody>
                    <a:bodyPr/>
                    <a:lstStyle/>
                    <a:p>
                      <a:pPr algn="r" fontAlgn="b"/>
                      <a:r>
                        <a:rPr lang="en-US" sz="2400" u="none" strike="noStrike" dirty="0">
                          <a:effectLst/>
                        </a:rPr>
                        <a:t>46000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$50B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eBay</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1995</a:t>
                      </a:r>
                      <a:endParaRPr lang="en-US" sz="2400" dirty="0"/>
                    </a:p>
                  </a:txBody>
                  <a:tcPr marL="12700" marR="12700" marT="12700" marB="0" anchor="b"/>
                </a:tc>
                <a:tc>
                  <a:txBody>
                    <a:bodyPr/>
                    <a:lstStyle/>
                    <a:p>
                      <a:pPr algn="r" fontAlgn="b"/>
                      <a:r>
                        <a:rPr lang="en-US" sz="2400" u="none" strike="noStrike" dirty="0">
                          <a:effectLst/>
                        </a:rPr>
                        <a:t>27700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$14B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smtClean="0">
                          <a:effectLst/>
                        </a:rPr>
                        <a:t>Microsoft</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1975</a:t>
                      </a:r>
                      <a:endParaRPr lang="en-US" sz="2400" dirty="0"/>
                    </a:p>
                  </a:txBody>
                  <a:tcPr marL="12700" marR="12700" marT="12700" marB="0" anchor="b"/>
                </a:tc>
                <a:tc>
                  <a:txBody>
                    <a:bodyPr/>
                    <a:lstStyle/>
                    <a:p>
                      <a:pPr algn="r" fontAlgn="b"/>
                      <a:r>
                        <a:rPr lang="en-US" sz="2400" u="none" strike="noStrike" dirty="0" smtClean="0">
                          <a:effectLst/>
                        </a:rPr>
                        <a:t>100518</a:t>
                      </a:r>
                      <a:endParaRPr lang="en-US" sz="2400" b="0" i="0" u="none" strike="noStrike" dirty="0">
                        <a:solidFill>
                          <a:srgbClr val="000000"/>
                        </a:solidFill>
                        <a:effectLst/>
                        <a:latin typeface="+mn-lt"/>
                      </a:endParaRPr>
                    </a:p>
                  </a:txBody>
                  <a:tcPr marL="12700" marR="12700" marT="12700" marB="0" anchor="b"/>
                </a:tc>
                <a:tc>
                  <a:txBody>
                    <a:bodyPr/>
                    <a:lstStyle/>
                    <a:p>
                      <a:pPr algn="r" fontAlgn="b"/>
                      <a:r>
                        <a:rPr lang="en-US" sz="2400" b="0" i="0" u="none" strike="noStrike" dirty="0" smtClean="0">
                          <a:solidFill>
                            <a:srgbClr val="000000"/>
                          </a:solidFill>
                          <a:effectLst/>
                          <a:latin typeface="+mn-lt"/>
                        </a:rPr>
                        <a:t>$78B</a:t>
                      </a:r>
                      <a:endParaRPr lang="en-US" sz="2400" b="0" i="0" u="none" strike="noStrike" dirty="0">
                        <a:solidFill>
                          <a:srgbClr val="000000"/>
                        </a:solidFill>
                        <a:effectLst/>
                        <a:latin typeface="+mn-lt"/>
                      </a:endParaRPr>
                    </a:p>
                  </a:txBody>
                  <a:tcPr marL="12700" marR="12700" marT="12700" marB="0" anchor="b"/>
                </a:tc>
              </a:tr>
              <a:tr h="288681">
                <a:tc>
                  <a:txBody>
                    <a:bodyPr/>
                    <a:lstStyle/>
                    <a:p>
                      <a:pPr algn="l" fontAlgn="b"/>
                      <a:r>
                        <a:rPr lang="en-US" sz="2400" u="none" strike="noStrike" dirty="0" smtClean="0">
                          <a:effectLst/>
                        </a:rPr>
                        <a:t>HP</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1939</a:t>
                      </a:r>
                      <a:endParaRPr lang="en-US" sz="2400" dirty="0"/>
                    </a:p>
                  </a:txBody>
                  <a:tcPr marL="12700" marR="12700" marT="12700" marB="0" anchor="b"/>
                </a:tc>
                <a:tc>
                  <a:txBody>
                    <a:bodyPr/>
                    <a:lstStyle/>
                    <a:p>
                      <a:pPr algn="r" fontAlgn="b"/>
                      <a:r>
                        <a:rPr lang="en-US" sz="2400" u="none" strike="noStrike" dirty="0" smtClean="0">
                          <a:effectLst/>
                        </a:rPr>
                        <a:t>331800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$120B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IBM</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1911</a:t>
                      </a:r>
                      <a:endParaRPr lang="en-US" sz="2400" dirty="0"/>
                    </a:p>
                  </a:txBody>
                  <a:tcPr marL="12700" marR="12700" marT="12700" marB="0" anchor="b"/>
                </a:tc>
                <a:tc>
                  <a:txBody>
                    <a:bodyPr/>
                    <a:lstStyle/>
                    <a:p>
                      <a:pPr algn="r" fontAlgn="b"/>
                      <a:r>
                        <a:rPr lang="en-US" sz="2400" u="none" strike="noStrike" dirty="0">
                          <a:effectLst/>
                        </a:rPr>
                        <a:t>435000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$104B</a:t>
                      </a:r>
                      <a:endParaRPr lang="en-US" sz="2400" b="0" i="0" u="none" strike="noStrike" dirty="0">
                        <a:solidFill>
                          <a:srgbClr val="000000"/>
                        </a:solidFill>
                        <a:effectLst/>
                        <a:latin typeface="Calibri"/>
                      </a:endParaRPr>
                    </a:p>
                  </a:txBody>
                  <a:tcPr marL="12700" marR="12700" marT="12700" marB="0" anchor="b"/>
                </a:tc>
              </a:tr>
            </a:tbl>
          </a:graphicData>
        </a:graphic>
      </p:graphicFrame>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5125320" y="1632960"/>
              <a:ext cx="3726720" cy="2790720"/>
            </p14:xfrm>
          </p:contentPart>
        </mc:Choice>
        <mc:Fallback>
          <p:pic>
            <p:nvPicPr>
              <p:cNvPr id="4" name="Ink 3"/>
              <p:cNvPicPr/>
              <p:nvPr/>
            </p:nvPicPr>
            <p:blipFill>
              <a:blip r:embed="rId3"/>
              <a:stretch>
                <a:fillRect/>
              </a:stretch>
            </p:blipFill>
            <p:spPr>
              <a:xfrm>
                <a:off x="5115960" y="1623600"/>
                <a:ext cx="3745440" cy="2809440"/>
              </a:xfrm>
              <a:prstGeom prst="rect">
                <a:avLst/>
              </a:prstGeom>
            </p:spPr>
          </p:pic>
        </mc:Fallback>
      </mc:AlternateContent>
    </p:spTree>
    <p:extLst>
      <p:ext uri="{BB962C8B-B14F-4D97-AF65-F5344CB8AC3E}">
        <p14:creationId xmlns:p14="http://schemas.microsoft.com/office/powerpoint/2010/main" val="15880879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87</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6282105" y="3670508"/>
            <a:ext cx="2710597" cy="7777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185647"/>
            <a:ext cx="2166026" cy="3130893"/>
          </a:xfrm>
          <a:prstGeom prst="rect">
            <a:avLst/>
          </a:prstGeom>
        </p:spPr>
      </p:pic>
      <p:sp>
        <p:nvSpPr>
          <p:cNvPr id="3" name="Rectangle 2"/>
          <p:cNvSpPr/>
          <p:nvPr/>
        </p:nvSpPr>
        <p:spPr>
          <a:xfrm>
            <a:off x="385172" y="185647"/>
            <a:ext cx="6092981" cy="4401205"/>
          </a:xfrm>
          <a:prstGeom prst="rect">
            <a:avLst/>
          </a:prstGeom>
        </p:spPr>
        <p:txBody>
          <a:bodyPr wrap="square">
            <a:spAutoFit/>
          </a:bodyPr>
          <a:lstStyle/>
          <a:p>
            <a:r>
              <a:rPr lang="en-US" sz="2000" dirty="0"/>
              <a:t>Even so, mankind will suffer badly from the disease of boredom, a disease spreading more widely each year and growing in intensity. This will have serious mental, emotional and sociological consequences, and I dare say that psychiatry will be far and away the most important medical specialty in 2014. The lucky few who can be involved in creative work of any sort will be the true elite of mankind, for they alone will do more than serve a machine.</a:t>
            </a:r>
          </a:p>
          <a:p>
            <a:endParaRPr lang="en-US" sz="2000" dirty="0"/>
          </a:p>
          <a:p>
            <a:r>
              <a:rPr lang="en-US" sz="2000" b="1" dirty="0"/>
              <a:t>Indeed, the most somber speculation I can make about A.D. 2014 is that in a society of enforced leisure, the most glorious single word in the vocabulary will have become work!</a:t>
            </a:r>
          </a:p>
        </p:txBody>
      </p:sp>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298080" y="185040"/>
              <a:ext cx="6060960" cy="4804920"/>
            </p14:xfrm>
          </p:contentPart>
        </mc:Choice>
        <mc:Fallback>
          <p:pic>
            <p:nvPicPr>
              <p:cNvPr id="6" name="Ink 5"/>
              <p:cNvPicPr/>
              <p:nvPr/>
            </p:nvPicPr>
            <p:blipFill>
              <a:blip r:embed="rId5"/>
              <a:stretch>
                <a:fillRect/>
              </a:stretch>
            </p:blipFill>
            <p:spPr>
              <a:xfrm>
                <a:off x="288720" y="175680"/>
                <a:ext cx="6079680" cy="4823640"/>
              </a:xfrm>
              <a:prstGeom prst="rect">
                <a:avLst/>
              </a:prstGeom>
            </p:spPr>
          </p:pic>
        </mc:Fallback>
      </mc:AlternateContent>
    </p:spTree>
    <p:extLst>
      <p:ext uri="{BB962C8B-B14F-4D97-AF65-F5344CB8AC3E}">
        <p14:creationId xmlns:p14="http://schemas.microsoft.com/office/powerpoint/2010/main" val="39490392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88</a:t>
            </a:fld>
            <a:endParaRPr lang="en-US" dirty="0"/>
          </a:p>
        </p:txBody>
      </p:sp>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1" y="-1"/>
            <a:ext cx="3869845" cy="5210882"/>
          </a:xfrm>
          <a:prstGeom prst="rect">
            <a:avLst/>
          </a:prstGeom>
          <a:noFill/>
        </p:spPr>
      </p:pic>
      <p:sp>
        <p:nvSpPr>
          <p:cNvPr id="6" name="TextBox 5"/>
          <p:cNvSpPr txBox="1"/>
          <p:nvPr/>
        </p:nvSpPr>
        <p:spPr>
          <a:xfrm>
            <a:off x="4117038" y="700194"/>
            <a:ext cx="4841567" cy="3477875"/>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only after</a:t>
            </a:r>
            <a:r>
              <a:rPr lang="en-US" sz="4400" dirty="0"/>
              <a:t> </a:t>
            </a:r>
            <a:r>
              <a:rPr lang="en-US" sz="4400" b="1" dirty="0" smtClean="0"/>
              <a:t>exhausting</a:t>
            </a:r>
            <a:r>
              <a:rPr lang="en-US" sz="4400" dirty="0" smtClean="0"/>
              <a:t> all other options.</a:t>
            </a:r>
            <a:endParaRPr lang="en-US" sz="4400" dirty="0"/>
          </a:p>
        </p:txBody>
      </p:sp>
      <p:sp>
        <p:nvSpPr>
          <p:cNvPr id="7" name="TextBox 6"/>
          <p:cNvSpPr txBox="1"/>
          <p:nvPr/>
        </p:nvSpPr>
        <p:spPr>
          <a:xfrm>
            <a:off x="5625641" y="4628359"/>
            <a:ext cx="2503247"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69732" y="4168209"/>
            <a:ext cx="2406428" cy="461665"/>
          </a:xfrm>
          <a:prstGeom prst="rect">
            <a:avLst/>
          </a:prstGeom>
          <a:noFill/>
        </p:spPr>
        <p:txBody>
          <a:bodyPr wrap="none" rtlCol="0">
            <a:spAutoFit/>
          </a:bodyPr>
          <a:lstStyle/>
          <a:p>
            <a:r>
              <a:rPr lang="en-US" sz="2400" dirty="0" smtClean="0">
                <a:solidFill>
                  <a:schemeClr val="bg1">
                    <a:lumMod val="85000"/>
                  </a:schemeClr>
                </a:solidFill>
              </a:rPr>
              <a:t>Winston Churchill</a:t>
            </a:r>
            <a:endParaRPr lang="en-US" sz="2400" dirty="0">
              <a:solidFill>
                <a:schemeClr val="bg1">
                  <a:lumMod val="85000"/>
                </a:schemeClr>
              </a:solidFill>
            </a:endParaRPr>
          </a:p>
        </p:txBody>
      </p:sp>
    </p:spTree>
    <p:extLst>
      <p:ext uri="{BB962C8B-B14F-4D97-AF65-F5344CB8AC3E}">
        <p14:creationId xmlns:p14="http://schemas.microsoft.com/office/powerpoint/2010/main" val="373795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282" y="205979"/>
            <a:ext cx="3768517" cy="1694602"/>
          </a:xfrm>
        </p:spPr>
        <p:txBody>
          <a:bodyPr/>
          <a:lstStyle/>
          <a:p>
            <a:r>
              <a:rPr lang="en-US" dirty="0" smtClean="0"/>
              <a:t>AT&amp;T’s </a:t>
            </a:r>
            <a:br>
              <a:rPr lang="en-US" dirty="0" smtClean="0"/>
            </a:br>
            <a:r>
              <a:rPr lang="en-US" dirty="0" smtClean="0"/>
              <a:t>“You Will”</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8</a:t>
            </a:fld>
            <a:endParaRPr lang="en-US"/>
          </a:p>
        </p:txBody>
      </p:sp>
      <p:pic>
        <p:nvPicPr>
          <p:cNvPr id="8" name="Picture 7" descr="Screen Shot 2014-02-21 at 6.30.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48" y="205978"/>
            <a:ext cx="3930643" cy="2829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reen Shot 2014-02-21 at 6.3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190" y="2290967"/>
            <a:ext cx="3582313" cy="263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209303" y="3827435"/>
            <a:ext cx="2129534" cy="769441"/>
          </a:xfrm>
          <a:prstGeom prst="rect">
            <a:avLst/>
          </a:prstGeom>
        </p:spPr>
        <p:txBody>
          <a:bodyPr wrap="none">
            <a:spAutoFit/>
          </a:bodyPr>
          <a:lstStyle/>
          <a:p>
            <a:r>
              <a:rPr lang="en-US" sz="4400" dirty="0"/>
              <a:t>(1993-4)</a:t>
            </a:r>
          </a:p>
        </p:txBody>
      </p:sp>
    </p:spTree>
    <p:extLst>
      <p:ext uri="{BB962C8B-B14F-4D97-AF65-F5344CB8AC3E}">
        <p14:creationId xmlns:p14="http://schemas.microsoft.com/office/powerpoint/2010/main" val="15145656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457200" y="205979"/>
            <a:ext cx="4381500" cy="857250"/>
          </a:xfrm>
        </p:spPr>
        <p:txBody>
          <a:bodyPr/>
          <a:lstStyle/>
          <a:p>
            <a:r>
              <a:rPr lang="en-US" dirty="0" smtClean="0"/>
              <a:t>Charge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89</a:t>
            </a:fld>
            <a:endParaRPr lang="en-US"/>
          </a:p>
        </p:txBody>
      </p:sp>
      <p:sp>
        <p:nvSpPr>
          <p:cNvPr id="880643" name="Rectangle 3"/>
          <p:cNvSpPr>
            <a:spLocks noChangeArrowheads="1"/>
          </p:cNvSpPr>
          <p:nvPr/>
        </p:nvSpPr>
        <p:spPr bwMode="auto">
          <a:xfrm>
            <a:off x="342900" y="1539166"/>
            <a:ext cx="4495800" cy="2800767"/>
          </a:xfrm>
          <a:prstGeom prst="rect">
            <a:avLst/>
          </a:prstGeom>
          <a:noFill/>
          <a:ln w="31750">
            <a:noFill/>
            <a:miter lim="800000"/>
            <a:headEnd/>
            <a:tailEnd/>
          </a:ln>
          <a:effectLst/>
        </p:spPr>
        <p:txBody>
          <a:bodyPr wrap="square" anchor="ctr">
            <a:spAutoFit/>
          </a:bodyPr>
          <a:lstStyle/>
          <a:p>
            <a:r>
              <a:rPr lang="en-US" sz="4400"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5063189" y="0"/>
            <a:ext cx="4080811" cy="5159314"/>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70800" y="1553400"/>
              <a:ext cx="429840" cy="2166480"/>
            </p14:xfrm>
          </p:contentPart>
        </mc:Choice>
        <mc:Fallback>
          <p:pic>
            <p:nvPicPr>
              <p:cNvPr id="2" name="Ink 1"/>
              <p:cNvPicPr/>
              <p:nvPr/>
            </p:nvPicPr>
            <p:blipFill>
              <a:blip r:embed="rId4"/>
              <a:stretch>
                <a:fillRect/>
              </a:stretch>
            </p:blipFill>
            <p:spPr>
              <a:xfrm>
                <a:off x="361440" y="1544040"/>
                <a:ext cx="448560" cy="2185200"/>
              </a:xfrm>
              <a:prstGeom prst="rect">
                <a:avLst/>
              </a:prstGeom>
            </p:spPr>
          </p:pic>
        </mc:Fallback>
      </mc:AlternateContent>
    </p:spTree>
    <p:extLst>
      <p:ext uri="{BB962C8B-B14F-4D97-AF65-F5344CB8AC3E}">
        <p14:creationId xmlns:p14="http://schemas.microsoft.com/office/powerpoint/2010/main" val="1883730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57367</TotalTime>
  <Words>6152</Words>
  <Application>Microsoft Office PowerPoint</Application>
  <PresentationFormat>On-screen Show (16:9)</PresentationFormat>
  <Paragraphs>689</Paragraphs>
  <Slides>90</Slides>
  <Notes>0</Notes>
  <HiddenSlides>0</HiddenSlides>
  <MMClips>1</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Class 23: Invent the Future</vt:lpstr>
      <vt:lpstr>This Week in cs4414</vt:lpstr>
      <vt:lpstr>PowerPoint Presentation</vt:lpstr>
      <vt:lpstr>PowerPoint Presentation</vt:lpstr>
      <vt:lpstr>Past and Future</vt:lpstr>
      <vt:lpstr>PowerPoint Presentation</vt:lpstr>
      <vt:lpstr>PowerPoint Presentation</vt:lpstr>
      <vt:lpstr>PowerPoint Presentation</vt:lpstr>
      <vt:lpstr>AT&amp;T’s  “You Will”</vt:lpstr>
      <vt:lpstr>PowerPoint Presentation</vt:lpstr>
      <vt:lpstr>PowerPoint Presentation</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PowerPoint Presentation</vt:lpstr>
      <vt:lpstr>Golden Age of Food Production</vt:lpstr>
      <vt:lpstr>PowerPoint Presentation</vt:lpstr>
      <vt:lpstr>Corn Yield</vt:lpstr>
      <vt:lpstr>PowerPoint Presentation</vt:lpstr>
      <vt:lpstr>PowerPoint Presentation</vt:lpstr>
      <vt:lpstr>Green Revolution</vt:lpstr>
      <vt:lpstr>PowerPoint Presentation</vt:lpstr>
      <vt:lpstr>PowerPoint Presentation</vt:lpstr>
      <vt:lpstr>PowerPoint Presentation</vt:lpstr>
      <vt:lpstr>PowerPoint Presentation</vt:lpstr>
      <vt:lpstr>PowerPoint Presentation</vt:lpstr>
      <vt:lpstr>PowerPoint Presentation</vt:lpstr>
      <vt:lpstr>Upcoming Malthusian Catastrophes?</vt:lpstr>
      <vt:lpstr>PowerPoint Presentation</vt:lpstr>
      <vt:lpstr>“Cornucopian View”</vt:lpstr>
      <vt:lpstr>Prediction #4</vt:lpstr>
      <vt:lpstr>PowerPoint Presentation</vt:lpstr>
      <vt:lpstr>Are Software Engineers Safe?</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UVaUser</cp:lastModifiedBy>
  <cp:revision>486</cp:revision>
  <cp:lastPrinted>2014-02-18T16:56:09Z</cp:lastPrinted>
  <dcterms:created xsi:type="dcterms:W3CDTF">2013-08-26T17:24:32Z</dcterms:created>
  <dcterms:modified xsi:type="dcterms:W3CDTF">2014-04-22T17:49:34Z</dcterms:modified>
</cp:coreProperties>
</file>