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60" r:id="rId2"/>
  </p:sldMasterIdLst>
  <p:notesMasterIdLst>
    <p:notesMasterId r:id="rId53"/>
  </p:notesMasterIdLst>
  <p:handoutMasterIdLst>
    <p:handoutMasterId r:id="rId54"/>
  </p:handoutMasterIdLst>
  <p:sldIdLst>
    <p:sldId id="257" r:id="rId3"/>
    <p:sldId id="265" r:id="rId4"/>
    <p:sldId id="258" r:id="rId5"/>
    <p:sldId id="259" r:id="rId6"/>
    <p:sldId id="260" r:id="rId7"/>
    <p:sldId id="262" r:id="rId8"/>
    <p:sldId id="263" r:id="rId9"/>
    <p:sldId id="266" r:id="rId10"/>
    <p:sldId id="282" r:id="rId11"/>
    <p:sldId id="296" r:id="rId12"/>
    <p:sldId id="310" r:id="rId13"/>
    <p:sldId id="283" r:id="rId14"/>
    <p:sldId id="297" r:id="rId15"/>
    <p:sldId id="311" r:id="rId16"/>
    <p:sldId id="284" r:id="rId17"/>
    <p:sldId id="298" r:id="rId18"/>
    <p:sldId id="312" r:id="rId19"/>
    <p:sldId id="285" r:id="rId20"/>
    <p:sldId id="299" r:id="rId21"/>
    <p:sldId id="313" r:id="rId22"/>
    <p:sldId id="286" r:id="rId23"/>
    <p:sldId id="300" r:id="rId24"/>
    <p:sldId id="314" r:id="rId25"/>
    <p:sldId id="287" r:id="rId26"/>
    <p:sldId id="301" r:id="rId27"/>
    <p:sldId id="315" r:id="rId28"/>
    <p:sldId id="288" r:id="rId29"/>
    <p:sldId id="302" r:id="rId30"/>
    <p:sldId id="316" r:id="rId31"/>
    <p:sldId id="289" r:id="rId32"/>
    <p:sldId id="303" r:id="rId33"/>
    <p:sldId id="317" r:id="rId34"/>
    <p:sldId id="290" r:id="rId35"/>
    <p:sldId id="304" r:id="rId36"/>
    <p:sldId id="318" r:id="rId37"/>
    <p:sldId id="291" r:id="rId38"/>
    <p:sldId id="305" r:id="rId39"/>
    <p:sldId id="319" r:id="rId40"/>
    <p:sldId id="292" r:id="rId41"/>
    <p:sldId id="306" r:id="rId42"/>
    <p:sldId id="320" r:id="rId43"/>
    <p:sldId id="293" r:id="rId44"/>
    <p:sldId id="307" r:id="rId45"/>
    <p:sldId id="321" r:id="rId46"/>
    <p:sldId id="294" r:id="rId47"/>
    <p:sldId id="308" r:id="rId48"/>
    <p:sldId id="322" r:id="rId49"/>
    <p:sldId id="295" r:id="rId50"/>
    <p:sldId id="309" r:id="rId51"/>
    <p:sldId id="323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66C9E3"/>
    <a:srgbClr val="A8D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46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7B07-26ED-A949-9D4B-44C207F8A4D1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ABA4-34FF-E546-B451-A8222159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0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550EC-EE34-EF49-A4D8-147A804A991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A4EC-A822-3847-9594-6C0922482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9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56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18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76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74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158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75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230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94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478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85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44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 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cs4414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 December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University of Virginia cs4414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13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824" y="3440663"/>
            <a:ext cx="4188797" cy="1394096"/>
          </a:xfrm>
          <a:noFill/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cs4414 Spring 2014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University of Virginia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David Evans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727" y="2476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816" y="142677"/>
            <a:ext cx="6105911" cy="3334496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24: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 Presentations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sticker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95" y="-1042276"/>
            <a:ext cx="6728811" cy="67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13615"/>
            <a:ext cx="664291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Now: Chris, Audrey, Mark, Tommy, Maggie</a:t>
            </a:r>
          </a:p>
          <a:p>
            <a:r>
              <a:rPr lang="en-US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Next: </a:t>
            </a:r>
            <a:r>
              <a:rPr lang="en-US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Anat</a:t>
            </a:r>
            <a:r>
              <a:rPr lang="en-US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Jyotiska</a:t>
            </a:r>
            <a:endParaRPr lang="en-US" b="1" dirty="0" smtClean="0">
              <a:solidFill>
                <a:srgbClr val="C0504D">
                  <a:lumMod val="20000"/>
                  <a:lumOff val="80000"/>
                </a:srgb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Man,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Hangchen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Zihao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Brian, Raymond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58" y="596596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2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13615"/>
            <a:ext cx="664291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Now: Chris, Audrey, Mark, Tommy, Maggie</a:t>
            </a:r>
          </a:p>
          <a:p>
            <a:r>
              <a:rPr lang="en-US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Next: </a:t>
            </a:r>
            <a:r>
              <a:rPr lang="en-US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Anat</a:t>
            </a:r>
            <a:r>
              <a:rPr lang="en-US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Jyotiska</a:t>
            </a:r>
            <a:endParaRPr lang="en-US" b="1" dirty="0" smtClean="0">
              <a:solidFill>
                <a:srgbClr val="C0504D">
                  <a:lumMod val="20000"/>
                  <a:lumOff val="80000"/>
                </a:srgb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Man,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Hangchen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Zihao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Brian, Raymond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393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Anat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Jyotiska</a:t>
            </a:r>
            <a:endParaRPr lang="en-US" sz="28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Next: Man, </a:t>
            </a:r>
            <a:r>
              <a:rPr lang="en-US" sz="2400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Hangchen</a:t>
            </a:r>
            <a:r>
              <a:rPr lang="en-US" sz="24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, </a:t>
            </a:r>
            <a:r>
              <a:rPr lang="en-US" sz="2400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Zihao</a:t>
            </a:r>
            <a:endParaRPr lang="en-US" sz="2400" b="1" dirty="0" smtClean="0">
              <a:solidFill>
                <a:srgbClr val="C0504D">
                  <a:lumMod val="20000"/>
                  <a:lumOff val="80000"/>
                </a:srgb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Brian, Raymond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21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393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Anat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Jyotiska</a:t>
            </a:r>
            <a:endParaRPr lang="en-US" sz="28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Next: Man, </a:t>
            </a:r>
            <a:r>
              <a:rPr lang="en-US" sz="2400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Hangchen</a:t>
            </a:r>
            <a:r>
              <a:rPr lang="en-US" sz="24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, </a:t>
            </a:r>
            <a:r>
              <a:rPr lang="en-US" sz="2400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Zihao</a:t>
            </a:r>
            <a:endParaRPr lang="en-US" sz="2400" b="1" dirty="0" smtClean="0">
              <a:solidFill>
                <a:srgbClr val="C0504D">
                  <a:lumMod val="20000"/>
                  <a:lumOff val="80000"/>
                </a:srgb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Brian, Raymond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6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393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Anat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Jyotiska</a:t>
            </a:r>
            <a:endParaRPr lang="en-US" sz="28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Next: Man, </a:t>
            </a:r>
            <a:r>
              <a:rPr lang="en-US" sz="2400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Hangchen</a:t>
            </a:r>
            <a:r>
              <a:rPr lang="en-US" sz="2400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, </a:t>
            </a:r>
            <a:r>
              <a:rPr lang="en-US" sz="2400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Zihao</a:t>
            </a:r>
            <a:endParaRPr lang="en-US" sz="2400" b="1" dirty="0" smtClean="0">
              <a:solidFill>
                <a:srgbClr val="C0504D">
                  <a:lumMod val="20000"/>
                  <a:lumOff val="80000"/>
                </a:srgb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Brian, Raymond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Man,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Hangchen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Zihao</a:t>
            </a:r>
            <a:endParaRPr lang="en-US" sz="28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Brian, Raymond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59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Man,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Hangchen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Zihao</a:t>
            </a:r>
            <a:endParaRPr lang="en-US" sz="28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Brian, Raymond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1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Man,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Hangchen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Zihao</a:t>
            </a:r>
            <a:endParaRPr lang="en-US" sz="28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Brian, Raymond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Brian, Raymond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18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Brian, Raymond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4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1937982" y="2143126"/>
            <a:ext cx="5143503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Presentations Today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30587" y="432543"/>
            <a:ext cx="77823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Chris </a:t>
            </a:r>
            <a:r>
              <a:rPr lang="en-US" dirty="0" err="1"/>
              <a:t>Grochmal</a:t>
            </a:r>
            <a:r>
              <a:rPr lang="en-US" dirty="0"/>
              <a:t>, Audrey Choi, Mark </a:t>
            </a:r>
            <a:r>
              <a:rPr lang="en-US" dirty="0" err="1"/>
              <a:t>Valieras</a:t>
            </a:r>
            <a:r>
              <a:rPr lang="en-US" dirty="0"/>
              <a:t>, Tommy Curley, Maggie </a:t>
            </a:r>
            <a:r>
              <a:rPr lang="en-US" dirty="0" smtClean="0"/>
              <a:t>Orr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Anat</a:t>
            </a:r>
            <a:r>
              <a:rPr lang="en-US" dirty="0" smtClean="0"/>
              <a:t> </a:t>
            </a:r>
            <a:r>
              <a:rPr lang="en-US" dirty="0" err="1"/>
              <a:t>Gilboa</a:t>
            </a:r>
            <a:r>
              <a:rPr lang="en-US" dirty="0"/>
              <a:t>, </a:t>
            </a:r>
            <a:r>
              <a:rPr lang="en-US" dirty="0" err="1"/>
              <a:t>Jyotiska</a:t>
            </a:r>
            <a:r>
              <a:rPr lang="en-US" dirty="0"/>
              <a:t> </a:t>
            </a:r>
            <a:r>
              <a:rPr lang="en-US" dirty="0" err="1" smtClean="0"/>
              <a:t>Biswas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Man </a:t>
            </a:r>
            <a:r>
              <a:rPr lang="en-US" dirty="0"/>
              <a:t>Wang, </a:t>
            </a:r>
            <a:r>
              <a:rPr lang="en-US" dirty="0" err="1"/>
              <a:t>Hangchen</a:t>
            </a:r>
            <a:r>
              <a:rPr lang="en-US" dirty="0"/>
              <a:t> </a:t>
            </a:r>
            <a:r>
              <a:rPr lang="en-US" dirty="0" err="1"/>
              <a:t>Qu</a:t>
            </a:r>
            <a:r>
              <a:rPr lang="en-US" dirty="0"/>
              <a:t>, </a:t>
            </a:r>
            <a:r>
              <a:rPr lang="en-US" dirty="0" err="1"/>
              <a:t>Zihao</a:t>
            </a:r>
            <a:r>
              <a:rPr lang="en-US" dirty="0"/>
              <a:t> </a:t>
            </a:r>
            <a:r>
              <a:rPr lang="en-US" dirty="0" smtClean="0"/>
              <a:t>Wang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Brian </a:t>
            </a:r>
            <a:r>
              <a:rPr lang="en-US" dirty="0" err="1"/>
              <a:t>Uosseph</a:t>
            </a:r>
            <a:r>
              <a:rPr lang="en-US" dirty="0"/>
              <a:t>, Raymond </a:t>
            </a:r>
            <a:r>
              <a:rPr lang="en-US" dirty="0" smtClean="0"/>
              <a:t>Vargas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Patrick </a:t>
            </a:r>
            <a:r>
              <a:rPr lang="en-US" dirty="0"/>
              <a:t>Ryan, Dan O'Connor, David </a:t>
            </a:r>
            <a:r>
              <a:rPr lang="en-US" dirty="0" smtClean="0"/>
              <a:t>Laden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Piyapath</a:t>
            </a:r>
            <a:r>
              <a:rPr lang="en-US" dirty="0" smtClean="0"/>
              <a:t> </a:t>
            </a:r>
            <a:r>
              <a:rPr lang="en-US" dirty="0" err="1"/>
              <a:t>Siratarnsophon</a:t>
            </a:r>
            <a:r>
              <a:rPr lang="en-US" dirty="0"/>
              <a:t>, </a:t>
            </a:r>
            <a:r>
              <a:rPr lang="en-US" dirty="0" err="1"/>
              <a:t>Kamonphop</a:t>
            </a:r>
            <a:r>
              <a:rPr lang="en-US" dirty="0"/>
              <a:t> </a:t>
            </a:r>
            <a:r>
              <a:rPr lang="en-US" dirty="0" err="1"/>
              <a:t>Srisopha</a:t>
            </a:r>
            <a:r>
              <a:rPr lang="en-US" dirty="0"/>
              <a:t>, </a:t>
            </a:r>
            <a:r>
              <a:rPr lang="en-US" dirty="0" err="1"/>
              <a:t>Peeratham</a:t>
            </a:r>
            <a:r>
              <a:rPr lang="en-US" dirty="0"/>
              <a:t> </a:t>
            </a:r>
            <a:r>
              <a:rPr lang="en-US" dirty="0" err="1"/>
              <a:t>Techapalokul</a:t>
            </a:r>
            <a:r>
              <a:rPr lang="en-US" dirty="0"/>
              <a:t>, </a:t>
            </a:r>
            <a:r>
              <a:rPr lang="en-US" dirty="0" err="1"/>
              <a:t>Phanwadee</a:t>
            </a:r>
            <a:r>
              <a:rPr lang="en-US" dirty="0"/>
              <a:t> </a:t>
            </a:r>
            <a:r>
              <a:rPr lang="en-US" dirty="0" err="1" smtClean="0"/>
              <a:t>Sinthong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James </a:t>
            </a:r>
            <a:r>
              <a:rPr lang="en-US" dirty="0"/>
              <a:t>Wang, Mitchell </a:t>
            </a:r>
            <a:r>
              <a:rPr lang="en-US" dirty="0" smtClean="0"/>
              <a:t>Smith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Megan </a:t>
            </a:r>
            <a:r>
              <a:rPr lang="en-US" dirty="0"/>
              <a:t>Kelly, Rainier </a:t>
            </a:r>
            <a:r>
              <a:rPr lang="en-US" dirty="0" err="1" smtClean="0"/>
              <a:t>Rabena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Muntaser</a:t>
            </a:r>
            <a:r>
              <a:rPr lang="en-US" dirty="0" smtClean="0"/>
              <a:t> </a:t>
            </a:r>
            <a:r>
              <a:rPr lang="en-US" dirty="0"/>
              <a:t>Ahmed, Andrew Becker, </a:t>
            </a:r>
            <a:r>
              <a:rPr lang="en-US" dirty="0" err="1"/>
              <a:t>Gautam</a:t>
            </a:r>
            <a:r>
              <a:rPr lang="en-US" dirty="0"/>
              <a:t> </a:t>
            </a:r>
            <a:r>
              <a:rPr lang="en-US" dirty="0" err="1" smtClean="0"/>
              <a:t>Kanumuru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Andy </a:t>
            </a:r>
            <a:r>
              <a:rPr lang="en-US" dirty="0"/>
              <a:t>Barron, Christine </a:t>
            </a:r>
            <a:r>
              <a:rPr lang="en-US" dirty="0" err="1"/>
              <a:t>Danzi</a:t>
            </a:r>
            <a:r>
              <a:rPr lang="en-US" dirty="0"/>
              <a:t>, Ami </a:t>
            </a:r>
            <a:r>
              <a:rPr lang="en-US" dirty="0" err="1"/>
              <a:t>Jagodara</a:t>
            </a:r>
            <a:r>
              <a:rPr lang="en-US" dirty="0"/>
              <a:t>, Alex </a:t>
            </a:r>
            <a:r>
              <a:rPr lang="en-US" dirty="0" err="1" smtClean="0"/>
              <a:t>Kuck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Jacob </a:t>
            </a:r>
            <a:r>
              <a:rPr lang="en-US" dirty="0"/>
              <a:t>Baldwin, Stephen Boris, Garrett </a:t>
            </a:r>
            <a:r>
              <a:rPr lang="en-US" dirty="0" err="1"/>
              <a:t>Durig</a:t>
            </a:r>
            <a:r>
              <a:rPr lang="en-US" dirty="0"/>
              <a:t>, Karen </a:t>
            </a:r>
            <a:r>
              <a:rPr lang="en-US" dirty="0" smtClean="0"/>
              <a:t>Pan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Alex </a:t>
            </a:r>
            <a:r>
              <a:rPr lang="en-US" dirty="0"/>
              <a:t>Looney, </a:t>
            </a:r>
            <a:r>
              <a:rPr lang="en-US" dirty="0" err="1"/>
              <a:t>Ankit</a:t>
            </a:r>
            <a:r>
              <a:rPr lang="en-US" dirty="0"/>
              <a:t> Gupta, Michael Paris, </a:t>
            </a:r>
            <a:r>
              <a:rPr lang="en-US" dirty="0" err="1"/>
              <a:t>Babak</a:t>
            </a:r>
            <a:r>
              <a:rPr lang="en-US" dirty="0"/>
              <a:t> </a:t>
            </a:r>
            <a:r>
              <a:rPr lang="en-US" dirty="0" err="1" smtClean="0"/>
              <a:t>Pourkazemi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Justin </a:t>
            </a:r>
            <a:r>
              <a:rPr lang="en-US" dirty="0"/>
              <a:t>Ingram, </a:t>
            </a:r>
            <a:r>
              <a:rPr lang="en-US" dirty="0" err="1"/>
              <a:t>Vikram</a:t>
            </a:r>
            <a:r>
              <a:rPr lang="en-US" dirty="0"/>
              <a:t> </a:t>
            </a:r>
            <a:r>
              <a:rPr lang="en-US" dirty="0" err="1"/>
              <a:t>Bhasin</a:t>
            </a:r>
            <a:r>
              <a:rPr lang="en-US" dirty="0"/>
              <a:t>, Alex </a:t>
            </a:r>
            <a:r>
              <a:rPr lang="en-US" dirty="0" err="1"/>
              <a:t>Aberman</a:t>
            </a:r>
            <a:r>
              <a:rPr lang="en-US" dirty="0"/>
              <a:t>, Justin </a:t>
            </a:r>
            <a:r>
              <a:rPr lang="en-US" dirty="0" smtClean="0"/>
              <a:t>Dao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Britton </a:t>
            </a:r>
            <a:r>
              <a:rPr lang="en-US" dirty="0" err="1"/>
              <a:t>Vermaaten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7430" y="2267061"/>
            <a:ext cx="34259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4.5 minutes each, strictly enforced</a:t>
            </a:r>
          </a:p>
          <a:p>
            <a:r>
              <a:rPr lang="en-US" dirty="0" smtClean="0"/>
              <a:t>Be ready when it is your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6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Brian, Raymond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6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Patrick, Dan, David</a:t>
            </a:r>
          </a:p>
          <a:p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b="1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4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Patrick, Dan, David</a:t>
            </a:r>
          </a:p>
          <a:p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b="1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Patrick, Dan, David</a:t>
            </a:r>
          </a:p>
          <a:p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b="1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1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000" y="413615"/>
            <a:ext cx="537291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Piyapath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Kamonphop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Peeratham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Phanwadee</a:t>
            </a:r>
            <a:endParaRPr lang="en-US" sz="20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36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000" y="413615"/>
            <a:ext cx="537291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Piyapath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Kamonphop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Peeratham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Phanwadee</a:t>
            </a:r>
            <a:endParaRPr lang="en-US" sz="20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7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000" y="413615"/>
            <a:ext cx="537291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Piyapath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Kamonphop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Peeratham</a:t>
            </a:r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Calibri"/>
              </a:rPr>
              <a:t>Phanwadee</a:t>
            </a:r>
            <a:endParaRPr lang="en-US" sz="20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1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255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James, Mitchell</a:t>
            </a:r>
          </a:p>
          <a:p>
            <a:r>
              <a:rPr lang="en-US" sz="24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88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255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James, Mitchell</a:t>
            </a:r>
          </a:p>
          <a:p>
            <a:r>
              <a:rPr lang="en-US" sz="24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2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0414" y="413615"/>
            <a:ext cx="4698503" cy="255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James, Mitchell</a:t>
            </a:r>
          </a:p>
          <a:p>
            <a:r>
              <a:rPr lang="en-US" sz="24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5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11064" b="18218"/>
          <a:stretch/>
        </p:blipFill>
        <p:spPr>
          <a:xfrm>
            <a:off x="4636811" y="0"/>
            <a:ext cx="4507189" cy="22989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C:\Users\evans\Dropbox\book-2011\images\cs200-2002-edi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638"/>
            <a:ext cx="4961553" cy="247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319" y="1952101"/>
            <a:ext cx="2600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cs200,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Spring 2002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99" y="2129039"/>
            <a:ext cx="5000291" cy="3014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963" y="4536431"/>
            <a:ext cx="232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cs4414, Fall 2013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3837" y="1548055"/>
            <a:ext cx="232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cs1120, Fall 2011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86440"/>
            <a:ext cx="4210799" cy="18808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480" y="4202365"/>
            <a:ext cx="25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cs150,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Spring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2007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88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276" y="413615"/>
            <a:ext cx="38226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Megan, Rainier</a:t>
            </a:r>
          </a:p>
          <a:p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sz="2000" b="1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05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276" y="413615"/>
            <a:ext cx="38226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Megan, Rainier</a:t>
            </a:r>
          </a:p>
          <a:p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sz="2000" b="1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2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276" y="413615"/>
            <a:ext cx="38226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Megan, Rainier</a:t>
            </a:r>
          </a:p>
          <a:p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sz="2000" b="1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9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276" y="413615"/>
            <a:ext cx="38226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Muntaser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, Andrew,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Gautam</a:t>
            </a:r>
            <a:endParaRPr lang="en-US" sz="24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33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276" y="413615"/>
            <a:ext cx="38226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Muntaser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, Andrew,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Gautam</a:t>
            </a:r>
            <a:endParaRPr lang="en-US" sz="24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276" y="413615"/>
            <a:ext cx="38226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Muntaser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, Andrew,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Gautam</a:t>
            </a:r>
            <a:endParaRPr lang="en-US" sz="24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9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276" y="413615"/>
            <a:ext cx="38226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Andy, Christine, Ami, Alex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93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276" y="413615"/>
            <a:ext cx="38226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Andy, Christine, Ami, Alex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6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276" y="413615"/>
            <a:ext cx="38226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Andy, Christine, Ami, Alex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7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Jacob, Stephen, Garrett, Karen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sz="2000" b="1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01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87" y="199018"/>
            <a:ext cx="8634413" cy="644723"/>
          </a:xfrm>
        </p:spPr>
        <p:txBody>
          <a:bodyPr>
            <a:noAutofit/>
          </a:bodyPr>
          <a:lstStyle/>
          <a:p>
            <a:r>
              <a:rPr lang="en-US" sz="3600" dirty="0" smtClean="0"/>
              <a:t>Small </a:t>
            </a:r>
            <a:r>
              <a:rPr lang="en-US" sz="3600" dirty="0"/>
              <a:t>Programs </a:t>
            </a:r>
            <a:r>
              <a:rPr lang="en-US" sz="3600" dirty="0" smtClean="0"/>
              <a:t>that </a:t>
            </a:r>
            <a:r>
              <a:rPr lang="en-US" sz="3600" dirty="0"/>
              <a:t>Changed the World</a:t>
            </a:r>
          </a:p>
        </p:txBody>
      </p:sp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378411" y="4292130"/>
            <a:ext cx="1702434" cy="66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 err="1"/>
              <a:t>WorldWideWeb</a:t>
            </a:r>
            <a:r>
              <a:rPr lang="en-US" dirty="0"/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(Tim Berners-Lee)</a:t>
            </a:r>
          </a:p>
        </p:txBody>
      </p:sp>
      <p:pic>
        <p:nvPicPr>
          <p:cNvPr id="699397" name="Picture 5" descr="screensnap2_2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00" y="2644727"/>
            <a:ext cx="2133600" cy="1584960"/>
          </a:xfrm>
          <a:prstGeom prst="rect">
            <a:avLst/>
          </a:prstGeom>
          <a:noFill/>
        </p:spPr>
      </p:pic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2751583" y="4348725"/>
            <a:ext cx="2160743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(3 Estonians)</a:t>
            </a:r>
            <a:endParaRPr lang="en-US" dirty="0"/>
          </a:p>
        </p:txBody>
      </p:sp>
      <p:sp>
        <p:nvSpPr>
          <p:cNvPr id="699400" name="Text Box 8"/>
          <p:cNvSpPr txBox="1">
            <a:spLocks noChangeArrowheads="1"/>
          </p:cNvSpPr>
          <p:nvPr/>
        </p:nvSpPr>
        <p:spPr bwMode="auto">
          <a:xfrm>
            <a:off x="6585106" y="3450537"/>
            <a:ext cx="2101694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Reddit</a:t>
            </a:r>
            <a:endParaRPr lang="en-US" sz="2400" dirty="0"/>
          </a:p>
          <a:p>
            <a:pPr algn="ctr"/>
            <a:r>
              <a:rPr lang="en-US" dirty="0" smtClean="0"/>
              <a:t>(Steve Huffman and Alexis </a:t>
            </a:r>
            <a:r>
              <a:rPr lang="en-US" dirty="0" err="1" smtClean="0"/>
              <a:t>Ohanian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99404" name="Text Box 12"/>
          <p:cNvSpPr txBox="1">
            <a:spLocks noChangeArrowheads="1"/>
          </p:cNvSpPr>
          <p:nvPr/>
        </p:nvSpPr>
        <p:spPr bwMode="auto">
          <a:xfrm>
            <a:off x="5352894" y="3324516"/>
            <a:ext cx="719167" cy="14465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660066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?</a:t>
            </a:r>
          </a:p>
        </p:txBody>
      </p: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4524863" y="4495523"/>
            <a:ext cx="2301231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(cs4414 </a:t>
            </a:r>
            <a:r>
              <a:rPr lang="en-US" sz="2400" dirty="0"/>
              <a:t>Student)</a:t>
            </a: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266701" y="1974995"/>
            <a:ext cx="1653743" cy="6463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Linux</a:t>
            </a:r>
            <a:endParaRPr lang="en-US" dirty="0"/>
          </a:p>
          <a:p>
            <a:pPr algn="ctr"/>
            <a:r>
              <a:rPr lang="en-US" dirty="0" smtClean="0"/>
              <a:t>(Linus Torvalds)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524" y="2180537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acebook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094" y="922025"/>
            <a:ext cx="1529080" cy="576072"/>
          </a:xfrm>
          <a:prstGeom prst="rect">
            <a:avLst/>
          </a:prstGeom>
          <a:noFill/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526057" y="1516148"/>
            <a:ext cx="2160743" cy="58477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(Mark </a:t>
            </a:r>
            <a:r>
              <a:rPr lang="en-US" sz="1600" dirty="0" err="1" smtClean="0"/>
              <a:t>Zuckerberg</a:t>
            </a:r>
            <a:r>
              <a:rPr lang="en-US" sz="1600" dirty="0" smtClean="0"/>
              <a:t> and </a:t>
            </a:r>
            <a:r>
              <a:rPr lang="en-US" sz="1600" dirty="0" err="1" smtClean="0"/>
              <a:t>roomates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108" name="Picture 12" descr="Googl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4327" y="1210061"/>
            <a:ext cx="2157506" cy="764934"/>
          </a:xfrm>
          <a:prstGeom prst="rect">
            <a:avLst/>
          </a:prstGeom>
          <a:noFill/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177751" y="1914702"/>
            <a:ext cx="2607293" cy="33855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(Sergey </a:t>
            </a:r>
            <a:r>
              <a:rPr lang="en-US" sz="1600" dirty="0" err="1" smtClean="0"/>
              <a:t>Brin</a:t>
            </a:r>
            <a:r>
              <a:rPr lang="en-US" sz="1600" dirty="0" smtClean="0"/>
              <a:t>, </a:t>
            </a:r>
            <a:r>
              <a:rPr lang="en-US" sz="1600" dirty="0" smtClean="0"/>
              <a:t>Matthew </a:t>
            </a:r>
            <a:r>
              <a:rPr lang="en-US" sz="1600" dirty="0" smtClean="0"/>
              <a:t>Page)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005" y="929241"/>
            <a:ext cx="1318672" cy="1540564"/>
          </a:xfrm>
          <a:prstGeom prst="rect">
            <a:avLst/>
          </a:prstGeom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592888" y="2308853"/>
            <a:ext cx="2101694" cy="10156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Hipmunk</a:t>
            </a:r>
            <a:endParaRPr lang="en-US" sz="2400" dirty="0"/>
          </a:p>
          <a:p>
            <a:pPr algn="ctr"/>
            <a:r>
              <a:rPr lang="en-US" dirty="0" smtClean="0"/>
              <a:t>(Steve Huffman and </a:t>
            </a:r>
            <a:r>
              <a:rPr lang="en-US" dirty="0" smtClean="0"/>
              <a:t>Adam Goldstein)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900" y="3209455"/>
            <a:ext cx="2451100" cy="10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632081">
            <a:off x="261788" y="564826"/>
            <a:ext cx="1194198" cy="141675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04" grpId="0"/>
      <p:bldP spid="69940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Jacob, Stephen, Garrett, Karen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sz="2000" b="1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Jacob, Stephen, Garrett, Karen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sz="2000" b="1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7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Alex,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Ankit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, Michael,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Babak</a:t>
            </a:r>
            <a:endParaRPr lang="en-US" sz="24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04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Alex,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Ankit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, Michael,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Babak</a:t>
            </a:r>
            <a:endParaRPr lang="en-US" sz="24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9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Alex,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Ankit</a:t>
            </a: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, Michael, </a:t>
            </a:r>
            <a:r>
              <a:rPr lang="en-US" sz="2400" b="1" dirty="0" err="1" smtClean="0">
                <a:solidFill>
                  <a:srgbClr val="FFFF00"/>
                </a:solidFill>
                <a:latin typeface="Calibri"/>
              </a:rPr>
              <a:t>Babak</a:t>
            </a:r>
            <a:endParaRPr lang="en-US" sz="2400" b="1" dirty="0" smtClean="0">
              <a:solidFill>
                <a:srgbClr val="FFFF00"/>
              </a:solidFill>
              <a:latin typeface="Calibri"/>
            </a:endParaRP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sz="2000" b="1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4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Justin,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Vikram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, Alex, Justin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</a:t>
            </a:r>
            <a:endParaRPr lang="en-US" sz="2000" b="1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28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Justin,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Vikram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, Alex, Justin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</a:t>
            </a:r>
            <a:endParaRPr lang="en-US" sz="2000" b="1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4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Justin, </a:t>
            </a:r>
            <a:r>
              <a:rPr lang="en-US" sz="2800" b="1" dirty="0" err="1" smtClean="0">
                <a:solidFill>
                  <a:srgbClr val="FFFF00"/>
                </a:solidFill>
                <a:latin typeface="Calibri"/>
              </a:rPr>
              <a:t>Vikram</a:t>
            </a:r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, Alex, Justin</a:t>
            </a:r>
          </a:p>
          <a:p>
            <a:r>
              <a:rPr lang="en-US" sz="2000" b="1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</a:t>
            </a:r>
            <a:endParaRPr lang="en-US" sz="2000" b="1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4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alibri"/>
              </a:rPr>
              <a:t>Britton</a:t>
            </a:r>
            <a:endParaRPr lang="en-US" sz="3200" b="1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05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alibri"/>
              </a:rPr>
              <a:t>Britton</a:t>
            </a:r>
            <a:endParaRPr lang="en-US" sz="32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26" y="545460"/>
            <a:ext cx="2079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minute left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000"/>
    </mc:Choice>
    <mc:Fallback>
      <p:transition xmlns:p14="http://schemas.microsoft.com/office/powerpoint/2010/main" spd="slow" advClick="0" advTm="5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957" y="701938"/>
            <a:ext cx="8234075" cy="35394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I will provide useful feedback.</a:t>
            </a:r>
            <a:r>
              <a:rPr lang="en-US" sz="2800" dirty="0"/>
              <a:t> I realize that this is the first time this course has been taught this way and it is important that I let the course staff know what they need to improve the course. I will not wait until the end of the course to make the course staff aware of any problems. I will provide feedback either anonymously or by contacting the course staff directly. I will fill out all course evaluation surveys honestly and thoroughly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1540" y="178718"/>
            <a:ext cx="379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From the course pledge: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79432" y="4265809"/>
            <a:ext cx="231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Please do this!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774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3448" y="413615"/>
            <a:ext cx="415546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alibri"/>
              </a:rPr>
              <a:t>Britton</a:t>
            </a:r>
            <a:endParaRPr lang="en-US" sz="3200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62" y="1542658"/>
            <a:ext cx="7211209" cy="221599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Finish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Metal_Gong-Dianakc-109711828.wav"/>
          </p:stSnd>
        </p:sndAc>
      </p:transition>
    </mc:Choice>
    <mc:Fallback>
      <p:transition xmlns:p14="http://schemas.microsoft.com/office/powerpoint/2010/main" spd="slow">
        <p:sndAc>
          <p:stSnd>
            <p:snd r:embed="rId2" name="Metal_Gong-Dianakc-109711828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076"/>
            <a:ext cx="3676869" cy="3821371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Thank you!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0A1A-7165-45C4-A01A-4D808276613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sticker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95" y="-1042276"/>
            <a:ext cx="6728811" cy="67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8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0355"/>
            <a:ext cx="8229600" cy="85725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Graduation Photo</a:t>
            </a: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413615"/>
            <a:ext cx="664291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Now: Chris, Audrey, Mark, Tommy, Maggie</a:t>
            </a:r>
          </a:p>
          <a:p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Next: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Anat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Jyotiska</a:t>
            </a:r>
            <a:endParaRPr lang="en-US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Hangchen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Zihao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Brian, Raymond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Patrick, Dan, David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Piyapath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Kamonphop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Peeratham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Phanwadee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James, Mitchell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Megan, Rainier</a:t>
            </a:r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Muntaser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Andrew,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Gautam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Andy, Christine, Ami, Alex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Jacob, Stephen, Garrett, Karen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Alex,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Ankit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Michael,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Babak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Justin,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Vikram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Alex, Justin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Britton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Vermaaten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5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B5A5-F0C2-644D-AEA7-E773B6B78F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13615"/>
            <a:ext cx="664291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alibri"/>
              </a:rPr>
              <a:t>Now: Chris, Audrey, Mark, Tommy, Maggie</a:t>
            </a:r>
          </a:p>
          <a:p>
            <a:r>
              <a:rPr lang="en-US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Next: </a:t>
            </a:r>
            <a:r>
              <a:rPr lang="en-US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Anat</a:t>
            </a:r>
            <a:r>
              <a:rPr lang="en-US" b="1" dirty="0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, </a:t>
            </a:r>
            <a:r>
              <a:rPr lang="en-US" b="1" dirty="0" err="1" smtClean="0">
                <a:solidFill>
                  <a:srgbClr val="C0504D">
                    <a:lumMod val="20000"/>
                    <a:lumOff val="80000"/>
                  </a:srgbClr>
                </a:solidFill>
                <a:latin typeface="Calibri"/>
              </a:rPr>
              <a:t>Jyotiska</a:t>
            </a:r>
            <a:endParaRPr lang="en-US" b="1" dirty="0" smtClean="0">
              <a:solidFill>
                <a:srgbClr val="C0504D">
                  <a:lumMod val="20000"/>
                  <a:lumOff val="80000"/>
                </a:srgb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Man,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Hangchen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Zihao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Brian, Raymond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Patrick, Dan, David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Piyapath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Kamonphop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Peeratham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Phanwadee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James, Mitchell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Megan, Rainier</a:t>
            </a:r>
          </a:p>
          <a:p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Muntaser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Andrew,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Gautam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Andy, Christine, Ami, Alex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Jacob, Stephen, Garrett, Karen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Alex,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Ankit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Michael,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Babak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Justin,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Vikram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, Alex, Justin</a:t>
            </a:r>
          </a:p>
          <a:p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Britton </a:t>
            </a:r>
            <a:r>
              <a:rPr lang="en-US" dirty="0" err="1">
                <a:solidFill>
                  <a:prstClr val="white">
                    <a:lumMod val="85000"/>
                  </a:prstClr>
                </a:solidFill>
                <a:latin typeface="Calibri"/>
              </a:rPr>
              <a:t>Vermaaten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45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0"/>
    </mc:Choice>
    <mc:Fallback>
      <p:transition xmlns:p14="http://schemas.microsoft.com/office/powerpoint/2010/main" spd="slow" advClick="0" advTm="2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58755</TotalTime>
  <Words>2154</Words>
  <Application>Microsoft Macintosh PowerPoint</Application>
  <PresentationFormat>On-screen Show (16:9)</PresentationFormat>
  <Paragraphs>450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1_Office Theme</vt:lpstr>
      <vt:lpstr>Class 24: Project Presentations</vt:lpstr>
      <vt:lpstr>Presentations Today</vt:lpstr>
      <vt:lpstr>PowerPoint Presentation</vt:lpstr>
      <vt:lpstr>Small Programs that Changed the World</vt:lpstr>
      <vt:lpstr>PowerPoint Presentation</vt:lpstr>
      <vt:lpstr>Thank you!</vt:lpstr>
      <vt:lpstr>Graduation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Virginia</Company>
  <LinksUpToDate>false</LinksUpToDate>
  <SharedDoc>false</SharedDoc>
  <HyperlinkBase>http://rust-class.org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Systems: Shell</dc:title>
  <dc:creator>David Evans</dc:creator>
  <cp:lastModifiedBy>David Evans</cp:lastModifiedBy>
  <cp:revision>494</cp:revision>
  <cp:lastPrinted>2014-02-18T16:56:09Z</cp:lastPrinted>
  <dcterms:created xsi:type="dcterms:W3CDTF">2013-08-26T17:24:32Z</dcterms:created>
  <dcterms:modified xsi:type="dcterms:W3CDTF">2014-04-29T16:15:50Z</dcterms:modified>
</cp:coreProperties>
</file>