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7" r:id="rId4"/>
    <p:sldId id="259" r:id="rId5"/>
    <p:sldId id="262" r:id="rId6"/>
    <p:sldId id="268" r:id="rId7"/>
    <p:sldId id="260" r:id="rId8"/>
    <p:sldId id="269" r:id="rId9"/>
    <p:sldId id="266" r:id="rId10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01"/>
    <a:srgbClr val="BEEA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73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wn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9263063" cy="694690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940" y="5395397"/>
            <a:ext cx="3660204" cy="1290582"/>
          </a:xfrm>
          <a:noFill/>
        </p:spPr>
        <p:txBody>
          <a:bodyPr>
            <a:normAutofit lnSpcReduction="10000"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940" y="320390"/>
            <a:ext cx="3493617" cy="209789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Projects!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275" y="4051918"/>
            <a:ext cx="3940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2013 Lighting of the Lawn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today at 7pm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lawn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12" y="-11113"/>
            <a:ext cx="9263063" cy="6946901"/>
          </a:xfrm>
          <a:prstGeom prst="rect">
            <a:avLst/>
          </a:prstGeom>
          <a:noFill/>
        </p:spPr>
      </p:pic>
      <p:sp>
        <p:nvSpPr>
          <p:cNvPr id="700420" name="Text Box 4"/>
          <p:cNvSpPr txBox="1">
            <a:spLocks noChangeArrowheads="1"/>
          </p:cNvSpPr>
          <p:nvPr/>
        </p:nvSpPr>
        <p:spPr bwMode="auto">
          <a:xfrm>
            <a:off x="3200400" y="5059740"/>
            <a:ext cx="5943600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Never doubt that a small group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thoughtful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change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world. 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Indeed, it is the only thing that ever has.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Margaret Mead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236" y="297219"/>
            <a:ext cx="397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First lighting of the lawn, 2001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C:\Users\evans\Dropbox\book-2011\images\cs200-2002-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" y="1219200"/>
            <a:ext cx="8856411" cy="441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9996" y="5838048"/>
            <a:ext cx="575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cs200 Graduates and Assistants, Spring </a:t>
            </a:r>
            <a:r>
              <a:rPr lang="en-US" sz="2400" dirty="0" smtClean="0"/>
              <a:t>2002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5731" y="266803"/>
            <a:ext cx="540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Portman Wills, </a:t>
            </a:r>
            <a:r>
              <a:rPr lang="en-US" sz="2400" dirty="0" smtClean="0"/>
              <a:t>started </a:t>
            </a:r>
            <a:r>
              <a:rPr lang="en-US" sz="2400" dirty="0" smtClean="0"/>
              <a:t>lawn-lighting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762000"/>
            <a:ext cx="228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30969"/>
            <a:ext cx="8634413" cy="859631"/>
          </a:xfrm>
        </p:spPr>
        <p:txBody>
          <a:bodyPr>
            <a:noAutofit/>
          </a:bodyPr>
          <a:lstStyle/>
          <a:p>
            <a:r>
              <a:rPr lang="en-US" sz="3600" dirty="0" smtClean="0"/>
              <a:t>Small </a:t>
            </a:r>
            <a:r>
              <a:rPr lang="en-US" sz="3600" dirty="0"/>
              <a:t>Programs </a:t>
            </a:r>
            <a:r>
              <a:rPr lang="en-US" sz="3600" dirty="0" smtClean="0"/>
              <a:t>that </a:t>
            </a:r>
            <a:r>
              <a:rPr lang="en-US" sz="3600" dirty="0"/>
              <a:t>Changed the World</a:t>
            </a:r>
          </a:p>
        </p:txBody>
      </p:sp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360095" y="5264163"/>
            <a:ext cx="1739066" cy="66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err="1"/>
              <a:t>WorldWideWeb</a:t>
            </a:r>
            <a:r>
              <a:rPr lang="en-US" dirty="0"/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(Tim Berners-Lee)</a:t>
            </a:r>
          </a:p>
        </p:txBody>
      </p:sp>
      <p:pic>
        <p:nvPicPr>
          <p:cNvPr id="699397" name="Picture 5" descr="screensnap2_2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99" y="3526303"/>
            <a:ext cx="2153789" cy="1600200"/>
          </a:xfrm>
          <a:prstGeom prst="rect">
            <a:avLst/>
          </a:prstGeom>
          <a:noFill/>
        </p:spPr>
      </p:pic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2691915" y="5131464"/>
            <a:ext cx="2160743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(3 Estonians)</a:t>
            </a:r>
            <a:endParaRPr lang="en-US" dirty="0"/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6562725" y="4212103"/>
            <a:ext cx="2101694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Reddit</a:t>
            </a:r>
            <a:endParaRPr lang="en-US" sz="2400" dirty="0"/>
          </a:p>
          <a:p>
            <a:pPr algn="ctr"/>
            <a:r>
              <a:rPr lang="en-US" dirty="0" smtClean="0"/>
              <a:t>(Steve </a:t>
            </a:r>
            <a:r>
              <a:rPr lang="en-US" dirty="0" smtClean="0"/>
              <a:t>Huffman and Alexis </a:t>
            </a:r>
            <a:r>
              <a:rPr lang="en-US" dirty="0" err="1" smtClean="0"/>
              <a:t>Ohanian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5583038" y="4698282"/>
            <a:ext cx="712787" cy="14335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dirty="0">
                <a:latin typeface="Tahoma" pitchFamily="34" charset="0"/>
              </a:rPr>
              <a:t>?</a:t>
            </a: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4812499" y="5993682"/>
            <a:ext cx="230123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(</a:t>
            </a:r>
            <a:r>
              <a:rPr lang="en-US" sz="2400" dirty="0" smtClean="0"/>
              <a:t>cs4414 </a:t>
            </a:r>
            <a:r>
              <a:rPr lang="en-US" sz="2400" dirty="0"/>
              <a:t>Student)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2000" y="2743200"/>
            <a:ext cx="1653743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Linux</a:t>
            </a:r>
            <a:endParaRPr lang="en-US" dirty="0"/>
          </a:p>
          <a:p>
            <a:pPr algn="ctr"/>
            <a:r>
              <a:rPr lang="en-US" dirty="0" smtClean="0"/>
              <a:t>(Linus Torvalds)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094" y="2438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acebook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069400"/>
            <a:ext cx="2047875" cy="771525"/>
          </a:xfrm>
          <a:prstGeom prst="rect">
            <a:avLst/>
          </a:prstGeom>
          <a:noFill/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40487" y="1853625"/>
            <a:ext cx="2160743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(Mark </a:t>
            </a:r>
            <a:r>
              <a:rPr lang="en-US" sz="1600" dirty="0" err="1" smtClean="0"/>
              <a:t>Zuckerberg</a:t>
            </a:r>
            <a:r>
              <a:rPr lang="en-US" sz="1600" dirty="0" smtClean="0"/>
              <a:t> and </a:t>
            </a:r>
            <a:r>
              <a:rPr lang="en-US" sz="1600" dirty="0" err="1" smtClean="0"/>
              <a:t>roomates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108" name="Picture 12" descr="Goog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0" y="1983238"/>
            <a:ext cx="2095500" cy="742951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585243" y="2760538"/>
            <a:ext cx="2160743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(Sergey </a:t>
            </a:r>
            <a:r>
              <a:rPr lang="en-US" sz="1600" dirty="0" err="1" smtClean="0"/>
              <a:t>Brin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Matthew Page)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044" y="1091260"/>
            <a:ext cx="1445814" cy="1689100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61031" y="2780360"/>
            <a:ext cx="2101694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Hipmunk</a:t>
            </a:r>
            <a:endParaRPr lang="en-US" sz="2400" dirty="0"/>
          </a:p>
          <a:p>
            <a:pPr algn="ctr"/>
            <a:r>
              <a:rPr lang="en-US" dirty="0" smtClean="0"/>
              <a:t>(Steve </a:t>
            </a:r>
            <a:r>
              <a:rPr lang="en-US" dirty="0" smtClean="0"/>
              <a:t>Huffman and Alexis </a:t>
            </a:r>
            <a:r>
              <a:rPr lang="en-US" dirty="0" err="1" smtClean="0"/>
              <a:t>Ohanian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900" y="4000006"/>
            <a:ext cx="2437072" cy="1076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64" y="803369"/>
            <a:ext cx="1749136" cy="20751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4" grpId="0"/>
      <p:bldP spid="6994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425" y="2152165"/>
            <a:ext cx="7238999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I will provide useful feedback.</a:t>
            </a:r>
            <a:r>
              <a:rPr lang="en-US" sz="2400" dirty="0"/>
              <a:t> I realize that this is the first time this course has been taught this way and it is important that I let the course staff know what they need to improve the course. I will not wait until the end of the course to make the course staff aware of any problems. I will provide feedback either anonymously or by contacting the course staff directly. I will fill out all course evaluation surveys honestly and thoroughly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6" y="1331119"/>
            <a:ext cx="327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From the course pledge: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58433" y="5438146"/>
            <a:ext cx="231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Please do </a:t>
            </a:r>
            <a:r>
              <a:rPr lang="en-US" sz="2800" dirty="0" smtClean="0"/>
              <a:t>this!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Requests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project </a:t>
            </a:r>
            <a:r>
              <a:rPr lang="en-US" dirty="0" err="1" smtClean="0"/>
              <a:t>github</a:t>
            </a:r>
            <a:r>
              <a:rPr lang="en-US" dirty="0" smtClean="0"/>
              <a:t> site public (when its ready)</a:t>
            </a:r>
          </a:p>
          <a:p>
            <a:r>
              <a:rPr lang="en-US" dirty="0" smtClean="0"/>
              <a:t>Recommend (waitlisted) students for next semester’s class (only 8 spaces for 50+ students)</a:t>
            </a:r>
          </a:p>
          <a:p>
            <a:r>
              <a:rPr lang="en-US" dirty="0" smtClean="0"/>
              <a:t>Consider being an Assistant for next year’s class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5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0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you!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pic>
        <p:nvPicPr>
          <p:cNvPr id="7" name="Picture 6" descr="rust-class-orang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0" y="1163603"/>
            <a:ext cx="4597755" cy="45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473"/>
            <a:ext cx="8229600" cy="1143000"/>
          </a:xfrm>
        </p:spPr>
        <p:txBody>
          <a:bodyPr/>
          <a:lstStyle/>
          <a:p>
            <a:r>
              <a:rPr lang="en-US" dirty="0" smtClean="0"/>
              <a:t>Graduation Photo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75472</TotalTime>
  <Words>329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Class 27: Projects!</vt:lpstr>
      <vt:lpstr>PowerPoint Presentation</vt:lpstr>
      <vt:lpstr>PowerPoint Presentation</vt:lpstr>
      <vt:lpstr>Small Programs that Changed the World</vt:lpstr>
      <vt:lpstr>Final Requests</vt:lpstr>
      <vt:lpstr>Final Requests</vt:lpstr>
      <vt:lpstr>Thank you!</vt:lpstr>
      <vt:lpstr>Graduation Photo</vt:lpstr>
      <vt:lpstr>Presentations</vt:lpstr>
    </vt:vector>
  </TitlesOfParts>
  <Manager/>
  <Company>University of Virginia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cs4414 Lecture</dc:title>
  <dc:subject/>
  <dc:creator>David Evans</dc:creator>
  <cp:keywords>Operating Systems</cp:keywords>
  <dc:description/>
  <cp:lastModifiedBy>David Evans</cp:lastModifiedBy>
  <cp:revision>771</cp:revision>
  <cp:lastPrinted>2013-11-21T15:26:53Z</cp:lastPrinted>
  <dcterms:created xsi:type="dcterms:W3CDTF">2013-08-26T17:24:32Z</dcterms:created>
  <dcterms:modified xsi:type="dcterms:W3CDTF">2013-12-05T15:33:32Z</dcterms:modified>
  <cp:category/>
</cp:coreProperties>
</file>