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1" r:id="rId3"/>
    <p:sldId id="258" r:id="rId4"/>
    <p:sldId id="260" r:id="rId5"/>
    <p:sldId id="257" r:id="rId6"/>
    <p:sldId id="270" r:id="rId7"/>
    <p:sldId id="273" r:id="rId8"/>
    <p:sldId id="271" r:id="rId9"/>
    <p:sldId id="272" r:id="rId10"/>
    <p:sldId id="274" r:id="rId11"/>
    <p:sldId id="276" r:id="rId12"/>
    <p:sldId id="275" r:id="rId13"/>
    <p:sldId id="277" r:id="rId14"/>
    <p:sldId id="280" r:id="rId15"/>
    <p:sldId id="282" r:id="rId16"/>
    <p:sldId id="321" r:id="rId17"/>
    <p:sldId id="283" r:id="rId18"/>
    <p:sldId id="284" r:id="rId19"/>
    <p:sldId id="302" r:id="rId20"/>
    <p:sldId id="281" r:id="rId21"/>
    <p:sldId id="279" r:id="rId22"/>
    <p:sldId id="285" r:id="rId23"/>
    <p:sldId id="287" r:id="rId24"/>
    <p:sldId id="288" r:id="rId25"/>
    <p:sldId id="289" r:id="rId26"/>
    <p:sldId id="290" r:id="rId27"/>
    <p:sldId id="295" r:id="rId28"/>
    <p:sldId id="297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09" r:id="rId37"/>
    <p:sldId id="308" r:id="rId38"/>
    <p:sldId id="310" r:id="rId39"/>
    <p:sldId id="311" r:id="rId40"/>
    <p:sldId id="312" r:id="rId41"/>
    <p:sldId id="314" r:id="rId42"/>
    <p:sldId id="313" r:id="rId43"/>
    <p:sldId id="315" r:id="rId44"/>
    <p:sldId id="266" r:id="rId45"/>
    <p:sldId id="267" r:id="rId46"/>
    <p:sldId id="269" r:id="rId47"/>
    <p:sldId id="268" r:id="rId48"/>
    <p:sldId id="317" r:id="rId49"/>
    <p:sldId id="316" r:id="rId50"/>
    <p:sldId id="320" r:id="rId51"/>
    <p:sldId id="319" r:id="rId52"/>
    <p:sldId id="318" r:id="rId53"/>
    <p:sldId id="26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A21793-6052-1A44-8A00-7DB6B2A88E3A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0AF76-10E1-C44B-867C-41DF7527A606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8D1B45-591B-E54F-A11B-24BAB48B64C7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0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91B454-2BD0-804C-9192-E0718C6410FC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162695-D8DF-8A42-A07F-E8DA66FA5235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3E2BFC-7B65-974B-B68C-91B6C1135BD8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A4B0FB-82F7-4D4E-90B3-757316743D29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000F00-7339-6A49-B39D-FC3C22AD5ED7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847A73-BF51-744E-A2BD-139D04A8F12C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1BF842-5146-B544-9050-6582A869455D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E574DA-12E5-6E42-AE71-E35D16619F42}" type="datetime3">
              <a:rPr lang="en-US" smtClean="0"/>
              <a:t>5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s.virginia.edu/evans/academic-root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aradox1x.org/2010/09/grace-hopper-on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://norvig.com/21-days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PI8Fo1vzUP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dlNtH7RRrGA/SwRavCzVE7gJ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wlhw16QWltI/PsAJDusEG6wJ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openxmlformats.org/officeDocument/2006/relationships/image" Target="../media/image19.png"/><Relationship Id="rId8" Type="http://schemas.openxmlformats.org/officeDocument/2006/relationships/image" Target="../media/image25.png"/><Relationship Id="rId9" Type="http://schemas.openxmlformats.org/officeDocument/2006/relationships/image" Target="../media/image36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openxmlformats.org/officeDocument/2006/relationships/image" Target="../media/image19.png"/><Relationship Id="rId8" Type="http://schemas.openxmlformats.org/officeDocument/2006/relationships/image" Target="../media/image25.png"/><Relationship Id="rId9" Type="http://schemas.openxmlformats.org/officeDocument/2006/relationships/image" Target="../media/image36.png"/><Relationship Id="rId10" Type="http://schemas.openxmlformats.org/officeDocument/2006/relationships/image" Target="../media/image45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" y="208046"/>
            <a:ext cx="6616126" cy="2308103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3: Zero to a Billion in 4.86 Years</a:t>
            </a:r>
            <a:br>
              <a:rPr lang="en-US" sz="6000" dirty="0" smtClean="0">
                <a:solidFill>
                  <a:srgbClr val="0000FF"/>
                </a:solidFill>
              </a:rPr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520588">
            <a:off x="372417" y="3205712"/>
            <a:ext cx="404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(War, Peace, and Operating Systems)</a:t>
            </a: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8371" y="621678"/>
            <a:ext cx="6591371" cy="5016757"/>
          </a:xfrm>
          <a:prstGeom prst="rect">
            <a:avLst/>
          </a:prstGeom>
          <a:solidFill>
            <a:srgbClr val="CCFFCC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</p:spTree>
    <p:extLst>
      <p:ext uri="{BB962C8B-B14F-4D97-AF65-F5344CB8AC3E}">
        <p14:creationId xmlns:p14="http://schemas.microsoft.com/office/powerpoint/2010/main" val="287249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</a:t>
            </a:r>
            <a:r>
              <a:rPr lang="en-US" sz="2400" b="1" dirty="0"/>
              <a:t>Alan Perlis</a:t>
            </a:r>
            <a:r>
              <a:rPr lang="en-US" sz="2400" dirty="0"/>
              <a:t>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www.cs.virginia.edu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786351"/>
            <a:ext cx="7668060" cy="13849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academic great-great-great-great-</a:t>
            </a:r>
            <a:r>
              <a:rPr lang="en-US" sz="2800" dirty="0"/>
              <a:t>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great-great-great-great-great-</a:t>
            </a:r>
            <a:r>
              <a:rPr lang="en-US" sz="2800" dirty="0" smtClean="0"/>
              <a:t>grandparent!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837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3981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  <p:sp>
        <p:nvSpPr>
          <p:cNvPr id="4098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39825" y="598488"/>
            <a:ext cx="2454275" cy="795337"/>
          </a:xfrm>
          <a:custGeom>
            <a:avLst/>
            <a:gdLst>
              <a:gd name="T0" fmla="+- 0 3184 3166"/>
              <a:gd name="T1" fmla="*/ T0 w 6818"/>
              <a:gd name="T2" fmla="+- 0 1975 1661"/>
              <a:gd name="T3" fmla="*/ 1975 h 2212"/>
              <a:gd name="T4" fmla="+- 0 3189 3166"/>
              <a:gd name="T5" fmla="*/ T4 w 6818"/>
              <a:gd name="T6" fmla="+- 0 2395 1661"/>
              <a:gd name="T7" fmla="*/ 2395 h 2212"/>
              <a:gd name="T8" fmla="+- 0 3253 3166"/>
              <a:gd name="T9" fmla="*/ T8 w 6818"/>
              <a:gd name="T10" fmla="+- 0 3056 1661"/>
              <a:gd name="T11" fmla="*/ 3056 h 2212"/>
              <a:gd name="T12" fmla="+- 0 3401 3166"/>
              <a:gd name="T13" fmla="*/ T12 w 6818"/>
              <a:gd name="T14" fmla="+- 0 2725 1661"/>
              <a:gd name="T15" fmla="*/ 2725 h 2212"/>
              <a:gd name="T16" fmla="+- 0 3473 3166"/>
              <a:gd name="T17" fmla="*/ T16 w 6818"/>
              <a:gd name="T18" fmla="+- 0 2996 1661"/>
              <a:gd name="T19" fmla="*/ 2996 h 2212"/>
              <a:gd name="T20" fmla="+- 0 3662 3166"/>
              <a:gd name="T21" fmla="*/ T20 w 6818"/>
              <a:gd name="T22" fmla="+- 0 3035 1661"/>
              <a:gd name="T23" fmla="*/ 3035 h 2212"/>
              <a:gd name="T24" fmla="+- 0 3757 3166"/>
              <a:gd name="T25" fmla="*/ T24 w 6818"/>
              <a:gd name="T26" fmla="+- 0 2859 1661"/>
              <a:gd name="T27" fmla="*/ 2859 h 2212"/>
              <a:gd name="T28" fmla="+- 0 3895 3166"/>
              <a:gd name="T29" fmla="*/ T28 w 6818"/>
              <a:gd name="T30" fmla="+- 0 3177 1661"/>
              <a:gd name="T31" fmla="*/ 3177 h 2212"/>
              <a:gd name="T32" fmla="+- 0 4045 3166"/>
              <a:gd name="T33" fmla="*/ T32 w 6818"/>
              <a:gd name="T34" fmla="+- 0 2100 1661"/>
              <a:gd name="T35" fmla="*/ 2100 h 2212"/>
              <a:gd name="T36" fmla="+- 0 4125 3166"/>
              <a:gd name="T37" fmla="*/ T36 w 6818"/>
              <a:gd name="T38" fmla="+- 0 2678 1661"/>
              <a:gd name="T39" fmla="*/ 2678 h 2212"/>
              <a:gd name="T40" fmla="+- 0 4237 3166"/>
              <a:gd name="T41" fmla="*/ T40 w 6818"/>
              <a:gd name="T42" fmla="+- 0 3088 1661"/>
              <a:gd name="T43" fmla="*/ 3088 h 2212"/>
              <a:gd name="T44" fmla="+- 0 4161 3166"/>
              <a:gd name="T45" fmla="*/ T44 w 6818"/>
              <a:gd name="T46" fmla="+- 0 2969 1661"/>
              <a:gd name="T47" fmla="*/ 2969 h 2212"/>
              <a:gd name="T48" fmla="+- 0 3962 3166"/>
              <a:gd name="T49" fmla="*/ T48 w 6818"/>
              <a:gd name="T50" fmla="+- 0 2982 1661"/>
              <a:gd name="T51" fmla="*/ 2982 h 2212"/>
              <a:gd name="T52" fmla="+- 0 4295 3166"/>
              <a:gd name="T53" fmla="*/ T52 w 6818"/>
              <a:gd name="T54" fmla="+- 0 3080 1661"/>
              <a:gd name="T55" fmla="*/ 3080 h 2212"/>
              <a:gd name="T56" fmla="+- 0 4598 3166"/>
              <a:gd name="T57" fmla="*/ T56 w 6818"/>
              <a:gd name="T58" fmla="+- 0 2740 1661"/>
              <a:gd name="T59" fmla="*/ 2740 h 2212"/>
              <a:gd name="T60" fmla="+- 0 4542 3166"/>
              <a:gd name="T61" fmla="*/ T60 w 6818"/>
              <a:gd name="T62" fmla="+- 0 3096 1661"/>
              <a:gd name="T63" fmla="*/ 3096 h 2212"/>
              <a:gd name="T64" fmla="+- 0 4970 3166"/>
              <a:gd name="T65" fmla="*/ T64 w 6818"/>
              <a:gd name="T66" fmla="+- 0 1836 1661"/>
              <a:gd name="T67" fmla="*/ 1836 h 2212"/>
              <a:gd name="T68" fmla="+- 0 4791 3166"/>
              <a:gd name="T69" fmla="*/ T68 w 6818"/>
              <a:gd name="T70" fmla="+- 0 1927 1661"/>
              <a:gd name="T71" fmla="*/ 1927 h 2212"/>
              <a:gd name="T72" fmla="+- 0 5560 3166"/>
              <a:gd name="T73" fmla="*/ T72 w 6818"/>
              <a:gd name="T74" fmla="+- 0 3021 1661"/>
              <a:gd name="T75" fmla="*/ 3021 h 2212"/>
              <a:gd name="T76" fmla="+- 0 5527 3166"/>
              <a:gd name="T77" fmla="*/ T76 w 6818"/>
              <a:gd name="T78" fmla="+- 0 1898 1661"/>
              <a:gd name="T79" fmla="*/ 1898 h 2212"/>
              <a:gd name="T80" fmla="+- 0 5344 3166"/>
              <a:gd name="T81" fmla="*/ T80 w 6818"/>
              <a:gd name="T82" fmla="+- 0 2013 1661"/>
              <a:gd name="T83" fmla="*/ 2013 h 2212"/>
              <a:gd name="T84" fmla="+- 0 5837 3166"/>
              <a:gd name="T85" fmla="*/ T84 w 6818"/>
              <a:gd name="T86" fmla="+- 0 3033 1661"/>
              <a:gd name="T87" fmla="*/ 3033 h 2212"/>
              <a:gd name="T88" fmla="+- 0 5688 3166"/>
              <a:gd name="T89" fmla="*/ T88 w 6818"/>
              <a:gd name="T90" fmla="+- 0 2921 1661"/>
              <a:gd name="T91" fmla="*/ 2921 h 2212"/>
              <a:gd name="T92" fmla="+- 0 6145 3166"/>
              <a:gd name="T93" fmla="*/ T92 w 6818"/>
              <a:gd name="T94" fmla="+- 0 3183 1661"/>
              <a:gd name="T95" fmla="*/ 3183 h 2212"/>
              <a:gd name="T96" fmla="+- 0 6792 3166"/>
              <a:gd name="T97" fmla="*/ T96 w 6818"/>
              <a:gd name="T98" fmla="+- 0 2783 1661"/>
              <a:gd name="T99" fmla="*/ 2783 h 2212"/>
              <a:gd name="T100" fmla="+- 0 6549 3166"/>
              <a:gd name="T101" fmla="*/ T100 w 6818"/>
              <a:gd name="T102" fmla="+- 0 2768 1661"/>
              <a:gd name="T103" fmla="*/ 2768 h 2212"/>
              <a:gd name="T104" fmla="+- 0 6450 3166"/>
              <a:gd name="T105" fmla="*/ T104 w 6818"/>
              <a:gd name="T106" fmla="+- 0 3118 1661"/>
              <a:gd name="T107" fmla="*/ 3118 h 2212"/>
              <a:gd name="T108" fmla="+- 0 6652 3166"/>
              <a:gd name="T109" fmla="*/ T108 w 6818"/>
              <a:gd name="T110" fmla="+- 0 3124 1661"/>
              <a:gd name="T111" fmla="*/ 3124 h 2212"/>
              <a:gd name="T112" fmla="+- 0 7082 3166"/>
              <a:gd name="T113" fmla="*/ T112 w 6818"/>
              <a:gd name="T114" fmla="+- 0 2266 1661"/>
              <a:gd name="T115" fmla="*/ 2266 h 2212"/>
              <a:gd name="T116" fmla="+- 0 7035 3166"/>
              <a:gd name="T117" fmla="*/ T116 w 6818"/>
              <a:gd name="T118" fmla="+- 0 2616 1661"/>
              <a:gd name="T119" fmla="*/ 2616 h 2212"/>
              <a:gd name="T120" fmla="+- 0 7059 3166"/>
              <a:gd name="T121" fmla="*/ T120 w 6818"/>
              <a:gd name="T122" fmla="+- 0 3147 1661"/>
              <a:gd name="T123" fmla="*/ 3147 h 2212"/>
              <a:gd name="T124" fmla="+- 0 7214 3166"/>
              <a:gd name="T125" fmla="*/ T124 w 6818"/>
              <a:gd name="T126" fmla="+- 0 2995 1661"/>
              <a:gd name="T127" fmla="*/ 2995 h 2212"/>
              <a:gd name="T128" fmla="+- 0 6895 3166"/>
              <a:gd name="T129" fmla="*/ T128 w 6818"/>
              <a:gd name="T130" fmla="+- 0 2922 1661"/>
              <a:gd name="T131" fmla="*/ 2922 h 2212"/>
              <a:gd name="T132" fmla="+- 0 7020 3166"/>
              <a:gd name="T133" fmla="*/ T132 w 6818"/>
              <a:gd name="T134" fmla="+- 0 2946 1661"/>
              <a:gd name="T135" fmla="*/ 2946 h 2212"/>
              <a:gd name="T136" fmla="+- 0 7419 3166"/>
              <a:gd name="T137" fmla="*/ T136 w 6818"/>
              <a:gd name="T138" fmla="+- 0 3139 1661"/>
              <a:gd name="T139" fmla="*/ 3139 h 2212"/>
              <a:gd name="T140" fmla="+- 0 7548 3166"/>
              <a:gd name="T141" fmla="*/ T140 w 6818"/>
              <a:gd name="T142" fmla="+- 0 3265 1661"/>
              <a:gd name="T143" fmla="*/ 3265 h 2212"/>
              <a:gd name="T144" fmla="+- 0 7746 3166"/>
              <a:gd name="T145" fmla="*/ T144 w 6818"/>
              <a:gd name="T146" fmla="+- 0 2957 1661"/>
              <a:gd name="T147" fmla="*/ 2957 h 2212"/>
              <a:gd name="T148" fmla="+- 0 8199 3166"/>
              <a:gd name="T149" fmla="*/ T148 w 6818"/>
              <a:gd name="T150" fmla="+- 0 2751 1661"/>
              <a:gd name="T151" fmla="*/ 2751 h 2212"/>
              <a:gd name="T152" fmla="+- 0 7907 3166"/>
              <a:gd name="T153" fmla="*/ T152 w 6818"/>
              <a:gd name="T154" fmla="+- 0 3056 1661"/>
              <a:gd name="T155" fmla="*/ 3056 h 2212"/>
              <a:gd name="T156" fmla="+- 0 8097 3166"/>
              <a:gd name="T157" fmla="*/ T156 w 6818"/>
              <a:gd name="T158" fmla="+- 0 3300 1661"/>
              <a:gd name="T159" fmla="*/ 3300 h 2212"/>
              <a:gd name="T160" fmla="+- 0 8195 3166"/>
              <a:gd name="T161" fmla="*/ T160 w 6818"/>
              <a:gd name="T162" fmla="+- 0 3036 1661"/>
              <a:gd name="T163" fmla="*/ 3036 h 2212"/>
              <a:gd name="T164" fmla="+- 0 8293 3166"/>
              <a:gd name="T165" fmla="*/ T164 w 6818"/>
              <a:gd name="T166" fmla="+- 0 3320 1661"/>
              <a:gd name="T167" fmla="*/ 3320 h 2212"/>
              <a:gd name="T168" fmla="+- 0 8348 3166"/>
              <a:gd name="T169" fmla="*/ T168 w 6818"/>
              <a:gd name="T170" fmla="+- 0 3232 1661"/>
              <a:gd name="T171" fmla="*/ 3232 h 2212"/>
              <a:gd name="T172" fmla="+- 0 8615 3166"/>
              <a:gd name="T173" fmla="*/ T172 w 6818"/>
              <a:gd name="T174" fmla="+- 0 2268 1661"/>
              <a:gd name="T175" fmla="*/ 2268 h 2212"/>
              <a:gd name="T176" fmla="+- 0 8584 3166"/>
              <a:gd name="T177" fmla="*/ T176 w 6818"/>
              <a:gd name="T178" fmla="+- 0 3134 1661"/>
              <a:gd name="T179" fmla="*/ 3134 h 2212"/>
              <a:gd name="T180" fmla="+- 0 8713 3166"/>
              <a:gd name="T181" fmla="*/ T180 w 6818"/>
              <a:gd name="T182" fmla="+- 0 3171 1661"/>
              <a:gd name="T183" fmla="*/ 3171 h 2212"/>
              <a:gd name="T184" fmla="+- 0 8918 3166"/>
              <a:gd name="T185" fmla="*/ T184 w 6818"/>
              <a:gd name="T186" fmla="+- 0 2343 1661"/>
              <a:gd name="T187" fmla="*/ 2343 h 2212"/>
              <a:gd name="T188" fmla="+- 0 8858 3166"/>
              <a:gd name="T189" fmla="*/ T188 w 6818"/>
              <a:gd name="T190" fmla="+- 0 3335 1661"/>
              <a:gd name="T191" fmla="*/ 3335 h 2212"/>
              <a:gd name="T192" fmla="+- 0 8993 3166"/>
              <a:gd name="T193" fmla="*/ T192 w 6818"/>
              <a:gd name="T194" fmla="+- 0 3205 1661"/>
              <a:gd name="T195" fmla="*/ 3205 h 2212"/>
              <a:gd name="T196" fmla="+- 0 9182 3166"/>
              <a:gd name="T197" fmla="*/ T196 w 6818"/>
              <a:gd name="T198" fmla="+- 0 3124 1661"/>
              <a:gd name="T199" fmla="*/ 3124 h 2212"/>
              <a:gd name="T200" fmla="+- 0 9303 3166"/>
              <a:gd name="T201" fmla="*/ T200 w 6818"/>
              <a:gd name="T202" fmla="+- 0 3397 1661"/>
              <a:gd name="T203" fmla="*/ 3397 h 2212"/>
              <a:gd name="T204" fmla="+- 0 9548 3166"/>
              <a:gd name="T205" fmla="*/ T204 w 6818"/>
              <a:gd name="T206" fmla="+- 0 3418 1661"/>
              <a:gd name="T207" fmla="*/ 3418 h 2212"/>
              <a:gd name="T208" fmla="+- 0 9509 3166"/>
              <a:gd name="T209" fmla="*/ T208 w 6818"/>
              <a:gd name="T210" fmla="+- 0 3840 1661"/>
              <a:gd name="T211" fmla="*/ 3840 h 2212"/>
              <a:gd name="T212" fmla="+- 0 9872 3166"/>
              <a:gd name="T213" fmla="*/ T212 w 6818"/>
              <a:gd name="T214" fmla="+- 0 2555 1661"/>
              <a:gd name="T215" fmla="*/ 2555 h 2212"/>
              <a:gd name="T216" fmla="+- 0 9894 3166"/>
              <a:gd name="T217" fmla="*/ T216 w 6818"/>
              <a:gd name="T218" fmla="+- 0 2497 1661"/>
              <a:gd name="T219" fmla="*/ 2497 h 2212"/>
              <a:gd name="T220" fmla="+- 0 9980 3166"/>
              <a:gd name="T221" fmla="*/ T220 w 6818"/>
              <a:gd name="T222" fmla="+- 0 3124 1661"/>
              <a:gd name="T223" fmla="*/ 3124 h 2212"/>
              <a:gd name="T224" fmla="+- 0 9926 3166"/>
              <a:gd name="T225" fmla="*/ T224 w 6818"/>
              <a:gd name="T226" fmla="+- 0 3165 1661"/>
              <a:gd name="T227" fmla="*/ 3165 h 221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</a:cxnLst>
            <a:rect l="0" t="0" r="r" b="b"/>
            <a:pathLst>
              <a:path w="6818" h="2212" extrusionOk="0">
                <a:moveTo>
                  <a:pt x="29" y="354"/>
                </a:moveTo>
                <a:cubicBezTo>
                  <a:pt x="21" y="333"/>
                  <a:pt x="19" y="328"/>
                  <a:pt x="18" y="314"/>
                </a:cubicBezTo>
                <a:cubicBezTo>
                  <a:pt x="-5" y="350"/>
                  <a:pt x="4" y="385"/>
                  <a:pt x="4" y="430"/>
                </a:cubicBezTo>
                <a:cubicBezTo>
                  <a:pt x="3" y="532"/>
                  <a:pt x="14" y="632"/>
                  <a:pt x="23" y="734"/>
                </a:cubicBezTo>
                <a:cubicBezTo>
                  <a:pt x="34" y="862"/>
                  <a:pt x="53" y="990"/>
                  <a:pt x="66" y="1118"/>
                </a:cubicBezTo>
                <a:cubicBezTo>
                  <a:pt x="75" y="1208"/>
                  <a:pt x="89" y="1304"/>
                  <a:pt x="87" y="1395"/>
                </a:cubicBezTo>
                <a:cubicBezTo>
                  <a:pt x="86" y="1420"/>
                  <a:pt x="94" y="1352"/>
                  <a:pt x="98" y="1339"/>
                </a:cubicBezTo>
              </a:path>
              <a:path w="6818" h="2212" extrusionOk="0">
                <a:moveTo>
                  <a:pt x="235" y="1064"/>
                </a:moveTo>
                <a:cubicBezTo>
                  <a:pt x="243" y="1092"/>
                  <a:pt x="247" y="1122"/>
                  <a:pt x="253" y="1154"/>
                </a:cubicBezTo>
                <a:cubicBezTo>
                  <a:pt x="264" y="1217"/>
                  <a:pt x="282" y="1276"/>
                  <a:pt x="307" y="1335"/>
                </a:cubicBezTo>
                <a:cubicBezTo>
                  <a:pt x="324" y="1374"/>
                  <a:pt x="352" y="1438"/>
                  <a:pt x="398" y="1451"/>
                </a:cubicBezTo>
                <a:cubicBezTo>
                  <a:pt x="445" y="1465"/>
                  <a:pt x="479" y="1406"/>
                  <a:pt x="496" y="1374"/>
                </a:cubicBezTo>
                <a:cubicBezTo>
                  <a:pt x="522" y="1325"/>
                  <a:pt x="533" y="1270"/>
                  <a:pt x="561" y="1222"/>
                </a:cubicBezTo>
                <a:cubicBezTo>
                  <a:pt x="574" y="1205"/>
                  <a:pt x="576" y="1199"/>
                  <a:pt x="591" y="1198"/>
                </a:cubicBezTo>
                <a:cubicBezTo>
                  <a:pt x="622" y="1230"/>
                  <a:pt x="637" y="1270"/>
                  <a:pt x="654" y="1312"/>
                </a:cubicBezTo>
                <a:cubicBezTo>
                  <a:pt x="681" y="1379"/>
                  <a:pt x="697" y="1451"/>
                  <a:pt x="729" y="1516"/>
                </a:cubicBezTo>
                <a:cubicBezTo>
                  <a:pt x="743" y="1544"/>
                  <a:pt x="750" y="1551"/>
                  <a:pt x="776" y="1564"/>
                </a:cubicBezTo>
              </a:path>
              <a:path w="6818" h="2212" extrusionOk="0">
                <a:moveTo>
                  <a:pt x="879" y="439"/>
                </a:moveTo>
                <a:cubicBezTo>
                  <a:pt x="892" y="503"/>
                  <a:pt x="906" y="565"/>
                  <a:pt x="915" y="630"/>
                </a:cubicBezTo>
                <a:cubicBezTo>
                  <a:pt x="933" y="759"/>
                  <a:pt x="940" y="888"/>
                  <a:pt x="959" y="1017"/>
                </a:cubicBezTo>
                <a:cubicBezTo>
                  <a:pt x="976" y="1131"/>
                  <a:pt x="975" y="1324"/>
                  <a:pt x="1044" y="1423"/>
                </a:cubicBezTo>
                <a:cubicBezTo>
                  <a:pt x="1054" y="1437"/>
                  <a:pt x="1062" y="1413"/>
                  <a:pt x="1071" y="1427"/>
                </a:cubicBezTo>
                <a:cubicBezTo>
                  <a:pt x="1069" y="1407"/>
                  <a:pt x="1084" y="1369"/>
                  <a:pt x="1066" y="1343"/>
                </a:cubicBezTo>
                <a:cubicBezTo>
                  <a:pt x="1041" y="1306"/>
                  <a:pt x="1033" y="1311"/>
                  <a:pt x="995" y="1308"/>
                </a:cubicBezTo>
                <a:cubicBezTo>
                  <a:pt x="956" y="1305"/>
                  <a:pt x="925" y="1321"/>
                  <a:pt x="885" y="1324"/>
                </a:cubicBezTo>
                <a:cubicBezTo>
                  <a:pt x="854" y="1326"/>
                  <a:pt x="826" y="1322"/>
                  <a:pt x="796" y="1321"/>
                </a:cubicBezTo>
                <a:cubicBezTo>
                  <a:pt x="792" y="1320"/>
                  <a:pt x="787" y="1320"/>
                  <a:pt x="783" y="1319"/>
                </a:cubicBezTo>
                <a:cubicBezTo>
                  <a:pt x="896" y="1369"/>
                  <a:pt x="1002" y="1421"/>
                  <a:pt x="1129" y="1419"/>
                </a:cubicBezTo>
                <a:cubicBezTo>
                  <a:pt x="1286" y="1416"/>
                  <a:pt x="1458" y="1324"/>
                  <a:pt x="1470" y="1153"/>
                </a:cubicBezTo>
                <a:cubicBezTo>
                  <a:pt x="1473" y="1108"/>
                  <a:pt x="1440" y="1106"/>
                  <a:pt x="1432" y="1079"/>
                </a:cubicBezTo>
                <a:cubicBezTo>
                  <a:pt x="1382" y="1119"/>
                  <a:pt x="1345" y="1124"/>
                  <a:pt x="1318" y="1202"/>
                </a:cubicBezTo>
                <a:cubicBezTo>
                  <a:pt x="1291" y="1279"/>
                  <a:pt x="1281" y="1400"/>
                  <a:pt x="1376" y="1435"/>
                </a:cubicBezTo>
                <a:cubicBezTo>
                  <a:pt x="1520" y="1488"/>
                  <a:pt x="1673" y="1338"/>
                  <a:pt x="1747" y="1235"/>
                </a:cubicBezTo>
                <a:cubicBezTo>
                  <a:pt x="1965" y="930"/>
                  <a:pt x="1926" y="509"/>
                  <a:pt x="1804" y="175"/>
                </a:cubicBezTo>
                <a:cubicBezTo>
                  <a:pt x="1772" y="86"/>
                  <a:pt x="1742" y="49"/>
                  <a:pt x="1681" y="0"/>
                </a:cubicBezTo>
                <a:cubicBezTo>
                  <a:pt x="1643" y="91"/>
                  <a:pt x="1625" y="158"/>
                  <a:pt x="1625" y="266"/>
                </a:cubicBezTo>
                <a:cubicBezTo>
                  <a:pt x="1624" y="640"/>
                  <a:pt x="1706" y="1160"/>
                  <a:pt x="2006" y="1420"/>
                </a:cubicBezTo>
                <a:cubicBezTo>
                  <a:pt x="2140" y="1536"/>
                  <a:pt x="2294" y="1491"/>
                  <a:pt x="2394" y="1360"/>
                </a:cubicBezTo>
                <a:cubicBezTo>
                  <a:pt x="2554" y="1151"/>
                  <a:pt x="2564" y="853"/>
                  <a:pt x="2515" y="606"/>
                </a:cubicBezTo>
                <a:cubicBezTo>
                  <a:pt x="2490" y="477"/>
                  <a:pt x="2442" y="342"/>
                  <a:pt x="2361" y="237"/>
                </a:cubicBezTo>
                <a:cubicBezTo>
                  <a:pt x="2322" y="198"/>
                  <a:pt x="2313" y="186"/>
                  <a:pt x="2279" y="175"/>
                </a:cubicBezTo>
                <a:cubicBezTo>
                  <a:pt x="2216" y="231"/>
                  <a:pt x="2190" y="250"/>
                  <a:pt x="2178" y="352"/>
                </a:cubicBezTo>
                <a:cubicBezTo>
                  <a:pt x="2142" y="647"/>
                  <a:pt x="2235" y="983"/>
                  <a:pt x="2396" y="1229"/>
                </a:cubicBezTo>
                <a:cubicBezTo>
                  <a:pt x="2448" y="1309"/>
                  <a:pt x="2561" y="1441"/>
                  <a:pt x="2671" y="1372"/>
                </a:cubicBezTo>
                <a:cubicBezTo>
                  <a:pt x="2836" y="1269"/>
                  <a:pt x="2706" y="1103"/>
                  <a:pt x="2614" y="1040"/>
                </a:cubicBezTo>
                <a:cubicBezTo>
                  <a:pt x="2546" y="1114"/>
                  <a:pt x="2508" y="1136"/>
                  <a:pt x="2522" y="1260"/>
                </a:cubicBezTo>
                <a:cubicBezTo>
                  <a:pt x="2539" y="1403"/>
                  <a:pt x="2625" y="1533"/>
                  <a:pt x="2773" y="1560"/>
                </a:cubicBezTo>
                <a:cubicBezTo>
                  <a:pt x="2834" y="1571"/>
                  <a:pt x="2925" y="1549"/>
                  <a:pt x="2979" y="1522"/>
                </a:cubicBezTo>
                <a:cubicBezTo>
                  <a:pt x="3028" y="1497"/>
                  <a:pt x="3075" y="1444"/>
                  <a:pt x="3116" y="1408"/>
                </a:cubicBezTo>
              </a:path>
              <a:path w="6818" h="2212" extrusionOk="0">
                <a:moveTo>
                  <a:pt x="3626" y="1122"/>
                </a:moveTo>
                <a:cubicBezTo>
                  <a:pt x="3608" y="1092"/>
                  <a:pt x="3577" y="1078"/>
                  <a:pt x="3539" y="1075"/>
                </a:cubicBezTo>
                <a:cubicBezTo>
                  <a:pt x="3490" y="1071"/>
                  <a:pt x="3425" y="1077"/>
                  <a:pt x="3383" y="1107"/>
                </a:cubicBezTo>
                <a:cubicBezTo>
                  <a:pt x="3332" y="1144"/>
                  <a:pt x="3291" y="1207"/>
                  <a:pt x="3275" y="1267"/>
                </a:cubicBezTo>
                <a:cubicBezTo>
                  <a:pt x="3258" y="1329"/>
                  <a:pt x="3260" y="1397"/>
                  <a:pt x="3284" y="1457"/>
                </a:cubicBezTo>
                <a:cubicBezTo>
                  <a:pt x="3299" y="1494"/>
                  <a:pt x="3338" y="1541"/>
                  <a:pt x="3384" y="1537"/>
                </a:cubicBezTo>
                <a:cubicBezTo>
                  <a:pt x="3430" y="1533"/>
                  <a:pt x="3461" y="1498"/>
                  <a:pt x="3486" y="1463"/>
                </a:cubicBezTo>
                <a:cubicBezTo>
                  <a:pt x="3508" y="1428"/>
                  <a:pt x="3515" y="1417"/>
                  <a:pt x="3531" y="1395"/>
                </a:cubicBezTo>
              </a:path>
              <a:path w="6818" h="2212" extrusionOk="0">
                <a:moveTo>
                  <a:pt x="3916" y="605"/>
                </a:moveTo>
                <a:cubicBezTo>
                  <a:pt x="3910" y="638"/>
                  <a:pt x="3910" y="672"/>
                  <a:pt x="3905" y="706"/>
                </a:cubicBezTo>
                <a:cubicBezTo>
                  <a:pt x="3893" y="789"/>
                  <a:pt x="3879" y="871"/>
                  <a:pt x="3869" y="955"/>
                </a:cubicBezTo>
                <a:cubicBezTo>
                  <a:pt x="3856" y="1063"/>
                  <a:pt x="3848" y="1171"/>
                  <a:pt x="3853" y="1280"/>
                </a:cubicBezTo>
                <a:cubicBezTo>
                  <a:pt x="3855" y="1328"/>
                  <a:pt x="3848" y="1450"/>
                  <a:pt x="3893" y="1486"/>
                </a:cubicBezTo>
                <a:cubicBezTo>
                  <a:pt x="3936" y="1521"/>
                  <a:pt x="3976" y="1484"/>
                  <a:pt x="4010" y="1452"/>
                </a:cubicBezTo>
                <a:cubicBezTo>
                  <a:pt x="4038" y="1426"/>
                  <a:pt x="4073" y="1370"/>
                  <a:pt x="4048" y="1334"/>
                </a:cubicBezTo>
                <a:cubicBezTo>
                  <a:pt x="4024" y="1300"/>
                  <a:pt x="3957" y="1291"/>
                  <a:pt x="3920" y="1282"/>
                </a:cubicBezTo>
                <a:cubicBezTo>
                  <a:pt x="3860" y="1267"/>
                  <a:pt x="3791" y="1257"/>
                  <a:pt x="3729" y="1261"/>
                </a:cubicBezTo>
                <a:cubicBezTo>
                  <a:pt x="3705" y="1269"/>
                  <a:pt x="3698" y="1273"/>
                  <a:pt x="3681" y="1268"/>
                </a:cubicBezTo>
                <a:cubicBezTo>
                  <a:pt x="3740" y="1280"/>
                  <a:pt x="3791" y="1284"/>
                  <a:pt x="3854" y="1285"/>
                </a:cubicBezTo>
                <a:cubicBezTo>
                  <a:pt x="3940" y="1287"/>
                  <a:pt x="4026" y="1285"/>
                  <a:pt x="4109" y="1314"/>
                </a:cubicBezTo>
                <a:cubicBezTo>
                  <a:pt x="4188" y="1341"/>
                  <a:pt x="4233" y="1399"/>
                  <a:pt x="4253" y="1478"/>
                </a:cubicBezTo>
                <a:cubicBezTo>
                  <a:pt x="4262" y="1515"/>
                  <a:pt x="4260" y="1571"/>
                  <a:pt x="4286" y="1602"/>
                </a:cubicBezTo>
                <a:cubicBezTo>
                  <a:pt x="4314" y="1636"/>
                  <a:pt x="4348" y="1623"/>
                  <a:pt x="4382" y="1604"/>
                </a:cubicBezTo>
                <a:cubicBezTo>
                  <a:pt x="4439" y="1573"/>
                  <a:pt x="4465" y="1514"/>
                  <a:pt x="4494" y="1462"/>
                </a:cubicBezTo>
                <a:cubicBezTo>
                  <a:pt x="4525" y="1407"/>
                  <a:pt x="4548" y="1350"/>
                  <a:pt x="4580" y="1296"/>
                </a:cubicBezTo>
              </a:path>
              <a:path w="6818" h="2212" extrusionOk="0">
                <a:moveTo>
                  <a:pt x="5141" y="1142"/>
                </a:moveTo>
                <a:cubicBezTo>
                  <a:pt x="5114" y="1103"/>
                  <a:pt x="5080" y="1096"/>
                  <a:pt x="5033" y="1090"/>
                </a:cubicBezTo>
                <a:cubicBezTo>
                  <a:pt x="4959" y="1081"/>
                  <a:pt x="4893" y="1086"/>
                  <a:pt x="4835" y="1138"/>
                </a:cubicBezTo>
                <a:cubicBezTo>
                  <a:pt x="4765" y="1201"/>
                  <a:pt x="4744" y="1305"/>
                  <a:pt x="4741" y="1395"/>
                </a:cubicBezTo>
                <a:cubicBezTo>
                  <a:pt x="4739" y="1476"/>
                  <a:pt x="4753" y="1581"/>
                  <a:pt x="4804" y="1647"/>
                </a:cubicBezTo>
                <a:cubicBezTo>
                  <a:pt x="4844" y="1700"/>
                  <a:pt x="4895" y="1686"/>
                  <a:pt x="4931" y="1639"/>
                </a:cubicBezTo>
                <a:cubicBezTo>
                  <a:pt x="4983" y="1571"/>
                  <a:pt x="4997" y="1482"/>
                  <a:pt x="5020" y="1402"/>
                </a:cubicBezTo>
                <a:cubicBezTo>
                  <a:pt x="5023" y="1393"/>
                  <a:pt x="5026" y="1384"/>
                  <a:pt x="5029" y="1375"/>
                </a:cubicBezTo>
                <a:cubicBezTo>
                  <a:pt x="5063" y="1392"/>
                  <a:pt x="5067" y="1444"/>
                  <a:pt x="5078" y="1484"/>
                </a:cubicBezTo>
                <a:cubicBezTo>
                  <a:pt x="5093" y="1537"/>
                  <a:pt x="5099" y="1611"/>
                  <a:pt x="5127" y="1659"/>
                </a:cubicBezTo>
                <a:cubicBezTo>
                  <a:pt x="5148" y="1695"/>
                  <a:pt x="5159" y="1650"/>
                  <a:pt x="5167" y="1624"/>
                </a:cubicBezTo>
                <a:cubicBezTo>
                  <a:pt x="5172" y="1606"/>
                  <a:pt x="5177" y="1589"/>
                  <a:pt x="5182" y="1571"/>
                </a:cubicBezTo>
              </a:path>
              <a:path w="6818" h="2212" extrusionOk="0">
                <a:moveTo>
                  <a:pt x="5410" y="420"/>
                </a:moveTo>
                <a:cubicBezTo>
                  <a:pt x="5452" y="478"/>
                  <a:pt x="5448" y="535"/>
                  <a:pt x="5449" y="607"/>
                </a:cubicBezTo>
                <a:cubicBezTo>
                  <a:pt x="5451" y="750"/>
                  <a:pt x="5436" y="894"/>
                  <a:pt x="5428" y="1037"/>
                </a:cubicBezTo>
                <a:cubicBezTo>
                  <a:pt x="5420" y="1182"/>
                  <a:pt x="5411" y="1328"/>
                  <a:pt x="5418" y="1473"/>
                </a:cubicBezTo>
                <a:cubicBezTo>
                  <a:pt x="5421" y="1532"/>
                  <a:pt x="5418" y="1606"/>
                  <a:pt x="5465" y="1640"/>
                </a:cubicBezTo>
                <a:cubicBezTo>
                  <a:pt x="5508" y="1598"/>
                  <a:pt x="5520" y="1567"/>
                  <a:pt x="5547" y="1510"/>
                </a:cubicBezTo>
              </a:path>
              <a:path w="6818" h="2212" extrusionOk="0">
                <a:moveTo>
                  <a:pt x="5729" y="523"/>
                </a:moveTo>
                <a:cubicBezTo>
                  <a:pt x="5749" y="578"/>
                  <a:pt x="5757" y="616"/>
                  <a:pt x="5752" y="682"/>
                </a:cubicBezTo>
                <a:cubicBezTo>
                  <a:pt x="5741" y="812"/>
                  <a:pt x="5721" y="941"/>
                  <a:pt x="5705" y="1070"/>
                </a:cubicBezTo>
                <a:cubicBezTo>
                  <a:pt x="5686" y="1224"/>
                  <a:pt x="5600" y="1530"/>
                  <a:pt x="5692" y="1674"/>
                </a:cubicBezTo>
                <a:cubicBezTo>
                  <a:pt x="5699" y="1679"/>
                  <a:pt x="5706" y="1684"/>
                  <a:pt x="5713" y="1689"/>
                </a:cubicBezTo>
                <a:cubicBezTo>
                  <a:pt x="5767" y="1644"/>
                  <a:pt x="5792" y="1613"/>
                  <a:pt x="5827" y="1544"/>
                </a:cubicBezTo>
                <a:cubicBezTo>
                  <a:pt x="5859" y="1481"/>
                  <a:pt x="5893" y="1420"/>
                  <a:pt x="5930" y="1361"/>
                </a:cubicBezTo>
                <a:cubicBezTo>
                  <a:pt x="5976" y="1387"/>
                  <a:pt x="5990" y="1401"/>
                  <a:pt x="6016" y="1463"/>
                </a:cubicBezTo>
                <a:cubicBezTo>
                  <a:pt x="6049" y="1541"/>
                  <a:pt x="6066" y="1632"/>
                  <a:pt x="6109" y="1706"/>
                </a:cubicBezTo>
                <a:cubicBezTo>
                  <a:pt x="6121" y="1725"/>
                  <a:pt x="6123" y="1731"/>
                  <a:pt x="6137" y="1736"/>
                </a:cubicBezTo>
                <a:cubicBezTo>
                  <a:pt x="6170" y="1723"/>
                  <a:pt x="6213" y="1687"/>
                  <a:pt x="6249" y="1683"/>
                </a:cubicBezTo>
                <a:cubicBezTo>
                  <a:pt x="6310" y="1676"/>
                  <a:pt x="6348" y="1709"/>
                  <a:pt x="6382" y="1757"/>
                </a:cubicBezTo>
                <a:cubicBezTo>
                  <a:pt x="6439" y="1837"/>
                  <a:pt x="6547" y="2077"/>
                  <a:pt x="6471" y="2173"/>
                </a:cubicBezTo>
                <a:cubicBezTo>
                  <a:pt x="6434" y="2219"/>
                  <a:pt x="6387" y="2219"/>
                  <a:pt x="6343" y="2179"/>
                </a:cubicBezTo>
                <a:cubicBezTo>
                  <a:pt x="6294" y="2135"/>
                  <a:pt x="6292" y="2081"/>
                  <a:pt x="6280" y="2022"/>
                </a:cubicBezTo>
              </a:path>
              <a:path w="6818" h="2212" extrusionOk="0">
                <a:moveTo>
                  <a:pt x="6706" y="894"/>
                </a:moveTo>
                <a:cubicBezTo>
                  <a:pt x="6712" y="885"/>
                  <a:pt x="6736" y="856"/>
                  <a:pt x="6735" y="846"/>
                </a:cubicBezTo>
                <a:cubicBezTo>
                  <a:pt x="6733" y="843"/>
                  <a:pt x="6730" y="839"/>
                  <a:pt x="6728" y="836"/>
                </a:cubicBezTo>
                <a:cubicBezTo>
                  <a:pt x="6696" y="857"/>
                  <a:pt x="6705" y="887"/>
                  <a:pt x="6705" y="926"/>
                </a:cubicBezTo>
              </a:path>
              <a:path w="6818" h="2212" extrusionOk="0">
                <a:moveTo>
                  <a:pt x="6814" y="1463"/>
                </a:moveTo>
                <a:cubicBezTo>
                  <a:pt x="6816" y="1493"/>
                  <a:pt x="6830" y="1545"/>
                  <a:pt x="6786" y="1519"/>
                </a:cubicBezTo>
                <a:cubicBezTo>
                  <a:pt x="6773" y="1510"/>
                  <a:pt x="6770" y="1507"/>
                  <a:pt x="6760" y="150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9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887788" y="765175"/>
            <a:ext cx="1160462" cy="492125"/>
          </a:xfrm>
          <a:custGeom>
            <a:avLst/>
            <a:gdLst>
              <a:gd name="T0" fmla="+- 0 11197 10799"/>
              <a:gd name="T1" fmla="*/ T0 w 3226"/>
              <a:gd name="T2" fmla="+- 0 2199 2125"/>
              <a:gd name="T3" fmla="*/ 2199 h 1368"/>
              <a:gd name="T4" fmla="+- 0 11110 10799"/>
              <a:gd name="T5" fmla="*/ T4 w 3226"/>
              <a:gd name="T6" fmla="+- 0 2213 2125"/>
              <a:gd name="T7" fmla="*/ 2213 h 1368"/>
              <a:gd name="T8" fmla="+- 0 10799 10799"/>
              <a:gd name="T9" fmla="*/ T8 w 3226"/>
              <a:gd name="T10" fmla="+- 0 2417 2125"/>
              <a:gd name="T11" fmla="*/ 2417 h 1368"/>
              <a:gd name="T12" fmla="+- 0 11052 10799"/>
              <a:gd name="T13" fmla="*/ T12 w 3226"/>
              <a:gd name="T14" fmla="+- 0 2506 2125"/>
              <a:gd name="T15" fmla="*/ 2506 h 1368"/>
              <a:gd name="T16" fmla="+- 0 11128 10799"/>
              <a:gd name="T17" fmla="*/ T16 w 3226"/>
              <a:gd name="T18" fmla="+- 0 2289 2125"/>
              <a:gd name="T19" fmla="*/ 2289 h 1368"/>
              <a:gd name="T20" fmla="+- 0 11121 10799"/>
              <a:gd name="T21" fmla="*/ T20 w 3226"/>
              <a:gd name="T22" fmla="+- 0 2821 2125"/>
              <a:gd name="T23" fmla="*/ 2821 h 1368"/>
              <a:gd name="T24" fmla="+- 0 11027 10799"/>
              <a:gd name="T25" fmla="*/ T24 w 3226"/>
              <a:gd name="T26" fmla="+- 0 3315 2125"/>
              <a:gd name="T27" fmla="*/ 3315 h 1368"/>
              <a:gd name="T28" fmla="+- 0 11870 10799"/>
              <a:gd name="T29" fmla="*/ T28 w 3226"/>
              <a:gd name="T30" fmla="+- 0 2136 2125"/>
              <a:gd name="T31" fmla="*/ 2136 h 1368"/>
              <a:gd name="T32" fmla="+- 0 11430 10799"/>
              <a:gd name="T33" fmla="*/ T32 w 3226"/>
              <a:gd name="T34" fmla="+- 0 2390 2125"/>
              <a:gd name="T35" fmla="*/ 2390 h 1368"/>
              <a:gd name="T36" fmla="+- 0 11437 10799"/>
              <a:gd name="T37" fmla="*/ T36 w 3226"/>
              <a:gd name="T38" fmla="+- 0 2683 2125"/>
              <a:gd name="T39" fmla="*/ 2683 h 1368"/>
              <a:gd name="T40" fmla="+- 0 11804 10799"/>
              <a:gd name="T41" fmla="*/ T40 w 3226"/>
              <a:gd name="T42" fmla="+- 0 2313 2125"/>
              <a:gd name="T43" fmla="*/ 2313 h 1368"/>
              <a:gd name="T44" fmla="+- 0 11812 10799"/>
              <a:gd name="T45" fmla="*/ T44 w 3226"/>
              <a:gd name="T46" fmla="+- 0 2457 2125"/>
              <a:gd name="T47" fmla="*/ 2457 h 1368"/>
              <a:gd name="T48" fmla="+- 0 11592 10799"/>
              <a:gd name="T49" fmla="*/ T48 w 3226"/>
              <a:gd name="T50" fmla="+- 0 3285 2125"/>
              <a:gd name="T51" fmla="*/ 3285 h 1368"/>
              <a:gd name="T52" fmla="+- 0 12015 10799"/>
              <a:gd name="T53" fmla="*/ T52 w 3226"/>
              <a:gd name="T54" fmla="+- 0 3489 2125"/>
              <a:gd name="T55" fmla="*/ 3489 h 1368"/>
              <a:gd name="T56" fmla="+- 0 12062 10799"/>
              <a:gd name="T57" fmla="*/ T56 w 3226"/>
              <a:gd name="T58" fmla="+- 0 3365 2125"/>
              <a:gd name="T59" fmla="*/ 3365 h 1368"/>
              <a:gd name="T60" fmla="+- 0 12753 10799"/>
              <a:gd name="T61" fmla="*/ T60 w 3226"/>
              <a:gd name="T62" fmla="+- 0 2412 2125"/>
              <a:gd name="T63" fmla="*/ 2412 h 1368"/>
              <a:gd name="T64" fmla="+- 0 12651 10799"/>
              <a:gd name="T65" fmla="*/ T64 w 3226"/>
              <a:gd name="T66" fmla="+- 0 2264 2125"/>
              <a:gd name="T67" fmla="*/ 2264 h 1368"/>
              <a:gd name="T68" fmla="+- 0 12398 10799"/>
              <a:gd name="T69" fmla="*/ T68 w 3226"/>
              <a:gd name="T70" fmla="+- 0 2615 2125"/>
              <a:gd name="T71" fmla="*/ 2615 h 1368"/>
              <a:gd name="T72" fmla="+- 0 12562 10799"/>
              <a:gd name="T73" fmla="*/ T72 w 3226"/>
              <a:gd name="T74" fmla="+- 0 2667 2125"/>
              <a:gd name="T75" fmla="*/ 2667 h 1368"/>
              <a:gd name="T76" fmla="+- 0 12718 10799"/>
              <a:gd name="T77" fmla="*/ T76 w 3226"/>
              <a:gd name="T78" fmla="+- 0 2583 2125"/>
              <a:gd name="T79" fmla="*/ 2583 h 1368"/>
              <a:gd name="T80" fmla="+- 0 12638 10799"/>
              <a:gd name="T81" fmla="*/ T80 w 3226"/>
              <a:gd name="T82" fmla="+- 0 3283 2125"/>
              <a:gd name="T83" fmla="*/ 3283 h 1368"/>
              <a:gd name="T84" fmla="+- 0 13269 10799"/>
              <a:gd name="T85" fmla="*/ T84 w 3226"/>
              <a:gd name="T86" fmla="+- 0 2416 2125"/>
              <a:gd name="T87" fmla="*/ 2416 h 1368"/>
              <a:gd name="T88" fmla="+- 0 12999 10799"/>
              <a:gd name="T89" fmla="*/ T88 w 3226"/>
              <a:gd name="T90" fmla="+- 0 2528 2125"/>
              <a:gd name="T91" fmla="*/ 2528 h 1368"/>
              <a:gd name="T92" fmla="+- 0 12977 10799"/>
              <a:gd name="T93" fmla="*/ T92 w 3226"/>
              <a:gd name="T94" fmla="+- 0 2754 2125"/>
              <a:gd name="T95" fmla="*/ 2754 h 1368"/>
              <a:gd name="T96" fmla="+- 0 13255 10799"/>
              <a:gd name="T97" fmla="*/ T96 w 3226"/>
              <a:gd name="T98" fmla="+- 0 2505 2125"/>
              <a:gd name="T99" fmla="*/ 2505 h 1368"/>
              <a:gd name="T100" fmla="+- 0 13085 10799"/>
              <a:gd name="T101" fmla="*/ T100 w 3226"/>
              <a:gd name="T102" fmla="+- 0 3477 2125"/>
              <a:gd name="T103" fmla="*/ 3477 h 1368"/>
              <a:gd name="T104" fmla="+- 0 14024 10799"/>
              <a:gd name="T105" fmla="*/ T104 w 3226"/>
              <a:gd name="T106" fmla="+- 0 2405 2125"/>
              <a:gd name="T107" fmla="*/ 2405 h 1368"/>
              <a:gd name="T108" fmla="+- 0 13779 10799"/>
              <a:gd name="T109" fmla="*/ T108 w 3226"/>
              <a:gd name="T110" fmla="+- 0 2830 2125"/>
              <a:gd name="T111" fmla="*/ 2830 h 1368"/>
              <a:gd name="T112" fmla="+- 0 13477 10799"/>
              <a:gd name="T113" fmla="*/ T112 w 3226"/>
              <a:gd name="T114" fmla="+- 0 3330 2125"/>
              <a:gd name="T115" fmla="*/ 3330 h 1368"/>
              <a:gd name="T116" fmla="+- 0 13678 10799"/>
              <a:gd name="T117" fmla="*/ T116 w 3226"/>
              <a:gd name="T118" fmla="+- 0 2484 2125"/>
              <a:gd name="T119" fmla="*/ 2484 h 1368"/>
              <a:gd name="T120" fmla="+- 0 13511 10799"/>
              <a:gd name="T121" fmla="*/ T120 w 3226"/>
              <a:gd name="T122" fmla="+- 0 2543 2125"/>
              <a:gd name="T123" fmla="*/ 2543 h 1368"/>
              <a:gd name="T124" fmla="+- 0 13481 10799"/>
              <a:gd name="T125" fmla="*/ T124 w 3226"/>
              <a:gd name="T126" fmla="+- 0 2810 2125"/>
              <a:gd name="T127" fmla="*/ 2810 h 1368"/>
              <a:gd name="T128" fmla="+- 0 13689 10799"/>
              <a:gd name="T129" fmla="*/ T128 w 3226"/>
              <a:gd name="T130" fmla="+- 0 2592 2125"/>
              <a:gd name="T131" fmla="*/ 2592 h 1368"/>
              <a:gd name="T132" fmla="+- 0 13622 10799"/>
              <a:gd name="T133" fmla="*/ T132 w 3226"/>
              <a:gd name="T134" fmla="+- 0 2552 2125"/>
              <a:gd name="T135" fmla="*/ 2552 h 1368"/>
              <a:gd name="T136" fmla="+- 0 13871 10799"/>
              <a:gd name="T137" fmla="*/ T136 w 3226"/>
              <a:gd name="T138" fmla="+- 0 3168 2125"/>
              <a:gd name="T139" fmla="*/ 3168 h 1368"/>
              <a:gd name="T140" fmla="+- 0 13842 10799"/>
              <a:gd name="T141" fmla="*/ T140 w 3226"/>
              <a:gd name="T142" fmla="+- 0 3367 2125"/>
              <a:gd name="T143" fmla="*/ 3367 h 1368"/>
              <a:gd name="T144" fmla="+- 0 13912 10799"/>
              <a:gd name="T145" fmla="*/ T144 w 3226"/>
              <a:gd name="T146" fmla="+- 0 3252 2125"/>
              <a:gd name="T147" fmla="*/ 3252 h 13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3226" h="1368" extrusionOk="0">
                <a:moveTo>
                  <a:pt x="368" y="144"/>
                </a:moveTo>
                <a:cubicBezTo>
                  <a:pt x="379" y="122"/>
                  <a:pt x="391" y="98"/>
                  <a:pt x="398" y="74"/>
                </a:cubicBezTo>
                <a:cubicBezTo>
                  <a:pt x="398" y="70"/>
                  <a:pt x="399" y="67"/>
                  <a:pt x="399" y="63"/>
                </a:cubicBezTo>
                <a:cubicBezTo>
                  <a:pt x="369" y="70"/>
                  <a:pt x="340" y="78"/>
                  <a:pt x="311" y="88"/>
                </a:cubicBezTo>
                <a:cubicBezTo>
                  <a:pt x="248" y="110"/>
                  <a:pt x="182" y="131"/>
                  <a:pt x="123" y="162"/>
                </a:cubicBezTo>
                <a:cubicBezTo>
                  <a:pt x="70" y="190"/>
                  <a:pt x="13" y="229"/>
                  <a:pt x="0" y="292"/>
                </a:cubicBezTo>
                <a:cubicBezTo>
                  <a:pt x="-11" y="345"/>
                  <a:pt x="23" y="396"/>
                  <a:pt x="67" y="422"/>
                </a:cubicBezTo>
                <a:cubicBezTo>
                  <a:pt x="134" y="463"/>
                  <a:pt x="205" y="438"/>
                  <a:pt x="253" y="381"/>
                </a:cubicBezTo>
                <a:cubicBezTo>
                  <a:pt x="301" y="323"/>
                  <a:pt x="309" y="252"/>
                  <a:pt x="324" y="181"/>
                </a:cubicBezTo>
                <a:cubicBezTo>
                  <a:pt x="326" y="175"/>
                  <a:pt x="327" y="170"/>
                  <a:pt x="329" y="164"/>
                </a:cubicBezTo>
                <a:cubicBezTo>
                  <a:pt x="338" y="222"/>
                  <a:pt x="343" y="277"/>
                  <a:pt x="344" y="337"/>
                </a:cubicBezTo>
                <a:cubicBezTo>
                  <a:pt x="346" y="457"/>
                  <a:pt x="337" y="577"/>
                  <a:pt x="322" y="696"/>
                </a:cubicBezTo>
                <a:cubicBezTo>
                  <a:pt x="308" y="809"/>
                  <a:pt x="284" y="922"/>
                  <a:pt x="260" y="1033"/>
                </a:cubicBezTo>
                <a:cubicBezTo>
                  <a:pt x="259" y="1039"/>
                  <a:pt x="225" y="1190"/>
                  <a:pt x="228" y="1190"/>
                </a:cubicBezTo>
                <a:cubicBezTo>
                  <a:pt x="251" y="1176"/>
                  <a:pt x="260" y="1168"/>
                  <a:pt x="269" y="1149"/>
                </a:cubicBezTo>
              </a:path>
              <a:path w="3226" h="1368" extrusionOk="0">
                <a:moveTo>
                  <a:pt x="1071" y="11"/>
                </a:moveTo>
                <a:cubicBezTo>
                  <a:pt x="1020" y="5"/>
                  <a:pt x="999" y="4"/>
                  <a:pt x="947" y="31"/>
                </a:cubicBezTo>
                <a:cubicBezTo>
                  <a:pt x="833" y="91"/>
                  <a:pt x="713" y="165"/>
                  <a:pt x="631" y="265"/>
                </a:cubicBezTo>
                <a:cubicBezTo>
                  <a:pt x="580" y="326"/>
                  <a:pt x="539" y="398"/>
                  <a:pt x="538" y="479"/>
                </a:cubicBezTo>
                <a:cubicBezTo>
                  <a:pt x="537" y="540"/>
                  <a:pt x="578" y="574"/>
                  <a:pt x="638" y="558"/>
                </a:cubicBezTo>
                <a:cubicBezTo>
                  <a:pt x="726" y="534"/>
                  <a:pt x="795" y="452"/>
                  <a:pt x="853" y="387"/>
                </a:cubicBezTo>
                <a:cubicBezTo>
                  <a:pt x="908" y="325"/>
                  <a:pt x="957" y="256"/>
                  <a:pt x="1005" y="188"/>
                </a:cubicBezTo>
                <a:cubicBezTo>
                  <a:pt x="1019" y="167"/>
                  <a:pt x="1020" y="161"/>
                  <a:pt x="1036" y="158"/>
                </a:cubicBezTo>
                <a:cubicBezTo>
                  <a:pt x="1033" y="217"/>
                  <a:pt x="1024" y="272"/>
                  <a:pt x="1013" y="332"/>
                </a:cubicBezTo>
                <a:cubicBezTo>
                  <a:pt x="990" y="454"/>
                  <a:pt x="962" y="574"/>
                  <a:pt x="927" y="693"/>
                </a:cubicBezTo>
                <a:cubicBezTo>
                  <a:pt x="882" y="845"/>
                  <a:pt x="848" y="1012"/>
                  <a:pt x="793" y="1160"/>
                </a:cubicBezTo>
                <a:cubicBezTo>
                  <a:pt x="769" y="1223"/>
                  <a:pt x="783" y="1193"/>
                  <a:pt x="815" y="1224"/>
                </a:cubicBezTo>
              </a:path>
              <a:path w="3226" h="1368" extrusionOk="0">
                <a:moveTo>
                  <a:pt x="1216" y="1364"/>
                </a:moveTo>
                <a:cubicBezTo>
                  <a:pt x="1240" y="1365"/>
                  <a:pt x="1257" y="1366"/>
                  <a:pt x="1260" y="1336"/>
                </a:cubicBezTo>
                <a:cubicBezTo>
                  <a:pt x="1263" y="1304"/>
                  <a:pt x="1261" y="1272"/>
                  <a:pt x="1263" y="1240"/>
                </a:cubicBezTo>
                <a:cubicBezTo>
                  <a:pt x="1265" y="1216"/>
                  <a:pt x="1273" y="1203"/>
                  <a:pt x="1284" y="1182"/>
                </a:cubicBezTo>
              </a:path>
              <a:path w="3226" h="1368" extrusionOk="0">
                <a:moveTo>
                  <a:pt x="1954" y="287"/>
                </a:moveTo>
                <a:cubicBezTo>
                  <a:pt x="1950" y="250"/>
                  <a:pt x="1955" y="180"/>
                  <a:pt x="1932" y="148"/>
                </a:cubicBezTo>
                <a:cubicBezTo>
                  <a:pt x="1911" y="118"/>
                  <a:pt x="1885" y="119"/>
                  <a:pt x="1852" y="139"/>
                </a:cubicBezTo>
                <a:cubicBezTo>
                  <a:pt x="1797" y="172"/>
                  <a:pt x="1746" y="231"/>
                  <a:pt x="1708" y="282"/>
                </a:cubicBezTo>
                <a:cubicBezTo>
                  <a:pt x="1662" y="343"/>
                  <a:pt x="1615" y="414"/>
                  <a:pt x="1599" y="490"/>
                </a:cubicBezTo>
                <a:cubicBezTo>
                  <a:pt x="1591" y="526"/>
                  <a:pt x="1583" y="604"/>
                  <a:pt x="1633" y="617"/>
                </a:cubicBezTo>
                <a:cubicBezTo>
                  <a:pt x="1682" y="630"/>
                  <a:pt x="1735" y="572"/>
                  <a:pt x="1763" y="542"/>
                </a:cubicBezTo>
                <a:cubicBezTo>
                  <a:pt x="1829" y="471"/>
                  <a:pt x="1877" y="385"/>
                  <a:pt x="1931" y="305"/>
                </a:cubicBezTo>
                <a:cubicBezTo>
                  <a:pt x="1938" y="355"/>
                  <a:pt x="1927" y="407"/>
                  <a:pt x="1919" y="458"/>
                </a:cubicBezTo>
                <a:cubicBezTo>
                  <a:pt x="1891" y="630"/>
                  <a:pt x="1733" y="1013"/>
                  <a:pt x="1794" y="1176"/>
                </a:cubicBezTo>
                <a:cubicBezTo>
                  <a:pt x="1805" y="1205"/>
                  <a:pt x="1804" y="1189"/>
                  <a:pt x="1839" y="1158"/>
                </a:cubicBezTo>
              </a:path>
              <a:path w="3226" h="1368" extrusionOk="0">
                <a:moveTo>
                  <a:pt x="2469" y="455"/>
                </a:moveTo>
                <a:cubicBezTo>
                  <a:pt x="2476" y="406"/>
                  <a:pt x="2488" y="340"/>
                  <a:pt x="2470" y="291"/>
                </a:cubicBezTo>
                <a:cubicBezTo>
                  <a:pt x="2448" y="231"/>
                  <a:pt x="2392" y="234"/>
                  <a:pt x="2345" y="263"/>
                </a:cubicBezTo>
                <a:cubicBezTo>
                  <a:pt x="2290" y="298"/>
                  <a:pt x="2239" y="352"/>
                  <a:pt x="2200" y="403"/>
                </a:cubicBezTo>
                <a:cubicBezTo>
                  <a:pt x="2166" y="447"/>
                  <a:pt x="2121" y="507"/>
                  <a:pt x="2113" y="564"/>
                </a:cubicBezTo>
                <a:cubicBezTo>
                  <a:pt x="2107" y="607"/>
                  <a:pt x="2135" y="636"/>
                  <a:pt x="2178" y="629"/>
                </a:cubicBezTo>
                <a:cubicBezTo>
                  <a:pt x="2270" y="614"/>
                  <a:pt x="2347" y="519"/>
                  <a:pt x="2400" y="451"/>
                </a:cubicBezTo>
                <a:cubicBezTo>
                  <a:pt x="2419" y="427"/>
                  <a:pt x="2437" y="403"/>
                  <a:pt x="2456" y="380"/>
                </a:cubicBezTo>
                <a:cubicBezTo>
                  <a:pt x="2471" y="446"/>
                  <a:pt x="2461" y="509"/>
                  <a:pt x="2451" y="577"/>
                </a:cubicBezTo>
                <a:cubicBezTo>
                  <a:pt x="2443" y="636"/>
                  <a:pt x="2275" y="1347"/>
                  <a:pt x="2286" y="1352"/>
                </a:cubicBezTo>
                <a:cubicBezTo>
                  <a:pt x="2281" y="1370"/>
                  <a:pt x="2283" y="1367"/>
                  <a:pt x="2296" y="1331"/>
                </a:cubicBezTo>
              </a:path>
              <a:path w="3226" h="1368" extrusionOk="0">
                <a:moveTo>
                  <a:pt x="3225" y="280"/>
                </a:moveTo>
                <a:cubicBezTo>
                  <a:pt x="3189" y="332"/>
                  <a:pt x="3159" y="390"/>
                  <a:pt x="3130" y="445"/>
                </a:cubicBezTo>
                <a:cubicBezTo>
                  <a:pt x="3084" y="534"/>
                  <a:pt x="3031" y="618"/>
                  <a:pt x="2980" y="705"/>
                </a:cubicBezTo>
                <a:cubicBezTo>
                  <a:pt x="2922" y="803"/>
                  <a:pt x="2862" y="900"/>
                  <a:pt x="2803" y="998"/>
                </a:cubicBezTo>
                <a:cubicBezTo>
                  <a:pt x="2762" y="1066"/>
                  <a:pt x="2725" y="1142"/>
                  <a:pt x="2678" y="1205"/>
                </a:cubicBezTo>
                <a:cubicBezTo>
                  <a:pt x="2638" y="1260"/>
                  <a:pt x="2655" y="1224"/>
                  <a:pt x="2645" y="1208"/>
                </a:cubicBezTo>
              </a:path>
              <a:path w="3226" h="1368" extrusionOk="0">
                <a:moveTo>
                  <a:pt x="2879" y="359"/>
                </a:moveTo>
                <a:cubicBezTo>
                  <a:pt x="2870" y="322"/>
                  <a:pt x="2865" y="338"/>
                  <a:pt x="2834" y="347"/>
                </a:cubicBezTo>
                <a:cubicBezTo>
                  <a:pt x="2788" y="360"/>
                  <a:pt x="2749" y="386"/>
                  <a:pt x="2712" y="418"/>
                </a:cubicBezTo>
                <a:cubicBezTo>
                  <a:pt x="2666" y="457"/>
                  <a:pt x="2636" y="500"/>
                  <a:pt x="2626" y="560"/>
                </a:cubicBezTo>
                <a:cubicBezTo>
                  <a:pt x="2618" y="608"/>
                  <a:pt x="2636" y="662"/>
                  <a:pt x="2682" y="685"/>
                </a:cubicBezTo>
                <a:cubicBezTo>
                  <a:pt x="2734" y="711"/>
                  <a:pt x="2788" y="687"/>
                  <a:pt x="2825" y="649"/>
                </a:cubicBezTo>
                <a:cubicBezTo>
                  <a:pt x="2873" y="600"/>
                  <a:pt x="2888" y="533"/>
                  <a:pt x="2890" y="467"/>
                </a:cubicBezTo>
                <a:cubicBezTo>
                  <a:pt x="2890" y="454"/>
                  <a:pt x="2876" y="354"/>
                  <a:pt x="2843" y="376"/>
                </a:cubicBezTo>
                <a:cubicBezTo>
                  <a:pt x="2828" y="398"/>
                  <a:pt x="2823" y="407"/>
                  <a:pt x="2823" y="427"/>
                </a:cubicBezTo>
              </a:path>
              <a:path w="3226" h="1368" extrusionOk="0">
                <a:moveTo>
                  <a:pt x="3124" y="992"/>
                </a:moveTo>
                <a:cubicBezTo>
                  <a:pt x="3085" y="991"/>
                  <a:pt x="3092" y="1015"/>
                  <a:pt x="3072" y="1043"/>
                </a:cubicBezTo>
                <a:cubicBezTo>
                  <a:pt x="3044" y="1082"/>
                  <a:pt x="3032" y="1122"/>
                  <a:pt x="3022" y="1170"/>
                </a:cubicBezTo>
                <a:cubicBezTo>
                  <a:pt x="3018" y="1190"/>
                  <a:pt x="3008" y="1239"/>
                  <a:pt x="3043" y="1242"/>
                </a:cubicBezTo>
                <a:cubicBezTo>
                  <a:pt x="3071" y="1245"/>
                  <a:pt x="3095" y="1205"/>
                  <a:pt x="3107" y="1186"/>
                </a:cubicBezTo>
                <a:cubicBezTo>
                  <a:pt x="3125" y="1157"/>
                  <a:pt x="3126" y="1153"/>
                  <a:pt x="3113" y="1127"/>
                </a:cubicBezTo>
                <a:cubicBezTo>
                  <a:pt x="3089" y="1135"/>
                  <a:pt x="3070" y="1145"/>
                  <a:pt x="3048" y="1157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6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26" y="814753"/>
            <a:ext cx="3689947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Z3 (Operational 1941)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First working (bounded) universal machine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44" y="5763177"/>
            <a:ext cx="3332312" cy="461665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Konrad</a:t>
            </a:r>
            <a:r>
              <a:rPr lang="en-US" sz="2400" dirty="0" smtClean="0"/>
              <a:t> </a:t>
            </a:r>
            <a:r>
              <a:rPr lang="en-US" sz="2400" dirty="0" err="1" smtClean="0"/>
              <a:t>Zuse</a:t>
            </a:r>
            <a:r>
              <a:rPr lang="en-US" sz="2400" dirty="0" smtClean="0"/>
              <a:t> (1910-1995)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791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10" r="9524"/>
          <a:stretch/>
        </p:blipFill>
        <p:spPr>
          <a:xfrm>
            <a:off x="-139388" y="65470"/>
            <a:ext cx="9558345" cy="61282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957308"/>
            <a:ext cx="8229600" cy="1143000"/>
          </a:xfrm>
        </p:spPr>
        <p:txBody>
          <a:bodyPr/>
          <a:lstStyle/>
          <a:p>
            <a:r>
              <a:rPr lang="en-US" dirty="0" smtClean="0"/>
              <a:t>The World in August 1941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324600"/>
            <a:ext cx="732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/wiki/File:Ww2_allied_axis_1941_jul.png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745" y="3880974"/>
            <a:ext cx="2851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Black: Axis</a:t>
            </a:r>
          </a:p>
          <a:p>
            <a:r>
              <a:rPr lang="en-US" dirty="0" smtClean="0"/>
              <a:t>Red: Soviet (pact with Nazis)</a:t>
            </a:r>
          </a:p>
          <a:p>
            <a:r>
              <a:rPr lang="en-US" dirty="0" smtClean="0"/>
              <a:t>Grey: Neutral</a:t>
            </a:r>
          </a:p>
          <a:p>
            <a:r>
              <a:rPr lang="en-US" dirty="0" smtClean="0"/>
              <a:t>Blue: Anti-Nazis</a:t>
            </a:r>
            <a:endParaRPr lang="en-US" dirty="0"/>
          </a:p>
        </p:txBody>
      </p:sp>
      <p:sp>
        <p:nvSpPr>
          <p:cNvPr id="5124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0975" y="1990725"/>
            <a:ext cx="1325563" cy="506413"/>
          </a:xfrm>
          <a:custGeom>
            <a:avLst/>
            <a:gdLst>
              <a:gd name="T0" fmla="+- 0 2227 501"/>
              <a:gd name="T1" fmla="*/ T0 w 3682"/>
              <a:gd name="T2" fmla="+- 0 6300 5530"/>
              <a:gd name="T3" fmla="*/ 6300 h 1406"/>
              <a:gd name="T4" fmla="+- 0 2269 501"/>
              <a:gd name="T5" fmla="*/ T4 w 3682"/>
              <a:gd name="T6" fmla="+- 0 6300 5530"/>
              <a:gd name="T7" fmla="*/ 6300 h 1406"/>
              <a:gd name="T8" fmla="+- 0 2238 501"/>
              <a:gd name="T9" fmla="*/ T8 w 3682"/>
              <a:gd name="T10" fmla="+- 0 6235 5530"/>
              <a:gd name="T11" fmla="*/ 6235 h 1406"/>
              <a:gd name="T12" fmla="+- 0 2074 501"/>
              <a:gd name="T13" fmla="*/ T12 w 3682"/>
              <a:gd name="T14" fmla="+- 0 6146 5530"/>
              <a:gd name="T15" fmla="*/ 6146 h 1406"/>
              <a:gd name="T16" fmla="+- 0 1803 501"/>
              <a:gd name="T17" fmla="*/ T16 w 3682"/>
              <a:gd name="T18" fmla="+- 0 6056 5530"/>
              <a:gd name="T19" fmla="*/ 6056 h 1406"/>
              <a:gd name="T20" fmla="+- 0 732 501"/>
              <a:gd name="T21" fmla="*/ T20 w 3682"/>
              <a:gd name="T22" fmla="+- 0 5722 5530"/>
              <a:gd name="T23" fmla="*/ 5722 h 1406"/>
              <a:gd name="T24" fmla="+- 0 590 501"/>
              <a:gd name="T25" fmla="*/ T24 w 3682"/>
              <a:gd name="T26" fmla="+- 0 5684 5530"/>
              <a:gd name="T27" fmla="*/ 5684 h 1406"/>
              <a:gd name="T28" fmla="+- 0 501 501"/>
              <a:gd name="T29" fmla="*/ T28 w 3682"/>
              <a:gd name="T30" fmla="+- 0 5631 5530"/>
              <a:gd name="T31" fmla="*/ 5631 h 1406"/>
              <a:gd name="T32" fmla="+- 0 546 501"/>
              <a:gd name="T33" fmla="*/ T32 w 3682"/>
              <a:gd name="T34" fmla="+- 0 5587 5530"/>
              <a:gd name="T35" fmla="*/ 5587 h 1406"/>
              <a:gd name="T36" fmla="+- 0 916 501"/>
              <a:gd name="T37" fmla="*/ T36 w 3682"/>
              <a:gd name="T38" fmla="+- 0 5536 5530"/>
              <a:gd name="T39" fmla="*/ 5536 h 1406"/>
              <a:gd name="T40" fmla="+- 0 1001 501"/>
              <a:gd name="T41" fmla="*/ T40 w 3682"/>
              <a:gd name="T42" fmla="+- 0 5530 5530"/>
              <a:gd name="T43" fmla="*/ 5530 h 1406"/>
              <a:gd name="T44" fmla="+- 0 658 501"/>
              <a:gd name="T45" fmla="*/ T44 w 3682"/>
              <a:gd name="T46" fmla="+- 0 5579 5530"/>
              <a:gd name="T47" fmla="*/ 5579 h 1406"/>
              <a:gd name="T48" fmla="+- 0 557 501"/>
              <a:gd name="T49" fmla="*/ T48 w 3682"/>
              <a:gd name="T50" fmla="+- 0 5744 5530"/>
              <a:gd name="T51" fmla="*/ 5744 h 1406"/>
              <a:gd name="T52" fmla="+- 0 717 501"/>
              <a:gd name="T53" fmla="*/ T52 w 3682"/>
              <a:gd name="T54" fmla="+- 0 6194 5530"/>
              <a:gd name="T55" fmla="*/ 6194 h 1406"/>
              <a:gd name="T56" fmla="+- 0 2524 501"/>
              <a:gd name="T57" fmla="*/ T56 w 3682"/>
              <a:gd name="T58" fmla="+- 0 6383 5530"/>
              <a:gd name="T59" fmla="*/ 6383 h 1406"/>
              <a:gd name="T60" fmla="+- 0 2536 501"/>
              <a:gd name="T61" fmla="*/ T60 w 3682"/>
              <a:gd name="T62" fmla="+- 0 6339 5530"/>
              <a:gd name="T63" fmla="*/ 6339 h 1406"/>
              <a:gd name="T64" fmla="+- 0 2525 501"/>
              <a:gd name="T65" fmla="*/ T64 w 3682"/>
              <a:gd name="T66" fmla="+- 0 6443 5530"/>
              <a:gd name="T67" fmla="*/ 6443 h 1406"/>
              <a:gd name="T68" fmla="+- 0 2558 501"/>
              <a:gd name="T69" fmla="*/ T68 w 3682"/>
              <a:gd name="T70" fmla="+- 0 6632 5530"/>
              <a:gd name="T71" fmla="*/ 6632 h 1406"/>
              <a:gd name="T72" fmla="+- 0 2622 501"/>
              <a:gd name="T73" fmla="*/ T72 w 3682"/>
              <a:gd name="T74" fmla="+- 0 6763 5530"/>
              <a:gd name="T75" fmla="*/ 6763 h 1406"/>
              <a:gd name="T76" fmla="+- 0 2757 501"/>
              <a:gd name="T77" fmla="*/ T76 w 3682"/>
              <a:gd name="T78" fmla="+- 0 6733 5530"/>
              <a:gd name="T79" fmla="*/ 6733 h 1406"/>
              <a:gd name="T80" fmla="+- 0 2959 501"/>
              <a:gd name="T81" fmla="*/ T80 w 3682"/>
              <a:gd name="T82" fmla="+- 0 6488 5530"/>
              <a:gd name="T83" fmla="*/ 6488 h 1406"/>
              <a:gd name="T84" fmla="+- 0 2967 501"/>
              <a:gd name="T85" fmla="*/ T84 w 3682"/>
              <a:gd name="T86" fmla="+- 0 6281 5530"/>
              <a:gd name="T87" fmla="*/ 6281 h 1406"/>
              <a:gd name="T88" fmla="+- 0 2941 501"/>
              <a:gd name="T89" fmla="*/ T88 w 3682"/>
              <a:gd name="T90" fmla="+- 0 6205 5530"/>
              <a:gd name="T91" fmla="*/ 6205 h 1406"/>
              <a:gd name="T92" fmla="+- 0 3534 501"/>
              <a:gd name="T93" fmla="*/ T92 w 3682"/>
              <a:gd name="T94" fmla="+- 0 6444 5530"/>
              <a:gd name="T95" fmla="*/ 6444 h 1406"/>
              <a:gd name="T96" fmla="+- 0 3504 501"/>
              <a:gd name="T97" fmla="*/ T96 w 3682"/>
              <a:gd name="T98" fmla="+- 0 6385 5530"/>
              <a:gd name="T99" fmla="*/ 6385 h 1406"/>
              <a:gd name="T100" fmla="+- 0 3370 501"/>
              <a:gd name="T101" fmla="*/ T100 w 3682"/>
              <a:gd name="T102" fmla="+- 0 6398 5530"/>
              <a:gd name="T103" fmla="*/ 6398 h 1406"/>
              <a:gd name="T104" fmla="+- 0 3269 501"/>
              <a:gd name="T105" fmla="*/ T104 w 3682"/>
              <a:gd name="T106" fmla="+- 0 6493 5530"/>
              <a:gd name="T107" fmla="*/ 6493 h 1406"/>
              <a:gd name="T108" fmla="+- 0 3222 501"/>
              <a:gd name="T109" fmla="*/ T108 w 3682"/>
              <a:gd name="T110" fmla="+- 0 6574 5530"/>
              <a:gd name="T111" fmla="*/ 6574 h 1406"/>
              <a:gd name="T112" fmla="+- 0 3285 501"/>
              <a:gd name="T113" fmla="*/ T112 w 3682"/>
              <a:gd name="T114" fmla="+- 0 6616 5530"/>
              <a:gd name="T115" fmla="*/ 6616 h 1406"/>
              <a:gd name="T116" fmla="+- 0 3385 501"/>
              <a:gd name="T117" fmla="*/ T116 w 3682"/>
              <a:gd name="T118" fmla="+- 0 6667 5530"/>
              <a:gd name="T119" fmla="*/ 6667 h 1406"/>
              <a:gd name="T120" fmla="+- 0 3398 501"/>
              <a:gd name="T121" fmla="*/ T120 w 3682"/>
              <a:gd name="T122" fmla="+- 0 6766 5530"/>
              <a:gd name="T123" fmla="*/ 6766 h 1406"/>
              <a:gd name="T124" fmla="+- 0 3303 501"/>
              <a:gd name="T125" fmla="*/ T124 w 3682"/>
              <a:gd name="T126" fmla="+- 0 6812 5530"/>
              <a:gd name="T127" fmla="*/ 6812 h 1406"/>
              <a:gd name="T128" fmla="+- 0 3259 501"/>
              <a:gd name="T129" fmla="*/ T128 w 3682"/>
              <a:gd name="T130" fmla="+- 0 6820 5530"/>
              <a:gd name="T131" fmla="*/ 6820 h 1406"/>
              <a:gd name="T132" fmla="+- 0 3686 501"/>
              <a:gd name="T133" fmla="*/ T132 w 3682"/>
              <a:gd name="T134" fmla="+- 0 6935 5530"/>
              <a:gd name="T135" fmla="*/ 6935 h 1406"/>
              <a:gd name="T136" fmla="+- 0 3715 501"/>
              <a:gd name="T137" fmla="*/ T136 w 3682"/>
              <a:gd name="T138" fmla="+- 0 6854 5530"/>
              <a:gd name="T139" fmla="*/ 6854 h 1406"/>
              <a:gd name="T140" fmla="+- 0 3788 501"/>
              <a:gd name="T141" fmla="*/ T140 w 3682"/>
              <a:gd name="T142" fmla="+- 0 6680 5530"/>
              <a:gd name="T143" fmla="*/ 6680 h 1406"/>
              <a:gd name="T144" fmla="+- 0 3878 501"/>
              <a:gd name="T145" fmla="*/ T144 w 3682"/>
              <a:gd name="T146" fmla="+- 0 6445 5530"/>
              <a:gd name="T147" fmla="*/ 6445 h 1406"/>
              <a:gd name="T148" fmla="+- 0 3923 501"/>
              <a:gd name="T149" fmla="*/ T148 w 3682"/>
              <a:gd name="T150" fmla="+- 0 6316 5530"/>
              <a:gd name="T151" fmla="*/ 6316 h 1406"/>
              <a:gd name="T152" fmla="+- 0 3989 501"/>
              <a:gd name="T153" fmla="*/ T152 w 3682"/>
              <a:gd name="T154" fmla="+- 0 6448 5530"/>
              <a:gd name="T155" fmla="*/ 6448 h 1406"/>
              <a:gd name="T156" fmla="+- 0 4139 501"/>
              <a:gd name="T157" fmla="*/ T156 w 3682"/>
              <a:gd name="T158" fmla="+- 0 6808 5530"/>
              <a:gd name="T159" fmla="*/ 6808 h 1406"/>
              <a:gd name="T160" fmla="+- 0 4182 501"/>
              <a:gd name="T161" fmla="*/ T160 w 3682"/>
              <a:gd name="T162" fmla="+- 0 6850 5530"/>
              <a:gd name="T163" fmla="*/ 6850 h 1406"/>
              <a:gd name="T164" fmla="+- 0 4138 501"/>
              <a:gd name="T165" fmla="*/ T164 w 3682"/>
              <a:gd name="T166" fmla="+- 0 6718 5530"/>
              <a:gd name="T167" fmla="*/ 6718 h 1406"/>
              <a:gd name="T168" fmla="+- 0 3945 501"/>
              <a:gd name="T169" fmla="*/ T168 w 3682"/>
              <a:gd name="T170" fmla="+- 0 6694 5530"/>
              <a:gd name="T171" fmla="*/ 6694 h 1406"/>
              <a:gd name="T172" fmla="+- 0 3643 501"/>
              <a:gd name="T173" fmla="*/ T172 w 3682"/>
              <a:gd name="T174" fmla="+- 0 6641 5530"/>
              <a:gd name="T175" fmla="*/ 6641 h 1406"/>
              <a:gd name="T176" fmla="+- 0 3622 501"/>
              <a:gd name="T177" fmla="*/ T176 w 3682"/>
              <a:gd name="T178" fmla="+- 0 6644 5530"/>
              <a:gd name="T179" fmla="*/ 6644 h 140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</a:cxnLst>
            <a:rect l="0" t="0" r="r" b="b"/>
            <a:pathLst>
              <a:path w="3682" h="1406" extrusionOk="0">
                <a:moveTo>
                  <a:pt x="1726" y="770"/>
                </a:moveTo>
                <a:cubicBezTo>
                  <a:pt x="1747" y="766"/>
                  <a:pt x="1754" y="765"/>
                  <a:pt x="1768" y="770"/>
                </a:cubicBezTo>
                <a:cubicBezTo>
                  <a:pt x="1753" y="735"/>
                  <a:pt x="1779" y="739"/>
                  <a:pt x="1737" y="705"/>
                </a:cubicBezTo>
                <a:cubicBezTo>
                  <a:pt x="1690" y="667"/>
                  <a:pt x="1629" y="638"/>
                  <a:pt x="1573" y="616"/>
                </a:cubicBezTo>
                <a:cubicBezTo>
                  <a:pt x="1485" y="582"/>
                  <a:pt x="1392" y="555"/>
                  <a:pt x="1302" y="526"/>
                </a:cubicBezTo>
                <a:cubicBezTo>
                  <a:pt x="947" y="413"/>
                  <a:pt x="594" y="277"/>
                  <a:pt x="231" y="192"/>
                </a:cubicBezTo>
                <a:cubicBezTo>
                  <a:pt x="183" y="181"/>
                  <a:pt x="135" y="170"/>
                  <a:pt x="89" y="154"/>
                </a:cubicBezTo>
                <a:cubicBezTo>
                  <a:pt x="49" y="141"/>
                  <a:pt x="30" y="123"/>
                  <a:pt x="0" y="101"/>
                </a:cubicBezTo>
                <a:cubicBezTo>
                  <a:pt x="18" y="83"/>
                  <a:pt x="10" y="70"/>
                  <a:pt x="45" y="57"/>
                </a:cubicBezTo>
                <a:cubicBezTo>
                  <a:pt x="159" y="14"/>
                  <a:pt x="295" y="17"/>
                  <a:pt x="415" y="6"/>
                </a:cubicBezTo>
                <a:cubicBezTo>
                  <a:pt x="443" y="3"/>
                  <a:pt x="472" y="2"/>
                  <a:pt x="500" y="0"/>
                </a:cubicBezTo>
                <a:cubicBezTo>
                  <a:pt x="400" y="15"/>
                  <a:pt x="244" y="-2"/>
                  <a:pt x="157" y="49"/>
                </a:cubicBezTo>
                <a:cubicBezTo>
                  <a:pt x="91" y="88"/>
                  <a:pt x="67" y="138"/>
                  <a:pt x="56" y="214"/>
                </a:cubicBezTo>
                <a:cubicBezTo>
                  <a:pt x="30" y="395"/>
                  <a:pt x="86" y="541"/>
                  <a:pt x="216" y="664"/>
                </a:cubicBezTo>
              </a:path>
              <a:path w="3682" h="1406" extrusionOk="0">
                <a:moveTo>
                  <a:pt x="2023" y="853"/>
                </a:moveTo>
                <a:cubicBezTo>
                  <a:pt x="2026" y="838"/>
                  <a:pt x="2031" y="824"/>
                  <a:pt x="2035" y="809"/>
                </a:cubicBezTo>
                <a:cubicBezTo>
                  <a:pt x="2018" y="841"/>
                  <a:pt x="2021" y="875"/>
                  <a:pt x="2024" y="913"/>
                </a:cubicBezTo>
                <a:cubicBezTo>
                  <a:pt x="2029" y="976"/>
                  <a:pt x="2043" y="1040"/>
                  <a:pt x="2057" y="1102"/>
                </a:cubicBezTo>
                <a:cubicBezTo>
                  <a:pt x="2067" y="1145"/>
                  <a:pt x="2082" y="1206"/>
                  <a:pt x="2121" y="1233"/>
                </a:cubicBezTo>
                <a:cubicBezTo>
                  <a:pt x="2163" y="1262"/>
                  <a:pt x="2222" y="1227"/>
                  <a:pt x="2256" y="1203"/>
                </a:cubicBezTo>
                <a:cubicBezTo>
                  <a:pt x="2340" y="1145"/>
                  <a:pt x="2418" y="1052"/>
                  <a:pt x="2458" y="958"/>
                </a:cubicBezTo>
                <a:cubicBezTo>
                  <a:pt x="2490" y="883"/>
                  <a:pt x="2486" y="827"/>
                  <a:pt x="2466" y="751"/>
                </a:cubicBezTo>
                <a:cubicBezTo>
                  <a:pt x="2455" y="713"/>
                  <a:pt x="2451" y="699"/>
                  <a:pt x="2440" y="675"/>
                </a:cubicBezTo>
              </a:path>
              <a:path w="3682" h="1406" extrusionOk="0">
                <a:moveTo>
                  <a:pt x="3033" y="914"/>
                </a:moveTo>
                <a:cubicBezTo>
                  <a:pt x="3029" y="888"/>
                  <a:pt x="3029" y="867"/>
                  <a:pt x="3003" y="855"/>
                </a:cubicBezTo>
                <a:cubicBezTo>
                  <a:pt x="2959" y="835"/>
                  <a:pt x="2909" y="842"/>
                  <a:pt x="2869" y="868"/>
                </a:cubicBezTo>
                <a:cubicBezTo>
                  <a:pt x="2832" y="892"/>
                  <a:pt x="2794" y="927"/>
                  <a:pt x="2768" y="963"/>
                </a:cubicBezTo>
                <a:cubicBezTo>
                  <a:pt x="2753" y="984"/>
                  <a:pt x="2724" y="1017"/>
                  <a:pt x="2721" y="1044"/>
                </a:cubicBezTo>
                <a:cubicBezTo>
                  <a:pt x="2717" y="1075"/>
                  <a:pt x="2764" y="1079"/>
                  <a:pt x="2784" y="1086"/>
                </a:cubicBezTo>
                <a:cubicBezTo>
                  <a:pt x="2819" y="1099"/>
                  <a:pt x="2855" y="1112"/>
                  <a:pt x="2884" y="1137"/>
                </a:cubicBezTo>
                <a:cubicBezTo>
                  <a:pt x="2917" y="1165"/>
                  <a:pt x="2924" y="1202"/>
                  <a:pt x="2897" y="1236"/>
                </a:cubicBezTo>
                <a:cubicBezTo>
                  <a:pt x="2870" y="1269"/>
                  <a:pt x="2839" y="1270"/>
                  <a:pt x="2802" y="1282"/>
                </a:cubicBezTo>
                <a:cubicBezTo>
                  <a:pt x="2781" y="1291"/>
                  <a:pt x="2774" y="1294"/>
                  <a:pt x="2758" y="1290"/>
                </a:cubicBezTo>
              </a:path>
              <a:path w="3682" h="1406" extrusionOk="0">
                <a:moveTo>
                  <a:pt x="3185" y="1405"/>
                </a:moveTo>
                <a:cubicBezTo>
                  <a:pt x="3192" y="1376"/>
                  <a:pt x="3203" y="1352"/>
                  <a:pt x="3214" y="1324"/>
                </a:cubicBezTo>
                <a:cubicBezTo>
                  <a:pt x="3236" y="1265"/>
                  <a:pt x="3263" y="1208"/>
                  <a:pt x="3287" y="1150"/>
                </a:cubicBezTo>
                <a:cubicBezTo>
                  <a:pt x="3319" y="1072"/>
                  <a:pt x="3349" y="994"/>
                  <a:pt x="3377" y="915"/>
                </a:cubicBezTo>
                <a:cubicBezTo>
                  <a:pt x="3392" y="872"/>
                  <a:pt x="3407" y="829"/>
                  <a:pt x="3422" y="786"/>
                </a:cubicBezTo>
                <a:cubicBezTo>
                  <a:pt x="3452" y="825"/>
                  <a:pt x="3468" y="872"/>
                  <a:pt x="3488" y="918"/>
                </a:cubicBezTo>
                <a:cubicBezTo>
                  <a:pt x="3539" y="1037"/>
                  <a:pt x="3597" y="1155"/>
                  <a:pt x="3638" y="1278"/>
                </a:cubicBezTo>
                <a:cubicBezTo>
                  <a:pt x="3649" y="1312"/>
                  <a:pt x="3650" y="1312"/>
                  <a:pt x="3681" y="1320"/>
                </a:cubicBezTo>
              </a:path>
              <a:path w="3682" h="1406" extrusionOk="0">
                <a:moveTo>
                  <a:pt x="3637" y="1188"/>
                </a:moveTo>
                <a:cubicBezTo>
                  <a:pt x="3568" y="1191"/>
                  <a:pt x="3511" y="1178"/>
                  <a:pt x="3444" y="1164"/>
                </a:cubicBezTo>
                <a:cubicBezTo>
                  <a:pt x="3346" y="1144"/>
                  <a:pt x="3242" y="1114"/>
                  <a:pt x="3142" y="1111"/>
                </a:cubicBezTo>
                <a:cubicBezTo>
                  <a:pt x="3135" y="1112"/>
                  <a:pt x="3128" y="1113"/>
                  <a:pt x="3121" y="1114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5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63700" y="1379538"/>
            <a:ext cx="1477963" cy="757237"/>
          </a:xfrm>
          <a:custGeom>
            <a:avLst/>
            <a:gdLst>
              <a:gd name="T0" fmla="+- 0 8655 4621"/>
              <a:gd name="T1" fmla="*/ T0 w 4105"/>
              <a:gd name="T2" fmla="+- 0 3872 3833"/>
              <a:gd name="T3" fmla="*/ 3872 h 2103"/>
              <a:gd name="T4" fmla="+- 0 8656 4621"/>
              <a:gd name="T5" fmla="*/ T4 w 4105"/>
              <a:gd name="T6" fmla="+- 0 3860 3833"/>
              <a:gd name="T7" fmla="*/ 3860 h 2103"/>
              <a:gd name="T8" fmla="+- 0 8432 4621"/>
              <a:gd name="T9" fmla="*/ T8 w 4105"/>
              <a:gd name="T10" fmla="+- 0 3992 3833"/>
              <a:gd name="T11" fmla="*/ 3992 h 2103"/>
              <a:gd name="T12" fmla="+- 0 7814 4621"/>
              <a:gd name="T13" fmla="*/ T12 w 4105"/>
              <a:gd name="T14" fmla="+- 0 4173 3833"/>
              <a:gd name="T15" fmla="*/ 4173 h 2103"/>
              <a:gd name="T16" fmla="+- 0 7535 4621"/>
              <a:gd name="T17" fmla="*/ T16 w 4105"/>
              <a:gd name="T18" fmla="+- 0 4211 3833"/>
              <a:gd name="T19" fmla="*/ 4211 h 2103"/>
              <a:gd name="T20" fmla="+- 0 8595 4621"/>
              <a:gd name="T21" fmla="*/ T20 w 4105"/>
              <a:gd name="T22" fmla="+- 0 4083 3833"/>
              <a:gd name="T23" fmla="*/ 4083 h 2103"/>
              <a:gd name="T24" fmla="+- 0 8526 4621"/>
              <a:gd name="T25" fmla="*/ T24 w 4105"/>
              <a:gd name="T26" fmla="+- 0 4147 3833"/>
              <a:gd name="T27" fmla="*/ 4147 h 2103"/>
              <a:gd name="T28" fmla="+- 0 8513 4621"/>
              <a:gd name="T29" fmla="*/ T28 w 4105"/>
              <a:gd name="T30" fmla="+- 0 3892 3833"/>
              <a:gd name="T31" fmla="*/ 3892 h 2103"/>
              <a:gd name="T32" fmla="+- 0 8240 4621"/>
              <a:gd name="T33" fmla="*/ T32 w 4105"/>
              <a:gd name="T34" fmla="+- 0 3899 3833"/>
              <a:gd name="T35" fmla="*/ 3899 h 2103"/>
              <a:gd name="T36" fmla="+- 0 4711 4621"/>
              <a:gd name="T37" fmla="*/ T36 w 4105"/>
              <a:gd name="T38" fmla="+- 0 5241 3833"/>
              <a:gd name="T39" fmla="*/ 5241 h 2103"/>
              <a:gd name="T40" fmla="+- 0 4644 4621"/>
              <a:gd name="T41" fmla="*/ T40 w 4105"/>
              <a:gd name="T42" fmla="+- 0 4803 3833"/>
              <a:gd name="T43" fmla="*/ 4803 h 2103"/>
              <a:gd name="T44" fmla="+- 0 4820 4621"/>
              <a:gd name="T45" fmla="*/ T44 w 4105"/>
              <a:gd name="T46" fmla="+- 0 4990 3833"/>
              <a:gd name="T47" fmla="*/ 4990 h 2103"/>
              <a:gd name="T48" fmla="+- 0 5055 4621"/>
              <a:gd name="T49" fmla="*/ T48 w 4105"/>
              <a:gd name="T50" fmla="+- 0 5120 3833"/>
              <a:gd name="T51" fmla="*/ 5120 h 2103"/>
              <a:gd name="T52" fmla="+- 0 4872 4621"/>
              <a:gd name="T53" fmla="*/ T52 w 4105"/>
              <a:gd name="T54" fmla="+- 0 5362 3833"/>
              <a:gd name="T55" fmla="*/ 5362 h 2103"/>
              <a:gd name="T56" fmla="+- 0 5248 4621"/>
              <a:gd name="T57" fmla="*/ T56 w 4105"/>
              <a:gd name="T58" fmla="+- 0 4846 3833"/>
              <a:gd name="T59" fmla="*/ 4846 h 2103"/>
              <a:gd name="T60" fmla="+- 0 5365 4621"/>
              <a:gd name="T61" fmla="*/ T60 w 4105"/>
              <a:gd name="T62" fmla="+- 0 5263 3833"/>
              <a:gd name="T63" fmla="*/ 5263 h 2103"/>
              <a:gd name="T64" fmla="+- 0 5586 4621"/>
              <a:gd name="T65" fmla="*/ T64 w 4105"/>
              <a:gd name="T66" fmla="+- 0 5024 3833"/>
              <a:gd name="T67" fmla="*/ 5024 h 2103"/>
              <a:gd name="T68" fmla="+- 0 5479 4621"/>
              <a:gd name="T69" fmla="*/ T68 w 4105"/>
              <a:gd name="T70" fmla="+- 0 4976 3833"/>
              <a:gd name="T71" fmla="*/ 4976 h 2103"/>
              <a:gd name="T72" fmla="+- 0 5626 4621"/>
              <a:gd name="T73" fmla="*/ T72 w 4105"/>
              <a:gd name="T74" fmla="+- 0 5130 3833"/>
              <a:gd name="T75" fmla="*/ 5130 h 2103"/>
              <a:gd name="T76" fmla="+- 0 5708 4621"/>
              <a:gd name="T77" fmla="*/ T76 w 4105"/>
              <a:gd name="T78" fmla="+- 0 4565 3833"/>
              <a:gd name="T79" fmla="*/ 4565 h 2103"/>
              <a:gd name="T80" fmla="+- 0 5867 4621"/>
              <a:gd name="T81" fmla="*/ T80 w 4105"/>
              <a:gd name="T82" fmla="+- 0 5128 3833"/>
              <a:gd name="T83" fmla="*/ 5128 h 2103"/>
              <a:gd name="T84" fmla="+- 0 5802 4621"/>
              <a:gd name="T85" fmla="*/ T84 w 4105"/>
              <a:gd name="T86" fmla="+- 0 4938 3833"/>
              <a:gd name="T87" fmla="*/ 4938 h 2103"/>
              <a:gd name="T88" fmla="+- 0 6019 4621"/>
              <a:gd name="T89" fmla="*/ T88 w 4105"/>
              <a:gd name="T90" fmla="+- 0 4847 3833"/>
              <a:gd name="T91" fmla="*/ 4847 h 2103"/>
              <a:gd name="T92" fmla="+- 0 6127 4621"/>
              <a:gd name="T93" fmla="*/ T92 w 4105"/>
              <a:gd name="T94" fmla="+- 0 5036 3833"/>
              <a:gd name="T95" fmla="*/ 5036 h 2103"/>
              <a:gd name="T96" fmla="+- 0 6259 4621"/>
              <a:gd name="T97" fmla="*/ T96 w 4105"/>
              <a:gd name="T98" fmla="+- 0 4407 3833"/>
              <a:gd name="T99" fmla="*/ 4407 h 2103"/>
              <a:gd name="T100" fmla="+- 0 6402 4621"/>
              <a:gd name="T101" fmla="*/ T100 w 4105"/>
              <a:gd name="T102" fmla="+- 0 5052 3833"/>
              <a:gd name="T103" fmla="*/ 5052 h 2103"/>
              <a:gd name="T104" fmla="+- 0 6461 4621"/>
              <a:gd name="T105" fmla="*/ T104 w 4105"/>
              <a:gd name="T106" fmla="+- 0 4874 3833"/>
              <a:gd name="T107" fmla="*/ 4874 h 2103"/>
              <a:gd name="T108" fmla="+- 0 6627 4621"/>
              <a:gd name="T109" fmla="*/ T108 w 4105"/>
              <a:gd name="T110" fmla="+- 0 4899 3833"/>
              <a:gd name="T111" fmla="*/ 4899 h 2103"/>
              <a:gd name="T112" fmla="+- 0 6811 4621"/>
              <a:gd name="T113" fmla="*/ T112 w 4105"/>
              <a:gd name="T114" fmla="+- 0 4825 3833"/>
              <a:gd name="T115" fmla="*/ 4825 h 2103"/>
              <a:gd name="T116" fmla="+- 0 6878 4621"/>
              <a:gd name="T117" fmla="*/ T116 w 4105"/>
              <a:gd name="T118" fmla="+- 0 4802 3833"/>
              <a:gd name="T119" fmla="*/ 4802 h 2103"/>
              <a:gd name="T120" fmla="+- 0 7043 4621"/>
              <a:gd name="T121" fmla="*/ T120 w 4105"/>
              <a:gd name="T122" fmla="+- 0 4542 3833"/>
              <a:gd name="T123" fmla="*/ 4542 h 2103"/>
              <a:gd name="T124" fmla="+- 0 6957 4621"/>
              <a:gd name="T125" fmla="*/ T124 w 4105"/>
              <a:gd name="T126" fmla="+- 0 4721 3833"/>
              <a:gd name="T127" fmla="*/ 4721 h 2103"/>
              <a:gd name="T128" fmla="+- 0 7223 4621"/>
              <a:gd name="T129" fmla="*/ T128 w 4105"/>
              <a:gd name="T130" fmla="+- 0 4519 3833"/>
              <a:gd name="T131" fmla="*/ 4519 h 2103"/>
              <a:gd name="T132" fmla="+- 0 7334 4621"/>
              <a:gd name="T133" fmla="*/ T132 w 4105"/>
              <a:gd name="T134" fmla="+- 0 4737 3833"/>
              <a:gd name="T135" fmla="*/ 4737 h 2103"/>
              <a:gd name="T136" fmla="+- 0 7537 4621"/>
              <a:gd name="T137" fmla="*/ T136 w 4105"/>
              <a:gd name="T138" fmla="+- 0 4987 3833"/>
              <a:gd name="T139" fmla="*/ 4987 h 2103"/>
              <a:gd name="T140" fmla="+- 0 6562 4621"/>
              <a:gd name="T141" fmla="*/ T140 w 4105"/>
              <a:gd name="T142" fmla="+- 0 5496 3833"/>
              <a:gd name="T143" fmla="*/ 5496 h 2103"/>
              <a:gd name="T144" fmla="+- 0 6703 4621"/>
              <a:gd name="T145" fmla="*/ T144 w 4105"/>
              <a:gd name="T146" fmla="+- 0 5935 3833"/>
              <a:gd name="T147" fmla="*/ 5935 h 2103"/>
              <a:gd name="T148" fmla="+- 0 6519 4621"/>
              <a:gd name="T149" fmla="*/ T148 w 4105"/>
              <a:gd name="T150" fmla="+- 0 5413 3833"/>
              <a:gd name="T151" fmla="*/ 5413 h 2103"/>
              <a:gd name="T152" fmla="+- 0 6721 4621"/>
              <a:gd name="T153" fmla="*/ T152 w 4105"/>
              <a:gd name="T154" fmla="+- 0 5585 3833"/>
              <a:gd name="T155" fmla="*/ 5585 h 2103"/>
              <a:gd name="T156" fmla="+- 0 6932 4621"/>
              <a:gd name="T157" fmla="*/ T156 w 4105"/>
              <a:gd name="T158" fmla="+- 0 5633 3833"/>
              <a:gd name="T159" fmla="*/ 5633 h 2103"/>
              <a:gd name="T160" fmla="+- 0 6853 4621"/>
              <a:gd name="T161" fmla="*/ T160 w 4105"/>
              <a:gd name="T162" fmla="+- 0 5800 3833"/>
              <a:gd name="T163" fmla="*/ 5800 h 2103"/>
              <a:gd name="T164" fmla="+- 0 6970 4621"/>
              <a:gd name="T165" fmla="*/ T164 w 4105"/>
              <a:gd name="T166" fmla="+- 0 5641 3833"/>
              <a:gd name="T167" fmla="*/ 5641 h 2103"/>
              <a:gd name="T168" fmla="+- 0 7065 4621"/>
              <a:gd name="T169" fmla="*/ T168 w 4105"/>
              <a:gd name="T170" fmla="+- 0 5762 3833"/>
              <a:gd name="T171" fmla="*/ 5762 h 2103"/>
              <a:gd name="T172" fmla="+- 0 7144 4621"/>
              <a:gd name="T173" fmla="*/ T172 w 4105"/>
              <a:gd name="T174" fmla="+- 0 5603 3833"/>
              <a:gd name="T175" fmla="*/ 5603 h 2103"/>
              <a:gd name="T176" fmla="+- 0 7210 4621"/>
              <a:gd name="T177" fmla="*/ T176 w 4105"/>
              <a:gd name="T178" fmla="+- 0 5317 3833"/>
              <a:gd name="T179" fmla="*/ 5317 h 2103"/>
              <a:gd name="T180" fmla="+- 0 7401 4621"/>
              <a:gd name="T181" fmla="*/ T180 w 4105"/>
              <a:gd name="T182" fmla="+- 0 5383 3833"/>
              <a:gd name="T183" fmla="*/ 5383 h 2103"/>
              <a:gd name="T184" fmla="+- 0 7410 4621"/>
              <a:gd name="T185" fmla="*/ T184 w 4105"/>
              <a:gd name="T186" fmla="+- 0 5638 3833"/>
              <a:gd name="T187" fmla="*/ 5638 h 2103"/>
              <a:gd name="T188" fmla="+- 0 7424 4621"/>
              <a:gd name="T189" fmla="*/ T188 w 4105"/>
              <a:gd name="T190" fmla="+- 0 5501 3833"/>
              <a:gd name="T191" fmla="*/ 5501 h 2103"/>
              <a:gd name="T192" fmla="+- 0 7720 4621"/>
              <a:gd name="T193" fmla="*/ T192 w 4105"/>
              <a:gd name="T194" fmla="+- 0 5640 3833"/>
              <a:gd name="T195" fmla="*/ 5640 h 210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</a:cxnLst>
            <a:rect l="0" t="0" r="r" b="b"/>
            <a:pathLst>
              <a:path w="4105" h="2103" extrusionOk="0">
                <a:moveTo>
                  <a:pt x="4102" y="16"/>
                </a:moveTo>
                <a:cubicBezTo>
                  <a:pt x="4099" y="-7"/>
                  <a:pt x="4080" y="0"/>
                  <a:pt x="4058" y="8"/>
                </a:cubicBezTo>
                <a:cubicBezTo>
                  <a:pt x="4036" y="16"/>
                  <a:pt x="4036" y="20"/>
                  <a:pt x="4034" y="39"/>
                </a:cubicBezTo>
                <a:cubicBezTo>
                  <a:pt x="4062" y="44"/>
                  <a:pt x="4075" y="37"/>
                  <a:pt x="4097" y="19"/>
                </a:cubicBezTo>
                <a:cubicBezTo>
                  <a:pt x="4074" y="11"/>
                  <a:pt x="4059" y="12"/>
                  <a:pt x="4035" y="20"/>
                </a:cubicBezTo>
                <a:cubicBezTo>
                  <a:pt x="4017" y="27"/>
                  <a:pt x="4011" y="29"/>
                  <a:pt x="4035" y="27"/>
                </a:cubicBezTo>
              </a:path>
              <a:path w="4105" h="2103" extrusionOk="0">
                <a:moveTo>
                  <a:pt x="3995" y="69"/>
                </a:moveTo>
                <a:cubicBezTo>
                  <a:pt x="3974" y="85"/>
                  <a:pt x="3956" y="100"/>
                  <a:pt x="3932" y="111"/>
                </a:cubicBezTo>
                <a:cubicBezTo>
                  <a:pt x="3893" y="129"/>
                  <a:pt x="3852" y="147"/>
                  <a:pt x="3811" y="159"/>
                </a:cubicBezTo>
                <a:cubicBezTo>
                  <a:pt x="3754" y="176"/>
                  <a:pt x="3697" y="196"/>
                  <a:pt x="3640" y="211"/>
                </a:cubicBezTo>
                <a:cubicBezTo>
                  <a:pt x="3566" y="231"/>
                  <a:pt x="3492" y="253"/>
                  <a:pt x="3418" y="275"/>
                </a:cubicBezTo>
                <a:cubicBezTo>
                  <a:pt x="3343" y="297"/>
                  <a:pt x="3268" y="319"/>
                  <a:pt x="3193" y="340"/>
                </a:cubicBezTo>
                <a:cubicBezTo>
                  <a:pt x="3133" y="357"/>
                  <a:pt x="3073" y="375"/>
                  <a:pt x="3013" y="389"/>
                </a:cubicBezTo>
                <a:cubicBezTo>
                  <a:pt x="2979" y="397"/>
                  <a:pt x="2940" y="406"/>
                  <a:pt x="2905" y="404"/>
                </a:cubicBezTo>
                <a:cubicBezTo>
                  <a:pt x="2849" y="400"/>
                  <a:pt x="2908" y="382"/>
                  <a:pt x="2914" y="378"/>
                </a:cubicBezTo>
              </a:path>
              <a:path w="4105" h="2103" extrusionOk="0">
                <a:moveTo>
                  <a:pt x="3990" y="88"/>
                </a:moveTo>
                <a:cubicBezTo>
                  <a:pt x="3992" y="106"/>
                  <a:pt x="3996" y="124"/>
                  <a:pt x="3995" y="142"/>
                </a:cubicBezTo>
                <a:cubicBezTo>
                  <a:pt x="3993" y="178"/>
                  <a:pt x="3985" y="216"/>
                  <a:pt x="3974" y="250"/>
                </a:cubicBezTo>
                <a:cubicBezTo>
                  <a:pt x="3962" y="290"/>
                  <a:pt x="3945" y="327"/>
                  <a:pt x="3924" y="363"/>
                </a:cubicBezTo>
                <a:cubicBezTo>
                  <a:pt x="3913" y="382"/>
                  <a:pt x="3908" y="389"/>
                  <a:pt x="3891" y="401"/>
                </a:cubicBezTo>
                <a:cubicBezTo>
                  <a:pt x="3893" y="371"/>
                  <a:pt x="3900" y="343"/>
                  <a:pt x="3905" y="314"/>
                </a:cubicBezTo>
                <a:cubicBezTo>
                  <a:pt x="3913" y="273"/>
                  <a:pt x="3918" y="232"/>
                  <a:pt x="3922" y="190"/>
                </a:cubicBezTo>
                <a:cubicBezTo>
                  <a:pt x="3925" y="161"/>
                  <a:pt x="3926" y="132"/>
                  <a:pt x="3925" y="103"/>
                </a:cubicBezTo>
                <a:cubicBezTo>
                  <a:pt x="3924" y="76"/>
                  <a:pt x="3919" y="68"/>
                  <a:pt x="3892" y="59"/>
                </a:cubicBezTo>
                <a:cubicBezTo>
                  <a:pt x="3859" y="48"/>
                  <a:pt x="3824" y="42"/>
                  <a:pt x="3790" y="36"/>
                </a:cubicBezTo>
                <a:cubicBezTo>
                  <a:pt x="3754" y="30"/>
                  <a:pt x="3714" y="23"/>
                  <a:pt x="3678" y="25"/>
                </a:cubicBezTo>
                <a:cubicBezTo>
                  <a:pt x="3648" y="27"/>
                  <a:pt x="3633" y="44"/>
                  <a:pt x="3619" y="66"/>
                </a:cubicBezTo>
              </a:path>
              <a:path w="4105" h="2103" extrusionOk="0">
                <a:moveTo>
                  <a:pt x="11" y="1085"/>
                </a:moveTo>
                <a:cubicBezTo>
                  <a:pt x="4" y="1138"/>
                  <a:pt x="4" y="1171"/>
                  <a:pt x="15" y="1226"/>
                </a:cubicBezTo>
                <a:cubicBezTo>
                  <a:pt x="28" y="1291"/>
                  <a:pt x="55" y="1352"/>
                  <a:pt x="90" y="1408"/>
                </a:cubicBezTo>
                <a:cubicBezTo>
                  <a:pt x="116" y="1449"/>
                  <a:pt x="142" y="1480"/>
                  <a:pt x="185" y="1500"/>
                </a:cubicBezTo>
                <a:cubicBezTo>
                  <a:pt x="200" y="1457"/>
                  <a:pt x="196" y="1434"/>
                  <a:pt x="176" y="1378"/>
                </a:cubicBezTo>
                <a:cubicBezTo>
                  <a:pt x="127" y="1243"/>
                  <a:pt x="48" y="1112"/>
                  <a:pt x="23" y="970"/>
                </a:cubicBezTo>
                <a:cubicBezTo>
                  <a:pt x="14" y="920"/>
                  <a:pt x="22" y="864"/>
                  <a:pt x="65" y="831"/>
                </a:cubicBezTo>
                <a:cubicBezTo>
                  <a:pt x="109" y="797"/>
                  <a:pt x="170" y="801"/>
                  <a:pt x="206" y="844"/>
                </a:cubicBezTo>
                <a:cubicBezTo>
                  <a:pt x="278" y="929"/>
                  <a:pt x="250" y="1070"/>
                  <a:pt x="199" y="1157"/>
                </a:cubicBezTo>
                <a:cubicBezTo>
                  <a:pt x="184" y="1183"/>
                  <a:pt x="164" y="1197"/>
                  <a:pt x="141" y="1214"/>
                </a:cubicBezTo>
                <a:cubicBezTo>
                  <a:pt x="166" y="1198"/>
                  <a:pt x="190" y="1181"/>
                  <a:pt x="220" y="1175"/>
                </a:cubicBezTo>
                <a:cubicBezTo>
                  <a:pt x="308" y="1158"/>
                  <a:pt x="385" y="1220"/>
                  <a:pt x="434" y="1287"/>
                </a:cubicBezTo>
                <a:cubicBezTo>
                  <a:pt x="472" y="1339"/>
                  <a:pt x="502" y="1402"/>
                  <a:pt x="500" y="1468"/>
                </a:cubicBezTo>
                <a:cubicBezTo>
                  <a:pt x="499" y="1511"/>
                  <a:pt x="475" y="1563"/>
                  <a:pt x="428" y="1573"/>
                </a:cubicBezTo>
                <a:cubicBezTo>
                  <a:pt x="368" y="1586"/>
                  <a:pt x="303" y="1553"/>
                  <a:pt x="251" y="1529"/>
                </a:cubicBezTo>
              </a:path>
              <a:path w="4105" h="2103" extrusionOk="0">
                <a:moveTo>
                  <a:pt x="540" y="699"/>
                </a:moveTo>
                <a:cubicBezTo>
                  <a:pt x="543" y="664"/>
                  <a:pt x="557" y="757"/>
                  <a:pt x="561" y="770"/>
                </a:cubicBezTo>
                <a:cubicBezTo>
                  <a:pt x="583" y="851"/>
                  <a:pt x="604" y="932"/>
                  <a:pt x="627" y="1013"/>
                </a:cubicBezTo>
                <a:cubicBezTo>
                  <a:pt x="652" y="1101"/>
                  <a:pt x="675" y="1190"/>
                  <a:pt x="695" y="1279"/>
                </a:cubicBezTo>
                <a:cubicBezTo>
                  <a:pt x="705" y="1323"/>
                  <a:pt x="710" y="1376"/>
                  <a:pt x="733" y="1416"/>
                </a:cubicBezTo>
                <a:cubicBezTo>
                  <a:pt x="737" y="1421"/>
                  <a:pt x="740" y="1425"/>
                  <a:pt x="744" y="1430"/>
                </a:cubicBezTo>
              </a:path>
              <a:path w="4105" h="2103" extrusionOk="0">
                <a:moveTo>
                  <a:pt x="782" y="1352"/>
                </a:moveTo>
                <a:cubicBezTo>
                  <a:pt x="811" y="1343"/>
                  <a:pt x="852" y="1329"/>
                  <a:pt x="876" y="1311"/>
                </a:cubicBezTo>
                <a:cubicBezTo>
                  <a:pt x="916" y="1281"/>
                  <a:pt x="944" y="1235"/>
                  <a:pt x="965" y="1191"/>
                </a:cubicBezTo>
                <a:cubicBezTo>
                  <a:pt x="980" y="1159"/>
                  <a:pt x="999" y="1118"/>
                  <a:pt x="984" y="1082"/>
                </a:cubicBezTo>
                <a:cubicBezTo>
                  <a:pt x="974" y="1057"/>
                  <a:pt x="947" y="1055"/>
                  <a:pt x="925" y="1064"/>
                </a:cubicBezTo>
                <a:cubicBezTo>
                  <a:pt x="892" y="1078"/>
                  <a:pt x="870" y="1111"/>
                  <a:pt x="858" y="1143"/>
                </a:cubicBezTo>
                <a:cubicBezTo>
                  <a:pt x="840" y="1193"/>
                  <a:pt x="844" y="1256"/>
                  <a:pt x="862" y="1305"/>
                </a:cubicBezTo>
                <a:cubicBezTo>
                  <a:pt x="871" y="1329"/>
                  <a:pt x="899" y="1383"/>
                  <a:pt x="932" y="1384"/>
                </a:cubicBezTo>
                <a:cubicBezTo>
                  <a:pt x="966" y="1385"/>
                  <a:pt x="995" y="1319"/>
                  <a:pt x="1005" y="1297"/>
                </a:cubicBezTo>
                <a:cubicBezTo>
                  <a:pt x="1011" y="1282"/>
                  <a:pt x="1018" y="1266"/>
                  <a:pt x="1024" y="1251"/>
                </a:cubicBezTo>
              </a:path>
              <a:path w="4105" h="2103" extrusionOk="0">
                <a:moveTo>
                  <a:pt x="1053" y="653"/>
                </a:moveTo>
                <a:cubicBezTo>
                  <a:pt x="1079" y="625"/>
                  <a:pt x="1080" y="698"/>
                  <a:pt x="1087" y="732"/>
                </a:cubicBezTo>
                <a:cubicBezTo>
                  <a:pt x="1104" y="813"/>
                  <a:pt x="1131" y="891"/>
                  <a:pt x="1148" y="972"/>
                </a:cubicBezTo>
                <a:cubicBezTo>
                  <a:pt x="1164" y="1048"/>
                  <a:pt x="1176" y="1126"/>
                  <a:pt x="1199" y="1200"/>
                </a:cubicBezTo>
                <a:cubicBezTo>
                  <a:pt x="1209" y="1232"/>
                  <a:pt x="1216" y="1282"/>
                  <a:pt x="1246" y="1295"/>
                </a:cubicBezTo>
              </a:path>
              <a:path w="4105" h="2103" extrusionOk="0">
                <a:moveTo>
                  <a:pt x="1247" y="1075"/>
                </a:moveTo>
                <a:cubicBezTo>
                  <a:pt x="1251" y="1079"/>
                  <a:pt x="1256" y="1082"/>
                  <a:pt x="1260" y="1086"/>
                </a:cubicBezTo>
                <a:cubicBezTo>
                  <a:pt x="1236" y="1109"/>
                  <a:pt x="1215" y="1105"/>
                  <a:pt x="1181" y="1105"/>
                </a:cubicBezTo>
                <a:cubicBezTo>
                  <a:pt x="1137" y="1105"/>
                  <a:pt x="1095" y="1106"/>
                  <a:pt x="1051" y="1109"/>
                </a:cubicBezTo>
              </a:path>
              <a:path w="4105" h="2103" extrusionOk="0">
                <a:moveTo>
                  <a:pt x="1413" y="974"/>
                </a:moveTo>
                <a:cubicBezTo>
                  <a:pt x="1401" y="962"/>
                  <a:pt x="1402" y="995"/>
                  <a:pt x="1398" y="1014"/>
                </a:cubicBezTo>
                <a:cubicBezTo>
                  <a:pt x="1390" y="1052"/>
                  <a:pt x="1380" y="1087"/>
                  <a:pt x="1382" y="1127"/>
                </a:cubicBezTo>
                <a:cubicBezTo>
                  <a:pt x="1384" y="1160"/>
                  <a:pt x="1389" y="1202"/>
                  <a:pt x="1417" y="1224"/>
                </a:cubicBezTo>
                <a:cubicBezTo>
                  <a:pt x="1450" y="1250"/>
                  <a:pt x="1480" y="1225"/>
                  <a:pt x="1506" y="1203"/>
                </a:cubicBezTo>
                <a:cubicBezTo>
                  <a:pt x="1537" y="1176"/>
                  <a:pt x="1556" y="1142"/>
                  <a:pt x="1579" y="1108"/>
                </a:cubicBezTo>
              </a:path>
              <a:path w="4105" h="2103" extrusionOk="0">
                <a:moveTo>
                  <a:pt x="1645" y="480"/>
                </a:moveTo>
                <a:cubicBezTo>
                  <a:pt x="1643" y="507"/>
                  <a:pt x="1635" y="544"/>
                  <a:pt x="1638" y="574"/>
                </a:cubicBezTo>
                <a:cubicBezTo>
                  <a:pt x="1645" y="643"/>
                  <a:pt x="1654" y="713"/>
                  <a:pt x="1667" y="781"/>
                </a:cubicBezTo>
                <a:cubicBezTo>
                  <a:pt x="1684" y="870"/>
                  <a:pt x="1705" y="959"/>
                  <a:pt x="1728" y="1046"/>
                </a:cubicBezTo>
                <a:cubicBezTo>
                  <a:pt x="1743" y="1103"/>
                  <a:pt x="1759" y="1164"/>
                  <a:pt x="1781" y="1219"/>
                </a:cubicBezTo>
                <a:cubicBezTo>
                  <a:pt x="1784" y="1224"/>
                  <a:pt x="1786" y="1230"/>
                  <a:pt x="1789" y="1235"/>
                </a:cubicBezTo>
                <a:cubicBezTo>
                  <a:pt x="1801" y="1196"/>
                  <a:pt x="1795" y="1164"/>
                  <a:pt x="1799" y="1123"/>
                </a:cubicBezTo>
                <a:cubicBezTo>
                  <a:pt x="1801" y="1098"/>
                  <a:pt x="1807" y="1046"/>
                  <a:pt x="1840" y="1041"/>
                </a:cubicBezTo>
                <a:cubicBezTo>
                  <a:pt x="1876" y="1036"/>
                  <a:pt x="1925" y="1093"/>
                  <a:pt x="1945" y="1116"/>
                </a:cubicBezTo>
                <a:cubicBezTo>
                  <a:pt x="1960" y="1135"/>
                  <a:pt x="1964" y="1141"/>
                  <a:pt x="1975" y="1153"/>
                </a:cubicBezTo>
                <a:cubicBezTo>
                  <a:pt x="1996" y="1127"/>
                  <a:pt x="1999" y="1109"/>
                  <a:pt x="2006" y="1066"/>
                </a:cubicBezTo>
              </a:path>
              <a:path w="4105" h="2103" extrusionOk="0">
                <a:moveTo>
                  <a:pt x="2012" y="466"/>
                </a:moveTo>
                <a:cubicBezTo>
                  <a:pt x="2036" y="505"/>
                  <a:pt x="2054" y="547"/>
                  <a:pt x="2072" y="589"/>
                </a:cubicBezTo>
                <a:cubicBezTo>
                  <a:pt x="2128" y="720"/>
                  <a:pt x="2163" y="852"/>
                  <a:pt x="2190" y="992"/>
                </a:cubicBezTo>
                <a:cubicBezTo>
                  <a:pt x="2196" y="1022"/>
                  <a:pt x="2199" y="1049"/>
                  <a:pt x="2207" y="1078"/>
                </a:cubicBezTo>
                <a:cubicBezTo>
                  <a:pt x="2209" y="1056"/>
                  <a:pt x="2207" y="1036"/>
                  <a:pt x="2212" y="1015"/>
                </a:cubicBezTo>
                <a:cubicBezTo>
                  <a:pt x="2218" y="987"/>
                  <a:pt x="2231" y="977"/>
                  <a:pt x="2257" y="969"/>
                </a:cubicBezTo>
                <a:cubicBezTo>
                  <a:pt x="2290" y="959"/>
                  <a:pt x="2311" y="954"/>
                  <a:pt x="2341" y="935"/>
                </a:cubicBezTo>
                <a:cubicBezTo>
                  <a:pt x="2381" y="909"/>
                  <a:pt x="2401" y="874"/>
                  <a:pt x="2417" y="829"/>
                </a:cubicBezTo>
                <a:cubicBezTo>
                  <a:pt x="2430" y="792"/>
                  <a:pt x="2438" y="746"/>
                  <a:pt x="2422" y="709"/>
                </a:cubicBezTo>
                <a:cubicBezTo>
                  <a:pt x="2411" y="683"/>
                  <a:pt x="2390" y="680"/>
                  <a:pt x="2367" y="691"/>
                </a:cubicBezTo>
                <a:cubicBezTo>
                  <a:pt x="2340" y="705"/>
                  <a:pt x="2329" y="747"/>
                  <a:pt x="2324" y="773"/>
                </a:cubicBezTo>
                <a:cubicBezTo>
                  <a:pt x="2316" y="811"/>
                  <a:pt x="2320" y="853"/>
                  <a:pt x="2336" y="888"/>
                </a:cubicBezTo>
                <a:cubicBezTo>
                  <a:pt x="2352" y="924"/>
                  <a:pt x="2384" y="937"/>
                  <a:pt x="2420" y="928"/>
                </a:cubicBezTo>
                <a:cubicBezTo>
                  <a:pt x="2454" y="915"/>
                  <a:pt x="2466" y="910"/>
                  <a:pt x="2484" y="893"/>
                </a:cubicBezTo>
              </a:path>
              <a:path w="4105" h="2103" extrusionOk="0">
                <a:moveTo>
                  <a:pt x="2602" y="686"/>
                </a:moveTo>
                <a:cubicBezTo>
                  <a:pt x="2584" y="698"/>
                  <a:pt x="2569" y="705"/>
                  <a:pt x="2574" y="732"/>
                </a:cubicBezTo>
                <a:cubicBezTo>
                  <a:pt x="2581" y="768"/>
                  <a:pt x="2603" y="803"/>
                  <a:pt x="2623" y="833"/>
                </a:cubicBezTo>
                <a:cubicBezTo>
                  <a:pt x="2635" y="851"/>
                  <a:pt x="2681" y="921"/>
                  <a:pt x="2713" y="904"/>
                </a:cubicBezTo>
                <a:cubicBezTo>
                  <a:pt x="2741" y="889"/>
                  <a:pt x="2743" y="833"/>
                  <a:pt x="2773" y="828"/>
                </a:cubicBezTo>
                <a:cubicBezTo>
                  <a:pt x="2804" y="823"/>
                  <a:pt x="2840" y="883"/>
                  <a:pt x="2852" y="901"/>
                </a:cubicBezTo>
                <a:cubicBezTo>
                  <a:pt x="2901" y="973"/>
                  <a:pt x="2947" y="1065"/>
                  <a:pt x="2916" y="1154"/>
                </a:cubicBezTo>
                <a:cubicBezTo>
                  <a:pt x="2896" y="1212"/>
                  <a:pt x="2855" y="1249"/>
                  <a:pt x="2806" y="1282"/>
                </a:cubicBezTo>
                <a:cubicBezTo>
                  <a:pt x="2792" y="1291"/>
                  <a:pt x="2778" y="1300"/>
                  <a:pt x="2764" y="1309"/>
                </a:cubicBezTo>
              </a:path>
              <a:path w="4105" h="2103" extrusionOk="0">
                <a:moveTo>
                  <a:pt x="1941" y="1663"/>
                </a:moveTo>
                <a:cubicBezTo>
                  <a:pt x="1955" y="1724"/>
                  <a:pt x="1974" y="1784"/>
                  <a:pt x="1992" y="1844"/>
                </a:cubicBezTo>
                <a:cubicBezTo>
                  <a:pt x="2011" y="1907"/>
                  <a:pt x="2032" y="1970"/>
                  <a:pt x="2055" y="2031"/>
                </a:cubicBezTo>
                <a:cubicBezTo>
                  <a:pt x="2064" y="2055"/>
                  <a:pt x="2074" y="2078"/>
                  <a:pt x="2082" y="2102"/>
                </a:cubicBezTo>
                <a:cubicBezTo>
                  <a:pt x="2046" y="2072"/>
                  <a:pt x="2021" y="2031"/>
                  <a:pt x="1996" y="1990"/>
                </a:cubicBezTo>
                <a:cubicBezTo>
                  <a:pt x="1944" y="1906"/>
                  <a:pt x="1896" y="1816"/>
                  <a:pt x="1876" y="1719"/>
                </a:cubicBezTo>
                <a:cubicBezTo>
                  <a:pt x="1866" y="1671"/>
                  <a:pt x="1865" y="1618"/>
                  <a:pt x="1898" y="1580"/>
                </a:cubicBezTo>
                <a:cubicBezTo>
                  <a:pt x="1931" y="1542"/>
                  <a:pt x="1986" y="1543"/>
                  <a:pt x="2030" y="1558"/>
                </a:cubicBezTo>
                <a:cubicBezTo>
                  <a:pt x="2068" y="1571"/>
                  <a:pt x="2104" y="1598"/>
                  <a:pt x="2120" y="1636"/>
                </a:cubicBezTo>
                <a:cubicBezTo>
                  <a:pt x="2135" y="1672"/>
                  <a:pt x="2126" y="1723"/>
                  <a:pt x="2100" y="1752"/>
                </a:cubicBezTo>
                <a:cubicBezTo>
                  <a:pt x="2074" y="1781"/>
                  <a:pt x="2037" y="1810"/>
                  <a:pt x="2003" y="1829"/>
                </a:cubicBezTo>
                <a:cubicBezTo>
                  <a:pt x="1996" y="1833"/>
                  <a:pt x="1990" y="1836"/>
                  <a:pt x="1983" y="1840"/>
                </a:cubicBezTo>
              </a:path>
              <a:path w="4105" h="2103" extrusionOk="0">
                <a:moveTo>
                  <a:pt x="2311" y="1800"/>
                </a:moveTo>
                <a:cubicBezTo>
                  <a:pt x="2326" y="1805"/>
                  <a:pt x="2331" y="1806"/>
                  <a:pt x="2336" y="1815"/>
                </a:cubicBezTo>
                <a:cubicBezTo>
                  <a:pt x="2313" y="1832"/>
                  <a:pt x="2302" y="1852"/>
                  <a:pt x="2286" y="1875"/>
                </a:cubicBezTo>
                <a:cubicBezTo>
                  <a:pt x="2266" y="1904"/>
                  <a:pt x="2244" y="1933"/>
                  <a:pt x="2232" y="1967"/>
                </a:cubicBezTo>
                <a:cubicBezTo>
                  <a:pt x="2228" y="1983"/>
                  <a:pt x="2227" y="1987"/>
                  <a:pt x="2229" y="1998"/>
                </a:cubicBezTo>
                <a:cubicBezTo>
                  <a:pt x="2256" y="2000"/>
                  <a:pt x="2271" y="1974"/>
                  <a:pt x="2287" y="1949"/>
                </a:cubicBezTo>
                <a:cubicBezTo>
                  <a:pt x="2315" y="1906"/>
                  <a:pt x="2334" y="1857"/>
                  <a:pt x="2349" y="1808"/>
                </a:cubicBezTo>
                <a:cubicBezTo>
                  <a:pt x="2350" y="1803"/>
                  <a:pt x="2352" y="1798"/>
                  <a:pt x="2353" y="1793"/>
                </a:cubicBezTo>
                <a:cubicBezTo>
                  <a:pt x="2379" y="1810"/>
                  <a:pt x="2387" y="1829"/>
                  <a:pt x="2402" y="1857"/>
                </a:cubicBezTo>
                <a:cubicBezTo>
                  <a:pt x="2410" y="1872"/>
                  <a:pt x="2429" y="1921"/>
                  <a:pt x="2444" y="1929"/>
                </a:cubicBezTo>
                <a:cubicBezTo>
                  <a:pt x="2461" y="1938"/>
                  <a:pt x="2488" y="1919"/>
                  <a:pt x="2502" y="1912"/>
                </a:cubicBezTo>
              </a:path>
              <a:path w="4105" h="2103" extrusionOk="0">
                <a:moveTo>
                  <a:pt x="2606" y="1884"/>
                </a:moveTo>
                <a:cubicBezTo>
                  <a:pt x="2574" y="1848"/>
                  <a:pt x="2547" y="1812"/>
                  <a:pt x="2523" y="1770"/>
                </a:cubicBezTo>
                <a:cubicBezTo>
                  <a:pt x="2491" y="1715"/>
                  <a:pt x="2455" y="1657"/>
                  <a:pt x="2445" y="1594"/>
                </a:cubicBezTo>
                <a:cubicBezTo>
                  <a:pt x="2438" y="1550"/>
                  <a:pt x="2450" y="1517"/>
                  <a:pt x="2489" y="1500"/>
                </a:cubicBezTo>
                <a:cubicBezTo>
                  <a:pt x="2520" y="1486"/>
                  <a:pt x="2556" y="1490"/>
                  <a:pt x="2589" y="1484"/>
                </a:cubicBezTo>
              </a:path>
              <a:path w="4105" h="2103" extrusionOk="0">
                <a:moveTo>
                  <a:pt x="2754" y="1211"/>
                </a:moveTo>
                <a:cubicBezTo>
                  <a:pt x="2761" y="1248"/>
                  <a:pt x="2770" y="1283"/>
                  <a:pt x="2775" y="1322"/>
                </a:cubicBezTo>
                <a:cubicBezTo>
                  <a:pt x="2784" y="1398"/>
                  <a:pt x="2778" y="1474"/>
                  <a:pt x="2780" y="1550"/>
                </a:cubicBezTo>
                <a:cubicBezTo>
                  <a:pt x="2782" y="1631"/>
                  <a:pt x="2782" y="1711"/>
                  <a:pt x="2786" y="1792"/>
                </a:cubicBezTo>
                <a:cubicBezTo>
                  <a:pt x="2786" y="1795"/>
                  <a:pt x="2794" y="1905"/>
                  <a:pt x="2790" y="1867"/>
                </a:cubicBezTo>
                <a:cubicBezTo>
                  <a:pt x="2785" y="1836"/>
                  <a:pt x="2783" y="1826"/>
                  <a:pt x="2789" y="1805"/>
                </a:cubicBezTo>
              </a:path>
              <a:path w="4105" h="2103" extrusionOk="0">
                <a:moveTo>
                  <a:pt x="2905" y="1518"/>
                </a:moveTo>
                <a:cubicBezTo>
                  <a:pt x="2909" y="1492"/>
                  <a:pt x="2874" y="1542"/>
                  <a:pt x="2865" y="1555"/>
                </a:cubicBezTo>
                <a:cubicBezTo>
                  <a:pt x="2840" y="1589"/>
                  <a:pt x="2819" y="1629"/>
                  <a:pt x="2803" y="1668"/>
                </a:cubicBezTo>
                <a:cubicBezTo>
                  <a:pt x="2791" y="1697"/>
                  <a:pt x="2778" y="1740"/>
                  <a:pt x="2801" y="1768"/>
                </a:cubicBezTo>
                <a:cubicBezTo>
                  <a:pt x="2828" y="1801"/>
                  <a:pt x="2891" y="1800"/>
                  <a:pt x="2929" y="1801"/>
                </a:cubicBezTo>
                <a:cubicBezTo>
                  <a:pt x="2985" y="1803"/>
                  <a:pt x="3043" y="1801"/>
                  <a:pt x="3099" y="1807"/>
                </a:cubicBezTo>
                <a:cubicBezTo>
                  <a:pt x="3141" y="1814"/>
                  <a:pt x="3153" y="1816"/>
                  <a:pt x="3180" y="182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10101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4775"/>
          <a:stretch/>
        </p:blipFill>
        <p:spPr bwMode="auto">
          <a:xfrm>
            <a:off x="-25401" y="0"/>
            <a:ext cx="9169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5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735458"/>
            <a:ext cx="4572000" cy="480131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21st </a:t>
            </a:r>
            <a:r>
              <a:rPr lang="en-US" dirty="0">
                <a:latin typeface="American Typewriter"/>
                <a:cs typeface="American Typewriter"/>
              </a:rPr>
              <a:t>October 1941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Dear Prime Minister,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Some weeks ago you paid us the </a:t>
            </a:r>
            <a:r>
              <a:rPr lang="en-US" dirty="0" err="1">
                <a:latin typeface="American Typewriter"/>
                <a:cs typeface="American Typewriter"/>
              </a:rPr>
              <a:t>honour</a:t>
            </a:r>
            <a:r>
              <a:rPr lang="en-US" dirty="0">
                <a:latin typeface="American Typewriter"/>
                <a:cs typeface="American Typewriter"/>
              </a:rPr>
              <a:t> of a visit, and we believe that </a:t>
            </a:r>
            <a:r>
              <a:rPr lang="en-US" dirty="0" smtClean="0">
                <a:latin typeface="American Typewriter"/>
                <a:cs typeface="American Typewriter"/>
              </a:rPr>
              <a:t>you regard </a:t>
            </a:r>
            <a:r>
              <a:rPr lang="en-US" dirty="0">
                <a:latin typeface="American Typewriter"/>
                <a:cs typeface="American Typewriter"/>
              </a:rPr>
              <a:t>our work as important. … </a:t>
            </a:r>
            <a:r>
              <a:rPr lang="en-US" dirty="0" smtClean="0">
                <a:latin typeface="American Typewriter"/>
                <a:cs typeface="American Typewriter"/>
              </a:rPr>
              <a:t>it </a:t>
            </a:r>
            <a:r>
              <a:rPr lang="en-US" dirty="0">
                <a:latin typeface="American Typewriter"/>
                <a:cs typeface="American Typewriter"/>
              </a:rPr>
              <a:t>seems to us that we have met with unnecessary impediments. </a:t>
            </a:r>
            <a:r>
              <a:rPr lang="en-US" dirty="0" smtClean="0">
                <a:latin typeface="American Typewriter"/>
                <a:cs typeface="American Typewriter"/>
              </a:rPr>
              <a:t>…The </a:t>
            </a:r>
            <a:r>
              <a:rPr lang="en-US" dirty="0">
                <a:latin typeface="American Typewriter"/>
                <a:cs typeface="American Typewriter"/>
              </a:rPr>
              <a:t>cumulative </a:t>
            </a:r>
            <a:r>
              <a:rPr lang="en-US" dirty="0" smtClean="0">
                <a:latin typeface="American Typewriter"/>
                <a:cs typeface="American Typewriter"/>
              </a:rPr>
              <a:t>effect</a:t>
            </a:r>
            <a:r>
              <a:rPr lang="en-US" dirty="0">
                <a:latin typeface="American Typewriter"/>
                <a:cs typeface="American Typewriter"/>
              </a:rPr>
              <a:t>, however, has been </a:t>
            </a:r>
            <a:r>
              <a:rPr lang="en-US" dirty="0" smtClean="0">
                <a:latin typeface="American Typewriter"/>
                <a:cs typeface="American Typewriter"/>
              </a:rPr>
              <a:t>to drive </a:t>
            </a:r>
            <a:r>
              <a:rPr lang="en-US" dirty="0">
                <a:latin typeface="American Typewriter"/>
                <a:cs typeface="American Typewriter"/>
              </a:rPr>
              <a:t>us to the conviction that the importance of the work is not being </a:t>
            </a:r>
            <a:r>
              <a:rPr lang="en-US" dirty="0" smtClean="0">
                <a:latin typeface="American Typewriter"/>
                <a:cs typeface="American Typewriter"/>
              </a:rPr>
              <a:t>impressed with sufficient </a:t>
            </a:r>
            <a:r>
              <a:rPr lang="en-US" dirty="0">
                <a:latin typeface="American Typewriter"/>
                <a:cs typeface="American Typewriter"/>
              </a:rPr>
              <a:t>force upon those outside authorities with whom we have </a:t>
            </a:r>
            <a:r>
              <a:rPr lang="en-US" dirty="0" smtClean="0">
                <a:latin typeface="American Typewriter"/>
                <a:cs typeface="American Typewriter"/>
              </a:rPr>
              <a:t>to deal.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pPr algn="r"/>
            <a:r>
              <a:rPr lang="en-US" dirty="0" smtClean="0">
                <a:latin typeface="American Typewriter"/>
                <a:cs typeface="American Typewriter"/>
              </a:rPr>
              <a:t>A.M. Turing (+ 3 others)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73545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32963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363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1" y="255869"/>
            <a:ext cx="4036622" cy="5832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779"/>
          <a:stretch/>
        </p:blipFill>
        <p:spPr>
          <a:xfrm>
            <a:off x="4420748" y="255869"/>
            <a:ext cx="4551802" cy="596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6507" y="5556307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Konrad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Zuse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Z3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178" y="2240570"/>
            <a:ext cx="4157978" cy="1323439"/>
          </a:xfrm>
          <a:prstGeom prst="rect">
            <a:avLst/>
          </a:prstGeom>
          <a:solidFill>
            <a:srgbClr val="008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“Strategically Unimportant”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3933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274648"/>
            <a:ext cx="4572000" cy="480131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21st </a:t>
            </a:r>
            <a:r>
              <a:rPr lang="en-US" dirty="0">
                <a:latin typeface="American Typewriter"/>
                <a:cs typeface="American Typewriter"/>
              </a:rPr>
              <a:t>October 1941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Dear Prime Minister,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r>
              <a:rPr lang="en-US" dirty="0">
                <a:latin typeface="American Typewriter"/>
                <a:cs typeface="American Typewriter"/>
              </a:rPr>
              <a:t>Some weeks ago you paid us the </a:t>
            </a:r>
            <a:r>
              <a:rPr lang="en-US" dirty="0" err="1">
                <a:latin typeface="American Typewriter"/>
                <a:cs typeface="American Typewriter"/>
              </a:rPr>
              <a:t>honour</a:t>
            </a:r>
            <a:r>
              <a:rPr lang="en-US" dirty="0">
                <a:latin typeface="American Typewriter"/>
                <a:cs typeface="American Typewriter"/>
              </a:rPr>
              <a:t> of a visit, and we believe that </a:t>
            </a:r>
            <a:r>
              <a:rPr lang="en-US" dirty="0" smtClean="0">
                <a:latin typeface="American Typewriter"/>
                <a:cs typeface="American Typewriter"/>
              </a:rPr>
              <a:t>you regard </a:t>
            </a:r>
            <a:r>
              <a:rPr lang="en-US" dirty="0">
                <a:latin typeface="American Typewriter"/>
                <a:cs typeface="American Typewriter"/>
              </a:rPr>
              <a:t>our work as important. … </a:t>
            </a:r>
            <a:r>
              <a:rPr lang="en-US" dirty="0" smtClean="0">
                <a:latin typeface="American Typewriter"/>
                <a:cs typeface="American Typewriter"/>
              </a:rPr>
              <a:t>it </a:t>
            </a:r>
            <a:r>
              <a:rPr lang="en-US" dirty="0">
                <a:latin typeface="American Typewriter"/>
                <a:cs typeface="American Typewriter"/>
              </a:rPr>
              <a:t>seems to us that we have met with unnecessary impediments. </a:t>
            </a:r>
            <a:r>
              <a:rPr lang="en-US" dirty="0" smtClean="0">
                <a:latin typeface="American Typewriter"/>
                <a:cs typeface="American Typewriter"/>
              </a:rPr>
              <a:t>…The </a:t>
            </a:r>
            <a:r>
              <a:rPr lang="en-US" dirty="0">
                <a:latin typeface="American Typewriter"/>
                <a:cs typeface="American Typewriter"/>
              </a:rPr>
              <a:t>cumulative </a:t>
            </a:r>
            <a:r>
              <a:rPr lang="en-US" dirty="0" smtClean="0">
                <a:latin typeface="American Typewriter"/>
                <a:cs typeface="American Typewriter"/>
              </a:rPr>
              <a:t>effect</a:t>
            </a:r>
            <a:r>
              <a:rPr lang="en-US" dirty="0">
                <a:latin typeface="American Typewriter"/>
                <a:cs typeface="American Typewriter"/>
              </a:rPr>
              <a:t>, however, has been </a:t>
            </a:r>
            <a:r>
              <a:rPr lang="en-US" dirty="0" smtClean="0">
                <a:latin typeface="American Typewriter"/>
                <a:cs typeface="American Typewriter"/>
              </a:rPr>
              <a:t>to drive </a:t>
            </a:r>
            <a:r>
              <a:rPr lang="en-US" dirty="0">
                <a:latin typeface="American Typewriter"/>
                <a:cs typeface="American Typewriter"/>
              </a:rPr>
              <a:t>us to the conviction that the importance of the work is not being </a:t>
            </a:r>
            <a:r>
              <a:rPr lang="en-US" dirty="0" smtClean="0">
                <a:latin typeface="American Typewriter"/>
                <a:cs typeface="American Typewriter"/>
              </a:rPr>
              <a:t>impressed with sufficient </a:t>
            </a:r>
            <a:r>
              <a:rPr lang="en-US" dirty="0">
                <a:latin typeface="American Typewriter"/>
                <a:cs typeface="American Typewriter"/>
              </a:rPr>
              <a:t>force upon those outside authorities with whom we have </a:t>
            </a:r>
            <a:r>
              <a:rPr lang="en-US" dirty="0" smtClean="0">
                <a:latin typeface="American Typewriter"/>
                <a:cs typeface="American Typewriter"/>
              </a:rPr>
              <a:t>to deal.</a:t>
            </a:r>
          </a:p>
          <a:p>
            <a:endParaRPr lang="en-US" dirty="0">
              <a:latin typeface="American Typewriter"/>
              <a:cs typeface="American Typewriter"/>
            </a:endParaRPr>
          </a:p>
          <a:p>
            <a:pPr algn="r"/>
            <a:r>
              <a:rPr lang="en-US" dirty="0" smtClean="0">
                <a:latin typeface="American Typewriter"/>
                <a:cs typeface="American Typewriter"/>
              </a:rPr>
              <a:t>A.M. Turing (+ 3 others)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127464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86882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851634"/>
            <a:ext cx="4157978" cy="1938992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Monaco"/>
                <a:cs typeface="Monaco"/>
              </a:rPr>
              <a:t>ACTION</a:t>
            </a:r>
          </a:p>
          <a:p>
            <a:pPr algn="ctr"/>
            <a:r>
              <a:rPr lang="en-US" sz="6000" dirty="0" smtClean="0">
                <a:latin typeface="Monaco"/>
                <a:cs typeface="Monaco"/>
              </a:rPr>
              <a:t>THIS DAY</a:t>
            </a:r>
            <a:endParaRPr lang="en-US" sz="6000" dirty="0">
              <a:latin typeface="Monaco"/>
              <a:cs typeface="Monaco"/>
            </a:endParaRPr>
          </a:p>
        </p:txBody>
      </p:sp>
    </p:spTree>
    <p:extLst>
      <p:ext uri="{BB962C8B-B14F-4D97-AF65-F5344CB8AC3E}">
        <p14:creationId xmlns:p14="http://schemas.microsoft.com/office/powerpoint/2010/main" val="213745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Brief history of operating systems: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this week, the past, and future</a:t>
            </a:r>
          </a:p>
          <a:p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Two prevailing technical themes:</a:t>
            </a:r>
          </a:p>
          <a:p>
            <a:pPr marL="457200" lvl="1" indent="0">
              <a:buNone/>
            </a:pPr>
            <a:r>
              <a:rPr lang="en-US" sz="3200" b="1" dirty="0" smtClean="0"/>
              <a:t>kernel</a:t>
            </a:r>
          </a:p>
          <a:p>
            <a:pPr marL="457200" lvl="1" indent="0">
              <a:buNone/>
            </a:pPr>
            <a:r>
              <a:rPr lang="en-US" sz="3200" b="1" dirty="0" smtClean="0"/>
              <a:t>process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68882" y="4615471"/>
            <a:ext cx="4501836" cy="1200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Today’s notes will be posted later today – there will be a few new </a:t>
            </a:r>
            <a:r>
              <a:rPr lang="en-US" sz="2400" b="1" dirty="0" smtClean="0"/>
              <a:t>action items</a:t>
            </a:r>
            <a:r>
              <a:rPr lang="en-US" sz="2400" dirty="0" smtClean="0"/>
              <a:t> to do by Monday.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13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848"/>
          <a:stretch/>
        </p:blipFill>
        <p:spPr bwMode="auto">
          <a:xfrm>
            <a:off x="-658919" y="0"/>
            <a:ext cx="9960864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31617" y="4896744"/>
            <a:ext cx="3689947" cy="1077218"/>
          </a:xfrm>
          <a:prstGeom prst="rect">
            <a:avLst/>
          </a:prstGeom>
          <a:solidFill>
            <a:srgbClr val="66006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Colossus (1943)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Bletchley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68997" y="508357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0" y="3344006"/>
            <a:ext cx="1821212" cy="13659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42189" y="2361191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6146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11638" y="2398713"/>
            <a:ext cx="77787" cy="100012"/>
          </a:xfrm>
          <a:custGeom>
            <a:avLst/>
            <a:gdLst>
              <a:gd name="T0" fmla="+- 0 11914 11697"/>
              <a:gd name="T1" fmla="*/ T0 w 218"/>
              <a:gd name="T2" fmla="+- 0 6671 6664"/>
              <a:gd name="T3" fmla="*/ 6671 h 279"/>
              <a:gd name="T4" fmla="+- 0 11839 11697"/>
              <a:gd name="T5" fmla="*/ T4 w 218"/>
              <a:gd name="T6" fmla="+- 0 6703 6664"/>
              <a:gd name="T7" fmla="*/ 6703 h 279"/>
              <a:gd name="T8" fmla="+- 0 11762 11697"/>
              <a:gd name="T9" fmla="*/ T8 w 218"/>
              <a:gd name="T10" fmla="+- 0 6816 6664"/>
              <a:gd name="T11" fmla="*/ 6816 h 279"/>
              <a:gd name="T12" fmla="+- 0 11704 11697"/>
              <a:gd name="T13" fmla="*/ T12 w 218"/>
              <a:gd name="T14" fmla="+- 0 6918 6664"/>
              <a:gd name="T15" fmla="*/ 6918 h 279"/>
              <a:gd name="T16" fmla="+- 0 11724 11697"/>
              <a:gd name="T17" fmla="*/ T16 w 218"/>
              <a:gd name="T18" fmla="+- 0 6904 6664"/>
              <a:gd name="T19" fmla="*/ 6904 h 279"/>
              <a:gd name="T20" fmla="+- 0 11912 11697"/>
              <a:gd name="T21" fmla="*/ T20 w 218"/>
              <a:gd name="T22" fmla="+- 0 6727 6664"/>
              <a:gd name="T23" fmla="*/ 6727 h 279"/>
              <a:gd name="T24" fmla="+- 0 11883 11697"/>
              <a:gd name="T25" fmla="*/ T24 w 218"/>
              <a:gd name="T26" fmla="+- 0 6830 6664"/>
              <a:gd name="T27" fmla="*/ 6830 h 279"/>
              <a:gd name="T28" fmla="+- 0 11857 11697"/>
              <a:gd name="T29" fmla="*/ T28 w 218"/>
              <a:gd name="T30" fmla="+- 0 6934 6664"/>
              <a:gd name="T31" fmla="*/ 6934 h 2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</a:cxnLst>
            <a:rect l="0" t="0" r="r" b="b"/>
            <a:pathLst>
              <a:path w="218" h="279" extrusionOk="0">
                <a:moveTo>
                  <a:pt x="217" y="7"/>
                </a:moveTo>
                <a:cubicBezTo>
                  <a:pt x="180" y="1"/>
                  <a:pt x="168" y="10"/>
                  <a:pt x="142" y="39"/>
                </a:cubicBezTo>
                <a:cubicBezTo>
                  <a:pt x="112" y="73"/>
                  <a:pt x="88" y="113"/>
                  <a:pt x="65" y="152"/>
                </a:cubicBezTo>
                <a:cubicBezTo>
                  <a:pt x="45" y="186"/>
                  <a:pt x="27" y="220"/>
                  <a:pt x="7" y="254"/>
                </a:cubicBezTo>
                <a:cubicBezTo>
                  <a:pt x="-15" y="292"/>
                  <a:pt x="16" y="261"/>
                  <a:pt x="27" y="240"/>
                </a:cubicBezTo>
              </a:path>
              <a:path w="218" h="279" extrusionOk="0">
                <a:moveTo>
                  <a:pt x="215" y="63"/>
                </a:moveTo>
                <a:cubicBezTo>
                  <a:pt x="209" y="98"/>
                  <a:pt x="201" y="132"/>
                  <a:pt x="186" y="166"/>
                </a:cubicBezTo>
                <a:cubicBezTo>
                  <a:pt x="170" y="203"/>
                  <a:pt x="160" y="233"/>
                  <a:pt x="160" y="27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40338" y="2395538"/>
            <a:ext cx="79375" cy="136525"/>
          </a:xfrm>
          <a:custGeom>
            <a:avLst/>
            <a:gdLst>
              <a:gd name="T0" fmla="+- 0 14600 14557"/>
              <a:gd name="T1" fmla="*/ T0 w 221"/>
              <a:gd name="T2" fmla="+- 0 6656 6656"/>
              <a:gd name="T3" fmla="*/ 6656 h 378"/>
              <a:gd name="T4" fmla="+- 0 14584 14557"/>
              <a:gd name="T5" fmla="*/ T4 w 221"/>
              <a:gd name="T6" fmla="+- 0 6732 6656"/>
              <a:gd name="T7" fmla="*/ 6732 h 378"/>
              <a:gd name="T8" fmla="+- 0 14566 14557"/>
              <a:gd name="T9" fmla="*/ T8 w 221"/>
              <a:gd name="T10" fmla="+- 0 6880 6656"/>
              <a:gd name="T11" fmla="*/ 6880 h 378"/>
              <a:gd name="T12" fmla="+- 0 14557 14557"/>
              <a:gd name="T13" fmla="*/ T12 w 221"/>
              <a:gd name="T14" fmla="+- 0 6985 6656"/>
              <a:gd name="T15" fmla="*/ 6985 h 378"/>
              <a:gd name="T16" fmla="+- 0 14565 14557"/>
              <a:gd name="T17" fmla="*/ T16 w 221"/>
              <a:gd name="T18" fmla="+- 0 6972 6656"/>
              <a:gd name="T19" fmla="*/ 6972 h 378"/>
              <a:gd name="T20" fmla="+- 0 14714 14557"/>
              <a:gd name="T21" fmla="*/ T20 w 221"/>
              <a:gd name="T22" fmla="+- 0 6783 6656"/>
              <a:gd name="T23" fmla="*/ 6783 h 378"/>
              <a:gd name="T24" fmla="+- 0 14772 14557"/>
              <a:gd name="T25" fmla="*/ T24 w 221"/>
              <a:gd name="T26" fmla="+- 0 6870 6656"/>
              <a:gd name="T27" fmla="*/ 6870 h 378"/>
              <a:gd name="T28" fmla="+- 0 14774 14557"/>
              <a:gd name="T29" fmla="*/ T28 w 221"/>
              <a:gd name="T30" fmla="+- 0 6971 6656"/>
              <a:gd name="T31" fmla="*/ 6971 h 378"/>
              <a:gd name="T32" fmla="+- 0 14762 14557"/>
              <a:gd name="T33" fmla="*/ T32 w 221"/>
              <a:gd name="T34" fmla="+- 0 7033 6656"/>
              <a:gd name="T35" fmla="*/ 7033 h 37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</a:cxnLst>
            <a:rect l="0" t="0" r="r" b="b"/>
            <a:pathLst>
              <a:path w="221" h="378" extrusionOk="0">
                <a:moveTo>
                  <a:pt x="43" y="0"/>
                </a:moveTo>
                <a:cubicBezTo>
                  <a:pt x="37" y="26"/>
                  <a:pt x="31" y="48"/>
                  <a:pt x="27" y="76"/>
                </a:cubicBezTo>
                <a:cubicBezTo>
                  <a:pt x="20" y="125"/>
                  <a:pt x="13" y="174"/>
                  <a:pt x="9" y="224"/>
                </a:cubicBezTo>
                <a:cubicBezTo>
                  <a:pt x="8" y="231"/>
                  <a:pt x="-5" y="327"/>
                  <a:pt x="0" y="329"/>
                </a:cubicBezTo>
                <a:cubicBezTo>
                  <a:pt x="3" y="325"/>
                  <a:pt x="5" y="320"/>
                  <a:pt x="8" y="316"/>
                </a:cubicBezTo>
              </a:path>
              <a:path w="221" h="378" extrusionOk="0">
                <a:moveTo>
                  <a:pt x="157" y="127"/>
                </a:moveTo>
                <a:cubicBezTo>
                  <a:pt x="183" y="151"/>
                  <a:pt x="204" y="179"/>
                  <a:pt x="215" y="214"/>
                </a:cubicBezTo>
                <a:cubicBezTo>
                  <a:pt x="223" y="240"/>
                  <a:pt x="224" y="289"/>
                  <a:pt x="217" y="315"/>
                </a:cubicBezTo>
                <a:cubicBezTo>
                  <a:pt x="204" y="343"/>
                  <a:pt x="201" y="354"/>
                  <a:pt x="205" y="37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4788" y="23377525"/>
            <a:ext cx="0" cy="0"/>
          </a:xfrm>
          <a:custGeom>
            <a:avLst/>
            <a:gdLst>
              <a:gd name="T0" fmla="+- 0 105 105"/>
              <a:gd name="T1" fmla="*/ T0 w 1"/>
              <a:gd name="T2" fmla="+- 0 12004 12004"/>
              <a:gd name="T3" fmla="*/ 12004 h 1"/>
              <a:gd name="T4" fmla="+- 0 105 105"/>
              <a:gd name="T5" fmla="*/ T4 w 1"/>
              <a:gd name="T6" fmla="+- 0 12004 12004"/>
              <a:gd name="T7" fmla="*/ 12004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11" y="1101046"/>
            <a:ext cx="3664039" cy="1672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we have Operating Systems yet?</a:t>
            </a:r>
            <a:endParaRPr lang="en-US" dirty="0"/>
          </a:p>
        </p:txBody>
      </p:sp>
      <p:pic>
        <p:nvPicPr>
          <p:cNvPr id="6" name="Picture 6" descr="Eni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9232" y="399188"/>
            <a:ext cx="5419949" cy="428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55706" y="5171247"/>
            <a:ext cx="2383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ENIAC (1946)</a:t>
            </a:r>
            <a:endParaRPr lang="en-US" sz="3200" dirty="0"/>
          </a:p>
        </p:txBody>
      </p:sp>
      <p:sp>
        <p:nvSpPr>
          <p:cNvPr id="717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01650" y="3843338"/>
            <a:ext cx="2184400" cy="534987"/>
          </a:xfrm>
          <a:custGeom>
            <a:avLst/>
            <a:gdLst>
              <a:gd name="T0" fmla="+- 0 1982 1394"/>
              <a:gd name="T1" fmla="*/ T0 w 6068"/>
              <a:gd name="T2" fmla="+- 0 11056 10677"/>
              <a:gd name="T3" fmla="*/ 11056 h 1485"/>
              <a:gd name="T4" fmla="+- 0 1539 1394"/>
              <a:gd name="T5" fmla="*/ T4 w 6068"/>
              <a:gd name="T6" fmla="+- 0 11107 10677"/>
              <a:gd name="T7" fmla="*/ 11107 h 1485"/>
              <a:gd name="T8" fmla="+- 0 2610 1394"/>
              <a:gd name="T9" fmla="*/ T8 w 6068"/>
              <a:gd name="T10" fmla="+- 0 11303 10677"/>
              <a:gd name="T11" fmla="*/ 11303 h 1485"/>
              <a:gd name="T12" fmla="+- 0 2430 1394"/>
              <a:gd name="T13" fmla="*/ T12 w 6068"/>
              <a:gd name="T14" fmla="+- 0 11352 10677"/>
              <a:gd name="T15" fmla="*/ 11352 h 1485"/>
              <a:gd name="T16" fmla="+- 0 2388 1394"/>
              <a:gd name="T17" fmla="*/ T16 w 6068"/>
              <a:gd name="T18" fmla="+- 0 11629 10677"/>
              <a:gd name="T19" fmla="*/ 11629 h 1485"/>
              <a:gd name="T20" fmla="+- 0 2539 1394"/>
              <a:gd name="T21" fmla="*/ T20 w 6068"/>
              <a:gd name="T22" fmla="+- 0 11398 10677"/>
              <a:gd name="T23" fmla="*/ 11398 h 1485"/>
              <a:gd name="T24" fmla="+- 0 2610 1394"/>
              <a:gd name="T25" fmla="*/ T24 w 6068"/>
              <a:gd name="T26" fmla="+- 0 11476 10677"/>
              <a:gd name="T27" fmla="*/ 11476 h 1485"/>
              <a:gd name="T28" fmla="+- 0 2776 1394"/>
              <a:gd name="T29" fmla="*/ T28 w 6068"/>
              <a:gd name="T30" fmla="+- 0 11723 10677"/>
              <a:gd name="T31" fmla="*/ 11723 h 1485"/>
              <a:gd name="T32" fmla="+- 0 3011 1394"/>
              <a:gd name="T33" fmla="*/ T32 w 6068"/>
              <a:gd name="T34" fmla="+- 0 11282 10677"/>
              <a:gd name="T35" fmla="*/ 11282 h 1485"/>
              <a:gd name="T36" fmla="+- 0 3030 1394"/>
              <a:gd name="T37" fmla="*/ T36 w 6068"/>
              <a:gd name="T38" fmla="+- 0 11516 10677"/>
              <a:gd name="T39" fmla="*/ 11516 h 1485"/>
              <a:gd name="T40" fmla="+- 0 3108 1394"/>
              <a:gd name="T41" fmla="*/ T40 w 6068"/>
              <a:gd name="T42" fmla="+- 0 12071 10677"/>
              <a:gd name="T43" fmla="*/ 12071 h 1485"/>
              <a:gd name="T44" fmla="+- 0 3088 1394"/>
              <a:gd name="T45" fmla="*/ T44 w 6068"/>
              <a:gd name="T46" fmla="+- 0 12013 10677"/>
              <a:gd name="T47" fmla="*/ 12013 h 1485"/>
              <a:gd name="T48" fmla="+- 0 2928 1394"/>
              <a:gd name="T49" fmla="*/ T48 w 6068"/>
              <a:gd name="T50" fmla="+- 0 11282 10677"/>
              <a:gd name="T51" fmla="*/ 11282 h 1485"/>
              <a:gd name="T52" fmla="+- 0 2977 1394"/>
              <a:gd name="T53" fmla="*/ T52 w 6068"/>
              <a:gd name="T54" fmla="+- 0 10746 10677"/>
              <a:gd name="T55" fmla="*/ 10746 h 1485"/>
              <a:gd name="T56" fmla="+- 0 3047 1394"/>
              <a:gd name="T57" fmla="*/ T56 w 6068"/>
              <a:gd name="T58" fmla="+- 0 11364 10677"/>
              <a:gd name="T59" fmla="*/ 11364 h 1485"/>
              <a:gd name="T60" fmla="+- 0 3273 1394"/>
              <a:gd name="T61" fmla="*/ T60 w 6068"/>
              <a:gd name="T62" fmla="+- 0 11369 10677"/>
              <a:gd name="T63" fmla="*/ 11369 h 1485"/>
              <a:gd name="T64" fmla="+- 0 3336 1394"/>
              <a:gd name="T65" fmla="*/ T64 w 6068"/>
              <a:gd name="T66" fmla="+- 0 11867 10677"/>
              <a:gd name="T67" fmla="*/ 11867 h 1485"/>
              <a:gd name="T68" fmla="+- 0 3192 1394"/>
              <a:gd name="T69" fmla="*/ T68 w 6068"/>
              <a:gd name="T70" fmla="+- 0 11831 10677"/>
              <a:gd name="T71" fmla="*/ 11831 h 1485"/>
              <a:gd name="T72" fmla="+- 0 3845 1394"/>
              <a:gd name="T73" fmla="*/ T72 w 6068"/>
              <a:gd name="T74" fmla="+- 0 11345 10677"/>
              <a:gd name="T75" fmla="*/ 11345 h 1485"/>
              <a:gd name="T76" fmla="+- 0 3697 1394"/>
              <a:gd name="T77" fmla="*/ T76 w 6068"/>
              <a:gd name="T78" fmla="+- 0 11527 10677"/>
              <a:gd name="T79" fmla="*/ 11527 h 1485"/>
              <a:gd name="T80" fmla="+- 0 3776 1394"/>
              <a:gd name="T81" fmla="*/ T80 w 6068"/>
              <a:gd name="T82" fmla="+- 0 11610 10677"/>
              <a:gd name="T83" fmla="*/ 11610 h 1485"/>
              <a:gd name="T84" fmla="+- 0 3833 1394"/>
              <a:gd name="T85" fmla="*/ T84 w 6068"/>
              <a:gd name="T86" fmla="+- 0 11781 10677"/>
              <a:gd name="T87" fmla="*/ 11781 h 1485"/>
              <a:gd name="T88" fmla="+- 0 3612 1394"/>
              <a:gd name="T89" fmla="*/ T88 w 6068"/>
              <a:gd name="T90" fmla="+- 0 11668 10677"/>
              <a:gd name="T91" fmla="*/ 11668 h 1485"/>
              <a:gd name="T92" fmla="+- 0 4049 1394"/>
              <a:gd name="T93" fmla="*/ T92 w 6068"/>
              <a:gd name="T94" fmla="+- 0 10971 10677"/>
              <a:gd name="T95" fmla="*/ 10971 h 1485"/>
              <a:gd name="T96" fmla="+- 0 4074 1394"/>
              <a:gd name="T97" fmla="*/ T96 w 6068"/>
              <a:gd name="T98" fmla="+- 0 11602 10677"/>
              <a:gd name="T99" fmla="*/ 11602 h 1485"/>
              <a:gd name="T100" fmla="+- 0 4132 1394"/>
              <a:gd name="T101" fmla="*/ T100 w 6068"/>
              <a:gd name="T102" fmla="+- 0 11751 10677"/>
              <a:gd name="T103" fmla="*/ 11751 h 1485"/>
              <a:gd name="T104" fmla="+- 0 4090 1394"/>
              <a:gd name="T105" fmla="*/ T104 w 6068"/>
              <a:gd name="T106" fmla="+- 0 11458 10677"/>
              <a:gd name="T107" fmla="*/ 11458 h 1485"/>
              <a:gd name="T108" fmla="+- 0 3870 1394"/>
              <a:gd name="T109" fmla="*/ T108 w 6068"/>
              <a:gd name="T110" fmla="+- 0 11448 10677"/>
              <a:gd name="T111" fmla="*/ 11448 h 1485"/>
              <a:gd name="T112" fmla="+- 0 4461 1394"/>
              <a:gd name="T113" fmla="*/ T112 w 6068"/>
              <a:gd name="T114" fmla="+- 0 11736 10677"/>
              <a:gd name="T115" fmla="*/ 11736 h 1485"/>
              <a:gd name="T116" fmla="+- 0 4498 1394"/>
              <a:gd name="T117" fmla="*/ T116 w 6068"/>
              <a:gd name="T118" fmla="+- 0 11656 10677"/>
              <a:gd name="T119" fmla="*/ 11656 h 1485"/>
              <a:gd name="T120" fmla="+- 0 4555 1394"/>
              <a:gd name="T121" fmla="*/ T120 w 6068"/>
              <a:gd name="T122" fmla="+- 0 11338 10677"/>
              <a:gd name="T123" fmla="*/ 11338 h 1485"/>
              <a:gd name="T124" fmla="+- 0 4932 1394"/>
              <a:gd name="T125" fmla="*/ T124 w 6068"/>
              <a:gd name="T126" fmla="+- 0 11409 10677"/>
              <a:gd name="T127" fmla="*/ 11409 h 1485"/>
              <a:gd name="T128" fmla="+- 0 4746 1394"/>
              <a:gd name="T129" fmla="*/ T128 w 6068"/>
              <a:gd name="T130" fmla="+- 0 11537 10677"/>
              <a:gd name="T131" fmla="*/ 11537 h 1485"/>
              <a:gd name="T132" fmla="+- 0 4818 1394"/>
              <a:gd name="T133" fmla="*/ T132 w 6068"/>
              <a:gd name="T134" fmla="+- 0 11759 10677"/>
              <a:gd name="T135" fmla="*/ 11759 h 1485"/>
              <a:gd name="T136" fmla="+- 0 4935 1394"/>
              <a:gd name="T137" fmla="*/ T136 w 6068"/>
              <a:gd name="T138" fmla="+- 0 11551 10677"/>
              <a:gd name="T139" fmla="*/ 11551 h 1485"/>
              <a:gd name="T140" fmla="+- 0 5049 1394"/>
              <a:gd name="T141" fmla="*/ T140 w 6068"/>
              <a:gd name="T142" fmla="+- 0 11849 10677"/>
              <a:gd name="T143" fmla="*/ 11849 h 1485"/>
              <a:gd name="T144" fmla="+- 0 5349 1394"/>
              <a:gd name="T145" fmla="*/ T144 w 6068"/>
              <a:gd name="T146" fmla="+- 0 11368 10677"/>
              <a:gd name="T147" fmla="*/ 11368 h 1485"/>
              <a:gd name="T148" fmla="+- 0 5237 1394"/>
              <a:gd name="T149" fmla="*/ T148 w 6068"/>
              <a:gd name="T150" fmla="+- 0 11588 10677"/>
              <a:gd name="T151" fmla="*/ 11588 h 1485"/>
              <a:gd name="T152" fmla="+- 0 5304 1394"/>
              <a:gd name="T153" fmla="*/ T152 w 6068"/>
              <a:gd name="T154" fmla="+- 0 11815 10677"/>
              <a:gd name="T155" fmla="*/ 11815 h 1485"/>
              <a:gd name="T156" fmla="+- 0 5508 1394"/>
              <a:gd name="T157" fmla="*/ T156 w 6068"/>
              <a:gd name="T158" fmla="+- 0 11648 10677"/>
              <a:gd name="T159" fmla="*/ 11648 h 1485"/>
              <a:gd name="T160" fmla="+- 0 5738 1394"/>
              <a:gd name="T161" fmla="*/ T160 w 6068"/>
              <a:gd name="T162" fmla="+- 0 11000 10677"/>
              <a:gd name="T163" fmla="*/ 11000 h 1485"/>
              <a:gd name="T164" fmla="+- 0 5697 1394"/>
              <a:gd name="T165" fmla="*/ T164 w 6068"/>
              <a:gd name="T166" fmla="+- 0 11702 10677"/>
              <a:gd name="T167" fmla="*/ 11702 h 1485"/>
              <a:gd name="T168" fmla="+- 0 5730 1394"/>
              <a:gd name="T169" fmla="*/ T168 w 6068"/>
              <a:gd name="T170" fmla="+- 0 11769 10677"/>
              <a:gd name="T171" fmla="*/ 11769 h 1485"/>
              <a:gd name="T172" fmla="+- 0 5663 1394"/>
              <a:gd name="T173" fmla="*/ T172 w 6068"/>
              <a:gd name="T174" fmla="+- 0 11553 10677"/>
              <a:gd name="T175" fmla="*/ 11553 h 1485"/>
              <a:gd name="T176" fmla="+- 0 5510 1394"/>
              <a:gd name="T177" fmla="*/ T176 w 6068"/>
              <a:gd name="T178" fmla="+- 0 11583 10677"/>
              <a:gd name="T179" fmla="*/ 11583 h 1485"/>
              <a:gd name="T180" fmla="+- 0 6033 1394"/>
              <a:gd name="T181" fmla="*/ T180 w 6068"/>
              <a:gd name="T182" fmla="+- 0 11511 10677"/>
              <a:gd name="T183" fmla="*/ 11511 h 1485"/>
              <a:gd name="T184" fmla="+- 0 6061 1394"/>
              <a:gd name="T185" fmla="*/ T184 w 6068"/>
              <a:gd name="T186" fmla="+- 0 11693 10677"/>
              <a:gd name="T187" fmla="*/ 11693 h 1485"/>
              <a:gd name="T188" fmla="+- 0 6100 1394"/>
              <a:gd name="T189" fmla="*/ T188 w 6068"/>
              <a:gd name="T190" fmla="+- 0 11270 10677"/>
              <a:gd name="T191" fmla="*/ 11270 h 1485"/>
              <a:gd name="T192" fmla="+- 0 6239 1394"/>
              <a:gd name="T193" fmla="*/ T192 w 6068"/>
              <a:gd name="T194" fmla="+- 0 11218 10677"/>
              <a:gd name="T195" fmla="*/ 11218 h 1485"/>
              <a:gd name="T196" fmla="+- 0 6406 1394"/>
              <a:gd name="T197" fmla="*/ T196 w 6068"/>
              <a:gd name="T198" fmla="+- 0 11466 10677"/>
              <a:gd name="T199" fmla="*/ 11466 h 1485"/>
              <a:gd name="T200" fmla="+- 0 6474 1394"/>
              <a:gd name="T201" fmla="*/ T200 w 6068"/>
              <a:gd name="T202" fmla="+- 0 11836 10677"/>
              <a:gd name="T203" fmla="*/ 11836 h 1485"/>
              <a:gd name="T204" fmla="+- 0 6514 1394"/>
              <a:gd name="T205" fmla="*/ T204 w 6068"/>
              <a:gd name="T206" fmla="+- 0 11499 10677"/>
              <a:gd name="T207" fmla="*/ 11499 h 1485"/>
              <a:gd name="T208" fmla="+- 0 6745 1394"/>
              <a:gd name="T209" fmla="*/ T208 w 6068"/>
              <a:gd name="T210" fmla="+- 0 11521 10677"/>
              <a:gd name="T211" fmla="*/ 11521 h 1485"/>
              <a:gd name="T212" fmla="+- 0 6804 1394"/>
              <a:gd name="T213" fmla="*/ T212 w 6068"/>
              <a:gd name="T214" fmla="+- 0 11752 10677"/>
              <a:gd name="T215" fmla="*/ 11752 h 1485"/>
              <a:gd name="T216" fmla="+- 0 7001 1394"/>
              <a:gd name="T217" fmla="*/ T216 w 6068"/>
              <a:gd name="T218" fmla="+- 0 11519 10677"/>
              <a:gd name="T219" fmla="*/ 11519 h 1485"/>
              <a:gd name="T220" fmla="+- 0 7299 1394"/>
              <a:gd name="T221" fmla="*/ T220 w 6068"/>
              <a:gd name="T222" fmla="+- 0 11700 10677"/>
              <a:gd name="T223" fmla="*/ 11700 h 1485"/>
              <a:gd name="T224" fmla="+- 0 7461 1394"/>
              <a:gd name="T225" fmla="*/ T224 w 6068"/>
              <a:gd name="T226" fmla="+- 0 11764 10677"/>
              <a:gd name="T227" fmla="*/ 11764 h 148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</a:cxnLst>
            <a:rect l="0" t="0" r="r" b="b"/>
            <a:pathLst>
              <a:path w="6068" h="1485" extrusionOk="0">
                <a:moveTo>
                  <a:pt x="691" y="376"/>
                </a:moveTo>
                <a:cubicBezTo>
                  <a:pt x="654" y="370"/>
                  <a:pt x="626" y="374"/>
                  <a:pt x="588" y="379"/>
                </a:cubicBezTo>
                <a:cubicBezTo>
                  <a:pt x="525" y="387"/>
                  <a:pt x="462" y="396"/>
                  <a:pt x="400" y="408"/>
                </a:cubicBezTo>
                <a:cubicBezTo>
                  <a:pt x="313" y="424"/>
                  <a:pt x="232" y="425"/>
                  <a:pt x="145" y="430"/>
                </a:cubicBezTo>
                <a:cubicBezTo>
                  <a:pt x="95" y="433"/>
                  <a:pt x="50" y="432"/>
                  <a:pt x="0" y="429"/>
                </a:cubicBezTo>
              </a:path>
              <a:path w="6068" h="1485" extrusionOk="0">
                <a:moveTo>
                  <a:pt x="1216" y="626"/>
                </a:moveTo>
                <a:cubicBezTo>
                  <a:pt x="1188" y="615"/>
                  <a:pt x="1170" y="607"/>
                  <a:pt x="1138" y="610"/>
                </a:cubicBezTo>
                <a:cubicBezTo>
                  <a:pt x="1096" y="614"/>
                  <a:pt x="1060" y="641"/>
                  <a:pt x="1036" y="675"/>
                </a:cubicBezTo>
                <a:cubicBezTo>
                  <a:pt x="1005" y="719"/>
                  <a:pt x="975" y="780"/>
                  <a:pt x="968" y="834"/>
                </a:cubicBezTo>
                <a:cubicBezTo>
                  <a:pt x="964" y="866"/>
                  <a:pt x="961" y="931"/>
                  <a:pt x="994" y="952"/>
                </a:cubicBezTo>
                <a:cubicBezTo>
                  <a:pt x="1032" y="977"/>
                  <a:pt x="1077" y="924"/>
                  <a:pt x="1093" y="896"/>
                </a:cubicBezTo>
                <a:cubicBezTo>
                  <a:pt x="1124" y="842"/>
                  <a:pt x="1134" y="781"/>
                  <a:pt x="1145" y="721"/>
                </a:cubicBezTo>
                <a:cubicBezTo>
                  <a:pt x="1150" y="695"/>
                  <a:pt x="1152" y="689"/>
                  <a:pt x="1153" y="673"/>
                </a:cubicBezTo>
                <a:cubicBezTo>
                  <a:pt x="1179" y="712"/>
                  <a:pt x="1195" y="757"/>
                  <a:pt x="1216" y="799"/>
                </a:cubicBezTo>
                <a:cubicBezTo>
                  <a:pt x="1244" y="856"/>
                  <a:pt x="1274" y="911"/>
                  <a:pt x="1309" y="964"/>
                </a:cubicBezTo>
                <a:cubicBezTo>
                  <a:pt x="1327" y="991"/>
                  <a:pt x="1349" y="1033"/>
                  <a:pt x="1382" y="1046"/>
                </a:cubicBezTo>
                <a:cubicBezTo>
                  <a:pt x="1399" y="1047"/>
                  <a:pt x="1405" y="1047"/>
                  <a:pt x="1416" y="1045"/>
                </a:cubicBezTo>
              </a:path>
              <a:path w="6068" h="1485" extrusionOk="0">
                <a:moveTo>
                  <a:pt x="1617" y="605"/>
                </a:moveTo>
                <a:cubicBezTo>
                  <a:pt x="1620" y="632"/>
                  <a:pt x="1629" y="659"/>
                  <a:pt x="1631" y="686"/>
                </a:cubicBezTo>
                <a:cubicBezTo>
                  <a:pt x="1635" y="736"/>
                  <a:pt x="1633" y="789"/>
                  <a:pt x="1636" y="839"/>
                </a:cubicBezTo>
                <a:cubicBezTo>
                  <a:pt x="1642" y="934"/>
                  <a:pt x="1655" y="1029"/>
                  <a:pt x="1667" y="1124"/>
                </a:cubicBezTo>
                <a:cubicBezTo>
                  <a:pt x="1678" y="1215"/>
                  <a:pt x="1695" y="1304"/>
                  <a:pt x="1714" y="1394"/>
                </a:cubicBezTo>
                <a:cubicBezTo>
                  <a:pt x="1720" y="1424"/>
                  <a:pt x="1728" y="1454"/>
                  <a:pt x="1735" y="1484"/>
                </a:cubicBezTo>
                <a:cubicBezTo>
                  <a:pt x="1725" y="1433"/>
                  <a:pt x="1711" y="1386"/>
                  <a:pt x="1694" y="1336"/>
                </a:cubicBezTo>
                <a:cubicBezTo>
                  <a:pt x="1658" y="1231"/>
                  <a:pt x="1614" y="1129"/>
                  <a:pt x="1586" y="1021"/>
                </a:cubicBezTo>
                <a:cubicBezTo>
                  <a:pt x="1550" y="885"/>
                  <a:pt x="1535" y="745"/>
                  <a:pt x="1534" y="605"/>
                </a:cubicBezTo>
                <a:cubicBezTo>
                  <a:pt x="1533" y="484"/>
                  <a:pt x="1551" y="367"/>
                  <a:pt x="1566" y="248"/>
                </a:cubicBezTo>
                <a:cubicBezTo>
                  <a:pt x="1573" y="191"/>
                  <a:pt x="1590" y="127"/>
                  <a:pt x="1583" y="69"/>
                </a:cubicBezTo>
                <a:cubicBezTo>
                  <a:pt x="1579" y="32"/>
                  <a:pt x="1570" y="22"/>
                  <a:pt x="1550" y="0"/>
                </a:cubicBezTo>
              </a:path>
              <a:path w="6068" h="1485" extrusionOk="0">
                <a:moveTo>
                  <a:pt x="1653" y="687"/>
                </a:moveTo>
                <a:cubicBezTo>
                  <a:pt x="1689" y="686"/>
                  <a:pt x="1727" y="688"/>
                  <a:pt x="1763" y="684"/>
                </a:cubicBezTo>
                <a:cubicBezTo>
                  <a:pt x="1805" y="679"/>
                  <a:pt x="1839" y="671"/>
                  <a:pt x="1879" y="692"/>
                </a:cubicBezTo>
                <a:cubicBezTo>
                  <a:pt x="1929" y="718"/>
                  <a:pt x="1957" y="778"/>
                  <a:pt x="1972" y="830"/>
                </a:cubicBezTo>
                <a:cubicBezTo>
                  <a:pt x="2005" y="945"/>
                  <a:pt x="2002" y="1085"/>
                  <a:pt x="1942" y="1190"/>
                </a:cubicBezTo>
                <a:cubicBezTo>
                  <a:pt x="1925" y="1219"/>
                  <a:pt x="1896" y="1254"/>
                  <a:pt x="1857" y="1245"/>
                </a:cubicBezTo>
                <a:cubicBezTo>
                  <a:pt x="1813" y="1235"/>
                  <a:pt x="1806" y="1189"/>
                  <a:pt x="1798" y="1154"/>
                </a:cubicBezTo>
              </a:path>
              <a:path w="6068" h="1485" extrusionOk="0">
                <a:moveTo>
                  <a:pt x="2451" y="687"/>
                </a:moveTo>
                <a:cubicBezTo>
                  <a:pt x="2451" y="681"/>
                  <a:pt x="2451" y="674"/>
                  <a:pt x="2451" y="668"/>
                </a:cubicBezTo>
                <a:cubicBezTo>
                  <a:pt x="2412" y="663"/>
                  <a:pt x="2394" y="685"/>
                  <a:pt x="2368" y="717"/>
                </a:cubicBezTo>
                <a:cubicBezTo>
                  <a:pt x="2334" y="758"/>
                  <a:pt x="2318" y="800"/>
                  <a:pt x="2303" y="850"/>
                </a:cubicBezTo>
                <a:cubicBezTo>
                  <a:pt x="2297" y="871"/>
                  <a:pt x="2281" y="916"/>
                  <a:pt x="2308" y="932"/>
                </a:cubicBezTo>
                <a:cubicBezTo>
                  <a:pt x="2325" y="942"/>
                  <a:pt x="2362" y="930"/>
                  <a:pt x="2382" y="933"/>
                </a:cubicBezTo>
                <a:cubicBezTo>
                  <a:pt x="2415" y="938"/>
                  <a:pt x="2448" y="955"/>
                  <a:pt x="2461" y="988"/>
                </a:cubicBezTo>
                <a:cubicBezTo>
                  <a:pt x="2476" y="1025"/>
                  <a:pt x="2466" y="1076"/>
                  <a:pt x="2439" y="1104"/>
                </a:cubicBezTo>
                <a:cubicBezTo>
                  <a:pt x="2403" y="1141"/>
                  <a:pt x="2347" y="1149"/>
                  <a:pt x="2301" y="1131"/>
                </a:cubicBezTo>
                <a:cubicBezTo>
                  <a:pt x="2239" y="1107"/>
                  <a:pt x="2230" y="1047"/>
                  <a:pt x="2218" y="991"/>
                </a:cubicBezTo>
              </a:path>
              <a:path w="6068" h="1485" extrusionOk="0">
                <a:moveTo>
                  <a:pt x="2613" y="180"/>
                </a:moveTo>
                <a:cubicBezTo>
                  <a:pt x="2644" y="210"/>
                  <a:pt x="2650" y="249"/>
                  <a:pt x="2655" y="294"/>
                </a:cubicBezTo>
                <a:cubicBezTo>
                  <a:pt x="2665" y="391"/>
                  <a:pt x="2660" y="491"/>
                  <a:pt x="2664" y="588"/>
                </a:cubicBezTo>
                <a:cubicBezTo>
                  <a:pt x="2668" y="699"/>
                  <a:pt x="2666" y="815"/>
                  <a:pt x="2680" y="925"/>
                </a:cubicBezTo>
                <a:cubicBezTo>
                  <a:pt x="2683" y="945"/>
                  <a:pt x="2689" y="1074"/>
                  <a:pt x="2725" y="1082"/>
                </a:cubicBezTo>
                <a:cubicBezTo>
                  <a:pt x="2729" y="1079"/>
                  <a:pt x="2734" y="1077"/>
                  <a:pt x="2738" y="1074"/>
                </a:cubicBezTo>
              </a:path>
              <a:path w="6068" h="1485" extrusionOk="0">
                <a:moveTo>
                  <a:pt x="2760" y="812"/>
                </a:moveTo>
                <a:cubicBezTo>
                  <a:pt x="2736" y="776"/>
                  <a:pt x="2733" y="776"/>
                  <a:pt x="2696" y="781"/>
                </a:cubicBezTo>
                <a:cubicBezTo>
                  <a:pt x="2653" y="787"/>
                  <a:pt x="2612" y="798"/>
                  <a:pt x="2568" y="803"/>
                </a:cubicBezTo>
                <a:cubicBezTo>
                  <a:pt x="2538" y="807"/>
                  <a:pt x="2491" y="805"/>
                  <a:pt x="2476" y="771"/>
                </a:cubicBezTo>
                <a:cubicBezTo>
                  <a:pt x="2475" y="754"/>
                  <a:pt x="2476" y="747"/>
                  <a:pt x="2489" y="740"/>
                </a:cubicBezTo>
              </a:path>
              <a:path w="6068" h="1485" extrusionOk="0">
                <a:moveTo>
                  <a:pt x="3067" y="1059"/>
                </a:moveTo>
                <a:cubicBezTo>
                  <a:pt x="3088" y="1079"/>
                  <a:pt x="3102" y="1095"/>
                  <a:pt x="3128" y="1106"/>
                </a:cubicBezTo>
                <a:cubicBezTo>
                  <a:pt x="3124" y="1062"/>
                  <a:pt x="3113" y="1022"/>
                  <a:pt x="3104" y="979"/>
                </a:cubicBezTo>
                <a:cubicBezTo>
                  <a:pt x="3089" y="909"/>
                  <a:pt x="3073" y="831"/>
                  <a:pt x="3079" y="759"/>
                </a:cubicBezTo>
                <a:cubicBezTo>
                  <a:pt x="3084" y="701"/>
                  <a:pt x="3104" y="671"/>
                  <a:pt x="3161" y="661"/>
                </a:cubicBezTo>
                <a:cubicBezTo>
                  <a:pt x="3202" y="654"/>
                  <a:pt x="3241" y="664"/>
                  <a:pt x="3281" y="670"/>
                </a:cubicBezTo>
              </a:path>
              <a:path w="6068" h="1485" extrusionOk="0">
                <a:moveTo>
                  <a:pt x="3538" y="732"/>
                </a:moveTo>
                <a:cubicBezTo>
                  <a:pt x="3508" y="736"/>
                  <a:pt x="3481" y="734"/>
                  <a:pt x="3452" y="747"/>
                </a:cubicBezTo>
                <a:cubicBezTo>
                  <a:pt x="3403" y="768"/>
                  <a:pt x="3371" y="811"/>
                  <a:pt x="3352" y="860"/>
                </a:cubicBezTo>
                <a:cubicBezTo>
                  <a:pt x="3331" y="914"/>
                  <a:pt x="3327" y="984"/>
                  <a:pt x="3344" y="1040"/>
                </a:cubicBezTo>
                <a:cubicBezTo>
                  <a:pt x="3355" y="1075"/>
                  <a:pt x="3386" y="1106"/>
                  <a:pt x="3424" y="1082"/>
                </a:cubicBezTo>
                <a:cubicBezTo>
                  <a:pt x="3465" y="1056"/>
                  <a:pt x="3489" y="993"/>
                  <a:pt x="3507" y="950"/>
                </a:cubicBezTo>
                <a:cubicBezTo>
                  <a:pt x="3518" y="923"/>
                  <a:pt x="3526" y="899"/>
                  <a:pt x="3541" y="874"/>
                </a:cubicBezTo>
                <a:cubicBezTo>
                  <a:pt x="3572" y="910"/>
                  <a:pt x="3582" y="954"/>
                  <a:pt x="3596" y="1000"/>
                </a:cubicBezTo>
                <a:cubicBezTo>
                  <a:pt x="3614" y="1058"/>
                  <a:pt x="3627" y="1118"/>
                  <a:pt x="3655" y="1172"/>
                </a:cubicBezTo>
                <a:cubicBezTo>
                  <a:pt x="3674" y="1134"/>
                  <a:pt x="3688" y="1094"/>
                  <a:pt x="3704" y="1055"/>
                </a:cubicBezTo>
              </a:path>
              <a:path w="6068" h="1485" extrusionOk="0">
                <a:moveTo>
                  <a:pt x="3955" y="691"/>
                </a:moveTo>
                <a:cubicBezTo>
                  <a:pt x="3975" y="700"/>
                  <a:pt x="3951" y="726"/>
                  <a:pt x="3936" y="747"/>
                </a:cubicBezTo>
                <a:cubicBezTo>
                  <a:pt x="3900" y="799"/>
                  <a:pt x="3864" y="851"/>
                  <a:pt x="3843" y="911"/>
                </a:cubicBezTo>
                <a:cubicBezTo>
                  <a:pt x="3824" y="965"/>
                  <a:pt x="3801" y="1035"/>
                  <a:pt x="3815" y="1092"/>
                </a:cubicBezTo>
                <a:cubicBezTo>
                  <a:pt x="3825" y="1136"/>
                  <a:pt x="3868" y="1158"/>
                  <a:pt x="3910" y="1138"/>
                </a:cubicBezTo>
                <a:cubicBezTo>
                  <a:pt x="3968" y="1111"/>
                  <a:pt x="4022" y="1053"/>
                  <a:pt x="4069" y="1011"/>
                </a:cubicBezTo>
                <a:cubicBezTo>
                  <a:pt x="4084" y="998"/>
                  <a:pt x="4099" y="984"/>
                  <a:pt x="4114" y="971"/>
                </a:cubicBezTo>
              </a:path>
              <a:path w="6068" h="1485" extrusionOk="0">
                <a:moveTo>
                  <a:pt x="4309" y="172"/>
                </a:moveTo>
                <a:cubicBezTo>
                  <a:pt x="4331" y="212"/>
                  <a:pt x="4343" y="256"/>
                  <a:pt x="4344" y="323"/>
                </a:cubicBezTo>
                <a:cubicBezTo>
                  <a:pt x="4345" y="444"/>
                  <a:pt x="4331" y="564"/>
                  <a:pt x="4323" y="685"/>
                </a:cubicBezTo>
                <a:cubicBezTo>
                  <a:pt x="4315" y="797"/>
                  <a:pt x="4316" y="914"/>
                  <a:pt x="4303" y="1025"/>
                </a:cubicBezTo>
                <a:cubicBezTo>
                  <a:pt x="4300" y="1050"/>
                  <a:pt x="4271" y="1121"/>
                  <a:pt x="4317" y="1110"/>
                </a:cubicBezTo>
                <a:cubicBezTo>
                  <a:pt x="4323" y="1104"/>
                  <a:pt x="4330" y="1098"/>
                  <a:pt x="4336" y="1092"/>
                </a:cubicBezTo>
              </a:path>
              <a:path w="6068" h="1485" extrusionOk="0">
                <a:moveTo>
                  <a:pt x="4371" y="801"/>
                </a:moveTo>
                <a:cubicBezTo>
                  <a:pt x="4335" y="823"/>
                  <a:pt x="4305" y="853"/>
                  <a:pt x="4269" y="876"/>
                </a:cubicBezTo>
                <a:cubicBezTo>
                  <a:pt x="4231" y="901"/>
                  <a:pt x="4192" y="917"/>
                  <a:pt x="4146" y="921"/>
                </a:cubicBezTo>
                <a:cubicBezTo>
                  <a:pt x="4127" y="921"/>
                  <a:pt x="4120" y="922"/>
                  <a:pt x="4116" y="906"/>
                </a:cubicBezTo>
              </a:path>
              <a:path w="6068" h="1485" extrusionOk="0">
                <a:moveTo>
                  <a:pt x="4591" y="774"/>
                </a:moveTo>
                <a:cubicBezTo>
                  <a:pt x="4616" y="786"/>
                  <a:pt x="4628" y="807"/>
                  <a:pt x="4639" y="834"/>
                </a:cubicBezTo>
                <a:cubicBezTo>
                  <a:pt x="4655" y="876"/>
                  <a:pt x="4659" y="927"/>
                  <a:pt x="4662" y="971"/>
                </a:cubicBezTo>
                <a:cubicBezTo>
                  <a:pt x="4662" y="994"/>
                  <a:pt x="4662" y="1001"/>
                  <a:pt x="4667" y="1016"/>
                </a:cubicBezTo>
                <a:cubicBezTo>
                  <a:pt x="4673" y="958"/>
                  <a:pt x="4674" y="900"/>
                  <a:pt x="4679" y="842"/>
                </a:cubicBezTo>
                <a:cubicBezTo>
                  <a:pt x="4686" y="758"/>
                  <a:pt x="4695" y="676"/>
                  <a:pt x="4706" y="593"/>
                </a:cubicBezTo>
                <a:cubicBezTo>
                  <a:pt x="4708" y="576"/>
                  <a:pt x="4705" y="482"/>
                  <a:pt x="4747" y="487"/>
                </a:cubicBezTo>
                <a:cubicBezTo>
                  <a:pt x="4780" y="491"/>
                  <a:pt x="4818" y="525"/>
                  <a:pt x="4845" y="541"/>
                </a:cubicBezTo>
              </a:path>
              <a:path w="6068" h="1485" extrusionOk="0">
                <a:moveTo>
                  <a:pt x="5096" y="724"/>
                </a:moveTo>
                <a:cubicBezTo>
                  <a:pt x="5068" y="744"/>
                  <a:pt x="5036" y="765"/>
                  <a:pt x="5012" y="789"/>
                </a:cubicBezTo>
                <a:cubicBezTo>
                  <a:pt x="4967" y="834"/>
                  <a:pt x="4936" y="887"/>
                  <a:pt x="4932" y="952"/>
                </a:cubicBezTo>
                <a:cubicBezTo>
                  <a:pt x="4927" y="1039"/>
                  <a:pt x="4980" y="1156"/>
                  <a:pt x="5080" y="1159"/>
                </a:cubicBezTo>
                <a:cubicBezTo>
                  <a:pt x="5138" y="1161"/>
                  <a:pt x="5174" y="1097"/>
                  <a:pt x="5178" y="1046"/>
                </a:cubicBezTo>
                <a:cubicBezTo>
                  <a:pt x="5184" y="968"/>
                  <a:pt x="5151" y="891"/>
                  <a:pt x="5120" y="822"/>
                </a:cubicBezTo>
                <a:cubicBezTo>
                  <a:pt x="5105" y="789"/>
                  <a:pt x="5086" y="760"/>
                  <a:pt x="5071" y="728"/>
                </a:cubicBezTo>
              </a:path>
              <a:path w="6068" h="1485" extrusionOk="0">
                <a:moveTo>
                  <a:pt x="5351" y="844"/>
                </a:moveTo>
                <a:cubicBezTo>
                  <a:pt x="5394" y="880"/>
                  <a:pt x="5429" y="907"/>
                  <a:pt x="5438" y="965"/>
                </a:cubicBezTo>
                <a:cubicBezTo>
                  <a:pt x="5445" y="1006"/>
                  <a:pt x="5429" y="1040"/>
                  <a:pt x="5410" y="1075"/>
                </a:cubicBezTo>
                <a:cubicBezTo>
                  <a:pt x="5407" y="1080"/>
                  <a:pt x="5405" y="1084"/>
                  <a:pt x="5402" y="1089"/>
                </a:cubicBezTo>
                <a:cubicBezTo>
                  <a:pt x="5462" y="1004"/>
                  <a:pt x="5522" y="904"/>
                  <a:pt x="5607" y="842"/>
                </a:cubicBezTo>
                <a:cubicBezTo>
                  <a:pt x="5660" y="804"/>
                  <a:pt x="5713" y="805"/>
                  <a:pt x="5765" y="845"/>
                </a:cubicBezTo>
                <a:cubicBezTo>
                  <a:pt x="5826" y="892"/>
                  <a:pt x="5861" y="963"/>
                  <a:pt x="5905" y="1023"/>
                </a:cubicBezTo>
                <a:cubicBezTo>
                  <a:pt x="5930" y="1057"/>
                  <a:pt x="5966" y="1126"/>
                  <a:pt x="6016" y="1122"/>
                </a:cubicBezTo>
                <a:cubicBezTo>
                  <a:pt x="6046" y="1113"/>
                  <a:pt x="6056" y="1109"/>
                  <a:pt x="6067" y="108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06713" y="3905250"/>
            <a:ext cx="290512" cy="325438"/>
          </a:xfrm>
          <a:custGeom>
            <a:avLst/>
            <a:gdLst>
              <a:gd name="T0" fmla="+- 0 8374 8073"/>
              <a:gd name="T1" fmla="*/ T0 w 810"/>
              <a:gd name="T2" fmla="+- 0 10849 10849"/>
              <a:gd name="T3" fmla="*/ 10849 h 904"/>
              <a:gd name="T4" fmla="+- 0 8386 8073"/>
              <a:gd name="T5" fmla="*/ T4 w 810"/>
              <a:gd name="T6" fmla="+- 0 11022 10849"/>
              <a:gd name="T7" fmla="*/ 11022 h 904"/>
              <a:gd name="T8" fmla="+- 0 8351 8073"/>
              <a:gd name="T9" fmla="*/ T8 w 810"/>
              <a:gd name="T10" fmla="+- 0 11315 10849"/>
              <a:gd name="T11" fmla="*/ 11315 h 904"/>
              <a:gd name="T12" fmla="+- 0 8268 8073"/>
              <a:gd name="T13" fmla="*/ T12 w 810"/>
              <a:gd name="T14" fmla="+- 0 11640 10849"/>
              <a:gd name="T15" fmla="*/ 11640 h 904"/>
              <a:gd name="T16" fmla="+- 0 8267 8073"/>
              <a:gd name="T17" fmla="*/ T16 w 810"/>
              <a:gd name="T18" fmla="+- 0 11656 10849"/>
              <a:gd name="T19" fmla="*/ 11656 h 904"/>
              <a:gd name="T20" fmla="+- 0 8389 8073"/>
              <a:gd name="T21" fmla="*/ T20 w 810"/>
              <a:gd name="T22" fmla="+- 0 11394 10849"/>
              <a:gd name="T23" fmla="*/ 11394 h 904"/>
              <a:gd name="T24" fmla="+- 0 8320 8073"/>
              <a:gd name="T25" fmla="*/ T24 w 810"/>
              <a:gd name="T26" fmla="+- 0 11395 10849"/>
              <a:gd name="T27" fmla="*/ 11395 h 904"/>
              <a:gd name="T28" fmla="+- 0 8162 8073"/>
              <a:gd name="T29" fmla="*/ T28 w 810"/>
              <a:gd name="T30" fmla="+- 0 11399 10849"/>
              <a:gd name="T31" fmla="*/ 11399 h 904"/>
              <a:gd name="T32" fmla="+- 0 8073 8073"/>
              <a:gd name="T33" fmla="*/ T32 w 810"/>
              <a:gd name="T34" fmla="+- 0 11357 10849"/>
              <a:gd name="T35" fmla="*/ 11357 h 904"/>
              <a:gd name="T36" fmla="+- 0 8114 8073"/>
              <a:gd name="T37" fmla="*/ T36 w 810"/>
              <a:gd name="T38" fmla="+- 0 11332 10849"/>
              <a:gd name="T39" fmla="*/ 11332 h 904"/>
              <a:gd name="T40" fmla="+- 0 8711 8073"/>
              <a:gd name="T41" fmla="*/ T40 w 810"/>
              <a:gd name="T42" fmla="+- 0 11417 10849"/>
              <a:gd name="T43" fmla="*/ 11417 h 904"/>
              <a:gd name="T44" fmla="+- 0 8750 8073"/>
              <a:gd name="T45" fmla="*/ T44 w 810"/>
              <a:gd name="T46" fmla="+- 0 11453 10849"/>
              <a:gd name="T47" fmla="*/ 11453 h 904"/>
              <a:gd name="T48" fmla="+- 0 8671 8073"/>
              <a:gd name="T49" fmla="*/ T48 w 810"/>
              <a:gd name="T50" fmla="+- 0 11510 10849"/>
              <a:gd name="T51" fmla="*/ 11510 h 904"/>
              <a:gd name="T52" fmla="+- 0 8548 8073"/>
              <a:gd name="T53" fmla="*/ T52 w 810"/>
              <a:gd name="T54" fmla="+- 0 11615 10849"/>
              <a:gd name="T55" fmla="*/ 11615 h 904"/>
              <a:gd name="T56" fmla="+- 0 8640 8073"/>
              <a:gd name="T57" fmla="*/ T56 w 810"/>
              <a:gd name="T58" fmla="+- 0 11737 10849"/>
              <a:gd name="T59" fmla="*/ 11737 h 904"/>
              <a:gd name="T60" fmla="+- 0 8846 8073"/>
              <a:gd name="T61" fmla="*/ T60 w 810"/>
              <a:gd name="T62" fmla="+- 0 11721 10849"/>
              <a:gd name="T63" fmla="*/ 11721 h 904"/>
              <a:gd name="T64" fmla="+- 0 8849 8073"/>
              <a:gd name="T65" fmla="*/ T64 w 810"/>
              <a:gd name="T66" fmla="+- 0 11585 10849"/>
              <a:gd name="T67" fmla="*/ 11585 h 904"/>
              <a:gd name="T68" fmla="+- 0 8635 8073"/>
              <a:gd name="T69" fmla="*/ T68 w 810"/>
              <a:gd name="T70" fmla="+- 0 11555 10849"/>
              <a:gd name="T71" fmla="*/ 11555 h 90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</a:cxnLst>
            <a:rect l="0" t="0" r="r" b="b"/>
            <a:pathLst>
              <a:path w="810" h="904" extrusionOk="0">
                <a:moveTo>
                  <a:pt x="301" y="0"/>
                </a:moveTo>
                <a:cubicBezTo>
                  <a:pt x="311" y="56"/>
                  <a:pt x="317" y="116"/>
                  <a:pt x="313" y="173"/>
                </a:cubicBezTo>
                <a:cubicBezTo>
                  <a:pt x="305" y="271"/>
                  <a:pt x="297" y="368"/>
                  <a:pt x="278" y="466"/>
                </a:cubicBezTo>
                <a:cubicBezTo>
                  <a:pt x="257" y="575"/>
                  <a:pt x="227" y="685"/>
                  <a:pt x="195" y="791"/>
                </a:cubicBezTo>
                <a:cubicBezTo>
                  <a:pt x="185" y="822"/>
                  <a:pt x="161" y="843"/>
                  <a:pt x="194" y="807"/>
                </a:cubicBezTo>
              </a:path>
              <a:path w="810" h="904" extrusionOk="0">
                <a:moveTo>
                  <a:pt x="316" y="545"/>
                </a:moveTo>
                <a:cubicBezTo>
                  <a:pt x="298" y="528"/>
                  <a:pt x="275" y="541"/>
                  <a:pt x="247" y="546"/>
                </a:cubicBezTo>
                <a:cubicBezTo>
                  <a:pt x="198" y="554"/>
                  <a:pt x="138" y="559"/>
                  <a:pt x="89" y="550"/>
                </a:cubicBezTo>
                <a:cubicBezTo>
                  <a:pt x="76" y="548"/>
                  <a:pt x="-4" y="536"/>
                  <a:pt x="0" y="508"/>
                </a:cubicBezTo>
                <a:cubicBezTo>
                  <a:pt x="15" y="493"/>
                  <a:pt x="24" y="487"/>
                  <a:pt x="41" y="483"/>
                </a:cubicBezTo>
              </a:path>
              <a:path w="810" h="904" extrusionOk="0">
                <a:moveTo>
                  <a:pt x="638" y="568"/>
                </a:moveTo>
                <a:cubicBezTo>
                  <a:pt x="662" y="586"/>
                  <a:pt x="669" y="588"/>
                  <a:pt x="677" y="604"/>
                </a:cubicBezTo>
                <a:cubicBezTo>
                  <a:pt x="665" y="641"/>
                  <a:pt x="634" y="646"/>
                  <a:pt x="598" y="661"/>
                </a:cubicBezTo>
                <a:cubicBezTo>
                  <a:pt x="547" y="681"/>
                  <a:pt x="490" y="707"/>
                  <a:pt x="475" y="766"/>
                </a:cubicBezTo>
                <a:cubicBezTo>
                  <a:pt x="460" y="825"/>
                  <a:pt x="519" y="871"/>
                  <a:pt x="567" y="888"/>
                </a:cubicBezTo>
                <a:cubicBezTo>
                  <a:pt x="629" y="910"/>
                  <a:pt x="718" y="914"/>
                  <a:pt x="773" y="872"/>
                </a:cubicBezTo>
                <a:cubicBezTo>
                  <a:pt x="820" y="836"/>
                  <a:pt x="818" y="774"/>
                  <a:pt x="776" y="736"/>
                </a:cubicBezTo>
                <a:cubicBezTo>
                  <a:pt x="717" y="684"/>
                  <a:pt x="631" y="699"/>
                  <a:pt x="562" y="70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22413" y="4448175"/>
            <a:ext cx="538162" cy="298450"/>
          </a:xfrm>
          <a:custGeom>
            <a:avLst/>
            <a:gdLst>
              <a:gd name="T0" fmla="+- 0 4231 4231"/>
              <a:gd name="T1" fmla="*/ T0 w 1495"/>
              <a:gd name="T2" fmla="+- 0 12355 12355"/>
              <a:gd name="T3" fmla="*/ 12355 h 832"/>
              <a:gd name="T4" fmla="+- 0 4278 4231"/>
              <a:gd name="T5" fmla="*/ T4 w 1495"/>
              <a:gd name="T6" fmla="+- 0 12595 12355"/>
              <a:gd name="T7" fmla="*/ 12595 h 832"/>
              <a:gd name="T8" fmla="+- 0 4374 4231"/>
              <a:gd name="T9" fmla="*/ T8 w 1495"/>
              <a:gd name="T10" fmla="+- 0 12914 12355"/>
              <a:gd name="T11" fmla="*/ 12914 h 832"/>
              <a:gd name="T12" fmla="+- 0 4442 4231"/>
              <a:gd name="T13" fmla="*/ T12 w 1495"/>
              <a:gd name="T14" fmla="+- 0 13061 12355"/>
              <a:gd name="T15" fmla="*/ 13061 h 832"/>
              <a:gd name="T16" fmla="+- 0 4482 4231"/>
              <a:gd name="T17" fmla="*/ T16 w 1495"/>
              <a:gd name="T18" fmla="+- 0 12891 12355"/>
              <a:gd name="T19" fmla="*/ 12891 h 832"/>
              <a:gd name="T20" fmla="+- 0 4531 4231"/>
              <a:gd name="T21" fmla="*/ T20 w 1495"/>
              <a:gd name="T22" fmla="+- 0 12728 12355"/>
              <a:gd name="T23" fmla="*/ 12728 h 832"/>
              <a:gd name="T24" fmla="+- 0 4627 4231"/>
              <a:gd name="T25" fmla="*/ T24 w 1495"/>
              <a:gd name="T26" fmla="+- 0 12791 12355"/>
              <a:gd name="T27" fmla="*/ 12791 h 832"/>
              <a:gd name="T28" fmla="+- 0 4719 4231"/>
              <a:gd name="T29" fmla="*/ T28 w 1495"/>
              <a:gd name="T30" fmla="+- 0 12983 12355"/>
              <a:gd name="T31" fmla="*/ 12983 h 832"/>
              <a:gd name="T32" fmla="+- 0 4761 4231"/>
              <a:gd name="T33" fmla="*/ T32 w 1495"/>
              <a:gd name="T34" fmla="+- 0 13074 12355"/>
              <a:gd name="T35" fmla="*/ 13074 h 832"/>
              <a:gd name="T36" fmla="+- 0 4773 4231"/>
              <a:gd name="T37" fmla="*/ T36 w 1495"/>
              <a:gd name="T38" fmla="+- 0 13051 12355"/>
              <a:gd name="T39" fmla="*/ 13051 h 832"/>
              <a:gd name="T40" fmla="+- 0 5060 4231"/>
              <a:gd name="T41" fmla="*/ T40 w 1495"/>
              <a:gd name="T42" fmla="+- 0 12737 12355"/>
              <a:gd name="T43" fmla="*/ 12737 h 832"/>
              <a:gd name="T44" fmla="+- 0 5018 4231"/>
              <a:gd name="T45" fmla="*/ T44 w 1495"/>
              <a:gd name="T46" fmla="+- 0 12835 12355"/>
              <a:gd name="T47" fmla="*/ 12835 h 832"/>
              <a:gd name="T48" fmla="+- 0 4937 4231"/>
              <a:gd name="T49" fmla="*/ T48 w 1495"/>
              <a:gd name="T50" fmla="+- 0 12999 12355"/>
              <a:gd name="T51" fmla="*/ 12999 h 832"/>
              <a:gd name="T52" fmla="+- 0 4931 4231"/>
              <a:gd name="T53" fmla="*/ T52 w 1495"/>
              <a:gd name="T54" fmla="+- 0 13164 12355"/>
              <a:gd name="T55" fmla="*/ 13164 h 832"/>
              <a:gd name="T56" fmla="+- 0 5015 4231"/>
              <a:gd name="T57" fmla="*/ T56 w 1495"/>
              <a:gd name="T58" fmla="+- 0 13148 12355"/>
              <a:gd name="T59" fmla="*/ 13148 h 832"/>
              <a:gd name="T60" fmla="+- 0 5091 4231"/>
              <a:gd name="T61" fmla="*/ T60 w 1495"/>
              <a:gd name="T62" fmla="+- 0 12903 12355"/>
              <a:gd name="T63" fmla="*/ 12903 h 832"/>
              <a:gd name="T64" fmla="+- 0 5111 4231"/>
              <a:gd name="T65" fmla="*/ T64 w 1495"/>
              <a:gd name="T66" fmla="+- 0 12808 12355"/>
              <a:gd name="T67" fmla="*/ 12808 h 832"/>
              <a:gd name="T68" fmla="+- 0 5159 4231"/>
              <a:gd name="T69" fmla="*/ T68 w 1495"/>
              <a:gd name="T70" fmla="+- 0 12914 12355"/>
              <a:gd name="T71" fmla="*/ 12914 h 832"/>
              <a:gd name="T72" fmla="+- 0 5218 4231"/>
              <a:gd name="T73" fmla="*/ T72 w 1495"/>
              <a:gd name="T74" fmla="+- 0 13043 12355"/>
              <a:gd name="T75" fmla="*/ 13043 h 832"/>
              <a:gd name="T76" fmla="+- 0 5264 4231"/>
              <a:gd name="T77" fmla="*/ T76 w 1495"/>
              <a:gd name="T78" fmla="+- 0 13084 12355"/>
              <a:gd name="T79" fmla="*/ 13084 h 832"/>
              <a:gd name="T80" fmla="+- 0 5468 4231"/>
              <a:gd name="T81" fmla="*/ T80 w 1495"/>
              <a:gd name="T82" fmla="+- 0 13164 12355"/>
              <a:gd name="T83" fmla="*/ 13164 h 832"/>
              <a:gd name="T84" fmla="+- 0 5484 4231"/>
              <a:gd name="T85" fmla="*/ T84 w 1495"/>
              <a:gd name="T86" fmla="+- 0 13077 12355"/>
              <a:gd name="T87" fmla="*/ 13077 h 832"/>
              <a:gd name="T88" fmla="+- 0 5487 4231"/>
              <a:gd name="T89" fmla="*/ T88 w 1495"/>
              <a:gd name="T90" fmla="+- 0 12888 12355"/>
              <a:gd name="T91" fmla="*/ 12888 h 832"/>
              <a:gd name="T92" fmla="+- 0 5553 4231"/>
              <a:gd name="T93" fmla="*/ T92 w 1495"/>
              <a:gd name="T94" fmla="+- 0 12762 12355"/>
              <a:gd name="T95" fmla="*/ 12762 h 832"/>
              <a:gd name="T96" fmla="+- 0 5666 4231"/>
              <a:gd name="T97" fmla="*/ T96 w 1495"/>
              <a:gd name="T98" fmla="+- 0 12761 12355"/>
              <a:gd name="T99" fmla="*/ 12761 h 832"/>
              <a:gd name="T100" fmla="+- 0 5725 4231"/>
              <a:gd name="T101" fmla="*/ T100 w 1495"/>
              <a:gd name="T102" fmla="+- 0 12778 12355"/>
              <a:gd name="T103" fmla="*/ 12778 h 8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</a:cxnLst>
            <a:rect l="0" t="0" r="r" b="b"/>
            <a:pathLst>
              <a:path w="1495" h="832" extrusionOk="0">
                <a:moveTo>
                  <a:pt x="0" y="0"/>
                </a:moveTo>
                <a:cubicBezTo>
                  <a:pt x="11" y="82"/>
                  <a:pt x="27" y="160"/>
                  <a:pt x="47" y="240"/>
                </a:cubicBezTo>
                <a:cubicBezTo>
                  <a:pt x="74" y="348"/>
                  <a:pt x="107" y="454"/>
                  <a:pt x="143" y="559"/>
                </a:cubicBezTo>
                <a:cubicBezTo>
                  <a:pt x="161" y="610"/>
                  <a:pt x="177" y="664"/>
                  <a:pt x="211" y="706"/>
                </a:cubicBezTo>
                <a:cubicBezTo>
                  <a:pt x="234" y="651"/>
                  <a:pt x="242" y="596"/>
                  <a:pt x="251" y="536"/>
                </a:cubicBezTo>
                <a:cubicBezTo>
                  <a:pt x="258" y="489"/>
                  <a:pt x="260" y="408"/>
                  <a:pt x="300" y="373"/>
                </a:cubicBezTo>
                <a:cubicBezTo>
                  <a:pt x="339" y="339"/>
                  <a:pt x="381" y="414"/>
                  <a:pt x="396" y="436"/>
                </a:cubicBezTo>
                <a:cubicBezTo>
                  <a:pt x="436" y="495"/>
                  <a:pt x="465" y="561"/>
                  <a:pt x="488" y="628"/>
                </a:cubicBezTo>
                <a:cubicBezTo>
                  <a:pt x="497" y="653"/>
                  <a:pt x="504" y="725"/>
                  <a:pt x="530" y="719"/>
                </a:cubicBezTo>
                <a:cubicBezTo>
                  <a:pt x="534" y="711"/>
                  <a:pt x="538" y="704"/>
                  <a:pt x="542" y="696"/>
                </a:cubicBezTo>
              </a:path>
              <a:path w="1495" h="832" extrusionOk="0">
                <a:moveTo>
                  <a:pt x="829" y="382"/>
                </a:moveTo>
                <a:cubicBezTo>
                  <a:pt x="821" y="425"/>
                  <a:pt x="810" y="443"/>
                  <a:pt x="787" y="480"/>
                </a:cubicBezTo>
                <a:cubicBezTo>
                  <a:pt x="755" y="532"/>
                  <a:pt x="723" y="585"/>
                  <a:pt x="706" y="644"/>
                </a:cubicBezTo>
                <a:cubicBezTo>
                  <a:pt x="692" y="692"/>
                  <a:pt x="679" y="761"/>
                  <a:pt x="700" y="809"/>
                </a:cubicBezTo>
                <a:cubicBezTo>
                  <a:pt x="720" y="855"/>
                  <a:pt x="766" y="818"/>
                  <a:pt x="784" y="793"/>
                </a:cubicBezTo>
                <a:cubicBezTo>
                  <a:pt x="832" y="726"/>
                  <a:pt x="850" y="628"/>
                  <a:pt x="860" y="548"/>
                </a:cubicBezTo>
                <a:cubicBezTo>
                  <a:pt x="864" y="515"/>
                  <a:pt x="855" y="467"/>
                  <a:pt x="880" y="453"/>
                </a:cubicBezTo>
                <a:cubicBezTo>
                  <a:pt x="896" y="488"/>
                  <a:pt x="913" y="523"/>
                  <a:pt x="928" y="559"/>
                </a:cubicBezTo>
                <a:cubicBezTo>
                  <a:pt x="946" y="601"/>
                  <a:pt x="959" y="652"/>
                  <a:pt x="987" y="688"/>
                </a:cubicBezTo>
                <a:cubicBezTo>
                  <a:pt x="1009" y="711"/>
                  <a:pt x="1015" y="718"/>
                  <a:pt x="1033" y="729"/>
                </a:cubicBezTo>
              </a:path>
              <a:path w="1495" h="832" extrusionOk="0">
                <a:moveTo>
                  <a:pt x="1237" y="809"/>
                </a:moveTo>
                <a:cubicBezTo>
                  <a:pt x="1261" y="784"/>
                  <a:pt x="1255" y="759"/>
                  <a:pt x="1253" y="722"/>
                </a:cubicBezTo>
                <a:cubicBezTo>
                  <a:pt x="1250" y="660"/>
                  <a:pt x="1246" y="595"/>
                  <a:pt x="1256" y="533"/>
                </a:cubicBezTo>
                <a:cubicBezTo>
                  <a:pt x="1263" y="490"/>
                  <a:pt x="1281" y="430"/>
                  <a:pt x="1322" y="407"/>
                </a:cubicBezTo>
                <a:cubicBezTo>
                  <a:pt x="1359" y="386"/>
                  <a:pt x="1397" y="396"/>
                  <a:pt x="1435" y="406"/>
                </a:cubicBezTo>
                <a:cubicBezTo>
                  <a:pt x="1464" y="414"/>
                  <a:pt x="1474" y="417"/>
                  <a:pt x="1494" y="423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3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93925" y="4432300"/>
            <a:ext cx="77788" cy="300038"/>
          </a:xfrm>
          <a:custGeom>
            <a:avLst/>
            <a:gdLst>
              <a:gd name="T0" fmla="+- 0 6272 6095"/>
              <a:gd name="T1" fmla="*/ T0 w 214"/>
              <a:gd name="T2" fmla="+- 0 12728 12313"/>
              <a:gd name="T3" fmla="*/ 12728 h 834"/>
              <a:gd name="T4" fmla="+- 0 6269 6095"/>
              <a:gd name="T5" fmla="*/ T4 w 214"/>
              <a:gd name="T6" fmla="+- 0 12707 12313"/>
              <a:gd name="T7" fmla="*/ 12707 h 834"/>
              <a:gd name="T8" fmla="+- 0 6266 6095"/>
              <a:gd name="T9" fmla="*/ T8 w 214"/>
              <a:gd name="T10" fmla="+- 0 12685 12313"/>
              <a:gd name="T11" fmla="*/ 12685 h 834"/>
              <a:gd name="T12" fmla="+- 0 6262 6095"/>
              <a:gd name="T13" fmla="*/ T12 w 214"/>
              <a:gd name="T14" fmla="+- 0 12662 12313"/>
              <a:gd name="T15" fmla="*/ 12662 h 834"/>
              <a:gd name="T16" fmla="+- 0 6258 6095"/>
              <a:gd name="T17" fmla="*/ T16 w 214"/>
              <a:gd name="T18" fmla="+- 0 12638 12313"/>
              <a:gd name="T19" fmla="*/ 12638 h 834"/>
              <a:gd name="T20" fmla="+- 0 6249 6095"/>
              <a:gd name="T21" fmla="*/ T20 w 214"/>
              <a:gd name="T22" fmla="+- 0 12618 12313"/>
              <a:gd name="T23" fmla="*/ 12618 h 834"/>
              <a:gd name="T24" fmla="+- 0 6240 6095"/>
              <a:gd name="T25" fmla="*/ T24 w 214"/>
              <a:gd name="T26" fmla="+- 0 12596 12313"/>
              <a:gd name="T27" fmla="*/ 12596 h 834"/>
              <a:gd name="T28" fmla="+- 0 6218 6095"/>
              <a:gd name="T29" fmla="*/ T28 w 214"/>
              <a:gd name="T30" fmla="+- 0 12608 12313"/>
              <a:gd name="T31" fmla="*/ 12608 h 834"/>
              <a:gd name="T32" fmla="+- 0 6204 6095"/>
              <a:gd name="T33" fmla="*/ T32 w 214"/>
              <a:gd name="T34" fmla="+- 0 12612 12313"/>
              <a:gd name="T35" fmla="*/ 12612 h 834"/>
              <a:gd name="T36" fmla="+- 0 6185 6095"/>
              <a:gd name="T37" fmla="*/ T36 w 214"/>
              <a:gd name="T38" fmla="+- 0 12630 12313"/>
              <a:gd name="T39" fmla="*/ 12630 h 834"/>
              <a:gd name="T40" fmla="+- 0 6163 6095"/>
              <a:gd name="T41" fmla="*/ T40 w 214"/>
              <a:gd name="T42" fmla="+- 0 12652 12313"/>
              <a:gd name="T43" fmla="*/ 12652 h 834"/>
              <a:gd name="T44" fmla="+- 0 6137 6095"/>
              <a:gd name="T45" fmla="*/ T44 w 214"/>
              <a:gd name="T46" fmla="+- 0 12682 12313"/>
              <a:gd name="T47" fmla="*/ 12682 h 834"/>
              <a:gd name="T48" fmla="+- 0 6123 6095"/>
              <a:gd name="T49" fmla="*/ T48 w 214"/>
              <a:gd name="T50" fmla="+- 0 12710 12313"/>
              <a:gd name="T51" fmla="*/ 12710 h 834"/>
              <a:gd name="T52" fmla="+- 0 6108 6095"/>
              <a:gd name="T53" fmla="*/ T52 w 214"/>
              <a:gd name="T54" fmla="+- 0 12741 12313"/>
              <a:gd name="T55" fmla="*/ 12741 h 834"/>
              <a:gd name="T56" fmla="+- 0 6098 6095"/>
              <a:gd name="T57" fmla="*/ T56 w 214"/>
              <a:gd name="T58" fmla="+- 0 12777 12313"/>
              <a:gd name="T59" fmla="*/ 12777 h 834"/>
              <a:gd name="T60" fmla="+- 0 6096 6095"/>
              <a:gd name="T61" fmla="*/ T60 w 214"/>
              <a:gd name="T62" fmla="+- 0 12811 12313"/>
              <a:gd name="T63" fmla="*/ 12811 h 834"/>
              <a:gd name="T64" fmla="+- 0 6093 6095"/>
              <a:gd name="T65" fmla="*/ T64 w 214"/>
              <a:gd name="T66" fmla="+- 0 12862 12313"/>
              <a:gd name="T67" fmla="*/ 12862 h 834"/>
              <a:gd name="T68" fmla="+- 0 6096 6095"/>
              <a:gd name="T69" fmla="*/ T68 w 214"/>
              <a:gd name="T70" fmla="+- 0 12913 12313"/>
              <a:gd name="T71" fmla="*/ 12913 h 834"/>
              <a:gd name="T72" fmla="+- 0 6096 6095"/>
              <a:gd name="T73" fmla="*/ T72 w 214"/>
              <a:gd name="T74" fmla="+- 0 12964 12313"/>
              <a:gd name="T75" fmla="*/ 12964 h 834"/>
              <a:gd name="T76" fmla="+- 0 6096 6095"/>
              <a:gd name="T77" fmla="*/ T76 w 214"/>
              <a:gd name="T78" fmla="+- 0 13026 12313"/>
              <a:gd name="T79" fmla="*/ 13026 h 834"/>
              <a:gd name="T80" fmla="+- 0 6096 6095"/>
              <a:gd name="T81" fmla="*/ T80 w 214"/>
              <a:gd name="T82" fmla="+- 0 13086 12313"/>
              <a:gd name="T83" fmla="*/ 13086 h 834"/>
              <a:gd name="T84" fmla="+- 0 6111 6095"/>
              <a:gd name="T85" fmla="*/ T84 w 214"/>
              <a:gd name="T86" fmla="+- 0 13146 12313"/>
              <a:gd name="T87" fmla="*/ 13146 h 834"/>
              <a:gd name="T88" fmla="+- 0 6161 6095"/>
              <a:gd name="T89" fmla="*/ T88 w 214"/>
              <a:gd name="T90" fmla="+- 0 13111 12313"/>
              <a:gd name="T91" fmla="*/ 13111 h 834"/>
              <a:gd name="T92" fmla="+- 0 6175 6095"/>
              <a:gd name="T93" fmla="*/ T92 w 214"/>
              <a:gd name="T94" fmla="+- 0 13044 12313"/>
              <a:gd name="T95" fmla="*/ 13044 h 834"/>
              <a:gd name="T96" fmla="+- 0 6191 6095"/>
              <a:gd name="T97" fmla="*/ T96 w 214"/>
              <a:gd name="T98" fmla="+- 0 12982 12313"/>
              <a:gd name="T99" fmla="*/ 12982 h 834"/>
              <a:gd name="T100" fmla="+- 0 6230 6095"/>
              <a:gd name="T101" fmla="*/ T100 w 214"/>
              <a:gd name="T102" fmla="+- 0 12833 12313"/>
              <a:gd name="T103" fmla="*/ 12833 h 834"/>
              <a:gd name="T104" fmla="+- 0 6247 6095"/>
              <a:gd name="T105" fmla="*/ T104 w 214"/>
              <a:gd name="T106" fmla="+- 0 12679 12313"/>
              <a:gd name="T107" fmla="*/ 12679 h 834"/>
              <a:gd name="T108" fmla="+- 0 6245 6095"/>
              <a:gd name="T109" fmla="*/ T108 w 214"/>
              <a:gd name="T110" fmla="+- 0 12525 12313"/>
              <a:gd name="T111" fmla="*/ 12525 h 834"/>
              <a:gd name="T112" fmla="+- 0 6244 6095"/>
              <a:gd name="T113" fmla="*/ T112 w 214"/>
              <a:gd name="T114" fmla="+- 0 12463 12313"/>
              <a:gd name="T115" fmla="*/ 12463 h 834"/>
              <a:gd name="T116" fmla="+- 0 6237 6095"/>
              <a:gd name="T117" fmla="*/ T116 w 214"/>
              <a:gd name="T118" fmla="+- 0 12403 12313"/>
              <a:gd name="T119" fmla="*/ 12403 h 834"/>
              <a:gd name="T120" fmla="+- 0 6228 6095"/>
              <a:gd name="T121" fmla="*/ T120 w 214"/>
              <a:gd name="T122" fmla="+- 0 12342 12313"/>
              <a:gd name="T123" fmla="*/ 12342 h 834"/>
              <a:gd name="T124" fmla="+- 0 6207 6095"/>
              <a:gd name="T125" fmla="*/ T124 w 214"/>
              <a:gd name="T126" fmla="+- 0 12262 12313"/>
              <a:gd name="T127" fmla="*/ 12262 h 834"/>
              <a:gd name="T128" fmla="+- 0 6239 6095"/>
              <a:gd name="T129" fmla="*/ T128 w 214"/>
              <a:gd name="T130" fmla="+- 0 12422 12313"/>
              <a:gd name="T131" fmla="*/ 12422 h 834"/>
              <a:gd name="T132" fmla="+- 0 6241 6095"/>
              <a:gd name="T133" fmla="*/ T132 w 214"/>
              <a:gd name="T134" fmla="+- 0 12431 12313"/>
              <a:gd name="T135" fmla="*/ 12431 h 834"/>
              <a:gd name="T136" fmla="+- 0 6260 6095"/>
              <a:gd name="T137" fmla="*/ T136 w 214"/>
              <a:gd name="T138" fmla="+- 0 12537 12313"/>
              <a:gd name="T139" fmla="*/ 12537 h 834"/>
              <a:gd name="T140" fmla="+- 0 6270 6095"/>
              <a:gd name="T141" fmla="*/ T140 w 214"/>
              <a:gd name="T142" fmla="+- 0 12643 12313"/>
              <a:gd name="T143" fmla="*/ 12643 h 834"/>
              <a:gd name="T144" fmla="+- 0 6277 6095"/>
              <a:gd name="T145" fmla="*/ T144 w 214"/>
              <a:gd name="T146" fmla="+- 0 12750 12313"/>
              <a:gd name="T147" fmla="*/ 12750 h 834"/>
              <a:gd name="T148" fmla="+- 0 6283 6095"/>
              <a:gd name="T149" fmla="*/ T148 w 214"/>
              <a:gd name="T150" fmla="+- 0 12847 12313"/>
              <a:gd name="T151" fmla="*/ 12847 h 834"/>
              <a:gd name="T152" fmla="+- 0 6289 6095"/>
              <a:gd name="T153" fmla="*/ T152 w 214"/>
              <a:gd name="T154" fmla="+- 0 12947 12313"/>
              <a:gd name="T155" fmla="*/ 12947 h 834"/>
              <a:gd name="T156" fmla="+- 0 6286 6095"/>
              <a:gd name="T157" fmla="*/ T156 w 214"/>
              <a:gd name="T158" fmla="+- 0 13044 12313"/>
              <a:gd name="T159" fmla="*/ 13044 h 834"/>
              <a:gd name="T160" fmla="+- 0 6284 6095"/>
              <a:gd name="T161" fmla="*/ T160 w 214"/>
              <a:gd name="T162" fmla="+- 0 13093 12313"/>
              <a:gd name="T163" fmla="*/ 13093 h 834"/>
              <a:gd name="T164" fmla="+- 0 6266 6095"/>
              <a:gd name="T165" fmla="*/ T164 w 214"/>
              <a:gd name="T166" fmla="+- 0 13098 12313"/>
              <a:gd name="T167" fmla="*/ 13098 h 834"/>
              <a:gd name="T168" fmla="+- 0 6308 6095"/>
              <a:gd name="T169" fmla="*/ T168 w 214"/>
              <a:gd name="T170" fmla="+- 0 13100 12313"/>
              <a:gd name="T171" fmla="*/ 13100 h 8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</a:cxnLst>
            <a:rect l="0" t="0" r="r" b="b"/>
            <a:pathLst>
              <a:path w="214" h="834" extrusionOk="0">
                <a:moveTo>
                  <a:pt x="177" y="415"/>
                </a:moveTo>
                <a:cubicBezTo>
                  <a:pt x="174" y="394"/>
                  <a:pt x="171" y="372"/>
                  <a:pt x="167" y="349"/>
                </a:cubicBezTo>
                <a:cubicBezTo>
                  <a:pt x="163" y="325"/>
                  <a:pt x="154" y="305"/>
                  <a:pt x="145" y="283"/>
                </a:cubicBezTo>
                <a:cubicBezTo>
                  <a:pt x="123" y="295"/>
                  <a:pt x="109" y="299"/>
                  <a:pt x="90" y="317"/>
                </a:cubicBezTo>
                <a:cubicBezTo>
                  <a:pt x="68" y="339"/>
                  <a:pt x="42" y="369"/>
                  <a:pt x="28" y="397"/>
                </a:cubicBezTo>
                <a:cubicBezTo>
                  <a:pt x="13" y="428"/>
                  <a:pt x="3" y="464"/>
                  <a:pt x="1" y="498"/>
                </a:cubicBezTo>
                <a:cubicBezTo>
                  <a:pt x="-2" y="549"/>
                  <a:pt x="1" y="600"/>
                  <a:pt x="1" y="651"/>
                </a:cubicBezTo>
                <a:cubicBezTo>
                  <a:pt x="1" y="713"/>
                  <a:pt x="1" y="773"/>
                  <a:pt x="16" y="833"/>
                </a:cubicBezTo>
                <a:cubicBezTo>
                  <a:pt x="66" y="798"/>
                  <a:pt x="80" y="731"/>
                  <a:pt x="96" y="669"/>
                </a:cubicBezTo>
                <a:cubicBezTo>
                  <a:pt x="135" y="520"/>
                  <a:pt x="152" y="366"/>
                  <a:pt x="150" y="212"/>
                </a:cubicBezTo>
                <a:cubicBezTo>
                  <a:pt x="149" y="150"/>
                  <a:pt x="142" y="90"/>
                  <a:pt x="133" y="29"/>
                </a:cubicBezTo>
                <a:cubicBezTo>
                  <a:pt x="112" y="-51"/>
                  <a:pt x="144" y="109"/>
                  <a:pt x="146" y="118"/>
                </a:cubicBezTo>
                <a:cubicBezTo>
                  <a:pt x="165" y="224"/>
                  <a:pt x="175" y="330"/>
                  <a:pt x="182" y="437"/>
                </a:cubicBezTo>
                <a:cubicBezTo>
                  <a:pt x="188" y="534"/>
                  <a:pt x="194" y="634"/>
                  <a:pt x="191" y="731"/>
                </a:cubicBezTo>
                <a:cubicBezTo>
                  <a:pt x="189" y="780"/>
                  <a:pt x="171" y="785"/>
                  <a:pt x="213" y="78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65375" y="4556125"/>
            <a:ext cx="720725" cy="193675"/>
          </a:xfrm>
          <a:custGeom>
            <a:avLst/>
            <a:gdLst>
              <a:gd name="T0" fmla="+- 0 6572 6572"/>
              <a:gd name="T1" fmla="*/ T0 w 2002"/>
              <a:gd name="T2" fmla="+- 0 12754 12657"/>
              <a:gd name="T3" fmla="*/ 12754 h 536"/>
              <a:gd name="T4" fmla="+- 0 6665 6572"/>
              <a:gd name="T5" fmla="*/ T4 w 2002"/>
              <a:gd name="T6" fmla="+- 0 12997 12657"/>
              <a:gd name="T7" fmla="*/ 12997 h 536"/>
              <a:gd name="T8" fmla="+- 0 6739 6572"/>
              <a:gd name="T9" fmla="*/ T8 w 2002"/>
              <a:gd name="T10" fmla="+- 0 13138 12657"/>
              <a:gd name="T11" fmla="*/ 13138 h 536"/>
              <a:gd name="T12" fmla="+- 0 6754 6572"/>
              <a:gd name="T13" fmla="*/ T12 w 2002"/>
              <a:gd name="T14" fmla="+- 0 13141 12657"/>
              <a:gd name="T15" fmla="*/ 13141 h 536"/>
              <a:gd name="T16" fmla="+- 0 6768 6572"/>
              <a:gd name="T17" fmla="*/ T16 w 2002"/>
              <a:gd name="T18" fmla="+- 0 13022 12657"/>
              <a:gd name="T19" fmla="*/ 13022 h 536"/>
              <a:gd name="T20" fmla="+- 0 6751 6572"/>
              <a:gd name="T21" fmla="*/ T20 w 2002"/>
              <a:gd name="T22" fmla="+- 0 12845 12657"/>
              <a:gd name="T23" fmla="*/ 12845 h 536"/>
              <a:gd name="T24" fmla="+- 0 6752 6572"/>
              <a:gd name="T25" fmla="*/ T24 w 2002"/>
              <a:gd name="T26" fmla="+- 0 12825 12657"/>
              <a:gd name="T27" fmla="*/ 12825 h 536"/>
              <a:gd name="T28" fmla="+- 0 6856 6572"/>
              <a:gd name="T29" fmla="*/ T28 w 2002"/>
              <a:gd name="T30" fmla="+- 0 12950 12657"/>
              <a:gd name="T31" fmla="*/ 12950 h 536"/>
              <a:gd name="T32" fmla="+- 0 6985 6572"/>
              <a:gd name="T33" fmla="*/ T32 w 2002"/>
              <a:gd name="T34" fmla="+- 0 13115 12657"/>
              <a:gd name="T35" fmla="*/ 13115 h 536"/>
              <a:gd name="T36" fmla="+- 0 7010 6572"/>
              <a:gd name="T37" fmla="*/ T36 w 2002"/>
              <a:gd name="T38" fmla="+- 0 13131 12657"/>
              <a:gd name="T39" fmla="*/ 13131 h 536"/>
              <a:gd name="T40" fmla="+- 0 7060 6572"/>
              <a:gd name="T41" fmla="*/ T40 w 2002"/>
              <a:gd name="T42" fmla="+- 0 13029 12657"/>
              <a:gd name="T43" fmla="*/ 13029 h 536"/>
              <a:gd name="T44" fmla="+- 0 7086 6572"/>
              <a:gd name="T45" fmla="*/ T44 w 2002"/>
              <a:gd name="T46" fmla="+- 0 12806 12657"/>
              <a:gd name="T47" fmla="*/ 12806 h 536"/>
              <a:gd name="T48" fmla="+- 0 7151 6572"/>
              <a:gd name="T49" fmla="*/ T48 w 2002"/>
              <a:gd name="T50" fmla="+- 0 12762 12657"/>
              <a:gd name="T51" fmla="*/ 12762 h 536"/>
              <a:gd name="T52" fmla="+- 0 7254 6572"/>
              <a:gd name="T53" fmla="*/ T52 w 2002"/>
              <a:gd name="T54" fmla="+- 0 12776 12657"/>
              <a:gd name="T55" fmla="*/ 12776 h 536"/>
              <a:gd name="T56" fmla="+- 0 7518 6572"/>
              <a:gd name="T57" fmla="*/ T56 w 2002"/>
              <a:gd name="T58" fmla="+- 0 12800 12657"/>
              <a:gd name="T59" fmla="*/ 12800 h 536"/>
              <a:gd name="T60" fmla="+- 0 7544 6572"/>
              <a:gd name="T61" fmla="*/ T60 w 2002"/>
              <a:gd name="T62" fmla="+- 0 12773 12657"/>
              <a:gd name="T63" fmla="*/ 12773 h 536"/>
              <a:gd name="T64" fmla="+- 0 7470 6572"/>
              <a:gd name="T65" fmla="*/ T64 w 2002"/>
              <a:gd name="T66" fmla="+- 0 12737 12657"/>
              <a:gd name="T67" fmla="*/ 12737 h 536"/>
              <a:gd name="T68" fmla="+- 0 7316 6572"/>
              <a:gd name="T69" fmla="*/ T68 w 2002"/>
              <a:gd name="T70" fmla="+- 0 12837 12657"/>
              <a:gd name="T71" fmla="*/ 12837 h 536"/>
              <a:gd name="T72" fmla="+- 0 7293 6572"/>
              <a:gd name="T73" fmla="*/ T72 w 2002"/>
              <a:gd name="T74" fmla="+- 0 13018 12657"/>
              <a:gd name="T75" fmla="*/ 13018 h 536"/>
              <a:gd name="T76" fmla="+- 0 7340 6572"/>
              <a:gd name="T77" fmla="*/ T76 w 2002"/>
              <a:gd name="T78" fmla="+- 0 13093 12657"/>
              <a:gd name="T79" fmla="*/ 13093 h 536"/>
              <a:gd name="T80" fmla="+- 0 7407 6572"/>
              <a:gd name="T81" fmla="*/ T80 w 2002"/>
              <a:gd name="T82" fmla="+- 0 12991 12657"/>
              <a:gd name="T83" fmla="*/ 12991 h 536"/>
              <a:gd name="T84" fmla="+- 0 7449 6572"/>
              <a:gd name="T85" fmla="*/ T84 w 2002"/>
              <a:gd name="T86" fmla="+- 0 12830 12657"/>
              <a:gd name="T87" fmla="*/ 12830 h 536"/>
              <a:gd name="T88" fmla="+- 0 7460 6572"/>
              <a:gd name="T89" fmla="*/ T88 w 2002"/>
              <a:gd name="T90" fmla="+- 0 12816 12657"/>
              <a:gd name="T91" fmla="*/ 12816 h 536"/>
              <a:gd name="T92" fmla="+- 0 7535 6572"/>
              <a:gd name="T93" fmla="*/ T92 w 2002"/>
              <a:gd name="T94" fmla="+- 0 12904 12657"/>
              <a:gd name="T95" fmla="*/ 12904 h 536"/>
              <a:gd name="T96" fmla="+- 0 7656 6572"/>
              <a:gd name="T97" fmla="*/ T96 w 2002"/>
              <a:gd name="T98" fmla="+- 0 13122 12657"/>
              <a:gd name="T99" fmla="*/ 13122 h 536"/>
              <a:gd name="T100" fmla="+- 0 7736 6572"/>
              <a:gd name="T101" fmla="*/ T100 w 2002"/>
              <a:gd name="T102" fmla="+- 0 13192 12657"/>
              <a:gd name="T103" fmla="*/ 13192 h 536"/>
              <a:gd name="T104" fmla="+- 0 7787 6572"/>
              <a:gd name="T105" fmla="*/ T104 w 2002"/>
              <a:gd name="T106" fmla="+- 0 13148 12657"/>
              <a:gd name="T107" fmla="*/ 13148 h 536"/>
              <a:gd name="T108" fmla="+- 0 7791 6572"/>
              <a:gd name="T109" fmla="*/ T108 w 2002"/>
              <a:gd name="T110" fmla="+- 0 13026 12657"/>
              <a:gd name="T111" fmla="*/ 13026 h 536"/>
              <a:gd name="T112" fmla="+- 0 7799 6572"/>
              <a:gd name="T113" fmla="*/ T112 w 2002"/>
              <a:gd name="T114" fmla="+- 0 12907 12657"/>
              <a:gd name="T115" fmla="*/ 12907 h 536"/>
              <a:gd name="T116" fmla="+- 0 7844 6572"/>
              <a:gd name="T117" fmla="*/ T116 w 2002"/>
              <a:gd name="T118" fmla="+- 0 12816 12657"/>
              <a:gd name="T119" fmla="*/ 12816 h 536"/>
              <a:gd name="T120" fmla="+- 0 7894 6572"/>
              <a:gd name="T121" fmla="*/ T120 w 2002"/>
              <a:gd name="T122" fmla="+- 0 12756 12657"/>
              <a:gd name="T123" fmla="*/ 12756 h 536"/>
              <a:gd name="T124" fmla="+- 0 7929 6572"/>
              <a:gd name="T125" fmla="*/ T124 w 2002"/>
              <a:gd name="T126" fmla="+- 0 12735 12657"/>
              <a:gd name="T127" fmla="*/ 12735 h 536"/>
              <a:gd name="T128" fmla="+- 0 8172 6572"/>
              <a:gd name="T129" fmla="*/ T128 w 2002"/>
              <a:gd name="T130" fmla="+- 0 12856 12657"/>
              <a:gd name="T131" fmla="*/ 12856 h 536"/>
              <a:gd name="T132" fmla="+- 0 8249 6572"/>
              <a:gd name="T133" fmla="*/ T132 w 2002"/>
              <a:gd name="T134" fmla="+- 0 12880 12657"/>
              <a:gd name="T135" fmla="*/ 12880 h 536"/>
              <a:gd name="T136" fmla="+- 0 8347 6572"/>
              <a:gd name="T137" fmla="*/ T136 w 2002"/>
              <a:gd name="T138" fmla="+- 0 12839 12657"/>
              <a:gd name="T139" fmla="*/ 12839 h 536"/>
              <a:gd name="T140" fmla="+- 0 8395 6572"/>
              <a:gd name="T141" fmla="*/ T140 w 2002"/>
              <a:gd name="T142" fmla="+- 0 12732 12657"/>
              <a:gd name="T143" fmla="*/ 12732 h 536"/>
              <a:gd name="T144" fmla="+- 0 8339 6572"/>
              <a:gd name="T145" fmla="*/ T144 w 2002"/>
              <a:gd name="T146" fmla="+- 0 12657 12657"/>
              <a:gd name="T147" fmla="*/ 12657 h 536"/>
              <a:gd name="T148" fmla="+- 0 8258 6572"/>
              <a:gd name="T149" fmla="*/ T148 w 2002"/>
              <a:gd name="T150" fmla="+- 0 12741 12657"/>
              <a:gd name="T151" fmla="*/ 12741 h 536"/>
              <a:gd name="T152" fmla="+- 0 8235 6572"/>
              <a:gd name="T153" fmla="*/ T152 w 2002"/>
              <a:gd name="T154" fmla="+- 0 12944 12657"/>
              <a:gd name="T155" fmla="*/ 12944 h 536"/>
              <a:gd name="T156" fmla="+- 0 8292 6572"/>
              <a:gd name="T157" fmla="*/ T156 w 2002"/>
              <a:gd name="T158" fmla="+- 0 13108 12657"/>
              <a:gd name="T159" fmla="*/ 13108 h 536"/>
              <a:gd name="T160" fmla="+- 0 8423 6572"/>
              <a:gd name="T161" fmla="*/ T160 w 2002"/>
              <a:gd name="T162" fmla="+- 0 13096 12657"/>
              <a:gd name="T163" fmla="*/ 13096 h 536"/>
              <a:gd name="T164" fmla="+- 0 8573 6572"/>
              <a:gd name="T165" fmla="*/ T164 w 2002"/>
              <a:gd name="T166" fmla="+- 0 12993 12657"/>
              <a:gd name="T167" fmla="*/ 12993 h 53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</a:cxnLst>
            <a:rect l="0" t="0" r="r" b="b"/>
            <a:pathLst>
              <a:path w="2002" h="536" extrusionOk="0">
                <a:moveTo>
                  <a:pt x="0" y="97"/>
                </a:moveTo>
                <a:cubicBezTo>
                  <a:pt x="31" y="178"/>
                  <a:pt x="61" y="259"/>
                  <a:pt x="93" y="340"/>
                </a:cubicBezTo>
                <a:cubicBezTo>
                  <a:pt x="110" y="382"/>
                  <a:pt x="129" y="452"/>
                  <a:pt x="167" y="481"/>
                </a:cubicBezTo>
                <a:cubicBezTo>
                  <a:pt x="172" y="482"/>
                  <a:pt x="177" y="483"/>
                  <a:pt x="182" y="484"/>
                </a:cubicBezTo>
                <a:cubicBezTo>
                  <a:pt x="196" y="444"/>
                  <a:pt x="200" y="413"/>
                  <a:pt x="196" y="365"/>
                </a:cubicBezTo>
                <a:cubicBezTo>
                  <a:pt x="192" y="306"/>
                  <a:pt x="181" y="247"/>
                  <a:pt x="179" y="188"/>
                </a:cubicBezTo>
                <a:cubicBezTo>
                  <a:pt x="179" y="181"/>
                  <a:pt x="180" y="175"/>
                  <a:pt x="180" y="168"/>
                </a:cubicBezTo>
                <a:cubicBezTo>
                  <a:pt x="229" y="199"/>
                  <a:pt x="250" y="245"/>
                  <a:pt x="284" y="293"/>
                </a:cubicBezTo>
                <a:cubicBezTo>
                  <a:pt x="322" y="348"/>
                  <a:pt x="362" y="414"/>
                  <a:pt x="413" y="458"/>
                </a:cubicBezTo>
                <a:cubicBezTo>
                  <a:pt x="421" y="463"/>
                  <a:pt x="430" y="469"/>
                  <a:pt x="438" y="474"/>
                </a:cubicBezTo>
                <a:cubicBezTo>
                  <a:pt x="479" y="454"/>
                  <a:pt x="483" y="418"/>
                  <a:pt x="488" y="372"/>
                </a:cubicBezTo>
                <a:cubicBezTo>
                  <a:pt x="496" y="296"/>
                  <a:pt x="493" y="223"/>
                  <a:pt x="514" y="149"/>
                </a:cubicBezTo>
                <a:cubicBezTo>
                  <a:pt x="523" y="117"/>
                  <a:pt x="547" y="106"/>
                  <a:pt x="579" y="105"/>
                </a:cubicBezTo>
                <a:cubicBezTo>
                  <a:pt x="613" y="104"/>
                  <a:pt x="649" y="114"/>
                  <a:pt x="682" y="119"/>
                </a:cubicBezTo>
              </a:path>
              <a:path w="2002" h="536" extrusionOk="0">
                <a:moveTo>
                  <a:pt x="946" y="143"/>
                </a:moveTo>
                <a:cubicBezTo>
                  <a:pt x="964" y="130"/>
                  <a:pt x="963" y="128"/>
                  <a:pt x="972" y="116"/>
                </a:cubicBezTo>
                <a:cubicBezTo>
                  <a:pt x="949" y="90"/>
                  <a:pt x="939" y="81"/>
                  <a:pt x="898" y="80"/>
                </a:cubicBezTo>
                <a:cubicBezTo>
                  <a:pt x="830" y="78"/>
                  <a:pt x="773" y="119"/>
                  <a:pt x="744" y="180"/>
                </a:cubicBezTo>
                <a:cubicBezTo>
                  <a:pt x="718" y="234"/>
                  <a:pt x="709" y="302"/>
                  <a:pt x="721" y="361"/>
                </a:cubicBezTo>
                <a:cubicBezTo>
                  <a:pt x="729" y="399"/>
                  <a:pt x="741" y="413"/>
                  <a:pt x="768" y="436"/>
                </a:cubicBezTo>
                <a:cubicBezTo>
                  <a:pt x="810" y="412"/>
                  <a:pt x="820" y="380"/>
                  <a:pt x="835" y="334"/>
                </a:cubicBezTo>
                <a:cubicBezTo>
                  <a:pt x="852" y="282"/>
                  <a:pt x="854" y="223"/>
                  <a:pt x="877" y="173"/>
                </a:cubicBezTo>
                <a:cubicBezTo>
                  <a:pt x="881" y="168"/>
                  <a:pt x="884" y="164"/>
                  <a:pt x="888" y="159"/>
                </a:cubicBezTo>
                <a:cubicBezTo>
                  <a:pt x="924" y="184"/>
                  <a:pt x="937" y="204"/>
                  <a:pt x="963" y="247"/>
                </a:cubicBezTo>
                <a:cubicBezTo>
                  <a:pt x="1006" y="318"/>
                  <a:pt x="1038" y="397"/>
                  <a:pt x="1084" y="465"/>
                </a:cubicBezTo>
                <a:cubicBezTo>
                  <a:pt x="1101" y="491"/>
                  <a:pt x="1131" y="530"/>
                  <a:pt x="1164" y="535"/>
                </a:cubicBezTo>
                <a:cubicBezTo>
                  <a:pt x="1187" y="538"/>
                  <a:pt x="1211" y="512"/>
                  <a:pt x="1215" y="491"/>
                </a:cubicBezTo>
                <a:cubicBezTo>
                  <a:pt x="1222" y="453"/>
                  <a:pt x="1222" y="408"/>
                  <a:pt x="1219" y="369"/>
                </a:cubicBezTo>
                <a:cubicBezTo>
                  <a:pt x="1216" y="327"/>
                  <a:pt x="1217" y="291"/>
                  <a:pt x="1227" y="250"/>
                </a:cubicBezTo>
                <a:cubicBezTo>
                  <a:pt x="1235" y="217"/>
                  <a:pt x="1252" y="186"/>
                  <a:pt x="1272" y="159"/>
                </a:cubicBezTo>
                <a:cubicBezTo>
                  <a:pt x="1288" y="137"/>
                  <a:pt x="1302" y="115"/>
                  <a:pt x="1322" y="99"/>
                </a:cubicBezTo>
                <a:cubicBezTo>
                  <a:pt x="1333" y="90"/>
                  <a:pt x="1345" y="86"/>
                  <a:pt x="1357" y="78"/>
                </a:cubicBezTo>
              </a:path>
              <a:path w="2002" h="536" extrusionOk="0">
                <a:moveTo>
                  <a:pt x="1600" y="199"/>
                </a:moveTo>
                <a:cubicBezTo>
                  <a:pt x="1626" y="221"/>
                  <a:pt x="1642" y="224"/>
                  <a:pt x="1677" y="223"/>
                </a:cubicBezTo>
                <a:cubicBezTo>
                  <a:pt x="1715" y="222"/>
                  <a:pt x="1746" y="206"/>
                  <a:pt x="1775" y="182"/>
                </a:cubicBezTo>
                <a:cubicBezTo>
                  <a:pt x="1807" y="156"/>
                  <a:pt x="1823" y="117"/>
                  <a:pt x="1823" y="75"/>
                </a:cubicBezTo>
                <a:cubicBezTo>
                  <a:pt x="1823" y="44"/>
                  <a:pt x="1804" y="1"/>
                  <a:pt x="1767" y="0"/>
                </a:cubicBezTo>
                <a:cubicBezTo>
                  <a:pt x="1727" y="-1"/>
                  <a:pt x="1696" y="53"/>
                  <a:pt x="1686" y="84"/>
                </a:cubicBezTo>
                <a:cubicBezTo>
                  <a:pt x="1666" y="146"/>
                  <a:pt x="1658" y="222"/>
                  <a:pt x="1663" y="287"/>
                </a:cubicBezTo>
                <a:cubicBezTo>
                  <a:pt x="1667" y="343"/>
                  <a:pt x="1678" y="410"/>
                  <a:pt x="1720" y="451"/>
                </a:cubicBezTo>
                <a:cubicBezTo>
                  <a:pt x="1762" y="493"/>
                  <a:pt x="1809" y="463"/>
                  <a:pt x="1851" y="439"/>
                </a:cubicBezTo>
                <a:cubicBezTo>
                  <a:pt x="1904" y="409"/>
                  <a:pt x="1952" y="371"/>
                  <a:pt x="2001" y="33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5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84525" y="4416425"/>
            <a:ext cx="157163" cy="290513"/>
          </a:xfrm>
          <a:custGeom>
            <a:avLst/>
            <a:gdLst>
              <a:gd name="T0" fmla="+- 0 8844 8844"/>
              <a:gd name="T1" fmla="*/ T0 w 438"/>
              <a:gd name="T2" fmla="+- 0 12384 12267"/>
              <a:gd name="T3" fmla="*/ 12384 h 806"/>
              <a:gd name="T4" fmla="+- 0 8902 8844"/>
              <a:gd name="T5" fmla="*/ T4 w 438"/>
              <a:gd name="T6" fmla="+- 0 12312 12267"/>
              <a:gd name="T7" fmla="*/ 12312 h 806"/>
              <a:gd name="T8" fmla="+- 0 8966 8844"/>
              <a:gd name="T9" fmla="*/ T8 w 438"/>
              <a:gd name="T10" fmla="+- 0 12289 12267"/>
              <a:gd name="T11" fmla="*/ 12289 h 806"/>
              <a:gd name="T12" fmla="+- 0 9039 8844"/>
              <a:gd name="T13" fmla="*/ T12 w 438"/>
              <a:gd name="T14" fmla="+- 0 12267 12267"/>
              <a:gd name="T15" fmla="*/ 12267 h 806"/>
              <a:gd name="T16" fmla="+- 0 9166 8844"/>
              <a:gd name="T17" fmla="*/ T16 w 438"/>
              <a:gd name="T18" fmla="+- 0 12299 12267"/>
              <a:gd name="T19" fmla="*/ 12299 h 806"/>
              <a:gd name="T20" fmla="+- 0 9269 8844"/>
              <a:gd name="T21" fmla="*/ T20 w 438"/>
              <a:gd name="T22" fmla="+- 0 12385 12267"/>
              <a:gd name="T23" fmla="*/ 12385 h 806"/>
              <a:gd name="T24" fmla="+- 0 9243 8844"/>
              <a:gd name="T25" fmla="*/ T24 w 438"/>
              <a:gd name="T26" fmla="+- 0 12505 12267"/>
              <a:gd name="T27" fmla="*/ 12505 h 806"/>
              <a:gd name="T28" fmla="+- 0 9101 8844"/>
              <a:gd name="T29" fmla="*/ T28 w 438"/>
              <a:gd name="T30" fmla="+- 0 12588 12267"/>
              <a:gd name="T31" fmla="*/ 12588 h 806"/>
              <a:gd name="T32" fmla="+- 0 8954 8844"/>
              <a:gd name="T33" fmla="*/ T32 w 438"/>
              <a:gd name="T34" fmla="+- 0 12672 12267"/>
              <a:gd name="T35" fmla="*/ 12672 h 806"/>
              <a:gd name="T36" fmla="+- 0 9140 8844"/>
              <a:gd name="T37" fmla="*/ T36 w 438"/>
              <a:gd name="T38" fmla="+- 0 13070 12267"/>
              <a:gd name="T39" fmla="*/ 13070 h 806"/>
              <a:gd name="T40" fmla="+- 0 9159 8844"/>
              <a:gd name="T41" fmla="*/ T40 w 438"/>
              <a:gd name="T42" fmla="+- 0 13072 12267"/>
              <a:gd name="T43" fmla="*/ 13072 h 80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</a:cxnLst>
            <a:rect l="0" t="0" r="r" b="b"/>
            <a:pathLst>
              <a:path w="438" h="806" extrusionOk="0">
                <a:moveTo>
                  <a:pt x="0" y="117"/>
                </a:moveTo>
                <a:cubicBezTo>
                  <a:pt x="11" y="84"/>
                  <a:pt x="22" y="59"/>
                  <a:pt x="58" y="45"/>
                </a:cubicBezTo>
                <a:cubicBezTo>
                  <a:pt x="77" y="38"/>
                  <a:pt x="103" y="27"/>
                  <a:pt x="122" y="22"/>
                </a:cubicBezTo>
                <a:cubicBezTo>
                  <a:pt x="145" y="16"/>
                  <a:pt x="169" y="0"/>
                  <a:pt x="195" y="0"/>
                </a:cubicBezTo>
                <a:cubicBezTo>
                  <a:pt x="236" y="1"/>
                  <a:pt x="286" y="13"/>
                  <a:pt x="322" y="32"/>
                </a:cubicBezTo>
                <a:cubicBezTo>
                  <a:pt x="359" y="51"/>
                  <a:pt x="403" y="81"/>
                  <a:pt x="425" y="118"/>
                </a:cubicBezTo>
                <a:cubicBezTo>
                  <a:pt x="451" y="161"/>
                  <a:pt x="431" y="205"/>
                  <a:pt x="399" y="238"/>
                </a:cubicBezTo>
                <a:cubicBezTo>
                  <a:pt x="361" y="277"/>
                  <a:pt x="307" y="301"/>
                  <a:pt x="257" y="321"/>
                </a:cubicBezTo>
                <a:cubicBezTo>
                  <a:pt x="201" y="343"/>
                  <a:pt x="156" y="366"/>
                  <a:pt x="110" y="405"/>
                </a:cubicBezTo>
              </a:path>
              <a:path w="438" h="806" extrusionOk="0">
                <a:moveTo>
                  <a:pt x="296" y="803"/>
                </a:moveTo>
                <a:cubicBezTo>
                  <a:pt x="322" y="798"/>
                  <a:pt x="324" y="766"/>
                  <a:pt x="315" y="80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6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6263" y="5164138"/>
            <a:ext cx="203200" cy="12700"/>
          </a:xfrm>
          <a:custGeom>
            <a:avLst/>
            <a:gdLst>
              <a:gd name="T0" fmla="+- 0 2166 1599"/>
              <a:gd name="T1" fmla="*/ T0 w 568"/>
              <a:gd name="T2" fmla="+- 0 14353 14344"/>
              <a:gd name="T3" fmla="*/ 14353 h 37"/>
              <a:gd name="T4" fmla="+- 0 2135 1599"/>
              <a:gd name="T5" fmla="*/ T4 w 568"/>
              <a:gd name="T6" fmla="+- 0 14369 14344"/>
              <a:gd name="T7" fmla="*/ 14369 h 37"/>
              <a:gd name="T8" fmla="+- 0 2099 1599"/>
              <a:gd name="T9" fmla="*/ T8 w 568"/>
              <a:gd name="T10" fmla="+- 0 14379 14344"/>
              <a:gd name="T11" fmla="*/ 14379 h 37"/>
              <a:gd name="T12" fmla="+- 0 2063 1599"/>
              <a:gd name="T13" fmla="*/ T12 w 568"/>
              <a:gd name="T14" fmla="+- 0 14380 14344"/>
              <a:gd name="T15" fmla="*/ 14380 h 37"/>
              <a:gd name="T16" fmla="+- 0 1984 1599"/>
              <a:gd name="T17" fmla="*/ T16 w 568"/>
              <a:gd name="T18" fmla="+- 0 14383 14344"/>
              <a:gd name="T19" fmla="*/ 14383 h 37"/>
              <a:gd name="T20" fmla="+- 0 1904 1599"/>
              <a:gd name="T21" fmla="*/ T20 w 568"/>
              <a:gd name="T22" fmla="+- 0 14373 14344"/>
              <a:gd name="T23" fmla="*/ 14373 h 37"/>
              <a:gd name="T24" fmla="+- 0 1826 1599"/>
              <a:gd name="T25" fmla="*/ T24 w 568"/>
              <a:gd name="T26" fmla="+- 0 14367 14344"/>
              <a:gd name="T27" fmla="*/ 14367 h 37"/>
              <a:gd name="T28" fmla="+- 0 1750 1599"/>
              <a:gd name="T29" fmla="*/ T28 w 568"/>
              <a:gd name="T30" fmla="+- 0 14361 14344"/>
              <a:gd name="T31" fmla="*/ 14361 h 37"/>
              <a:gd name="T32" fmla="+- 0 1675 1599"/>
              <a:gd name="T33" fmla="*/ T32 w 568"/>
              <a:gd name="T34" fmla="+- 0 14352 14344"/>
              <a:gd name="T35" fmla="*/ 14352 h 37"/>
              <a:gd name="T36" fmla="+- 0 1599 1599"/>
              <a:gd name="T37" fmla="*/ T36 w 568"/>
              <a:gd name="T38" fmla="+- 0 14344 14344"/>
              <a:gd name="T39" fmla="*/ 14344 h 3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568" h="37" extrusionOk="0">
                <a:moveTo>
                  <a:pt x="567" y="9"/>
                </a:moveTo>
                <a:cubicBezTo>
                  <a:pt x="536" y="25"/>
                  <a:pt x="500" y="35"/>
                  <a:pt x="464" y="36"/>
                </a:cubicBezTo>
                <a:cubicBezTo>
                  <a:pt x="385" y="39"/>
                  <a:pt x="305" y="29"/>
                  <a:pt x="227" y="23"/>
                </a:cubicBezTo>
                <a:cubicBezTo>
                  <a:pt x="151" y="17"/>
                  <a:pt x="76" y="8"/>
                  <a:pt x="0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7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30275" y="5219700"/>
            <a:ext cx="1149350" cy="300038"/>
          </a:xfrm>
          <a:custGeom>
            <a:avLst/>
            <a:gdLst>
              <a:gd name="T0" fmla="+- 0 2609 2583"/>
              <a:gd name="T1" fmla="*/ T0 w 3193"/>
              <a:gd name="T2" fmla="+- 0 14558 14501"/>
              <a:gd name="T3" fmla="*/ 14558 h 830"/>
              <a:gd name="T4" fmla="+- 0 2606 2583"/>
              <a:gd name="T5" fmla="*/ T4 w 3193"/>
              <a:gd name="T6" fmla="+- 0 14798 14501"/>
              <a:gd name="T7" fmla="*/ 14798 h 830"/>
              <a:gd name="T8" fmla="+- 0 2640 2583"/>
              <a:gd name="T9" fmla="*/ T8 w 3193"/>
              <a:gd name="T10" fmla="+- 0 14676 14501"/>
              <a:gd name="T11" fmla="*/ 14676 h 830"/>
              <a:gd name="T12" fmla="+- 0 2682 2583"/>
              <a:gd name="T13" fmla="*/ T12 w 3193"/>
              <a:gd name="T14" fmla="+- 0 14540 14501"/>
              <a:gd name="T15" fmla="*/ 14540 h 830"/>
              <a:gd name="T16" fmla="+- 0 2886 2583"/>
              <a:gd name="T17" fmla="*/ T16 w 3193"/>
              <a:gd name="T18" fmla="+- 0 14787 14501"/>
              <a:gd name="T19" fmla="*/ 14787 h 830"/>
              <a:gd name="T20" fmla="+- 0 2944 2583"/>
              <a:gd name="T21" fmla="*/ T20 w 3193"/>
              <a:gd name="T22" fmla="+- 0 14700 14501"/>
              <a:gd name="T23" fmla="*/ 14700 h 830"/>
              <a:gd name="T24" fmla="+- 0 3156 2583"/>
              <a:gd name="T25" fmla="*/ T24 w 3193"/>
              <a:gd name="T26" fmla="+- 0 14555 14501"/>
              <a:gd name="T27" fmla="*/ 14555 h 830"/>
              <a:gd name="T28" fmla="+- 0 3241 2583"/>
              <a:gd name="T29" fmla="*/ T28 w 3193"/>
              <a:gd name="T30" fmla="+- 0 14921 14501"/>
              <a:gd name="T31" fmla="*/ 14921 h 830"/>
              <a:gd name="T32" fmla="+- 0 3667 2583"/>
              <a:gd name="T33" fmla="*/ T32 w 3193"/>
              <a:gd name="T34" fmla="+- 0 14602 14501"/>
              <a:gd name="T35" fmla="*/ 14602 h 830"/>
              <a:gd name="T36" fmla="+- 0 3470 2583"/>
              <a:gd name="T37" fmla="*/ T36 w 3193"/>
              <a:gd name="T38" fmla="+- 0 14697 14501"/>
              <a:gd name="T39" fmla="*/ 14697 h 830"/>
              <a:gd name="T40" fmla="+- 0 3469 2583"/>
              <a:gd name="T41" fmla="*/ T40 w 3193"/>
              <a:gd name="T42" fmla="+- 0 14790 14501"/>
              <a:gd name="T43" fmla="*/ 14790 h 830"/>
              <a:gd name="T44" fmla="+- 0 3636 2583"/>
              <a:gd name="T45" fmla="*/ T44 w 3193"/>
              <a:gd name="T46" fmla="+- 0 14627 14501"/>
              <a:gd name="T47" fmla="*/ 14627 h 830"/>
              <a:gd name="T48" fmla="+- 0 3762 2583"/>
              <a:gd name="T49" fmla="*/ T48 w 3193"/>
              <a:gd name="T50" fmla="+- 0 14843 14501"/>
              <a:gd name="T51" fmla="*/ 14843 h 830"/>
              <a:gd name="T52" fmla="+- 0 3775 2583"/>
              <a:gd name="T53" fmla="*/ T52 w 3193"/>
              <a:gd name="T54" fmla="+- 0 14788 14501"/>
              <a:gd name="T55" fmla="*/ 14788 h 830"/>
              <a:gd name="T56" fmla="+- 0 3976 2583"/>
              <a:gd name="T57" fmla="*/ T56 w 3193"/>
              <a:gd name="T58" fmla="+- 0 14892 14501"/>
              <a:gd name="T59" fmla="*/ 14892 h 830"/>
              <a:gd name="T60" fmla="+- 0 4035 2583"/>
              <a:gd name="T61" fmla="*/ T60 w 3193"/>
              <a:gd name="T62" fmla="+- 0 14835 14501"/>
              <a:gd name="T63" fmla="*/ 14835 h 830"/>
              <a:gd name="T64" fmla="+- 0 4179 2583"/>
              <a:gd name="T65" fmla="*/ T64 w 3193"/>
              <a:gd name="T66" fmla="+- 0 14691 14501"/>
              <a:gd name="T67" fmla="*/ 14691 h 830"/>
              <a:gd name="T68" fmla="+- 0 4231 2583"/>
              <a:gd name="T69" fmla="*/ T68 w 3193"/>
              <a:gd name="T70" fmla="+- 0 14786 14501"/>
              <a:gd name="T71" fmla="*/ 14786 h 830"/>
              <a:gd name="T72" fmla="+- 0 4608 2583"/>
              <a:gd name="T73" fmla="*/ T72 w 3193"/>
              <a:gd name="T74" fmla="+- 0 14568 14501"/>
              <a:gd name="T75" fmla="*/ 14568 h 830"/>
              <a:gd name="T76" fmla="+- 0 4462 2583"/>
              <a:gd name="T77" fmla="*/ T76 w 3193"/>
              <a:gd name="T78" fmla="+- 0 14767 14501"/>
              <a:gd name="T79" fmla="*/ 14767 h 830"/>
              <a:gd name="T80" fmla="+- 0 4578 2583"/>
              <a:gd name="T81" fmla="*/ T80 w 3193"/>
              <a:gd name="T82" fmla="+- 0 14791 14501"/>
              <a:gd name="T83" fmla="*/ 14791 h 830"/>
              <a:gd name="T84" fmla="+- 0 4688 2583"/>
              <a:gd name="T85" fmla="*/ T84 w 3193"/>
              <a:gd name="T86" fmla="+- 0 14654 14501"/>
              <a:gd name="T87" fmla="*/ 14654 h 830"/>
              <a:gd name="T88" fmla="+- 0 4731 2583"/>
              <a:gd name="T89" fmla="*/ T88 w 3193"/>
              <a:gd name="T90" fmla="+- 0 14841 14501"/>
              <a:gd name="T91" fmla="*/ 14841 h 830"/>
              <a:gd name="T92" fmla="+- 0 5264 2583"/>
              <a:gd name="T93" fmla="*/ T92 w 3193"/>
              <a:gd name="T94" fmla="+- 0 14686 14501"/>
              <a:gd name="T95" fmla="*/ 14686 h 830"/>
              <a:gd name="T96" fmla="+- 0 5125 2583"/>
              <a:gd name="T97" fmla="*/ T96 w 3193"/>
              <a:gd name="T98" fmla="+- 0 14889 14501"/>
              <a:gd name="T99" fmla="*/ 14889 h 830"/>
              <a:gd name="T100" fmla="+- 0 5186 2583"/>
              <a:gd name="T101" fmla="*/ T100 w 3193"/>
              <a:gd name="T102" fmla="+- 0 14909 14501"/>
              <a:gd name="T103" fmla="*/ 14909 h 830"/>
              <a:gd name="T104" fmla="+- 0 5393 2583"/>
              <a:gd name="T105" fmla="*/ T104 w 3193"/>
              <a:gd name="T106" fmla="+- 0 15098 14501"/>
              <a:gd name="T107" fmla="*/ 15098 h 830"/>
              <a:gd name="T108" fmla="+- 0 5253 2583"/>
              <a:gd name="T109" fmla="*/ T108 w 3193"/>
              <a:gd name="T110" fmla="+- 0 15294 14501"/>
              <a:gd name="T111" fmla="*/ 15294 h 830"/>
              <a:gd name="T112" fmla="+- 0 5657 2583"/>
              <a:gd name="T113" fmla="*/ T112 w 3193"/>
              <a:gd name="T114" fmla="+- 0 14770 14501"/>
              <a:gd name="T115" fmla="*/ 14770 h 830"/>
              <a:gd name="T116" fmla="+- 0 5598 2583"/>
              <a:gd name="T117" fmla="*/ T116 w 3193"/>
              <a:gd name="T118" fmla="+- 0 14652 14501"/>
              <a:gd name="T119" fmla="*/ 14652 h 830"/>
              <a:gd name="T120" fmla="+- 0 5536 2583"/>
              <a:gd name="T121" fmla="*/ T120 w 3193"/>
              <a:gd name="T122" fmla="+- 0 14925 14501"/>
              <a:gd name="T123" fmla="*/ 14925 h 830"/>
              <a:gd name="T124" fmla="+- 0 5775 2583"/>
              <a:gd name="T125" fmla="*/ T124 w 3193"/>
              <a:gd name="T126" fmla="+- 0 14828 14501"/>
              <a:gd name="T127" fmla="*/ 14828 h 83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</a:cxnLst>
            <a:rect l="0" t="0" r="r" b="b"/>
            <a:pathLst>
              <a:path w="3193" h="830" extrusionOk="0">
                <a:moveTo>
                  <a:pt x="67" y="0"/>
                </a:moveTo>
                <a:cubicBezTo>
                  <a:pt x="41" y="14"/>
                  <a:pt x="37" y="28"/>
                  <a:pt x="26" y="57"/>
                </a:cubicBezTo>
                <a:cubicBezTo>
                  <a:pt x="9" y="100"/>
                  <a:pt x="-1" y="140"/>
                  <a:pt x="0" y="187"/>
                </a:cubicBezTo>
                <a:cubicBezTo>
                  <a:pt x="1" y="217"/>
                  <a:pt x="3" y="271"/>
                  <a:pt x="23" y="297"/>
                </a:cubicBezTo>
                <a:cubicBezTo>
                  <a:pt x="27" y="300"/>
                  <a:pt x="31" y="302"/>
                  <a:pt x="35" y="305"/>
                </a:cubicBezTo>
                <a:cubicBezTo>
                  <a:pt x="55" y="262"/>
                  <a:pt x="55" y="223"/>
                  <a:pt x="57" y="175"/>
                </a:cubicBezTo>
                <a:cubicBezTo>
                  <a:pt x="59" y="137"/>
                  <a:pt x="53" y="76"/>
                  <a:pt x="83" y="46"/>
                </a:cubicBezTo>
                <a:cubicBezTo>
                  <a:pt x="88" y="44"/>
                  <a:pt x="94" y="41"/>
                  <a:pt x="99" y="39"/>
                </a:cubicBezTo>
                <a:cubicBezTo>
                  <a:pt x="156" y="69"/>
                  <a:pt x="194" y="115"/>
                  <a:pt x="232" y="167"/>
                </a:cubicBezTo>
                <a:cubicBezTo>
                  <a:pt x="260" y="205"/>
                  <a:pt x="280" y="245"/>
                  <a:pt x="303" y="286"/>
                </a:cubicBezTo>
                <a:cubicBezTo>
                  <a:pt x="305" y="290"/>
                  <a:pt x="308" y="294"/>
                  <a:pt x="310" y="298"/>
                </a:cubicBezTo>
                <a:cubicBezTo>
                  <a:pt x="329" y="267"/>
                  <a:pt x="345" y="234"/>
                  <a:pt x="361" y="199"/>
                </a:cubicBezTo>
                <a:cubicBezTo>
                  <a:pt x="386" y="145"/>
                  <a:pt x="410" y="80"/>
                  <a:pt x="456" y="39"/>
                </a:cubicBezTo>
                <a:cubicBezTo>
                  <a:pt x="498" y="2"/>
                  <a:pt x="540" y="13"/>
                  <a:pt x="573" y="54"/>
                </a:cubicBezTo>
                <a:cubicBezTo>
                  <a:pt x="617" y="107"/>
                  <a:pt x="640" y="183"/>
                  <a:pt x="655" y="249"/>
                </a:cubicBezTo>
                <a:cubicBezTo>
                  <a:pt x="659" y="268"/>
                  <a:pt x="688" y="408"/>
                  <a:pt x="658" y="420"/>
                </a:cubicBezTo>
                <a:cubicBezTo>
                  <a:pt x="654" y="411"/>
                  <a:pt x="649" y="403"/>
                  <a:pt x="645" y="394"/>
                </a:cubicBezTo>
              </a:path>
              <a:path w="3193" h="830" extrusionOk="0">
                <a:moveTo>
                  <a:pt x="1084" y="101"/>
                </a:moveTo>
                <a:cubicBezTo>
                  <a:pt x="1068" y="81"/>
                  <a:pt x="1042" y="99"/>
                  <a:pt x="1017" y="111"/>
                </a:cubicBezTo>
                <a:cubicBezTo>
                  <a:pt x="969" y="133"/>
                  <a:pt x="928" y="163"/>
                  <a:pt x="887" y="196"/>
                </a:cubicBezTo>
                <a:cubicBezTo>
                  <a:pt x="853" y="223"/>
                  <a:pt x="835" y="245"/>
                  <a:pt x="825" y="286"/>
                </a:cubicBezTo>
                <a:cubicBezTo>
                  <a:pt x="838" y="310"/>
                  <a:pt x="861" y="303"/>
                  <a:pt x="886" y="289"/>
                </a:cubicBezTo>
                <a:cubicBezTo>
                  <a:pt x="938" y="260"/>
                  <a:pt x="973" y="207"/>
                  <a:pt x="1009" y="162"/>
                </a:cubicBezTo>
                <a:cubicBezTo>
                  <a:pt x="1024" y="143"/>
                  <a:pt x="1032" y="134"/>
                  <a:pt x="1053" y="126"/>
                </a:cubicBezTo>
                <a:cubicBezTo>
                  <a:pt x="1083" y="147"/>
                  <a:pt x="1098" y="179"/>
                  <a:pt x="1116" y="211"/>
                </a:cubicBezTo>
                <a:cubicBezTo>
                  <a:pt x="1140" y="253"/>
                  <a:pt x="1161" y="297"/>
                  <a:pt x="1179" y="342"/>
                </a:cubicBezTo>
                <a:cubicBezTo>
                  <a:pt x="1186" y="363"/>
                  <a:pt x="1188" y="368"/>
                  <a:pt x="1191" y="382"/>
                </a:cubicBezTo>
                <a:cubicBezTo>
                  <a:pt x="1185" y="351"/>
                  <a:pt x="1190" y="319"/>
                  <a:pt x="1192" y="287"/>
                </a:cubicBezTo>
              </a:path>
              <a:path w="3193" h="830" extrusionOk="0">
                <a:moveTo>
                  <a:pt x="1367" y="287"/>
                </a:moveTo>
                <a:cubicBezTo>
                  <a:pt x="1373" y="325"/>
                  <a:pt x="1381" y="355"/>
                  <a:pt x="1393" y="391"/>
                </a:cubicBezTo>
                <a:cubicBezTo>
                  <a:pt x="1395" y="405"/>
                  <a:pt x="1395" y="409"/>
                  <a:pt x="1404" y="415"/>
                </a:cubicBezTo>
                <a:cubicBezTo>
                  <a:pt x="1435" y="396"/>
                  <a:pt x="1438" y="369"/>
                  <a:pt x="1452" y="334"/>
                </a:cubicBezTo>
                <a:cubicBezTo>
                  <a:pt x="1469" y="291"/>
                  <a:pt x="1485" y="243"/>
                  <a:pt x="1514" y="206"/>
                </a:cubicBezTo>
                <a:cubicBezTo>
                  <a:pt x="1536" y="178"/>
                  <a:pt x="1565" y="171"/>
                  <a:pt x="1596" y="190"/>
                </a:cubicBezTo>
                <a:cubicBezTo>
                  <a:pt x="1623" y="207"/>
                  <a:pt x="1644" y="242"/>
                  <a:pt x="1655" y="271"/>
                </a:cubicBezTo>
                <a:cubicBezTo>
                  <a:pt x="1662" y="290"/>
                  <a:pt x="1666" y="295"/>
                  <a:pt x="1648" y="285"/>
                </a:cubicBezTo>
              </a:path>
              <a:path w="3193" h="830" extrusionOk="0">
                <a:moveTo>
                  <a:pt x="2070" y="78"/>
                </a:moveTo>
                <a:cubicBezTo>
                  <a:pt x="2100" y="59"/>
                  <a:pt x="2042" y="64"/>
                  <a:pt x="2025" y="67"/>
                </a:cubicBezTo>
                <a:cubicBezTo>
                  <a:pt x="1986" y="73"/>
                  <a:pt x="1955" y="94"/>
                  <a:pt x="1930" y="124"/>
                </a:cubicBezTo>
                <a:cubicBezTo>
                  <a:pt x="1897" y="164"/>
                  <a:pt x="1884" y="216"/>
                  <a:pt x="1879" y="266"/>
                </a:cubicBezTo>
                <a:cubicBezTo>
                  <a:pt x="1877" y="288"/>
                  <a:pt x="1876" y="354"/>
                  <a:pt x="1910" y="360"/>
                </a:cubicBezTo>
                <a:cubicBezTo>
                  <a:pt x="1941" y="366"/>
                  <a:pt x="1981" y="308"/>
                  <a:pt x="1995" y="290"/>
                </a:cubicBezTo>
                <a:cubicBezTo>
                  <a:pt x="2027" y="250"/>
                  <a:pt x="2051" y="190"/>
                  <a:pt x="2092" y="159"/>
                </a:cubicBezTo>
                <a:cubicBezTo>
                  <a:pt x="2096" y="157"/>
                  <a:pt x="2101" y="155"/>
                  <a:pt x="2105" y="153"/>
                </a:cubicBezTo>
                <a:cubicBezTo>
                  <a:pt x="2130" y="172"/>
                  <a:pt x="2135" y="195"/>
                  <a:pt x="2142" y="226"/>
                </a:cubicBezTo>
                <a:cubicBezTo>
                  <a:pt x="2151" y="266"/>
                  <a:pt x="2152" y="300"/>
                  <a:pt x="2148" y="340"/>
                </a:cubicBezTo>
                <a:cubicBezTo>
                  <a:pt x="2143" y="389"/>
                  <a:pt x="2125" y="361"/>
                  <a:pt x="2114" y="333"/>
                </a:cubicBezTo>
              </a:path>
              <a:path w="3193" h="830" extrusionOk="0">
                <a:moveTo>
                  <a:pt x="2681" y="185"/>
                </a:moveTo>
                <a:cubicBezTo>
                  <a:pt x="2678" y="220"/>
                  <a:pt x="2674" y="226"/>
                  <a:pt x="2650" y="258"/>
                </a:cubicBezTo>
                <a:cubicBezTo>
                  <a:pt x="2616" y="303"/>
                  <a:pt x="2576" y="343"/>
                  <a:pt x="2542" y="388"/>
                </a:cubicBezTo>
                <a:cubicBezTo>
                  <a:pt x="2530" y="404"/>
                  <a:pt x="2519" y="422"/>
                  <a:pt x="2508" y="438"/>
                </a:cubicBezTo>
                <a:cubicBezTo>
                  <a:pt x="2544" y="435"/>
                  <a:pt x="2569" y="422"/>
                  <a:pt x="2603" y="408"/>
                </a:cubicBezTo>
                <a:cubicBezTo>
                  <a:pt x="2649" y="388"/>
                  <a:pt x="2696" y="377"/>
                  <a:pt x="2735" y="418"/>
                </a:cubicBezTo>
                <a:cubicBezTo>
                  <a:pt x="2779" y="465"/>
                  <a:pt x="2798" y="536"/>
                  <a:pt x="2810" y="597"/>
                </a:cubicBezTo>
                <a:cubicBezTo>
                  <a:pt x="2823" y="659"/>
                  <a:pt x="2830" y="733"/>
                  <a:pt x="2796" y="790"/>
                </a:cubicBezTo>
                <a:cubicBezTo>
                  <a:pt x="2767" y="839"/>
                  <a:pt x="2698" y="845"/>
                  <a:pt x="2670" y="793"/>
                </a:cubicBezTo>
                <a:cubicBezTo>
                  <a:pt x="2637" y="733"/>
                  <a:pt x="2679" y="653"/>
                  <a:pt x="2713" y="604"/>
                </a:cubicBezTo>
                <a:cubicBezTo>
                  <a:pt x="2808" y="467"/>
                  <a:pt x="2949" y="376"/>
                  <a:pt x="3074" y="269"/>
                </a:cubicBezTo>
                <a:cubicBezTo>
                  <a:pt x="3124" y="226"/>
                  <a:pt x="3132" y="208"/>
                  <a:pt x="3140" y="158"/>
                </a:cubicBezTo>
                <a:cubicBezTo>
                  <a:pt x="3098" y="140"/>
                  <a:pt x="3060" y="135"/>
                  <a:pt x="3015" y="151"/>
                </a:cubicBezTo>
                <a:cubicBezTo>
                  <a:pt x="2957" y="172"/>
                  <a:pt x="2923" y="219"/>
                  <a:pt x="2909" y="277"/>
                </a:cubicBezTo>
                <a:cubicBezTo>
                  <a:pt x="2897" y="330"/>
                  <a:pt x="2912" y="387"/>
                  <a:pt x="2953" y="424"/>
                </a:cubicBezTo>
                <a:cubicBezTo>
                  <a:pt x="2992" y="458"/>
                  <a:pt x="3055" y="455"/>
                  <a:pt x="3097" y="430"/>
                </a:cubicBezTo>
                <a:cubicBezTo>
                  <a:pt x="3139" y="406"/>
                  <a:pt x="3164" y="365"/>
                  <a:pt x="3192" y="32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8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62200" y="5268913"/>
            <a:ext cx="1079500" cy="190500"/>
          </a:xfrm>
          <a:custGeom>
            <a:avLst/>
            <a:gdLst>
              <a:gd name="T0" fmla="+- 0 6562 6562"/>
              <a:gd name="T1" fmla="*/ T0 w 2997"/>
              <a:gd name="T2" fmla="+- 0 15051 14637"/>
              <a:gd name="T3" fmla="*/ 15051 h 529"/>
              <a:gd name="T4" fmla="+- 0 6572 6562"/>
              <a:gd name="T5" fmla="*/ T4 w 2997"/>
              <a:gd name="T6" fmla="+- 0 15090 14637"/>
              <a:gd name="T7" fmla="*/ 15090 h 529"/>
              <a:gd name="T8" fmla="+- 0 6585 6562"/>
              <a:gd name="T9" fmla="*/ T8 w 2997"/>
              <a:gd name="T10" fmla="+- 0 14990 14637"/>
              <a:gd name="T11" fmla="*/ 14990 h 529"/>
              <a:gd name="T12" fmla="+- 0 6578 6562"/>
              <a:gd name="T13" fmla="*/ T12 w 2997"/>
              <a:gd name="T14" fmla="+- 0 14849 14637"/>
              <a:gd name="T15" fmla="*/ 14849 h 529"/>
              <a:gd name="T16" fmla="+- 0 6594 6562"/>
              <a:gd name="T17" fmla="*/ T16 w 2997"/>
              <a:gd name="T18" fmla="+- 0 14780 14637"/>
              <a:gd name="T19" fmla="*/ 14780 h 529"/>
              <a:gd name="T20" fmla="+- 0 6660 6562"/>
              <a:gd name="T21" fmla="*/ T20 w 2997"/>
              <a:gd name="T22" fmla="+- 0 14778 14637"/>
              <a:gd name="T23" fmla="*/ 14778 h 529"/>
              <a:gd name="T24" fmla="+- 0 6837 6562"/>
              <a:gd name="T25" fmla="*/ T24 w 2997"/>
              <a:gd name="T26" fmla="+- 0 14804 14637"/>
              <a:gd name="T27" fmla="*/ 14804 h 529"/>
              <a:gd name="T28" fmla="+- 0 7037 6562"/>
              <a:gd name="T29" fmla="*/ T28 w 2997"/>
              <a:gd name="T30" fmla="+- 0 14748 14637"/>
              <a:gd name="T31" fmla="*/ 14748 h 529"/>
              <a:gd name="T32" fmla="+- 0 6968 6562"/>
              <a:gd name="T33" fmla="*/ T32 w 2997"/>
              <a:gd name="T34" fmla="+- 0 14705 14637"/>
              <a:gd name="T35" fmla="*/ 14705 h 529"/>
              <a:gd name="T36" fmla="+- 0 6826 6562"/>
              <a:gd name="T37" fmla="*/ T36 w 2997"/>
              <a:gd name="T38" fmla="+- 0 14740 14637"/>
              <a:gd name="T39" fmla="*/ 14740 h 529"/>
              <a:gd name="T40" fmla="+- 0 6778 6562"/>
              <a:gd name="T41" fmla="*/ T40 w 2997"/>
              <a:gd name="T42" fmla="+- 0 14906 14637"/>
              <a:gd name="T43" fmla="*/ 14906 h 529"/>
              <a:gd name="T44" fmla="+- 0 6917 6562"/>
              <a:gd name="T45" fmla="*/ T44 w 2997"/>
              <a:gd name="T46" fmla="+- 0 14974 14637"/>
              <a:gd name="T47" fmla="*/ 14974 h 529"/>
              <a:gd name="T48" fmla="+- 0 7068 6562"/>
              <a:gd name="T49" fmla="*/ T48 w 2997"/>
              <a:gd name="T50" fmla="+- 0 14903 14637"/>
              <a:gd name="T51" fmla="*/ 14903 h 529"/>
              <a:gd name="T52" fmla="+- 0 7186 6562"/>
              <a:gd name="T53" fmla="*/ T52 w 2997"/>
              <a:gd name="T54" fmla="+- 0 14876 14637"/>
              <a:gd name="T55" fmla="*/ 14876 h 529"/>
              <a:gd name="T56" fmla="+- 0 7249 6562"/>
              <a:gd name="T57" fmla="*/ T56 w 2997"/>
              <a:gd name="T58" fmla="+- 0 14978 14637"/>
              <a:gd name="T59" fmla="*/ 14978 h 529"/>
              <a:gd name="T60" fmla="+- 0 7221 6562"/>
              <a:gd name="T61" fmla="*/ T60 w 2997"/>
              <a:gd name="T62" fmla="+- 0 15128 14637"/>
              <a:gd name="T63" fmla="*/ 15128 h 529"/>
              <a:gd name="T64" fmla="+- 0 7138 6562"/>
              <a:gd name="T65" fmla="*/ T64 w 2997"/>
              <a:gd name="T66" fmla="+- 0 15165 14637"/>
              <a:gd name="T67" fmla="*/ 15165 h 529"/>
              <a:gd name="T68" fmla="+- 0 7060 6562"/>
              <a:gd name="T69" fmla="*/ T68 w 2997"/>
              <a:gd name="T70" fmla="+- 0 15139 14637"/>
              <a:gd name="T71" fmla="*/ 15139 h 529"/>
              <a:gd name="T72" fmla="+- 0 7624 6562"/>
              <a:gd name="T73" fmla="*/ T72 w 2997"/>
              <a:gd name="T74" fmla="+- 0 14757 14637"/>
              <a:gd name="T75" fmla="*/ 14757 h 529"/>
              <a:gd name="T76" fmla="+- 0 7558 6562"/>
              <a:gd name="T77" fmla="*/ T76 w 2997"/>
              <a:gd name="T78" fmla="+- 0 14804 14637"/>
              <a:gd name="T79" fmla="*/ 14804 h 529"/>
              <a:gd name="T80" fmla="+- 0 7472 6562"/>
              <a:gd name="T81" fmla="*/ T80 w 2997"/>
              <a:gd name="T82" fmla="+- 0 14896 14637"/>
              <a:gd name="T83" fmla="*/ 14896 h 529"/>
              <a:gd name="T84" fmla="+- 0 7434 6562"/>
              <a:gd name="T85" fmla="*/ T84 w 2997"/>
              <a:gd name="T86" fmla="+- 0 15001 14637"/>
              <a:gd name="T87" fmla="*/ 15001 h 529"/>
              <a:gd name="T88" fmla="+- 0 7495 6562"/>
              <a:gd name="T89" fmla="*/ T88 w 2997"/>
              <a:gd name="T90" fmla="+- 0 15049 14637"/>
              <a:gd name="T91" fmla="*/ 15049 h 529"/>
              <a:gd name="T92" fmla="+- 0 7620 6562"/>
              <a:gd name="T93" fmla="*/ T92 w 2997"/>
              <a:gd name="T94" fmla="+- 0 14992 14637"/>
              <a:gd name="T95" fmla="*/ 14992 h 529"/>
              <a:gd name="T96" fmla="+- 0 7685 6562"/>
              <a:gd name="T97" fmla="*/ T96 w 2997"/>
              <a:gd name="T98" fmla="+- 0 14915 14637"/>
              <a:gd name="T99" fmla="*/ 14915 h 529"/>
              <a:gd name="T100" fmla="+- 0 7683 6562"/>
              <a:gd name="T101" fmla="*/ T100 w 2997"/>
              <a:gd name="T102" fmla="+- 0 14903 14637"/>
              <a:gd name="T103" fmla="*/ 14903 h 529"/>
              <a:gd name="T104" fmla="+- 0 7629 6562"/>
              <a:gd name="T105" fmla="*/ T104 w 2997"/>
              <a:gd name="T106" fmla="+- 0 14921 14637"/>
              <a:gd name="T107" fmla="*/ 14921 h 529"/>
              <a:gd name="T108" fmla="+- 0 7863 6562"/>
              <a:gd name="T109" fmla="*/ T108 w 2997"/>
              <a:gd name="T110" fmla="+- 0 14788 14637"/>
              <a:gd name="T111" fmla="*/ 14788 h 529"/>
              <a:gd name="T112" fmla="+- 0 7837 6562"/>
              <a:gd name="T113" fmla="*/ T112 w 2997"/>
              <a:gd name="T114" fmla="+- 0 14857 14637"/>
              <a:gd name="T115" fmla="*/ 14857 h 529"/>
              <a:gd name="T116" fmla="+- 0 7869 6562"/>
              <a:gd name="T117" fmla="*/ T116 w 2997"/>
              <a:gd name="T118" fmla="+- 0 14996 14637"/>
              <a:gd name="T119" fmla="*/ 14996 h 529"/>
              <a:gd name="T120" fmla="+- 0 7957 6562"/>
              <a:gd name="T121" fmla="*/ T120 w 2997"/>
              <a:gd name="T122" fmla="+- 0 15057 14637"/>
              <a:gd name="T123" fmla="*/ 15057 h 529"/>
              <a:gd name="T124" fmla="+- 0 8039 6562"/>
              <a:gd name="T125" fmla="*/ T124 w 2997"/>
              <a:gd name="T126" fmla="+- 0 14983 14637"/>
              <a:gd name="T127" fmla="*/ 14983 h 529"/>
              <a:gd name="T128" fmla="+- 0 8075 6562"/>
              <a:gd name="T129" fmla="*/ T128 w 2997"/>
              <a:gd name="T130" fmla="+- 0 14846 14637"/>
              <a:gd name="T131" fmla="*/ 14846 h 529"/>
              <a:gd name="T132" fmla="+- 0 8109 6562"/>
              <a:gd name="T133" fmla="*/ T132 w 2997"/>
              <a:gd name="T134" fmla="+- 0 14773 14637"/>
              <a:gd name="T135" fmla="*/ 14773 h 529"/>
              <a:gd name="T136" fmla="+- 0 8271 6562"/>
              <a:gd name="T137" fmla="*/ T136 w 2997"/>
              <a:gd name="T138" fmla="+- 0 14985 14637"/>
              <a:gd name="T139" fmla="*/ 14985 h 529"/>
              <a:gd name="T140" fmla="+- 0 8292 6562"/>
              <a:gd name="T141" fmla="*/ T140 w 2997"/>
              <a:gd name="T142" fmla="+- 0 15009 14637"/>
              <a:gd name="T143" fmla="*/ 15009 h 529"/>
              <a:gd name="T144" fmla="+- 0 8307 6562"/>
              <a:gd name="T145" fmla="*/ T144 w 2997"/>
              <a:gd name="T146" fmla="+- 0 14911 14637"/>
              <a:gd name="T147" fmla="*/ 14911 h 529"/>
              <a:gd name="T148" fmla="+- 0 8329 6562"/>
              <a:gd name="T149" fmla="*/ T148 w 2997"/>
              <a:gd name="T150" fmla="+- 0 14789 14637"/>
              <a:gd name="T151" fmla="*/ 14789 h 529"/>
              <a:gd name="T152" fmla="+- 0 8375 6562"/>
              <a:gd name="T153" fmla="*/ T152 w 2997"/>
              <a:gd name="T154" fmla="+- 0 14729 14637"/>
              <a:gd name="T155" fmla="*/ 14729 h 529"/>
              <a:gd name="T156" fmla="+- 0 8410 6562"/>
              <a:gd name="T157" fmla="*/ T156 w 2997"/>
              <a:gd name="T158" fmla="+- 0 14721 14637"/>
              <a:gd name="T159" fmla="*/ 14721 h 529"/>
              <a:gd name="T160" fmla="+- 0 8895 6562"/>
              <a:gd name="T161" fmla="*/ T160 w 2997"/>
              <a:gd name="T162" fmla="+- 0 14654 14637"/>
              <a:gd name="T163" fmla="*/ 14654 h 529"/>
              <a:gd name="T164" fmla="+- 0 8828 6562"/>
              <a:gd name="T165" fmla="*/ T164 w 2997"/>
              <a:gd name="T166" fmla="+- 0 14646 14637"/>
              <a:gd name="T167" fmla="*/ 14646 h 529"/>
              <a:gd name="T168" fmla="+- 0 8675 6562"/>
              <a:gd name="T169" fmla="*/ T168 w 2997"/>
              <a:gd name="T170" fmla="+- 0 14786 14637"/>
              <a:gd name="T171" fmla="*/ 14786 h 529"/>
              <a:gd name="T172" fmla="+- 0 8629 6562"/>
              <a:gd name="T173" fmla="*/ T172 w 2997"/>
              <a:gd name="T174" fmla="+- 0 14949 14637"/>
              <a:gd name="T175" fmla="*/ 14949 h 529"/>
              <a:gd name="T176" fmla="+- 0 8767 6562"/>
              <a:gd name="T177" fmla="*/ T176 w 2997"/>
              <a:gd name="T178" fmla="+- 0 15045 14637"/>
              <a:gd name="T179" fmla="*/ 15045 h 529"/>
              <a:gd name="T180" fmla="+- 0 8934 6562"/>
              <a:gd name="T181" fmla="*/ T180 w 2997"/>
              <a:gd name="T182" fmla="+- 0 14977 14637"/>
              <a:gd name="T183" fmla="*/ 14977 h 529"/>
              <a:gd name="T184" fmla="+- 0 9023 6562"/>
              <a:gd name="T185" fmla="*/ T184 w 2997"/>
              <a:gd name="T186" fmla="+- 0 14859 14637"/>
              <a:gd name="T187" fmla="*/ 14859 h 529"/>
              <a:gd name="T188" fmla="+- 0 9012 6562"/>
              <a:gd name="T189" fmla="*/ T188 w 2997"/>
              <a:gd name="T190" fmla="+- 0 14773 14637"/>
              <a:gd name="T191" fmla="*/ 14773 h 529"/>
              <a:gd name="T192" fmla="+- 0 8984 6562"/>
              <a:gd name="T193" fmla="*/ T192 w 2997"/>
              <a:gd name="T194" fmla="+- 0 14759 14637"/>
              <a:gd name="T195" fmla="*/ 14759 h 529"/>
              <a:gd name="T196" fmla="+- 0 8951 6562"/>
              <a:gd name="T197" fmla="*/ T196 w 2997"/>
              <a:gd name="T198" fmla="+- 0 14846 14637"/>
              <a:gd name="T199" fmla="*/ 14846 h 529"/>
              <a:gd name="T200" fmla="+- 0 8945 6562"/>
              <a:gd name="T201" fmla="*/ T200 w 2997"/>
              <a:gd name="T202" fmla="+- 0 14968 14637"/>
              <a:gd name="T203" fmla="*/ 14968 h 529"/>
              <a:gd name="T204" fmla="+- 0 9041 6562"/>
              <a:gd name="T205" fmla="*/ T204 w 2997"/>
              <a:gd name="T206" fmla="+- 0 14939 14637"/>
              <a:gd name="T207" fmla="*/ 14939 h 529"/>
              <a:gd name="T208" fmla="+- 0 9346 6562"/>
              <a:gd name="T209" fmla="*/ T208 w 2997"/>
              <a:gd name="T210" fmla="+- 0 14799 14637"/>
              <a:gd name="T211" fmla="*/ 14799 h 529"/>
              <a:gd name="T212" fmla="+- 0 9553 6562"/>
              <a:gd name="T213" fmla="*/ T212 w 2997"/>
              <a:gd name="T214" fmla="+- 0 14945 14637"/>
              <a:gd name="T215" fmla="*/ 14945 h 529"/>
              <a:gd name="T216" fmla="+- 0 9495 6562"/>
              <a:gd name="T217" fmla="*/ T216 w 2997"/>
              <a:gd name="T218" fmla="+- 0 15072 14637"/>
              <a:gd name="T219" fmla="*/ 15072 h 529"/>
              <a:gd name="T220" fmla="+- 0 9292 6562"/>
              <a:gd name="T221" fmla="*/ T220 w 2997"/>
              <a:gd name="T222" fmla="+- 0 15060 14637"/>
              <a:gd name="T223" fmla="*/ 15060 h 529"/>
              <a:gd name="T224" fmla="+- 0 9135 6562"/>
              <a:gd name="T225" fmla="*/ T224 w 2997"/>
              <a:gd name="T226" fmla="+- 0 15011 14637"/>
              <a:gd name="T227" fmla="*/ 15011 h 52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</a:cxnLst>
            <a:rect l="0" t="0" r="r" b="b"/>
            <a:pathLst>
              <a:path w="2997" h="529" extrusionOk="0">
                <a:moveTo>
                  <a:pt x="0" y="414"/>
                </a:moveTo>
                <a:cubicBezTo>
                  <a:pt x="2" y="435"/>
                  <a:pt x="2" y="441"/>
                  <a:pt x="10" y="453"/>
                </a:cubicBezTo>
                <a:cubicBezTo>
                  <a:pt x="29" y="421"/>
                  <a:pt x="24" y="392"/>
                  <a:pt x="23" y="353"/>
                </a:cubicBezTo>
                <a:cubicBezTo>
                  <a:pt x="21" y="306"/>
                  <a:pt x="16" y="259"/>
                  <a:pt x="16" y="212"/>
                </a:cubicBezTo>
                <a:cubicBezTo>
                  <a:pt x="16" y="193"/>
                  <a:pt x="14" y="156"/>
                  <a:pt x="32" y="143"/>
                </a:cubicBezTo>
                <a:cubicBezTo>
                  <a:pt x="51" y="129"/>
                  <a:pt x="78" y="138"/>
                  <a:pt x="98" y="141"/>
                </a:cubicBezTo>
                <a:cubicBezTo>
                  <a:pt x="158" y="151"/>
                  <a:pt x="213" y="168"/>
                  <a:pt x="275" y="167"/>
                </a:cubicBezTo>
                <a:cubicBezTo>
                  <a:pt x="346" y="166"/>
                  <a:pt x="415" y="146"/>
                  <a:pt x="475" y="111"/>
                </a:cubicBezTo>
                <a:cubicBezTo>
                  <a:pt x="456" y="80"/>
                  <a:pt x="450" y="74"/>
                  <a:pt x="406" y="68"/>
                </a:cubicBezTo>
                <a:cubicBezTo>
                  <a:pt x="354" y="61"/>
                  <a:pt x="306" y="71"/>
                  <a:pt x="264" y="103"/>
                </a:cubicBezTo>
                <a:cubicBezTo>
                  <a:pt x="213" y="142"/>
                  <a:pt x="192" y="209"/>
                  <a:pt x="216" y="269"/>
                </a:cubicBezTo>
                <a:cubicBezTo>
                  <a:pt x="240" y="328"/>
                  <a:pt x="295" y="349"/>
                  <a:pt x="355" y="337"/>
                </a:cubicBezTo>
                <a:cubicBezTo>
                  <a:pt x="411" y="326"/>
                  <a:pt x="457" y="292"/>
                  <a:pt x="506" y="266"/>
                </a:cubicBezTo>
                <a:cubicBezTo>
                  <a:pt x="541" y="248"/>
                  <a:pt x="584" y="221"/>
                  <a:pt x="624" y="239"/>
                </a:cubicBezTo>
                <a:cubicBezTo>
                  <a:pt x="663" y="257"/>
                  <a:pt x="679" y="302"/>
                  <a:pt x="687" y="341"/>
                </a:cubicBezTo>
                <a:cubicBezTo>
                  <a:pt x="697" y="391"/>
                  <a:pt x="693" y="451"/>
                  <a:pt x="659" y="491"/>
                </a:cubicBezTo>
                <a:cubicBezTo>
                  <a:pt x="640" y="513"/>
                  <a:pt x="604" y="527"/>
                  <a:pt x="576" y="528"/>
                </a:cubicBezTo>
                <a:cubicBezTo>
                  <a:pt x="547" y="529"/>
                  <a:pt x="523" y="514"/>
                  <a:pt x="498" y="502"/>
                </a:cubicBezTo>
              </a:path>
              <a:path w="2997" h="529" extrusionOk="0">
                <a:moveTo>
                  <a:pt x="1062" y="120"/>
                </a:moveTo>
                <a:cubicBezTo>
                  <a:pt x="1038" y="132"/>
                  <a:pt x="1015" y="148"/>
                  <a:pt x="996" y="167"/>
                </a:cubicBezTo>
                <a:cubicBezTo>
                  <a:pt x="968" y="195"/>
                  <a:pt x="932" y="225"/>
                  <a:pt x="910" y="259"/>
                </a:cubicBezTo>
                <a:cubicBezTo>
                  <a:pt x="892" y="287"/>
                  <a:pt x="869" y="329"/>
                  <a:pt x="872" y="364"/>
                </a:cubicBezTo>
                <a:cubicBezTo>
                  <a:pt x="875" y="399"/>
                  <a:pt x="901" y="414"/>
                  <a:pt x="933" y="412"/>
                </a:cubicBezTo>
                <a:cubicBezTo>
                  <a:pt x="978" y="409"/>
                  <a:pt x="1024" y="383"/>
                  <a:pt x="1058" y="355"/>
                </a:cubicBezTo>
                <a:cubicBezTo>
                  <a:pt x="1078" y="339"/>
                  <a:pt x="1116" y="305"/>
                  <a:pt x="1123" y="278"/>
                </a:cubicBezTo>
                <a:cubicBezTo>
                  <a:pt x="1122" y="274"/>
                  <a:pt x="1122" y="270"/>
                  <a:pt x="1121" y="266"/>
                </a:cubicBezTo>
                <a:cubicBezTo>
                  <a:pt x="1100" y="274"/>
                  <a:pt x="1087" y="282"/>
                  <a:pt x="1067" y="284"/>
                </a:cubicBezTo>
              </a:path>
              <a:path w="2997" h="529" extrusionOk="0">
                <a:moveTo>
                  <a:pt x="1301" y="151"/>
                </a:moveTo>
                <a:cubicBezTo>
                  <a:pt x="1285" y="176"/>
                  <a:pt x="1277" y="190"/>
                  <a:pt x="1275" y="220"/>
                </a:cubicBezTo>
                <a:cubicBezTo>
                  <a:pt x="1272" y="267"/>
                  <a:pt x="1282" y="318"/>
                  <a:pt x="1307" y="359"/>
                </a:cubicBezTo>
                <a:cubicBezTo>
                  <a:pt x="1326" y="390"/>
                  <a:pt x="1356" y="421"/>
                  <a:pt x="1395" y="420"/>
                </a:cubicBezTo>
                <a:cubicBezTo>
                  <a:pt x="1436" y="419"/>
                  <a:pt x="1463" y="380"/>
                  <a:pt x="1477" y="346"/>
                </a:cubicBezTo>
                <a:cubicBezTo>
                  <a:pt x="1495" y="303"/>
                  <a:pt x="1504" y="253"/>
                  <a:pt x="1513" y="209"/>
                </a:cubicBezTo>
                <a:cubicBezTo>
                  <a:pt x="1520" y="176"/>
                  <a:pt x="1521" y="158"/>
                  <a:pt x="1547" y="136"/>
                </a:cubicBezTo>
              </a:path>
              <a:path w="2997" h="529" extrusionOk="0">
                <a:moveTo>
                  <a:pt x="1709" y="348"/>
                </a:moveTo>
                <a:cubicBezTo>
                  <a:pt x="1716" y="362"/>
                  <a:pt x="1719" y="367"/>
                  <a:pt x="1730" y="372"/>
                </a:cubicBezTo>
                <a:cubicBezTo>
                  <a:pt x="1744" y="340"/>
                  <a:pt x="1742" y="311"/>
                  <a:pt x="1745" y="274"/>
                </a:cubicBezTo>
                <a:cubicBezTo>
                  <a:pt x="1748" y="232"/>
                  <a:pt x="1755" y="192"/>
                  <a:pt x="1767" y="152"/>
                </a:cubicBezTo>
                <a:cubicBezTo>
                  <a:pt x="1774" y="130"/>
                  <a:pt x="1790" y="101"/>
                  <a:pt x="1813" y="92"/>
                </a:cubicBezTo>
                <a:cubicBezTo>
                  <a:pt x="1831" y="89"/>
                  <a:pt x="1837" y="88"/>
                  <a:pt x="1848" y="84"/>
                </a:cubicBezTo>
              </a:path>
              <a:path w="2997" h="529" extrusionOk="0">
                <a:moveTo>
                  <a:pt x="2333" y="17"/>
                </a:moveTo>
                <a:cubicBezTo>
                  <a:pt x="2307" y="-1"/>
                  <a:pt x="2302" y="-5"/>
                  <a:pt x="2266" y="9"/>
                </a:cubicBezTo>
                <a:cubicBezTo>
                  <a:pt x="2203" y="33"/>
                  <a:pt x="2150" y="95"/>
                  <a:pt x="2113" y="149"/>
                </a:cubicBezTo>
                <a:cubicBezTo>
                  <a:pt x="2079" y="199"/>
                  <a:pt x="2057" y="251"/>
                  <a:pt x="2067" y="312"/>
                </a:cubicBezTo>
                <a:cubicBezTo>
                  <a:pt x="2078" y="379"/>
                  <a:pt x="2143" y="410"/>
                  <a:pt x="2205" y="408"/>
                </a:cubicBezTo>
                <a:cubicBezTo>
                  <a:pt x="2266" y="406"/>
                  <a:pt x="2324" y="377"/>
                  <a:pt x="2372" y="340"/>
                </a:cubicBezTo>
                <a:cubicBezTo>
                  <a:pt x="2412" y="309"/>
                  <a:pt x="2447" y="271"/>
                  <a:pt x="2461" y="222"/>
                </a:cubicBezTo>
                <a:cubicBezTo>
                  <a:pt x="2468" y="198"/>
                  <a:pt x="2468" y="157"/>
                  <a:pt x="2450" y="136"/>
                </a:cubicBezTo>
                <a:cubicBezTo>
                  <a:pt x="2440" y="123"/>
                  <a:pt x="2436" y="119"/>
                  <a:pt x="2422" y="122"/>
                </a:cubicBezTo>
                <a:cubicBezTo>
                  <a:pt x="2407" y="151"/>
                  <a:pt x="2397" y="176"/>
                  <a:pt x="2389" y="209"/>
                </a:cubicBezTo>
                <a:cubicBezTo>
                  <a:pt x="2378" y="253"/>
                  <a:pt x="2376" y="287"/>
                  <a:pt x="2383" y="331"/>
                </a:cubicBezTo>
                <a:cubicBezTo>
                  <a:pt x="2420" y="328"/>
                  <a:pt x="2442" y="323"/>
                  <a:pt x="2479" y="302"/>
                </a:cubicBezTo>
                <a:cubicBezTo>
                  <a:pt x="2578" y="248"/>
                  <a:pt x="2669" y="177"/>
                  <a:pt x="2784" y="162"/>
                </a:cubicBezTo>
                <a:cubicBezTo>
                  <a:pt x="2887" y="149"/>
                  <a:pt x="2967" y="209"/>
                  <a:pt x="2991" y="308"/>
                </a:cubicBezTo>
                <a:cubicBezTo>
                  <a:pt x="3004" y="361"/>
                  <a:pt x="2987" y="415"/>
                  <a:pt x="2933" y="435"/>
                </a:cubicBezTo>
                <a:cubicBezTo>
                  <a:pt x="2870" y="459"/>
                  <a:pt x="2792" y="438"/>
                  <a:pt x="2730" y="423"/>
                </a:cubicBezTo>
                <a:cubicBezTo>
                  <a:pt x="2676" y="410"/>
                  <a:pt x="2626" y="389"/>
                  <a:pt x="2573" y="37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82550"/>
            <a:ext cx="8229600" cy="1143000"/>
          </a:xfrm>
        </p:spPr>
        <p:txBody>
          <a:bodyPr/>
          <a:lstStyle/>
          <a:p>
            <a:r>
              <a:rPr lang="en-US"/>
              <a:t>Directions for Getting </a:t>
            </a:r>
            <a:r>
              <a:rPr lang="en-US" b="1"/>
              <a:t>6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74625" y="1225550"/>
            <a:ext cx="8654891" cy="501675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000" dirty="0" smtClean="0">
                <a:latin typeface="+mn-lt"/>
              </a:rPr>
              <a:t>Choose </a:t>
            </a:r>
            <a:r>
              <a:rPr lang="en-US" sz="2000" dirty="0">
                <a:latin typeface="+mn-lt"/>
              </a:rPr>
              <a:t>any regular accumulator (</a:t>
            </a:r>
            <a:r>
              <a:rPr lang="en-US" sz="2000" dirty="0" err="1">
                <a:latin typeface="+mn-lt"/>
              </a:rPr>
              <a:t>ie</a:t>
            </a:r>
            <a:r>
              <a:rPr lang="en-US" sz="2000" dirty="0">
                <a:latin typeface="+mn-lt"/>
              </a:rPr>
              <a:t>. Accumulator #9).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latin typeface="+mn-lt"/>
              </a:rPr>
              <a:t>Direct the Initiating Pulse to terminal </a:t>
            </a:r>
            <a:r>
              <a:rPr lang="en-US" sz="2000" i="1" dirty="0">
                <a:latin typeface="+mn-lt"/>
              </a:rPr>
              <a:t>5i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The initiating pulse is produced by the initiating unit's </a:t>
            </a:r>
            <a:r>
              <a:rPr lang="en-US" sz="2000" i="1" dirty="0">
                <a:latin typeface="+mn-lt"/>
              </a:rPr>
              <a:t>Io</a:t>
            </a:r>
            <a:r>
              <a:rPr lang="en-US" sz="2000" dirty="0">
                <a:latin typeface="+mn-lt"/>
              </a:rPr>
              <a:t> terminal each time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is started. This terminal is usually, by default, plugged into Program Line 1-1 (described later). Simply connect a program cable from Program Line 1-1 to terminal </a:t>
            </a:r>
            <a:r>
              <a:rPr lang="en-US" sz="2000" i="1" dirty="0">
                <a:latin typeface="+mn-lt"/>
              </a:rPr>
              <a:t>5i</a:t>
            </a:r>
            <a:r>
              <a:rPr lang="en-US" sz="2000" dirty="0">
                <a:latin typeface="+mn-lt"/>
              </a:rPr>
              <a:t> on this Accumulator.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Repeat Switch for Program Control 5 to 6.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Operation Switch for Program Control 5 to </a:t>
            </a:r>
            <a:r>
              <a:rPr lang="en-US" sz="2000" dirty="0" smtClean="0">
                <a:latin typeface="+mn-lt"/>
              </a:rPr>
              <a:t>ADD</a:t>
            </a:r>
            <a:r>
              <a:rPr lang="en-US" sz="400" dirty="0">
                <a:latin typeface="+mn-lt"/>
              </a:rPr>
              <a:t> 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Set the Clear-Correct switch to C.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Turn on and clear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Normally, when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is first started, a clearing process is begun. If the </a:t>
            </a:r>
            <a:r>
              <a:rPr lang="en-US" sz="2000" dirty="0" err="1">
                <a:latin typeface="+mn-lt"/>
              </a:rPr>
              <a:t>Eniac</a:t>
            </a:r>
            <a:r>
              <a:rPr lang="en-US" sz="2000" dirty="0">
                <a:latin typeface="+mn-lt"/>
              </a:rPr>
              <a:t> had been previously started, or if there are random </a:t>
            </a:r>
            <a:r>
              <a:rPr lang="en-US" sz="2000" dirty="0" err="1">
                <a:latin typeface="+mn-lt"/>
              </a:rPr>
              <a:t>neons</a:t>
            </a:r>
            <a:r>
              <a:rPr lang="en-US" sz="2000" dirty="0">
                <a:latin typeface="+mn-lt"/>
              </a:rPr>
              <a:t> illuminated in the accumulators, the </a:t>
            </a:r>
            <a:r>
              <a:rPr lang="en-US" sz="2000" dirty="0" smtClean="0">
                <a:latin typeface="+mn-lt"/>
              </a:rPr>
              <a:t>“Initial Clear” </a:t>
            </a:r>
            <a:r>
              <a:rPr lang="en-US" sz="2000" dirty="0">
                <a:latin typeface="+mn-lt"/>
              </a:rPr>
              <a:t>button of the Initiating device can be pressed.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dirty="0">
                <a:latin typeface="+mn-lt"/>
              </a:rPr>
              <a:t>Press the </a:t>
            </a:r>
            <a:r>
              <a:rPr lang="en-US" sz="2000" dirty="0" smtClean="0">
                <a:latin typeface="+mn-lt"/>
              </a:rPr>
              <a:t>“Initiating </a:t>
            </a:r>
            <a:r>
              <a:rPr lang="en-US" sz="2000" dirty="0">
                <a:latin typeface="+mn-lt"/>
              </a:rPr>
              <a:t>Pulse </a:t>
            </a:r>
            <a:r>
              <a:rPr lang="en-US" sz="2000" dirty="0" smtClean="0">
                <a:latin typeface="+mn-lt"/>
              </a:rPr>
              <a:t>Switch” </a:t>
            </a:r>
            <a:r>
              <a:rPr lang="en-US" sz="2000" dirty="0">
                <a:latin typeface="+mn-lt"/>
              </a:rPr>
              <a:t>that is located on the Initiating device. 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Stand back.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02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_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706438"/>
            <a:ext cx="3667125" cy="3106737"/>
          </a:xfrm>
          <a:prstGeom prst="rect">
            <a:avLst/>
          </a:prstGeom>
          <a:noFill/>
        </p:spPr>
      </p:pic>
      <p:sp>
        <p:nvSpPr>
          <p:cNvPr id="21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7425" y="1554163"/>
            <a:ext cx="5554052" cy="4692650"/>
          </a:xfrm>
          <a:solidFill>
            <a:schemeClr val="bg1">
              <a:alpha val="89999"/>
            </a:schemeClr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Mathematics PhD Yale, 1934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Entered Navy, 1943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First to program Mark I (first “large” computer, 51 feet long)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Wrote first compiler (1952) – program for programming </a:t>
            </a:r>
            <a:r>
              <a:rPr lang="en-US" sz="2800" dirty="0" smtClean="0"/>
              <a:t>computers and designed FLOW-MATIC programming language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“Mother” of </a:t>
            </a:r>
            <a:r>
              <a:rPr lang="en-US" sz="2800" dirty="0"/>
              <a:t>COBOL (most widely used programming language </a:t>
            </a:r>
            <a:r>
              <a:rPr lang="en-US" sz="2800" dirty="0" smtClean="0"/>
              <a:t>in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century)</a:t>
            </a:r>
            <a:endParaRPr lang="en-US" sz="2800" dirty="0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6400800" cy="1143000"/>
          </a:xfrm>
        </p:spPr>
        <p:txBody>
          <a:bodyPr/>
          <a:lstStyle/>
          <a:p>
            <a:r>
              <a:rPr lang="en-US" sz="4000"/>
              <a:t>Admiral Grace Hopper </a:t>
            </a:r>
            <a:br>
              <a:rPr lang="en-US" sz="4000"/>
            </a:br>
            <a:r>
              <a:rPr lang="en-US" sz="2800"/>
              <a:t>(1906-1992)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-228600" y="3967163"/>
            <a:ext cx="3810000" cy="230832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en-US" sz="2400" i="1" dirty="0">
                <a:latin typeface="+mn-lt"/>
              </a:rPr>
              <a:t>“Nobody believed that I had a running compiler and nobody would touch it. They told me computers could only do arithmetic.”</a:t>
            </a:r>
          </a:p>
        </p:txBody>
      </p:sp>
    </p:spTree>
    <p:extLst>
      <p:ext uri="{BB962C8B-B14F-4D97-AF65-F5344CB8AC3E}">
        <p14:creationId xmlns:p14="http://schemas.microsoft.com/office/powerpoint/2010/main" val="27763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235" r="15625"/>
          <a:stretch>
            <a:fillRect/>
          </a:stretch>
        </p:blipFill>
        <p:spPr bwMode="auto">
          <a:xfrm>
            <a:off x="4724400" y="3480391"/>
            <a:ext cx="4191000" cy="331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2743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USS Hopper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726" y="5610726"/>
            <a:ext cx="4600074" cy="685800"/>
          </a:xfr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dirty="0">
                <a:hlinkClick r:id="rId3"/>
              </a:rPr>
              <a:t>Guest on David </a:t>
            </a:r>
            <a:r>
              <a:rPr lang="en-US" dirty="0" smtClean="0">
                <a:hlinkClick r:id="rId3"/>
              </a:rPr>
              <a:t>Letterman</a:t>
            </a:r>
            <a:endParaRPr lang="en-US" dirty="0"/>
          </a:p>
        </p:txBody>
      </p:sp>
      <p:pic>
        <p:nvPicPr>
          <p:cNvPr id="218116" name="Picture 4" descr="usshopp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38200"/>
            <a:ext cx="5805488" cy="2076450"/>
          </a:xfrm>
          <a:prstGeom prst="rect">
            <a:avLst/>
          </a:prstGeom>
          <a:noFill/>
          <a:ln/>
        </p:spPr>
      </p:pic>
      <p:pic>
        <p:nvPicPr>
          <p:cNvPr id="218117" name="Picture 5" descr="crest_finishe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52400"/>
            <a:ext cx="2558843" cy="3276600"/>
          </a:xfrm>
          <a:prstGeom prst="rect">
            <a:avLst/>
          </a:prstGeom>
          <a:noFill/>
        </p:spPr>
      </p:pic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1524000" y="2667000"/>
            <a:ext cx="2604624" cy="5847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“Dare and Do”</a:t>
            </a:r>
          </a:p>
        </p:txBody>
      </p:sp>
    </p:spTree>
    <p:extLst>
      <p:ext uri="{BB962C8B-B14F-4D97-AF65-F5344CB8AC3E}">
        <p14:creationId xmlns:p14="http://schemas.microsoft.com/office/powerpoint/2010/main" val="18488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984563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6075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0790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776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60" y="3223527"/>
            <a:ext cx="1175634" cy="14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August 29, 1949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618" y="327269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First Soviet Atomic Test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6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343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Semi-Automatic Ground Environment (SAGE)</a:t>
            </a:r>
          </a:p>
          <a:p>
            <a:pPr marL="0" indent="0">
              <a:buNone/>
            </a:pPr>
            <a:r>
              <a:rPr lang="en-US" dirty="0" smtClean="0"/>
              <a:t>MIT/IBM, 1950-1982</a:t>
            </a:r>
          </a:p>
          <a:p>
            <a:pPr>
              <a:buNone/>
            </a:pPr>
            <a:r>
              <a:rPr lang="en-US" dirty="0" smtClean="0"/>
              <a:t>Coordinate radar stations in real-time to track incoming bombers</a:t>
            </a:r>
          </a:p>
          <a:p>
            <a:pPr>
              <a:buNone/>
            </a:pPr>
            <a:r>
              <a:rPr lang="en-US" dirty="0" smtClean="0"/>
              <a:t>Total cost: </a:t>
            </a:r>
            <a:r>
              <a:rPr lang="en-US" dirty="0" smtClean="0">
                <a:sym typeface="Symbol"/>
              </a:rPr>
              <a:t></a:t>
            </a:r>
            <a:r>
              <a:rPr lang="en-US" b="1" dirty="0" smtClean="0"/>
              <a:t>$55B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/>
              <a:t>&gt;</a:t>
            </a:r>
            <a:r>
              <a:rPr lang="en-US" dirty="0" smtClean="0"/>
              <a:t> Manhattan Project)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482"/>
          <a:stretch/>
        </p:blipFill>
        <p:spPr bwMode="auto">
          <a:xfrm>
            <a:off x="4572000" y="0"/>
            <a:ext cx="4572000" cy="68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6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39"/>
            <a:ext cx="4864020" cy="690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804" y="2827671"/>
            <a:ext cx="3969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 program for SAGE</a:t>
            </a:r>
          </a:p>
          <a:p>
            <a:r>
              <a:rPr lang="en-US" sz="2800" dirty="0" smtClean="0"/>
              <a:t>(62500 cards ~ 5MB)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1647" y="6010981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Computer History Museum</a:t>
            </a:r>
            <a:endParaRPr lang="en-US" dirty="0"/>
          </a:p>
        </p:txBody>
      </p:sp>
      <p:sp>
        <p:nvSpPr>
          <p:cNvPr id="819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94050" y="4368800"/>
            <a:ext cx="3198813" cy="682625"/>
          </a:xfrm>
          <a:custGeom>
            <a:avLst/>
            <a:gdLst>
              <a:gd name="T0" fmla="+- 0 15072 8873"/>
              <a:gd name="T1" fmla="*/ T0 w 8885"/>
              <a:gd name="T2" fmla="+- 0 13314 12136"/>
              <a:gd name="T3" fmla="*/ 13314 h 1897"/>
              <a:gd name="T4" fmla="+- 0 14530 8873"/>
              <a:gd name="T5" fmla="*/ T4 w 8885"/>
              <a:gd name="T6" fmla="+- 0 13138 12136"/>
              <a:gd name="T7" fmla="*/ 13138 h 1897"/>
              <a:gd name="T8" fmla="+- 0 10320 8873"/>
              <a:gd name="T9" fmla="*/ T8 w 8885"/>
              <a:gd name="T10" fmla="+- 0 12625 12136"/>
              <a:gd name="T11" fmla="*/ 12625 h 1897"/>
              <a:gd name="T12" fmla="+- 0 8973 8873"/>
              <a:gd name="T13" fmla="*/ T12 w 8885"/>
              <a:gd name="T14" fmla="+- 0 12580 12136"/>
              <a:gd name="T15" fmla="*/ 12580 h 1897"/>
              <a:gd name="T16" fmla="+- 0 8943 8873"/>
              <a:gd name="T17" fmla="*/ T16 w 8885"/>
              <a:gd name="T18" fmla="+- 0 12559 12136"/>
              <a:gd name="T19" fmla="*/ 12559 h 1897"/>
              <a:gd name="T20" fmla="+- 0 9137 8873"/>
              <a:gd name="T21" fmla="*/ T20 w 8885"/>
              <a:gd name="T22" fmla="+- 0 12417 12136"/>
              <a:gd name="T23" fmla="*/ 12417 h 1897"/>
              <a:gd name="T24" fmla="+- 0 9361 8873"/>
              <a:gd name="T25" fmla="*/ T24 w 8885"/>
              <a:gd name="T26" fmla="+- 0 12233 12136"/>
              <a:gd name="T27" fmla="*/ 12233 h 1897"/>
              <a:gd name="T28" fmla="+- 0 9473 8873"/>
              <a:gd name="T29" fmla="*/ T28 w 8885"/>
              <a:gd name="T30" fmla="+- 0 12136 12136"/>
              <a:gd name="T31" fmla="*/ 12136 h 1897"/>
              <a:gd name="T32" fmla="+- 0 9114 8873"/>
              <a:gd name="T33" fmla="*/ T32 w 8885"/>
              <a:gd name="T34" fmla="+- 0 12305 12136"/>
              <a:gd name="T35" fmla="*/ 12305 h 1897"/>
              <a:gd name="T36" fmla="+- 0 8873 8873"/>
              <a:gd name="T37" fmla="*/ T36 w 8885"/>
              <a:gd name="T38" fmla="+- 0 12543 12136"/>
              <a:gd name="T39" fmla="*/ 12543 h 1897"/>
              <a:gd name="T40" fmla="+- 0 9052 8873"/>
              <a:gd name="T41" fmla="*/ T40 w 8885"/>
              <a:gd name="T42" fmla="+- 0 12628 12136"/>
              <a:gd name="T43" fmla="*/ 12628 h 1897"/>
              <a:gd name="T44" fmla="+- 0 9589 8873"/>
              <a:gd name="T45" fmla="*/ T44 w 8885"/>
              <a:gd name="T46" fmla="+- 0 12763 12136"/>
              <a:gd name="T47" fmla="*/ 12763 h 1897"/>
              <a:gd name="T48" fmla="+- 0 15545 8873"/>
              <a:gd name="T49" fmla="*/ T48 w 8885"/>
              <a:gd name="T50" fmla="+- 0 12796 12136"/>
              <a:gd name="T51" fmla="*/ 12796 h 1897"/>
              <a:gd name="T52" fmla="+- 0 15547 8873"/>
              <a:gd name="T53" fmla="*/ T52 w 8885"/>
              <a:gd name="T54" fmla="+- 0 12952 12136"/>
              <a:gd name="T55" fmla="*/ 12952 h 1897"/>
              <a:gd name="T56" fmla="+- 0 15605 8873"/>
              <a:gd name="T57" fmla="*/ T56 w 8885"/>
              <a:gd name="T58" fmla="+- 0 13227 12136"/>
              <a:gd name="T59" fmla="*/ 13227 h 1897"/>
              <a:gd name="T60" fmla="+- 0 15696 8873"/>
              <a:gd name="T61" fmla="*/ T60 w 8885"/>
              <a:gd name="T62" fmla="+- 0 13529 12136"/>
              <a:gd name="T63" fmla="*/ 13529 h 1897"/>
              <a:gd name="T64" fmla="+- 0 15726 8873"/>
              <a:gd name="T65" fmla="*/ T64 w 8885"/>
              <a:gd name="T66" fmla="+- 0 13608 12136"/>
              <a:gd name="T67" fmla="*/ 13608 h 1897"/>
              <a:gd name="T68" fmla="+- 0 15767 8873"/>
              <a:gd name="T69" fmla="*/ T68 w 8885"/>
              <a:gd name="T70" fmla="+- 0 13516 12136"/>
              <a:gd name="T71" fmla="*/ 13516 h 1897"/>
              <a:gd name="T72" fmla="+- 0 15868 8873"/>
              <a:gd name="T73" fmla="*/ T72 w 8885"/>
              <a:gd name="T74" fmla="+- 0 13400 12136"/>
              <a:gd name="T75" fmla="*/ 13400 h 1897"/>
              <a:gd name="T76" fmla="+- 0 16071 8873"/>
              <a:gd name="T77" fmla="*/ T76 w 8885"/>
              <a:gd name="T78" fmla="+- 0 13470 12136"/>
              <a:gd name="T79" fmla="*/ 13470 h 1897"/>
              <a:gd name="T80" fmla="+- 0 16192 8873"/>
              <a:gd name="T81" fmla="*/ T80 w 8885"/>
              <a:gd name="T82" fmla="+- 0 13650 12136"/>
              <a:gd name="T83" fmla="*/ 13650 h 1897"/>
              <a:gd name="T84" fmla="+- 0 16066 8873"/>
              <a:gd name="T85" fmla="*/ T84 w 8885"/>
              <a:gd name="T86" fmla="+- 0 13769 12136"/>
              <a:gd name="T87" fmla="*/ 13769 h 1897"/>
              <a:gd name="T88" fmla="+- 0 15834 8873"/>
              <a:gd name="T89" fmla="*/ T88 w 8885"/>
              <a:gd name="T90" fmla="+- 0 13784 12136"/>
              <a:gd name="T91" fmla="*/ 13784 h 1897"/>
              <a:gd name="T92" fmla="+- 0 16232 8873"/>
              <a:gd name="T93" fmla="*/ T92 w 8885"/>
              <a:gd name="T94" fmla="+- 0 13500 12136"/>
              <a:gd name="T95" fmla="*/ 13500 h 1897"/>
              <a:gd name="T96" fmla="+- 0 16413 8873"/>
              <a:gd name="T97" fmla="*/ T96 w 8885"/>
              <a:gd name="T98" fmla="+- 0 13599 12136"/>
              <a:gd name="T99" fmla="*/ 13599 h 1897"/>
              <a:gd name="T100" fmla="+- 0 16599 8873"/>
              <a:gd name="T101" fmla="*/ T100 w 8885"/>
              <a:gd name="T102" fmla="+- 0 13627 12136"/>
              <a:gd name="T103" fmla="*/ 13627 h 1897"/>
              <a:gd name="T104" fmla="+- 0 16716 8873"/>
              <a:gd name="T105" fmla="*/ T104 w 8885"/>
              <a:gd name="T106" fmla="+- 0 13528 12136"/>
              <a:gd name="T107" fmla="*/ 13528 h 1897"/>
              <a:gd name="T108" fmla="+- 0 16699 8873"/>
              <a:gd name="T109" fmla="*/ T108 w 8885"/>
              <a:gd name="T110" fmla="+- 0 13368 12136"/>
              <a:gd name="T111" fmla="*/ 13368 h 1897"/>
              <a:gd name="T112" fmla="+- 0 16659 8873"/>
              <a:gd name="T113" fmla="*/ T112 w 8885"/>
              <a:gd name="T114" fmla="+- 0 13261 12136"/>
              <a:gd name="T115" fmla="*/ 13261 h 1897"/>
              <a:gd name="T116" fmla="+- 0 16671 8873"/>
              <a:gd name="T117" fmla="*/ T116 w 8885"/>
              <a:gd name="T118" fmla="+- 0 13253 12136"/>
              <a:gd name="T119" fmla="*/ 13253 h 1897"/>
              <a:gd name="T120" fmla="+- 0 17228 8873"/>
              <a:gd name="T121" fmla="*/ T120 w 8885"/>
              <a:gd name="T122" fmla="+- 0 13124 12136"/>
              <a:gd name="T123" fmla="*/ 13124 h 1897"/>
              <a:gd name="T124" fmla="+- 0 17235 8873"/>
              <a:gd name="T125" fmla="*/ T124 w 8885"/>
              <a:gd name="T126" fmla="+- 0 13184 12136"/>
              <a:gd name="T127" fmla="*/ 13184 h 1897"/>
              <a:gd name="T128" fmla="+- 0 17198 8873"/>
              <a:gd name="T129" fmla="*/ T128 w 8885"/>
              <a:gd name="T130" fmla="+- 0 13397 12136"/>
              <a:gd name="T131" fmla="*/ 13397 h 1897"/>
              <a:gd name="T132" fmla="+- 0 17233 8873"/>
              <a:gd name="T133" fmla="*/ T132 w 8885"/>
              <a:gd name="T134" fmla="+- 0 13485 12136"/>
              <a:gd name="T135" fmla="*/ 13485 h 1897"/>
              <a:gd name="T136" fmla="+- 0 17318 8873"/>
              <a:gd name="T137" fmla="*/ T136 w 8885"/>
              <a:gd name="T138" fmla="+- 0 13374 12136"/>
              <a:gd name="T139" fmla="*/ 13374 h 1897"/>
              <a:gd name="T140" fmla="+- 0 17348 8873"/>
              <a:gd name="T141" fmla="*/ T140 w 8885"/>
              <a:gd name="T142" fmla="+- 0 13266 12136"/>
              <a:gd name="T143" fmla="*/ 13266 h 1897"/>
              <a:gd name="T144" fmla="+- 0 17466 8873"/>
              <a:gd name="T145" fmla="*/ T144 w 8885"/>
              <a:gd name="T146" fmla="+- 0 13315 12136"/>
              <a:gd name="T147" fmla="*/ 13315 h 1897"/>
              <a:gd name="T148" fmla="+- 0 17752 8873"/>
              <a:gd name="T149" fmla="*/ T148 w 8885"/>
              <a:gd name="T150" fmla="+- 0 13628 12136"/>
              <a:gd name="T151" fmla="*/ 13628 h 1897"/>
              <a:gd name="T152" fmla="+- 0 17626 8873"/>
              <a:gd name="T153" fmla="*/ T152 w 8885"/>
              <a:gd name="T154" fmla="+- 0 13838 12136"/>
              <a:gd name="T155" fmla="*/ 13838 h 1897"/>
              <a:gd name="T156" fmla="+- 0 17291 8873"/>
              <a:gd name="T157" fmla="*/ T156 w 8885"/>
              <a:gd name="T158" fmla="+- 0 14032 12136"/>
              <a:gd name="T159" fmla="*/ 14032 h 18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</a:cxnLst>
            <a:rect l="0" t="0" r="r" b="b"/>
            <a:pathLst>
              <a:path w="8885" h="1897" extrusionOk="0">
                <a:moveTo>
                  <a:pt x="6199" y="1178"/>
                </a:moveTo>
                <a:cubicBezTo>
                  <a:pt x="6022" y="1108"/>
                  <a:pt x="5843" y="1052"/>
                  <a:pt x="5657" y="1002"/>
                </a:cubicBezTo>
                <a:cubicBezTo>
                  <a:pt x="4276" y="630"/>
                  <a:pt x="2874" y="488"/>
                  <a:pt x="1447" y="489"/>
                </a:cubicBezTo>
                <a:cubicBezTo>
                  <a:pt x="1016" y="489"/>
                  <a:pt x="525" y="541"/>
                  <a:pt x="100" y="444"/>
                </a:cubicBezTo>
                <a:cubicBezTo>
                  <a:pt x="76" y="438"/>
                  <a:pt x="66" y="441"/>
                  <a:pt x="70" y="423"/>
                </a:cubicBezTo>
                <a:cubicBezTo>
                  <a:pt x="166" y="376"/>
                  <a:pt x="191" y="340"/>
                  <a:pt x="264" y="281"/>
                </a:cubicBezTo>
                <a:cubicBezTo>
                  <a:pt x="341" y="219"/>
                  <a:pt x="415" y="165"/>
                  <a:pt x="488" y="97"/>
                </a:cubicBezTo>
                <a:cubicBezTo>
                  <a:pt x="524" y="63"/>
                  <a:pt x="563" y="33"/>
                  <a:pt x="600" y="0"/>
                </a:cubicBezTo>
                <a:cubicBezTo>
                  <a:pt x="478" y="51"/>
                  <a:pt x="356" y="99"/>
                  <a:pt x="241" y="169"/>
                </a:cubicBezTo>
                <a:cubicBezTo>
                  <a:pt x="125" y="240"/>
                  <a:pt x="73" y="307"/>
                  <a:pt x="0" y="407"/>
                </a:cubicBezTo>
                <a:cubicBezTo>
                  <a:pt x="59" y="437"/>
                  <a:pt x="99" y="473"/>
                  <a:pt x="179" y="492"/>
                </a:cubicBezTo>
                <a:cubicBezTo>
                  <a:pt x="363" y="537"/>
                  <a:pt x="537" y="564"/>
                  <a:pt x="716" y="627"/>
                </a:cubicBezTo>
              </a:path>
              <a:path w="8885" h="1897" extrusionOk="0">
                <a:moveTo>
                  <a:pt x="6672" y="660"/>
                </a:moveTo>
                <a:cubicBezTo>
                  <a:pt x="6664" y="709"/>
                  <a:pt x="6666" y="766"/>
                  <a:pt x="6674" y="816"/>
                </a:cubicBezTo>
                <a:cubicBezTo>
                  <a:pt x="6688" y="908"/>
                  <a:pt x="6708" y="1000"/>
                  <a:pt x="6732" y="1091"/>
                </a:cubicBezTo>
                <a:cubicBezTo>
                  <a:pt x="6759" y="1193"/>
                  <a:pt x="6789" y="1294"/>
                  <a:pt x="6823" y="1393"/>
                </a:cubicBezTo>
                <a:cubicBezTo>
                  <a:pt x="6832" y="1420"/>
                  <a:pt x="6843" y="1446"/>
                  <a:pt x="6853" y="1472"/>
                </a:cubicBezTo>
                <a:cubicBezTo>
                  <a:pt x="6874" y="1444"/>
                  <a:pt x="6880" y="1421"/>
                  <a:pt x="6894" y="1380"/>
                </a:cubicBezTo>
                <a:cubicBezTo>
                  <a:pt x="6911" y="1330"/>
                  <a:pt x="6940" y="1278"/>
                  <a:pt x="6995" y="1264"/>
                </a:cubicBezTo>
                <a:cubicBezTo>
                  <a:pt x="7068" y="1246"/>
                  <a:pt x="7143" y="1291"/>
                  <a:pt x="7198" y="1334"/>
                </a:cubicBezTo>
                <a:cubicBezTo>
                  <a:pt x="7250" y="1375"/>
                  <a:pt x="7317" y="1442"/>
                  <a:pt x="7319" y="1514"/>
                </a:cubicBezTo>
                <a:cubicBezTo>
                  <a:pt x="7321" y="1586"/>
                  <a:pt x="7249" y="1618"/>
                  <a:pt x="7193" y="1633"/>
                </a:cubicBezTo>
                <a:cubicBezTo>
                  <a:pt x="7116" y="1653"/>
                  <a:pt x="7040" y="1650"/>
                  <a:pt x="6961" y="1648"/>
                </a:cubicBezTo>
              </a:path>
              <a:path w="8885" h="1897" extrusionOk="0">
                <a:moveTo>
                  <a:pt x="7359" y="1364"/>
                </a:moveTo>
                <a:cubicBezTo>
                  <a:pt x="7419" y="1404"/>
                  <a:pt x="7473" y="1437"/>
                  <a:pt x="7540" y="1463"/>
                </a:cubicBezTo>
                <a:cubicBezTo>
                  <a:pt x="7601" y="1487"/>
                  <a:pt x="7660" y="1506"/>
                  <a:pt x="7726" y="1491"/>
                </a:cubicBezTo>
                <a:cubicBezTo>
                  <a:pt x="7779" y="1479"/>
                  <a:pt x="7826" y="1445"/>
                  <a:pt x="7843" y="1392"/>
                </a:cubicBezTo>
                <a:cubicBezTo>
                  <a:pt x="7859" y="1342"/>
                  <a:pt x="7846" y="1279"/>
                  <a:pt x="7826" y="1232"/>
                </a:cubicBezTo>
                <a:cubicBezTo>
                  <a:pt x="7817" y="1211"/>
                  <a:pt x="7774" y="1153"/>
                  <a:pt x="7786" y="1125"/>
                </a:cubicBezTo>
                <a:cubicBezTo>
                  <a:pt x="7790" y="1122"/>
                  <a:pt x="7794" y="1120"/>
                  <a:pt x="7798" y="1117"/>
                </a:cubicBezTo>
              </a:path>
              <a:path w="8885" h="1897" extrusionOk="0">
                <a:moveTo>
                  <a:pt x="8355" y="988"/>
                </a:moveTo>
                <a:cubicBezTo>
                  <a:pt x="8385" y="996"/>
                  <a:pt x="8376" y="999"/>
                  <a:pt x="8362" y="1048"/>
                </a:cubicBezTo>
                <a:cubicBezTo>
                  <a:pt x="8341" y="1118"/>
                  <a:pt x="8326" y="1187"/>
                  <a:pt x="8325" y="1261"/>
                </a:cubicBezTo>
                <a:cubicBezTo>
                  <a:pt x="8324" y="1314"/>
                  <a:pt x="8331" y="1318"/>
                  <a:pt x="8360" y="1349"/>
                </a:cubicBezTo>
                <a:cubicBezTo>
                  <a:pt x="8405" y="1318"/>
                  <a:pt x="8427" y="1294"/>
                  <a:pt x="8445" y="1238"/>
                </a:cubicBezTo>
                <a:cubicBezTo>
                  <a:pt x="8457" y="1202"/>
                  <a:pt x="8463" y="1165"/>
                  <a:pt x="8475" y="1130"/>
                </a:cubicBezTo>
                <a:cubicBezTo>
                  <a:pt x="8520" y="1137"/>
                  <a:pt x="8550" y="1150"/>
                  <a:pt x="8593" y="1179"/>
                </a:cubicBezTo>
                <a:cubicBezTo>
                  <a:pt x="8703" y="1253"/>
                  <a:pt x="8844" y="1356"/>
                  <a:pt x="8879" y="1492"/>
                </a:cubicBezTo>
                <a:cubicBezTo>
                  <a:pt x="8903" y="1586"/>
                  <a:pt x="8827" y="1658"/>
                  <a:pt x="8753" y="1702"/>
                </a:cubicBezTo>
                <a:cubicBezTo>
                  <a:pt x="8641" y="1769"/>
                  <a:pt x="8524" y="1817"/>
                  <a:pt x="8418" y="189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6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48" y="1239524"/>
            <a:ext cx="6057369" cy="4782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016" y="375231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4.86 years ago…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7108"/>
            <a:ext cx="1882566" cy="26716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396069" y="21686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6553200" y="1495197"/>
            <a:ext cx="2393774" cy="2574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36" y="4112033"/>
            <a:ext cx="161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Program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08662" y="4038348"/>
            <a:ext cx="227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Center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615" y="1743065"/>
            <a:ext cx="2371238" cy="202543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76527" y="23210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9579" y="4275264"/>
            <a:ext cx="299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Your Program Runs</a:t>
            </a:r>
            <a:endParaRPr lang="en-US" sz="2800" dirty="0"/>
          </a:p>
        </p:txBody>
      </p:sp>
      <p:sp>
        <p:nvSpPr>
          <p:cNvPr id="15" name="Bent Arrow 14"/>
          <p:cNvSpPr/>
          <p:nvPr/>
        </p:nvSpPr>
        <p:spPr>
          <a:xfrm rot="10800000">
            <a:off x="5409006" y="4941053"/>
            <a:ext cx="2517399" cy="109194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562" y="5356612"/>
            <a:ext cx="394210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Output: Invalid Operation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Charge: $174.32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3883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8" y="476289"/>
            <a:ext cx="2707568" cy="45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001" y="5375266"/>
            <a:ext cx="31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Reading data is slow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894"/>
          <a:stretch/>
        </p:blipFill>
        <p:spPr>
          <a:xfrm>
            <a:off x="4565650" y="476289"/>
            <a:ext cx="3973098" cy="45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5650" y="5380243"/>
            <a:ext cx="430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is (relatively) fast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49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04 at 9.58.37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2" y="1788138"/>
            <a:ext cx="4323770" cy="38755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Peter </a:t>
            </a:r>
            <a:r>
              <a:rPr lang="en-US" sz="3200" dirty="0" err="1" smtClean="0"/>
              <a:t>Norvig’s</a:t>
            </a:r>
            <a:r>
              <a:rPr lang="en-US" sz="3200" dirty="0" smtClean="0"/>
              <a:t> </a:t>
            </a:r>
            <a:r>
              <a:rPr lang="en-US" sz="3200" dirty="0" smtClean="0">
                <a:hlinkClick r:id="rId4"/>
              </a:rPr>
              <a:t>Numbers Every Programmer Should Know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597392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execute typical instruction	</a:t>
            </a:r>
            <a:r>
              <a:rPr lang="en-US" sz="2000" b="1" dirty="0" smtClean="0"/>
              <a:t>		1 ns</a:t>
            </a:r>
            <a:endParaRPr lang="en-US" sz="2000" b="1" dirty="0"/>
          </a:p>
          <a:p>
            <a:r>
              <a:rPr lang="en-US" sz="2000" dirty="0" smtClean="0"/>
              <a:t>fetch </a:t>
            </a:r>
            <a:r>
              <a:rPr lang="en-US" sz="2000" dirty="0"/>
              <a:t>from main memory	 </a:t>
            </a:r>
            <a:r>
              <a:rPr lang="en-US" sz="2000" dirty="0" smtClean="0"/>
              <a:t>			100 ns</a:t>
            </a:r>
            <a:endParaRPr lang="en-US" sz="2000" dirty="0"/>
          </a:p>
          <a:p>
            <a:r>
              <a:rPr lang="en-US" sz="2000" dirty="0" smtClean="0"/>
              <a:t>read </a:t>
            </a:r>
            <a:r>
              <a:rPr lang="en-US" sz="2000" dirty="0"/>
              <a:t>1MB sequentially from memory	</a:t>
            </a:r>
            <a:r>
              <a:rPr lang="en-US" sz="2000" dirty="0" smtClean="0"/>
              <a:t>250,000 ns</a:t>
            </a:r>
            <a:endParaRPr lang="en-US" sz="2000" dirty="0"/>
          </a:p>
          <a:p>
            <a:r>
              <a:rPr lang="en-US" sz="2000" b="1" dirty="0"/>
              <a:t>fetch from new disk location (seek)	</a:t>
            </a:r>
            <a:r>
              <a:rPr lang="en-US" sz="2000" b="1" dirty="0" smtClean="0"/>
              <a:t>8,000,000 ns</a:t>
            </a:r>
            <a:endParaRPr lang="en-US" sz="2000" b="1" dirty="0"/>
          </a:p>
          <a:p>
            <a:r>
              <a:rPr lang="en-US" sz="2000" dirty="0" smtClean="0"/>
              <a:t>send </a:t>
            </a:r>
            <a:r>
              <a:rPr lang="en-US" sz="2000" dirty="0"/>
              <a:t>packet US to Europe and back	 </a:t>
            </a:r>
            <a:r>
              <a:rPr lang="en-US" sz="2000" dirty="0" smtClean="0"/>
              <a:t>	150,000,000 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9789" y="4365985"/>
            <a:ext cx="3544538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are from 2001 (and several more numbers) – you’ll have an assignment later in the course to update for today.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9742" y="5743049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(Please don’t click the picture link!)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Multiprograming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30035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3196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2560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9680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9269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5092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320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42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218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551613" y="2047875"/>
            <a:ext cx="2081212" cy="1089025"/>
          </a:xfrm>
          <a:custGeom>
            <a:avLst/>
            <a:gdLst>
              <a:gd name="T0" fmla="+- 0 18899 18201"/>
              <a:gd name="T1" fmla="*/ T0 w 5779"/>
              <a:gd name="T2" fmla="+- 0 5693 5690"/>
              <a:gd name="T3" fmla="*/ 5693 h 3025"/>
              <a:gd name="T4" fmla="+- 0 18510 18201"/>
              <a:gd name="T5" fmla="*/ T4 w 5779"/>
              <a:gd name="T6" fmla="+- 0 5936 5690"/>
              <a:gd name="T7" fmla="*/ 5936 h 3025"/>
              <a:gd name="T8" fmla="+- 0 18742 18201"/>
              <a:gd name="T9" fmla="*/ T8 w 5779"/>
              <a:gd name="T10" fmla="+- 0 6403 5690"/>
              <a:gd name="T11" fmla="*/ 6403 h 3025"/>
              <a:gd name="T12" fmla="+- 0 18211 18201"/>
              <a:gd name="T13" fmla="*/ T12 w 5779"/>
              <a:gd name="T14" fmla="+- 0 7103 5690"/>
              <a:gd name="T15" fmla="*/ 7103 h 3025"/>
              <a:gd name="T16" fmla="+- 0 18443 18201"/>
              <a:gd name="T17" fmla="*/ T16 w 5779"/>
              <a:gd name="T18" fmla="+- 0 7588 5690"/>
              <a:gd name="T19" fmla="*/ 7588 h 3025"/>
              <a:gd name="T20" fmla="+- 0 18546 18201"/>
              <a:gd name="T21" fmla="*/ T20 w 5779"/>
              <a:gd name="T22" fmla="+- 0 7811 5690"/>
              <a:gd name="T23" fmla="*/ 7811 h 3025"/>
              <a:gd name="T24" fmla="+- 0 18341 18201"/>
              <a:gd name="T25" fmla="*/ T24 w 5779"/>
              <a:gd name="T26" fmla="+- 0 8221 5690"/>
              <a:gd name="T27" fmla="*/ 8221 h 3025"/>
              <a:gd name="T28" fmla="+- 0 18504 18201"/>
              <a:gd name="T29" fmla="*/ T28 w 5779"/>
              <a:gd name="T30" fmla="+- 0 8055 5690"/>
              <a:gd name="T31" fmla="*/ 8055 h 3025"/>
              <a:gd name="T32" fmla="+- 0 19182 18201"/>
              <a:gd name="T33" fmla="*/ T32 w 5779"/>
              <a:gd name="T34" fmla="+- 0 8117 5690"/>
              <a:gd name="T35" fmla="*/ 8117 h 3025"/>
              <a:gd name="T36" fmla="+- 0 19542 18201"/>
              <a:gd name="T37" fmla="*/ T36 w 5779"/>
              <a:gd name="T38" fmla="+- 0 8116 5690"/>
              <a:gd name="T39" fmla="*/ 8116 h 3025"/>
              <a:gd name="T40" fmla="+- 0 19326 18201"/>
              <a:gd name="T41" fmla="*/ T40 w 5779"/>
              <a:gd name="T42" fmla="+- 0 7931 5690"/>
              <a:gd name="T43" fmla="*/ 7931 h 3025"/>
              <a:gd name="T44" fmla="+- 0 19206 18201"/>
              <a:gd name="T45" fmla="*/ T44 w 5779"/>
              <a:gd name="T46" fmla="+- 0 7878 5690"/>
              <a:gd name="T47" fmla="*/ 7878 h 3025"/>
              <a:gd name="T48" fmla="+- 0 19720 18201"/>
              <a:gd name="T49" fmla="*/ T48 w 5779"/>
              <a:gd name="T50" fmla="+- 0 8210 5690"/>
              <a:gd name="T51" fmla="*/ 8210 h 3025"/>
              <a:gd name="T52" fmla="+- 0 19381 18201"/>
              <a:gd name="T53" fmla="*/ T52 w 5779"/>
              <a:gd name="T54" fmla="+- 0 8393 5690"/>
              <a:gd name="T55" fmla="*/ 8393 h 3025"/>
              <a:gd name="T56" fmla="+- 0 20488 18201"/>
              <a:gd name="T57" fmla="*/ T56 w 5779"/>
              <a:gd name="T58" fmla="+- 0 8044 5690"/>
              <a:gd name="T59" fmla="*/ 8044 h 3025"/>
              <a:gd name="T60" fmla="+- 0 20406 18201"/>
              <a:gd name="T61" fmla="*/ T60 w 5779"/>
              <a:gd name="T62" fmla="+- 0 8006 5690"/>
              <a:gd name="T63" fmla="*/ 8006 h 3025"/>
              <a:gd name="T64" fmla="+- 0 20293 18201"/>
              <a:gd name="T65" fmla="*/ T64 w 5779"/>
              <a:gd name="T66" fmla="+- 0 8233 5690"/>
              <a:gd name="T67" fmla="*/ 8233 h 3025"/>
              <a:gd name="T68" fmla="+- 0 20573 18201"/>
              <a:gd name="T69" fmla="*/ T68 w 5779"/>
              <a:gd name="T70" fmla="+- 0 8164 5690"/>
              <a:gd name="T71" fmla="*/ 8164 h 3025"/>
              <a:gd name="T72" fmla="+- 0 20737 18201"/>
              <a:gd name="T73" fmla="*/ T72 w 5779"/>
              <a:gd name="T74" fmla="+- 0 8592 5690"/>
              <a:gd name="T75" fmla="*/ 8592 h 3025"/>
              <a:gd name="T76" fmla="+- 0 20474 18201"/>
              <a:gd name="T77" fmla="*/ T76 w 5779"/>
              <a:gd name="T78" fmla="+- 0 8706 5690"/>
              <a:gd name="T79" fmla="*/ 8706 h 3025"/>
              <a:gd name="T80" fmla="+- 0 20811 18201"/>
              <a:gd name="T81" fmla="*/ T80 w 5779"/>
              <a:gd name="T82" fmla="+- 0 8197 5690"/>
              <a:gd name="T83" fmla="*/ 8197 h 3025"/>
              <a:gd name="T84" fmla="+- 0 21043 18201"/>
              <a:gd name="T85" fmla="*/ T84 w 5779"/>
              <a:gd name="T86" fmla="+- 0 8001 5690"/>
              <a:gd name="T87" fmla="*/ 8001 h 3025"/>
              <a:gd name="T88" fmla="+- 0 20956 18201"/>
              <a:gd name="T89" fmla="*/ T88 w 5779"/>
              <a:gd name="T90" fmla="+- 0 7915 5690"/>
              <a:gd name="T91" fmla="*/ 7915 h 3025"/>
              <a:gd name="T92" fmla="+- 0 20865 18201"/>
              <a:gd name="T93" fmla="*/ T92 w 5779"/>
              <a:gd name="T94" fmla="+- 0 8198 5690"/>
              <a:gd name="T95" fmla="*/ 8198 h 3025"/>
              <a:gd name="T96" fmla="+- 0 21182 18201"/>
              <a:gd name="T97" fmla="*/ T96 w 5779"/>
              <a:gd name="T98" fmla="+- 0 8187 5690"/>
              <a:gd name="T99" fmla="*/ 8187 h 3025"/>
              <a:gd name="T100" fmla="+- 0 21178 18201"/>
              <a:gd name="T101" fmla="*/ T100 w 5779"/>
              <a:gd name="T102" fmla="+- 0 7295 5690"/>
              <a:gd name="T103" fmla="*/ 7295 h 3025"/>
              <a:gd name="T104" fmla="+- 0 21178 18201"/>
              <a:gd name="T105" fmla="*/ T104 w 5779"/>
              <a:gd name="T106" fmla="+- 0 7611 5690"/>
              <a:gd name="T107" fmla="*/ 7611 h 3025"/>
              <a:gd name="T108" fmla="+- 0 21415 18201"/>
              <a:gd name="T109" fmla="*/ T108 w 5779"/>
              <a:gd name="T110" fmla="+- 0 8178 5690"/>
              <a:gd name="T111" fmla="*/ 8178 h 3025"/>
              <a:gd name="T112" fmla="+- 0 21517 18201"/>
              <a:gd name="T113" fmla="*/ T112 w 5779"/>
              <a:gd name="T114" fmla="+- 0 7966 5690"/>
              <a:gd name="T115" fmla="*/ 7966 h 3025"/>
              <a:gd name="T116" fmla="+- 0 21119 18201"/>
              <a:gd name="T117" fmla="*/ T116 w 5779"/>
              <a:gd name="T118" fmla="+- 0 7972 5690"/>
              <a:gd name="T119" fmla="*/ 7972 h 3025"/>
              <a:gd name="T120" fmla="+- 0 22263 18201"/>
              <a:gd name="T121" fmla="*/ T120 w 5779"/>
              <a:gd name="T122" fmla="+- 0 7811 5690"/>
              <a:gd name="T123" fmla="*/ 7811 h 3025"/>
              <a:gd name="T124" fmla="+- 0 22061 18201"/>
              <a:gd name="T125" fmla="*/ T124 w 5779"/>
              <a:gd name="T126" fmla="+- 0 7909 5690"/>
              <a:gd name="T127" fmla="*/ 7909 h 3025"/>
              <a:gd name="T128" fmla="+- 0 22200 18201"/>
              <a:gd name="T129" fmla="*/ T128 w 5779"/>
              <a:gd name="T130" fmla="+- 0 8163 5690"/>
              <a:gd name="T131" fmla="*/ 8163 h 3025"/>
              <a:gd name="T132" fmla="+- 0 22203 18201"/>
              <a:gd name="T133" fmla="*/ T132 w 5779"/>
              <a:gd name="T134" fmla="+- 0 7662 5690"/>
              <a:gd name="T135" fmla="*/ 7662 h 3025"/>
              <a:gd name="T136" fmla="+- 0 22073 18201"/>
              <a:gd name="T137" fmla="*/ T136 w 5779"/>
              <a:gd name="T138" fmla="+- 0 7326 5690"/>
              <a:gd name="T139" fmla="*/ 7326 h 3025"/>
              <a:gd name="T140" fmla="+- 0 22230 18201"/>
              <a:gd name="T141" fmla="*/ T140 w 5779"/>
              <a:gd name="T142" fmla="+- 0 7701 5690"/>
              <a:gd name="T143" fmla="*/ 7701 h 3025"/>
              <a:gd name="T144" fmla="+- 0 22389 18201"/>
              <a:gd name="T145" fmla="*/ T144 w 5779"/>
              <a:gd name="T146" fmla="+- 0 8223 5690"/>
              <a:gd name="T147" fmla="*/ 8223 h 3025"/>
              <a:gd name="T148" fmla="+- 0 22866 18201"/>
              <a:gd name="T149" fmla="*/ T148 w 5779"/>
              <a:gd name="T150" fmla="+- 0 7968 5690"/>
              <a:gd name="T151" fmla="*/ 7968 h 3025"/>
              <a:gd name="T152" fmla="+- 0 22676 18201"/>
              <a:gd name="T153" fmla="*/ T152 w 5779"/>
              <a:gd name="T154" fmla="+- 0 7923 5690"/>
              <a:gd name="T155" fmla="*/ 7923 h 3025"/>
              <a:gd name="T156" fmla="+- 0 22660 18201"/>
              <a:gd name="T157" fmla="*/ T156 w 5779"/>
              <a:gd name="T158" fmla="+- 0 8116 5690"/>
              <a:gd name="T159" fmla="*/ 8116 h 3025"/>
              <a:gd name="T160" fmla="+- 0 22797 18201"/>
              <a:gd name="T161" fmla="*/ T160 w 5779"/>
              <a:gd name="T162" fmla="+- 0 8006 5690"/>
              <a:gd name="T163" fmla="*/ 8006 h 3025"/>
              <a:gd name="T164" fmla="+- 0 22930 18201"/>
              <a:gd name="T165" fmla="*/ T164 w 5779"/>
              <a:gd name="T166" fmla="+- 0 8005 5690"/>
              <a:gd name="T167" fmla="*/ 8005 h 3025"/>
              <a:gd name="T168" fmla="+- 0 23019 18201"/>
              <a:gd name="T169" fmla="*/ T168 w 5779"/>
              <a:gd name="T170" fmla="+- 0 8149 5690"/>
              <a:gd name="T171" fmla="*/ 8149 h 3025"/>
              <a:gd name="T172" fmla="+- 0 22836 18201"/>
              <a:gd name="T173" fmla="*/ T172 w 5779"/>
              <a:gd name="T174" fmla="+- 0 7261 5690"/>
              <a:gd name="T175" fmla="*/ 7261 h 3025"/>
              <a:gd name="T176" fmla="+- 0 22969 18201"/>
              <a:gd name="T177" fmla="*/ T176 w 5779"/>
              <a:gd name="T178" fmla="+- 0 7592 5690"/>
              <a:gd name="T179" fmla="*/ 7592 h 3025"/>
              <a:gd name="T180" fmla="+- 0 23151 18201"/>
              <a:gd name="T181" fmla="*/ T180 w 5779"/>
              <a:gd name="T182" fmla="+- 0 8126 5690"/>
              <a:gd name="T183" fmla="*/ 8126 h 3025"/>
              <a:gd name="T184" fmla="+- 0 23337 18201"/>
              <a:gd name="T185" fmla="*/ T184 w 5779"/>
              <a:gd name="T186" fmla="+- 0 7988 5690"/>
              <a:gd name="T187" fmla="*/ 7988 h 3025"/>
              <a:gd name="T188" fmla="+- 0 22985 18201"/>
              <a:gd name="T189" fmla="*/ T188 w 5779"/>
              <a:gd name="T190" fmla="+- 0 7944 5690"/>
              <a:gd name="T191" fmla="*/ 7944 h 3025"/>
              <a:gd name="T192" fmla="+- 0 22849 18201"/>
              <a:gd name="T193" fmla="*/ T192 w 5779"/>
              <a:gd name="T194" fmla="+- 0 7889 5690"/>
              <a:gd name="T195" fmla="*/ 7889 h 3025"/>
              <a:gd name="T196" fmla="+- 0 23584 18201"/>
              <a:gd name="T197" fmla="*/ T196 w 5779"/>
              <a:gd name="T198" fmla="+- 0 7798 5690"/>
              <a:gd name="T199" fmla="*/ 7798 h 3025"/>
              <a:gd name="T200" fmla="+- 0 23395 18201"/>
              <a:gd name="T201" fmla="*/ T200 w 5779"/>
              <a:gd name="T202" fmla="+- 0 7903 5690"/>
              <a:gd name="T203" fmla="*/ 7903 h 3025"/>
              <a:gd name="T204" fmla="+- 0 23508 18201"/>
              <a:gd name="T205" fmla="*/ T204 w 5779"/>
              <a:gd name="T206" fmla="+- 0 8077 5690"/>
              <a:gd name="T207" fmla="*/ 8077 h 3025"/>
              <a:gd name="T208" fmla="+- 0 23701 18201"/>
              <a:gd name="T209" fmla="*/ T208 w 5779"/>
              <a:gd name="T210" fmla="+- 0 7906 5690"/>
              <a:gd name="T211" fmla="*/ 7906 h 3025"/>
              <a:gd name="T212" fmla="+- 0 23921 18201"/>
              <a:gd name="T213" fmla="*/ T212 w 5779"/>
              <a:gd name="T214" fmla="+- 0 8149 5690"/>
              <a:gd name="T215" fmla="*/ 8149 h 302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</a:cxnLst>
            <a:rect l="0" t="0" r="r" b="b"/>
            <a:pathLst>
              <a:path w="5779" h="3025" extrusionOk="0">
                <a:moveTo>
                  <a:pt x="798" y="48"/>
                </a:moveTo>
                <a:cubicBezTo>
                  <a:pt x="755" y="14"/>
                  <a:pt x="770" y="-3"/>
                  <a:pt x="698" y="3"/>
                </a:cubicBezTo>
                <a:cubicBezTo>
                  <a:pt x="624" y="10"/>
                  <a:pt x="548" y="35"/>
                  <a:pt x="483" y="70"/>
                </a:cubicBezTo>
                <a:cubicBezTo>
                  <a:pt x="409" y="110"/>
                  <a:pt x="340" y="166"/>
                  <a:pt x="309" y="246"/>
                </a:cubicBezTo>
                <a:cubicBezTo>
                  <a:pt x="277" y="327"/>
                  <a:pt x="317" y="411"/>
                  <a:pt x="358" y="480"/>
                </a:cubicBezTo>
                <a:cubicBezTo>
                  <a:pt x="409" y="565"/>
                  <a:pt x="485" y="632"/>
                  <a:pt x="541" y="713"/>
                </a:cubicBezTo>
                <a:cubicBezTo>
                  <a:pt x="624" y="833"/>
                  <a:pt x="602" y="940"/>
                  <a:pt x="494" y="1033"/>
                </a:cubicBezTo>
                <a:cubicBezTo>
                  <a:pt x="368" y="1141"/>
                  <a:pt x="55" y="1233"/>
                  <a:pt x="10" y="1413"/>
                </a:cubicBezTo>
                <a:cubicBezTo>
                  <a:pt x="-9" y="1491"/>
                  <a:pt x="18" y="1536"/>
                  <a:pt x="63" y="1599"/>
                </a:cubicBezTo>
                <a:cubicBezTo>
                  <a:pt x="136" y="1700"/>
                  <a:pt x="181" y="1793"/>
                  <a:pt x="242" y="1898"/>
                </a:cubicBezTo>
                <a:cubicBezTo>
                  <a:pt x="264" y="1937"/>
                  <a:pt x="303" y="1941"/>
                  <a:pt x="326" y="1975"/>
                </a:cubicBezTo>
                <a:cubicBezTo>
                  <a:pt x="350" y="2011"/>
                  <a:pt x="347" y="2080"/>
                  <a:pt x="345" y="2121"/>
                </a:cubicBezTo>
                <a:cubicBezTo>
                  <a:pt x="341" y="2212"/>
                  <a:pt x="307" y="2301"/>
                  <a:pt x="276" y="2385"/>
                </a:cubicBezTo>
                <a:cubicBezTo>
                  <a:pt x="243" y="2475"/>
                  <a:pt x="205" y="2488"/>
                  <a:pt x="140" y="2531"/>
                </a:cubicBezTo>
              </a:path>
              <a:path w="5779" h="3025" extrusionOk="0">
                <a:moveTo>
                  <a:pt x="251" y="2402"/>
                </a:moveTo>
                <a:cubicBezTo>
                  <a:pt x="268" y="2378"/>
                  <a:pt x="259" y="2371"/>
                  <a:pt x="303" y="2365"/>
                </a:cubicBezTo>
                <a:cubicBezTo>
                  <a:pt x="392" y="2353"/>
                  <a:pt x="511" y="2388"/>
                  <a:pt x="600" y="2398"/>
                </a:cubicBezTo>
                <a:cubicBezTo>
                  <a:pt x="727" y="2412"/>
                  <a:pt x="853" y="2422"/>
                  <a:pt x="981" y="2427"/>
                </a:cubicBezTo>
                <a:cubicBezTo>
                  <a:pt x="1069" y="2430"/>
                  <a:pt x="1158" y="2431"/>
                  <a:pt x="1246" y="2430"/>
                </a:cubicBezTo>
                <a:cubicBezTo>
                  <a:pt x="1278" y="2430"/>
                  <a:pt x="1309" y="2428"/>
                  <a:pt x="1341" y="2426"/>
                </a:cubicBezTo>
                <a:cubicBezTo>
                  <a:pt x="1324" y="2397"/>
                  <a:pt x="1306" y="2370"/>
                  <a:pt x="1277" y="2345"/>
                </a:cubicBezTo>
                <a:cubicBezTo>
                  <a:pt x="1230" y="2306"/>
                  <a:pt x="1179" y="2270"/>
                  <a:pt x="1125" y="2241"/>
                </a:cubicBezTo>
                <a:cubicBezTo>
                  <a:pt x="1083" y="2218"/>
                  <a:pt x="1036" y="2191"/>
                  <a:pt x="989" y="2181"/>
                </a:cubicBezTo>
                <a:cubicBezTo>
                  <a:pt x="994" y="2183"/>
                  <a:pt x="1000" y="2186"/>
                  <a:pt x="1005" y="2188"/>
                </a:cubicBezTo>
                <a:cubicBezTo>
                  <a:pt x="1108" y="2216"/>
                  <a:pt x="1212" y="2248"/>
                  <a:pt x="1307" y="2297"/>
                </a:cubicBezTo>
                <a:cubicBezTo>
                  <a:pt x="1379" y="2335"/>
                  <a:pt x="1526" y="2420"/>
                  <a:pt x="1519" y="2520"/>
                </a:cubicBezTo>
                <a:cubicBezTo>
                  <a:pt x="1515" y="2587"/>
                  <a:pt x="1435" y="2619"/>
                  <a:pt x="1385" y="2641"/>
                </a:cubicBezTo>
                <a:cubicBezTo>
                  <a:pt x="1322" y="2668"/>
                  <a:pt x="1248" y="2691"/>
                  <a:pt x="1180" y="2703"/>
                </a:cubicBezTo>
                <a:cubicBezTo>
                  <a:pt x="1158" y="2705"/>
                  <a:pt x="1154" y="2704"/>
                  <a:pt x="1141" y="2708"/>
                </a:cubicBezTo>
              </a:path>
              <a:path w="5779" h="3025" extrusionOk="0">
                <a:moveTo>
                  <a:pt x="2287" y="2354"/>
                </a:moveTo>
                <a:cubicBezTo>
                  <a:pt x="2292" y="2330"/>
                  <a:pt x="2299" y="2311"/>
                  <a:pt x="2309" y="2286"/>
                </a:cubicBezTo>
                <a:cubicBezTo>
                  <a:pt x="2272" y="2288"/>
                  <a:pt x="2238" y="2298"/>
                  <a:pt x="2205" y="2316"/>
                </a:cubicBezTo>
                <a:cubicBezTo>
                  <a:pt x="2157" y="2342"/>
                  <a:pt x="2115" y="2379"/>
                  <a:pt x="2087" y="2426"/>
                </a:cubicBezTo>
                <a:cubicBezTo>
                  <a:pt x="2064" y="2464"/>
                  <a:pt x="2060" y="2508"/>
                  <a:pt x="2092" y="2543"/>
                </a:cubicBezTo>
                <a:cubicBezTo>
                  <a:pt x="2135" y="2590"/>
                  <a:pt x="2216" y="2580"/>
                  <a:pt x="2267" y="2553"/>
                </a:cubicBezTo>
                <a:cubicBezTo>
                  <a:pt x="2294" y="2539"/>
                  <a:pt x="2340" y="2474"/>
                  <a:pt x="2372" y="2474"/>
                </a:cubicBezTo>
                <a:cubicBezTo>
                  <a:pt x="2417" y="2474"/>
                  <a:pt x="2466" y="2562"/>
                  <a:pt x="2484" y="2593"/>
                </a:cubicBezTo>
                <a:cubicBezTo>
                  <a:pt x="2535" y="2682"/>
                  <a:pt x="2583" y="2803"/>
                  <a:pt x="2536" y="2902"/>
                </a:cubicBezTo>
                <a:cubicBezTo>
                  <a:pt x="2513" y="2951"/>
                  <a:pt x="2469" y="2986"/>
                  <a:pt x="2419" y="3005"/>
                </a:cubicBezTo>
                <a:cubicBezTo>
                  <a:pt x="2369" y="3023"/>
                  <a:pt x="2325" y="3025"/>
                  <a:pt x="2273" y="3016"/>
                </a:cubicBezTo>
                <a:cubicBezTo>
                  <a:pt x="2240" y="3011"/>
                  <a:pt x="2253" y="3002"/>
                  <a:pt x="2241" y="2984"/>
                </a:cubicBezTo>
              </a:path>
              <a:path w="5779" h="3025" extrusionOk="0">
                <a:moveTo>
                  <a:pt x="2610" y="2507"/>
                </a:moveTo>
                <a:cubicBezTo>
                  <a:pt x="2644" y="2476"/>
                  <a:pt x="2684" y="2447"/>
                  <a:pt x="2724" y="2419"/>
                </a:cubicBezTo>
                <a:cubicBezTo>
                  <a:pt x="2769" y="2387"/>
                  <a:pt x="2807" y="2354"/>
                  <a:pt x="2842" y="2311"/>
                </a:cubicBezTo>
                <a:cubicBezTo>
                  <a:pt x="2868" y="2279"/>
                  <a:pt x="2879" y="2254"/>
                  <a:pt x="2868" y="2216"/>
                </a:cubicBezTo>
                <a:cubicBezTo>
                  <a:pt x="2827" y="2199"/>
                  <a:pt x="2797" y="2207"/>
                  <a:pt x="2755" y="2225"/>
                </a:cubicBezTo>
                <a:cubicBezTo>
                  <a:pt x="2687" y="2255"/>
                  <a:pt x="2626" y="2303"/>
                  <a:pt x="2604" y="2376"/>
                </a:cubicBezTo>
                <a:cubicBezTo>
                  <a:pt x="2587" y="2432"/>
                  <a:pt x="2622" y="2475"/>
                  <a:pt x="2664" y="2508"/>
                </a:cubicBezTo>
                <a:cubicBezTo>
                  <a:pt x="2715" y="2549"/>
                  <a:pt x="2773" y="2568"/>
                  <a:pt x="2838" y="2570"/>
                </a:cubicBezTo>
                <a:cubicBezTo>
                  <a:pt x="2893" y="2572"/>
                  <a:pt x="2949" y="2544"/>
                  <a:pt x="2981" y="2497"/>
                </a:cubicBezTo>
                <a:cubicBezTo>
                  <a:pt x="2999" y="2459"/>
                  <a:pt x="3005" y="2446"/>
                  <a:pt x="3012" y="2418"/>
                </a:cubicBezTo>
              </a:path>
              <a:path w="5779" h="3025" extrusionOk="0">
                <a:moveTo>
                  <a:pt x="2977" y="1605"/>
                </a:moveTo>
                <a:cubicBezTo>
                  <a:pt x="2950" y="1621"/>
                  <a:pt x="2927" y="1646"/>
                  <a:pt x="2926" y="1682"/>
                </a:cubicBezTo>
                <a:cubicBezTo>
                  <a:pt x="2924" y="1763"/>
                  <a:pt x="2946" y="1847"/>
                  <a:pt x="2977" y="1921"/>
                </a:cubicBezTo>
                <a:cubicBezTo>
                  <a:pt x="3019" y="2022"/>
                  <a:pt x="3073" y="2120"/>
                  <a:pt x="3119" y="2219"/>
                </a:cubicBezTo>
                <a:cubicBezTo>
                  <a:pt x="3159" y="2304"/>
                  <a:pt x="3200" y="2395"/>
                  <a:pt x="3214" y="2488"/>
                </a:cubicBezTo>
                <a:cubicBezTo>
                  <a:pt x="3218" y="2516"/>
                  <a:pt x="3219" y="2524"/>
                  <a:pt x="3219" y="2542"/>
                </a:cubicBezTo>
              </a:path>
              <a:path w="5779" h="3025" extrusionOk="0">
                <a:moveTo>
                  <a:pt x="3316" y="2276"/>
                </a:moveTo>
                <a:cubicBezTo>
                  <a:pt x="3274" y="2264"/>
                  <a:pt x="3228" y="2268"/>
                  <a:pt x="3184" y="2268"/>
                </a:cubicBezTo>
                <a:cubicBezTo>
                  <a:pt x="3094" y="2268"/>
                  <a:pt x="3007" y="2272"/>
                  <a:pt x="2918" y="2282"/>
                </a:cubicBezTo>
                <a:cubicBezTo>
                  <a:pt x="2860" y="2288"/>
                  <a:pt x="2811" y="2293"/>
                  <a:pt x="2756" y="2312"/>
                </a:cubicBezTo>
              </a:path>
              <a:path w="5779" h="3025" extrusionOk="0">
                <a:moveTo>
                  <a:pt x="4062" y="2121"/>
                </a:moveTo>
                <a:cubicBezTo>
                  <a:pt x="4032" y="2127"/>
                  <a:pt x="3995" y="2133"/>
                  <a:pt x="3966" y="2143"/>
                </a:cubicBezTo>
                <a:cubicBezTo>
                  <a:pt x="3927" y="2157"/>
                  <a:pt x="3880" y="2181"/>
                  <a:pt x="3860" y="2219"/>
                </a:cubicBezTo>
                <a:cubicBezTo>
                  <a:pt x="3837" y="2263"/>
                  <a:pt x="3848" y="2319"/>
                  <a:pt x="3868" y="2361"/>
                </a:cubicBezTo>
                <a:cubicBezTo>
                  <a:pt x="3896" y="2420"/>
                  <a:pt x="3937" y="2459"/>
                  <a:pt x="3999" y="2473"/>
                </a:cubicBezTo>
                <a:cubicBezTo>
                  <a:pt x="4048" y="2434"/>
                  <a:pt x="4055" y="2395"/>
                  <a:pt x="4056" y="2331"/>
                </a:cubicBezTo>
                <a:cubicBezTo>
                  <a:pt x="4058" y="2210"/>
                  <a:pt x="4034" y="2088"/>
                  <a:pt x="4002" y="1972"/>
                </a:cubicBezTo>
                <a:cubicBezTo>
                  <a:pt x="3974" y="1870"/>
                  <a:pt x="3938" y="1768"/>
                  <a:pt x="3892" y="1673"/>
                </a:cubicBezTo>
                <a:cubicBezTo>
                  <a:pt x="3885" y="1661"/>
                  <a:pt x="3879" y="1648"/>
                  <a:pt x="3872" y="1636"/>
                </a:cubicBezTo>
                <a:cubicBezTo>
                  <a:pt x="3884" y="1674"/>
                  <a:pt x="3893" y="1677"/>
                  <a:pt x="3910" y="1713"/>
                </a:cubicBezTo>
                <a:cubicBezTo>
                  <a:pt x="3956" y="1810"/>
                  <a:pt x="3994" y="1909"/>
                  <a:pt x="4029" y="2011"/>
                </a:cubicBezTo>
                <a:cubicBezTo>
                  <a:pt x="4066" y="2118"/>
                  <a:pt x="4096" y="2228"/>
                  <a:pt x="4127" y="2337"/>
                </a:cubicBezTo>
                <a:cubicBezTo>
                  <a:pt x="4145" y="2400"/>
                  <a:pt x="4157" y="2475"/>
                  <a:pt x="4188" y="2533"/>
                </a:cubicBezTo>
                <a:cubicBezTo>
                  <a:pt x="4210" y="2575"/>
                  <a:pt x="4217" y="2560"/>
                  <a:pt x="4248" y="2569"/>
                </a:cubicBezTo>
              </a:path>
              <a:path w="5779" h="3025" extrusionOk="0">
                <a:moveTo>
                  <a:pt x="4665" y="2278"/>
                </a:moveTo>
                <a:cubicBezTo>
                  <a:pt x="4679" y="2258"/>
                  <a:pt x="4672" y="2241"/>
                  <a:pt x="4643" y="2231"/>
                </a:cubicBezTo>
                <a:cubicBezTo>
                  <a:pt x="4593" y="2213"/>
                  <a:pt x="4524" y="2211"/>
                  <a:pt x="4475" y="2233"/>
                </a:cubicBezTo>
                <a:cubicBezTo>
                  <a:pt x="4440" y="2249"/>
                  <a:pt x="4421" y="2285"/>
                  <a:pt x="4421" y="2323"/>
                </a:cubicBezTo>
                <a:cubicBezTo>
                  <a:pt x="4421" y="2358"/>
                  <a:pt x="4435" y="2400"/>
                  <a:pt x="4459" y="2426"/>
                </a:cubicBezTo>
                <a:cubicBezTo>
                  <a:pt x="4482" y="2452"/>
                  <a:pt x="4504" y="2448"/>
                  <a:pt x="4528" y="2426"/>
                </a:cubicBezTo>
                <a:cubicBezTo>
                  <a:pt x="4559" y="2397"/>
                  <a:pt x="4578" y="2354"/>
                  <a:pt x="4596" y="2316"/>
                </a:cubicBezTo>
                <a:cubicBezTo>
                  <a:pt x="4608" y="2292"/>
                  <a:pt x="4615" y="2237"/>
                  <a:pt x="4653" y="2239"/>
                </a:cubicBezTo>
                <a:cubicBezTo>
                  <a:pt x="4680" y="2240"/>
                  <a:pt x="4716" y="2297"/>
                  <a:pt x="4729" y="2315"/>
                </a:cubicBezTo>
                <a:cubicBezTo>
                  <a:pt x="4756" y="2351"/>
                  <a:pt x="4782" y="2389"/>
                  <a:pt x="4802" y="2429"/>
                </a:cubicBezTo>
                <a:cubicBezTo>
                  <a:pt x="4810" y="2446"/>
                  <a:pt x="4811" y="2450"/>
                  <a:pt x="4818" y="2459"/>
                </a:cubicBezTo>
                <a:cubicBezTo>
                  <a:pt x="4802" y="2414"/>
                  <a:pt x="4794" y="2370"/>
                  <a:pt x="4784" y="2323"/>
                </a:cubicBezTo>
              </a:path>
              <a:path w="5779" h="3025" extrusionOk="0">
                <a:moveTo>
                  <a:pt x="4635" y="1571"/>
                </a:moveTo>
                <a:cubicBezTo>
                  <a:pt x="4666" y="1589"/>
                  <a:pt x="4682" y="1601"/>
                  <a:pt x="4701" y="1641"/>
                </a:cubicBezTo>
                <a:cubicBezTo>
                  <a:pt x="4738" y="1722"/>
                  <a:pt x="4749" y="1816"/>
                  <a:pt x="4768" y="1902"/>
                </a:cubicBezTo>
                <a:cubicBezTo>
                  <a:pt x="4793" y="2013"/>
                  <a:pt x="4826" y="2122"/>
                  <a:pt x="4858" y="2231"/>
                </a:cubicBezTo>
                <a:cubicBezTo>
                  <a:pt x="4878" y="2297"/>
                  <a:pt x="4900" y="2385"/>
                  <a:pt x="4950" y="2436"/>
                </a:cubicBezTo>
                <a:cubicBezTo>
                  <a:pt x="4977" y="2455"/>
                  <a:pt x="4983" y="2462"/>
                  <a:pt x="5006" y="2458"/>
                </a:cubicBezTo>
              </a:path>
              <a:path w="5779" h="3025" extrusionOk="0">
                <a:moveTo>
                  <a:pt x="5136" y="2298"/>
                </a:moveTo>
                <a:cubicBezTo>
                  <a:pt x="5096" y="2301"/>
                  <a:pt x="5061" y="2292"/>
                  <a:pt x="5021" y="2287"/>
                </a:cubicBezTo>
                <a:cubicBezTo>
                  <a:pt x="4942" y="2278"/>
                  <a:pt x="4862" y="2269"/>
                  <a:pt x="4784" y="2254"/>
                </a:cubicBezTo>
                <a:cubicBezTo>
                  <a:pt x="4776" y="2253"/>
                  <a:pt x="4626" y="2231"/>
                  <a:pt x="4627" y="2217"/>
                </a:cubicBezTo>
                <a:cubicBezTo>
                  <a:pt x="4634" y="2211"/>
                  <a:pt x="4641" y="2205"/>
                  <a:pt x="4648" y="2199"/>
                </a:cubicBezTo>
              </a:path>
              <a:path w="5779" h="3025" extrusionOk="0">
                <a:moveTo>
                  <a:pt x="5334" y="2115"/>
                </a:moveTo>
                <a:cubicBezTo>
                  <a:pt x="5360" y="2109"/>
                  <a:pt x="5366" y="2107"/>
                  <a:pt x="5383" y="2108"/>
                </a:cubicBezTo>
                <a:cubicBezTo>
                  <a:pt x="5363" y="2082"/>
                  <a:pt x="5332" y="2104"/>
                  <a:pt x="5299" y="2116"/>
                </a:cubicBezTo>
                <a:cubicBezTo>
                  <a:pt x="5249" y="2135"/>
                  <a:pt x="5216" y="2164"/>
                  <a:pt x="5194" y="2213"/>
                </a:cubicBezTo>
                <a:cubicBezTo>
                  <a:pt x="5174" y="2255"/>
                  <a:pt x="5176" y="2299"/>
                  <a:pt x="5200" y="2338"/>
                </a:cubicBezTo>
                <a:cubicBezTo>
                  <a:pt x="5223" y="2375"/>
                  <a:pt x="5264" y="2391"/>
                  <a:pt x="5307" y="2387"/>
                </a:cubicBezTo>
                <a:cubicBezTo>
                  <a:pt x="5356" y="2382"/>
                  <a:pt x="5397" y="2352"/>
                  <a:pt x="5428" y="2316"/>
                </a:cubicBezTo>
                <a:cubicBezTo>
                  <a:pt x="5457" y="2283"/>
                  <a:pt x="5464" y="2236"/>
                  <a:pt x="5500" y="2216"/>
                </a:cubicBezTo>
                <a:cubicBezTo>
                  <a:pt x="5531" y="2244"/>
                  <a:pt x="5560" y="2273"/>
                  <a:pt x="5588" y="2305"/>
                </a:cubicBezTo>
                <a:cubicBezTo>
                  <a:pt x="5634" y="2356"/>
                  <a:pt x="5678" y="2405"/>
                  <a:pt x="5720" y="2459"/>
                </a:cubicBezTo>
                <a:cubicBezTo>
                  <a:pt x="5741" y="2485"/>
                  <a:pt x="5760" y="2511"/>
                  <a:pt x="5778" y="253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9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56363" y="3022600"/>
            <a:ext cx="1268412" cy="404813"/>
          </a:xfrm>
          <a:custGeom>
            <a:avLst/>
            <a:gdLst>
              <a:gd name="T0" fmla="+- 0 19330 17933"/>
              <a:gd name="T1" fmla="*/ T0 w 3526"/>
              <a:gd name="T2" fmla="+- 0 8676 8395"/>
              <a:gd name="T3" fmla="*/ 8676 h 1126"/>
              <a:gd name="T4" fmla="+- 0 18926 17933"/>
              <a:gd name="T5" fmla="*/ T4 w 3526"/>
              <a:gd name="T6" fmla="+- 0 8660 8395"/>
              <a:gd name="T7" fmla="*/ 8660 h 1126"/>
              <a:gd name="T8" fmla="+- 0 18090 17933"/>
              <a:gd name="T9" fmla="*/ T8 w 3526"/>
              <a:gd name="T10" fmla="+- 0 8620 8395"/>
              <a:gd name="T11" fmla="*/ 8620 h 1126"/>
              <a:gd name="T12" fmla="+- 0 18093 17933"/>
              <a:gd name="T13" fmla="*/ T12 w 3526"/>
              <a:gd name="T14" fmla="+- 0 8531 8395"/>
              <a:gd name="T15" fmla="*/ 8531 h 1126"/>
              <a:gd name="T16" fmla="+- 0 18170 17933"/>
              <a:gd name="T17" fmla="*/ T16 w 3526"/>
              <a:gd name="T18" fmla="+- 0 8408 8395"/>
              <a:gd name="T19" fmla="*/ 8408 h 1126"/>
              <a:gd name="T20" fmla="+- 0 18017 17933"/>
              <a:gd name="T21" fmla="*/ T20 w 3526"/>
              <a:gd name="T22" fmla="+- 0 8665 8395"/>
              <a:gd name="T23" fmla="*/ 8665 h 1126"/>
              <a:gd name="T24" fmla="+- 0 17935 17933"/>
              <a:gd name="T25" fmla="*/ T24 w 3526"/>
              <a:gd name="T26" fmla="+- 0 8737 8395"/>
              <a:gd name="T27" fmla="*/ 8737 h 1126"/>
              <a:gd name="T28" fmla="+- 0 18349 17933"/>
              <a:gd name="T29" fmla="*/ T28 w 3526"/>
              <a:gd name="T30" fmla="+- 0 8887 8395"/>
              <a:gd name="T31" fmla="*/ 8887 h 1126"/>
              <a:gd name="T32" fmla="+- 0 19156 17933"/>
              <a:gd name="T33" fmla="*/ T32 w 3526"/>
              <a:gd name="T34" fmla="+- 0 8990 8395"/>
              <a:gd name="T35" fmla="*/ 8990 h 1126"/>
              <a:gd name="T36" fmla="+- 0 18927 17933"/>
              <a:gd name="T37" fmla="*/ T36 w 3526"/>
              <a:gd name="T38" fmla="+- 0 9049 8395"/>
              <a:gd name="T39" fmla="*/ 9049 h 1126"/>
              <a:gd name="T40" fmla="+- 0 18955 17933"/>
              <a:gd name="T41" fmla="*/ T40 w 3526"/>
              <a:gd name="T42" fmla="+- 0 9133 8395"/>
              <a:gd name="T43" fmla="*/ 9133 h 1126"/>
              <a:gd name="T44" fmla="+- 0 19221 17933"/>
              <a:gd name="T45" fmla="*/ T44 w 3526"/>
              <a:gd name="T46" fmla="+- 0 9307 8395"/>
              <a:gd name="T47" fmla="*/ 9307 h 1126"/>
              <a:gd name="T48" fmla="+- 0 19031 17933"/>
              <a:gd name="T49" fmla="*/ T48 w 3526"/>
              <a:gd name="T50" fmla="+- 0 9385 8395"/>
              <a:gd name="T51" fmla="*/ 9385 h 1126"/>
              <a:gd name="T52" fmla="+- 0 19380 17933"/>
              <a:gd name="T53" fmla="*/ T52 w 3526"/>
              <a:gd name="T54" fmla="+- 0 9315 8395"/>
              <a:gd name="T55" fmla="*/ 9315 h 1126"/>
              <a:gd name="T56" fmla="+- 0 19600 17933"/>
              <a:gd name="T57" fmla="*/ T56 w 3526"/>
              <a:gd name="T58" fmla="+- 0 9367 8395"/>
              <a:gd name="T59" fmla="*/ 9367 h 1126"/>
              <a:gd name="T60" fmla="+- 0 19625 17933"/>
              <a:gd name="T61" fmla="*/ T60 w 3526"/>
              <a:gd name="T62" fmla="+- 0 9198 8395"/>
              <a:gd name="T63" fmla="*/ 9198 h 1126"/>
              <a:gd name="T64" fmla="+- 0 19755 17933"/>
              <a:gd name="T65" fmla="*/ T64 w 3526"/>
              <a:gd name="T66" fmla="+- 0 9339 8395"/>
              <a:gd name="T67" fmla="*/ 9339 h 1126"/>
              <a:gd name="T68" fmla="+- 0 19850 17933"/>
              <a:gd name="T69" fmla="*/ T68 w 3526"/>
              <a:gd name="T70" fmla="+- 0 9251 8395"/>
              <a:gd name="T71" fmla="*/ 9251 h 1126"/>
              <a:gd name="T72" fmla="+- 0 19860 17933"/>
              <a:gd name="T73" fmla="*/ T72 w 3526"/>
              <a:gd name="T74" fmla="+- 0 9150 8395"/>
              <a:gd name="T75" fmla="*/ 9150 h 1126"/>
              <a:gd name="T76" fmla="+- 0 20085 17933"/>
              <a:gd name="T77" fmla="*/ T76 w 3526"/>
              <a:gd name="T78" fmla="+- 0 9241 8395"/>
              <a:gd name="T79" fmla="*/ 9241 h 1126"/>
              <a:gd name="T80" fmla="+- 0 20149 17933"/>
              <a:gd name="T81" fmla="*/ T80 w 3526"/>
              <a:gd name="T82" fmla="+- 0 9384 8395"/>
              <a:gd name="T83" fmla="*/ 9384 h 1126"/>
              <a:gd name="T84" fmla="+- 0 20074 17933"/>
              <a:gd name="T85" fmla="*/ T84 w 3526"/>
              <a:gd name="T86" fmla="+- 0 9003 8395"/>
              <a:gd name="T87" fmla="*/ 9003 h 1126"/>
              <a:gd name="T88" fmla="+- 0 20125 17933"/>
              <a:gd name="T89" fmla="*/ T88 w 3526"/>
              <a:gd name="T90" fmla="+- 0 8916 8395"/>
              <a:gd name="T91" fmla="*/ 8916 h 1126"/>
              <a:gd name="T92" fmla="+- 0 20325 17933"/>
              <a:gd name="T93" fmla="*/ T92 w 3526"/>
              <a:gd name="T94" fmla="+- 0 9031 8395"/>
              <a:gd name="T95" fmla="*/ 9031 h 1126"/>
              <a:gd name="T96" fmla="+- 0 20396 17933"/>
              <a:gd name="T97" fmla="*/ T96 w 3526"/>
              <a:gd name="T98" fmla="+- 0 9354 8395"/>
              <a:gd name="T99" fmla="*/ 9354 h 1126"/>
              <a:gd name="T100" fmla="+- 0 20452 17933"/>
              <a:gd name="T101" fmla="*/ T100 w 3526"/>
              <a:gd name="T102" fmla="+- 0 9201 8395"/>
              <a:gd name="T103" fmla="*/ 9201 h 1126"/>
              <a:gd name="T104" fmla="+- 0 20297 17933"/>
              <a:gd name="T105" fmla="*/ T104 w 3526"/>
              <a:gd name="T106" fmla="+- 0 9189 8395"/>
              <a:gd name="T107" fmla="*/ 9189 h 1126"/>
              <a:gd name="T108" fmla="+- 0 20183 17933"/>
              <a:gd name="T109" fmla="*/ T108 w 3526"/>
              <a:gd name="T110" fmla="+- 0 9194 8395"/>
              <a:gd name="T111" fmla="*/ 9194 h 1126"/>
              <a:gd name="T112" fmla="+- 0 20652 17933"/>
              <a:gd name="T113" fmla="*/ T112 w 3526"/>
              <a:gd name="T114" fmla="+- 0 9149 8395"/>
              <a:gd name="T115" fmla="*/ 9149 h 1126"/>
              <a:gd name="T116" fmla="+- 0 20586 17933"/>
              <a:gd name="T117" fmla="*/ T116 w 3526"/>
              <a:gd name="T118" fmla="+- 0 9359 8395"/>
              <a:gd name="T119" fmla="*/ 9359 h 1126"/>
              <a:gd name="T120" fmla="+- 0 20782 17933"/>
              <a:gd name="T121" fmla="*/ T120 w 3526"/>
              <a:gd name="T122" fmla="+- 0 9376 8395"/>
              <a:gd name="T123" fmla="*/ 9376 h 1126"/>
              <a:gd name="T124" fmla="+- 0 20822 17933"/>
              <a:gd name="T125" fmla="*/ T124 w 3526"/>
              <a:gd name="T126" fmla="+- 0 8870 8395"/>
              <a:gd name="T127" fmla="*/ 8870 h 1126"/>
              <a:gd name="T128" fmla="+- 0 20891 17933"/>
              <a:gd name="T129" fmla="*/ T128 w 3526"/>
              <a:gd name="T130" fmla="+- 0 9016 8395"/>
              <a:gd name="T131" fmla="*/ 9016 h 1126"/>
              <a:gd name="T132" fmla="+- 0 21044 17933"/>
              <a:gd name="T133" fmla="*/ T132 w 3526"/>
              <a:gd name="T134" fmla="+- 0 9400 8395"/>
              <a:gd name="T135" fmla="*/ 9400 h 1126"/>
              <a:gd name="T136" fmla="+- 0 21186 17933"/>
              <a:gd name="T137" fmla="*/ T136 w 3526"/>
              <a:gd name="T138" fmla="+- 0 9225 8395"/>
              <a:gd name="T139" fmla="*/ 9225 h 1126"/>
              <a:gd name="T140" fmla="+- 0 21458 17933"/>
              <a:gd name="T141" fmla="*/ T140 w 3526"/>
              <a:gd name="T142" fmla="+- 0 9520 8395"/>
              <a:gd name="T143" fmla="*/ 9520 h 11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</a:cxnLst>
            <a:rect l="0" t="0" r="r" b="b"/>
            <a:pathLst>
              <a:path w="3526" h="1126" extrusionOk="0">
                <a:moveTo>
                  <a:pt x="1492" y="305"/>
                </a:moveTo>
                <a:cubicBezTo>
                  <a:pt x="1463" y="294"/>
                  <a:pt x="1436" y="285"/>
                  <a:pt x="1397" y="281"/>
                </a:cubicBezTo>
                <a:cubicBezTo>
                  <a:pt x="1347" y="275"/>
                  <a:pt x="1296" y="273"/>
                  <a:pt x="1246" y="270"/>
                </a:cubicBezTo>
                <a:cubicBezTo>
                  <a:pt x="1162" y="264"/>
                  <a:pt x="1077" y="266"/>
                  <a:pt x="993" y="265"/>
                </a:cubicBezTo>
                <a:cubicBezTo>
                  <a:pt x="863" y="263"/>
                  <a:pt x="732" y="261"/>
                  <a:pt x="602" y="256"/>
                </a:cubicBezTo>
                <a:cubicBezTo>
                  <a:pt x="473" y="251"/>
                  <a:pt x="279" y="276"/>
                  <a:pt x="157" y="225"/>
                </a:cubicBezTo>
                <a:cubicBezTo>
                  <a:pt x="142" y="218"/>
                  <a:pt x="136" y="215"/>
                  <a:pt x="133" y="202"/>
                </a:cubicBezTo>
                <a:cubicBezTo>
                  <a:pt x="144" y="180"/>
                  <a:pt x="149" y="158"/>
                  <a:pt x="160" y="136"/>
                </a:cubicBezTo>
                <a:cubicBezTo>
                  <a:pt x="172" y="112"/>
                  <a:pt x="188" y="85"/>
                  <a:pt x="204" y="63"/>
                </a:cubicBezTo>
                <a:cubicBezTo>
                  <a:pt x="221" y="40"/>
                  <a:pt x="224" y="39"/>
                  <a:pt x="237" y="13"/>
                </a:cubicBezTo>
                <a:cubicBezTo>
                  <a:pt x="227" y="87"/>
                  <a:pt x="198" y="126"/>
                  <a:pt x="157" y="188"/>
                </a:cubicBezTo>
                <a:cubicBezTo>
                  <a:pt x="136" y="220"/>
                  <a:pt x="112" y="243"/>
                  <a:pt x="84" y="270"/>
                </a:cubicBezTo>
                <a:cubicBezTo>
                  <a:pt x="65" y="289"/>
                  <a:pt x="44" y="304"/>
                  <a:pt x="24" y="322"/>
                </a:cubicBezTo>
                <a:cubicBezTo>
                  <a:pt x="12" y="331"/>
                  <a:pt x="8" y="334"/>
                  <a:pt x="2" y="342"/>
                </a:cubicBezTo>
                <a:cubicBezTo>
                  <a:pt x="25" y="376"/>
                  <a:pt x="43" y="383"/>
                  <a:pt x="94" y="399"/>
                </a:cubicBezTo>
                <a:cubicBezTo>
                  <a:pt x="200" y="433"/>
                  <a:pt x="310" y="457"/>
                  <a:pt x="416" y="492"/>
                </a:cubicBezTo>
                <a:cubicBezTo>
                  <a:pt x="503" y="520"/>
                  <a:pt x="589" y="548"/>
                  <a:pt x="674" y="583"/>
                </a:cubicBezTo>
              </a:path>
              <a:path w="3526" h="1126" extrusionOk="0">
                <a:moveTo>
                  <a:pt x="1223" y="595"/>
                </a:moveTo>
                <a:cubicBezTo>
                  <a:pt x="1188" y="593"/>
                  <a:pt x="1159" y="600"/>
                  <a:pt x="1125" y="608"/>
                </a:cubicBezTo>
                <a:cubicBezTo>
                  <a:pt x="1079" y="619"/>
                  <a:pt x="1037" y="633"/>
                  <a:pt x="994" y="654"/>
                </a:cubicBezTo>
                <a:cubicBezTo>
                  <a:pt x="965" y="668"/>
                  <a:pt x="940" y="679"/>
                  <a:pt x="923" y="706"/>
                </a:cubicBezTo>
                <a:cubicBezTo>
                  <a:pt x="955" y="731"/>
                  <a:pt x="981" y="730"/>
                  <a:pt x="1022" y="738"/>
                </a:cubicBezTo>
                <a:cubicBezTo>
                  <a:pt x="1102" y="753"/>
                  <a:pt x="1183" y="766"/>
                  <a:pt x="1248" y="819"/>
                </a:cubicBezTo>
                <a:cubicBezTo>
                  <a:pt x="1277" y="843"/>
                  <a:pt x="1297" y="873"/>
                  <a:pt x="1288" y="912"/>
                </a:cubicBezTo>
                <a:cubicBezTo>
                  <a:pt x="1279" y="951"/>
                  <a:pt x="1245" y="968"/>
                  <a:pt x="1210" y="982"/>
                </a:cubicBezTo>
                <a:cubicBezTo>
                  <a:pt x="1171" y="997"/>
                  <a:pt x="1137" y="997"/>
                  <a:pt x="1098" y="990"/>
                </a:cubicBezTo>
              </a:path>
              <a:path w="3526" h="1126" extrusionOk="0">
                <a:moveTo>
                  <a:pt x="1382" y="844"/>
                </a:moveTo>
                <a:cubicBezTo>
                  <a:pt x="1399" y="873"/>
                  <a:pt x="1421" y="898"/>
                  <a:pt x="1447" y="920"/>
                </a:cubicBezTo>
                <a:cubicBezTo>
                  <a:pt x="1480" y="949"/>
                  <a:pt x="1518" y="971"/>
                  <a:pt x="1560" y="984"/>
                </a:cubicBezTo>
                <a:cubicBezTo>
                  <a:pt x="1597" y="995"/>
                  <a:pt x="1636" y="997"/>
                  <a:pt x="1667" y="972"/>
                </a:cubicBezTo>
                <a:cubicBezTo>
                  <a:pt x="1707" y="941"/>
                  <a:pt x="1706" y="897"/>
                  <a:pt x="1703" y="851"/>
                </a:cubicBezTo>
                <a:cubicBezTo>
                  <a:pt x="1702" y="833"/>
                  <a:pt x="1697" y="820"/>
                  <a:pt x="1692" y="803"/>
                </a:cubicBezTo>
                <a:cubicBezTo>
                  <a:pt x="1708" y="829"/>
                  <a:pt x="1725" y="851"/>
                  <a:pt x="1746" y="873"/>
                </a:cubicBezTo>
                <a:cubicBezTo>
                  <a:pt x="1770" y="899"/>
                  <a:pt x="1793" y="924"/>
                  <a:pt x="1822" y="944"/>
                </a:cubicBezTo>
                <a:cubicBezTo>
                  <a:pt x="1841" y="957"/>
                  <a:pt x="1861" y="966"/>
                  <a:pt x="1880" y="947"/>
                </a:cubicBezTo>
                <a:cubicBezTo>
                  <a:pt x="1902" y="925"/>
                  <a:pt x="1911" y="885"/>
                  <a:pt x="1917" y="856"/>
                </a:cubicBezTo>
                <a:cubicBezTo>
                  <a:pt x="1924" y="824"/>
                  <a:pt x="1928" y="791"/>
                  <a:pt x="1927" y="758"/>
                </a:cubicBezTo>
                <a:cubicBezTo>
                  <a:pt x="1926" y="744"/>
                  <a:pt x="1926" y="738"/>
                  <a:pt x="1927" y="755"/>
                </a:cubicBezTo>
              </a:path>
              <a:path w="3526" h="1126" extrusionOk="0">
                <a:moveTo>
                  <a:pt x="2128" y="761"/>
                </a:moveTo>
                <a:cubicBezTo>
                  <a:pt x="2150" y="791"/>
                  <a:pt x="2145" y="809"/>
                  <a:pt x="2152" y="846"/>
                </a:cubicBezTo>
                <a:cubicBezTo>
                  <a:pt x="2159" y="882"/>
                  <a:pt x="2166" y="914"/>
                  <a:pt x="2180" y="949"/>
                </a:cubicBezTo>
                <a:cubicBezTo>
                  <a:pt x="2182" y="954"/>
                  <a:pt x="2213" y="1022"/>
                  <a:pt x="2216" y="989"/>
                </a:cubicBezTo>
                <a:cubicBezTo>
                  <a:pt x="2215" y="981"/>
                  <a:pt x="2213" y="974"/>
                  <a:pt x="2212" y="966"/>
                </a:cubicBezTo>
              </a:path>
              <a:path w="3526" h="1126" extrusionOk="0">
                <a:moveTo>
                  <a:pt x="2141" y="608"/>
                </a:moveTo>
                <a:cubicBezTo>
                  <a:pt x="2158" y="594"/>
                  <a:pt x="2181" y="579"/>
                  <a:pt x="2185" y="557"/>
                </a:cubicBezTo>
                <a:cubicBezTo>
                  <a:pt x="2185" y="536"/>
                  <a:pt x="2183" y="531"/>
                  <a:pt x="2192" y="521"/>
                </a:cubicBezTo>
              </a:path>
              <a:path w="3526" h="1126" extrusionOk="0">
                <a:moveTo>
                  <a:pt x="2343" y="530"/>
                </a:moveTo>
                <a:cubicBezTo>
                  <a:pt x="2361" y="564"/>
                  <a:pt x="2382" y="598"/>
                  <a:pt x="2392" y="636"/>
                </a:cubicBezTo>
                <a:cubicBezTo>
                  <a:pt x="2407" y="692"/>
                  <a:pt x="2415" y="751"/>
                  <a:pt x="2428" y="808"/>
                </a:cubicBezTo>
                <a:cubicBezTo>
                  <a:pt x="2440" y="857"/>
                  <a:pt x="2449" y="911"/>
                  <a:pt x="2463" y="959"/>
                </a:cubicBezTo>
                <a:cubicBezTo>
                  <a:pt x="2470" y="983"/>
                  <a:pt x="2474" y="990"/>
                  <a:pt x="2490" y="1005"/>
                </a:cubicBezTo>
              </a:path>
              <a:path w="3526" h="1126" extrusionOk="0">
                <a:moveTo>
                  <a:pt x="2519" y="806"/>
                </a:moveTo>
                <a:cubicBezTo>
                  <a:pt x="2506" y="781"/>
                  <a:pt x="2495" y="786"/>
                  <a:pt x="2465" y="786"/>
                </a:cubicBezTo>
                <a:cubicBezTo>
                  <a:pt x="2433" y="785"/>
                  <a:pt x="2396" y="788"/>
                  <a:pt x="2364" y="794"/>
                </a:cubicBezTo>
                <a:cubicBezTo>
                  <a:pt x="2334" y="800"/>
                  <a:pt x="2307" y="809"/>
                  <a:pt x="2275" y="805"/>
                </a:cubicBezTo>
                <a:cubicBezTo>
                  <a:pt x="2267" y="803"/>
                  <a:pt x="2258" y="801"/>
                  <a:pt x="2250" y="799"/>
                </a:cubicBezTo>
              </a:path>
              <a:path w="3526" h="1126" extrusionOk="0">
                <a:moveTo>
                  <a:pt x="2768" y="738"/>
                </a:moveTo>
                <a:cubicBezTo>
                  <a:pt x="2767" y="715"/>
                  <a:pt x="2739" y="740"/>
                  <a:pt x="2719" y="754"/>
                </a:cubicBezTo>
                <a:cubicBezTo>
                  <a:pt x="2685" y="778"/>
                  <a:pt x="2661" y="811"/>
                  <a:pt x="2649" y="851"/>
                </a:cubicBezTo>
                <a:cubicBezTo>
                  <a:pt x="2638" y="886"/>
                  <a:pt x="2634" y="931"/>
                  <a:pt x="2653" y="964"/>
                </a:cubicBezTo>
                <a:cubicBezTo>
                  <a:pt x="2671" y="995"/>
                  <a:pt x="2708" y="1013"/>
                  <a:pt x="2743" y="1014"/>
                </a:cubicBezTo>
                <a:cubicBezTo>
                  <a:pt x="2785" y="1015"/>
                  <a:pt x="2818" y="1008"/>
                  <a:pt x="2849" y="981"/>
                </a:cubicBezTo>
                <a:cubicBezTo>
                  <a:pt x="2872" y="959"/>
                  <a:pt x="2880" y="951"/>
                  <a:pt x="2885" y="929"/>
                </a:cubicBezTo>
              </a:path>
              <a:path w="3526" h="1126" extrusionOk="0">
                <a:moveTo>
                  <a:pt x="2889" y="475"/>
                </a:moveTo>
                <a:cubicBezTo>
                  <a:pt x="2909" y="448"/>
                  <a:pt x="2886" y="461"/>
                  <a:pt x="2923" y="452"/>
                </a:cubicBezTo>
                <a:cubicBezTo>
                  <a:pt x="2935" y="508"/>
                  <a:pt x="2942" y="566"/>
                  <a:pt x="2958" y="621"/>
                </a:cubicBezTo>
                <a:cubicBezTo>
                  <a:pt x="2982" y="705"/>
                  <a:pt x="3005" y="788"/>
                  <a:pt x="3034" y="871"/>
                </a:cubicBezTo>
                <a:cubicBezTo>
                  <a:pt x="3041" y="891"/>
                  <a:pt x="3069" y="1017"/>
                  <a:pt x="3111" y="1005"/>
                </a:cubicBezTo>
                <a:cubicBezTo>
                  <a:pt x="3141" y="997"/>
                  <a:pt x="3159" y="940"/>
                  <a:pt x="3171" y="917"/>
                </a:cubicBezTo>
                <a:cubicBezTo>
                  <a:pt x="3189" y="883"/>
                  <a:pt x="3208" y="835"/>
                  <a:pt x="3253" y="830"/>
                </a:cubicBezTo>
                <a:cubicBezTo>
                  <a:pt x="3305" y="825"/>
                  <a:pt x="3346" y="880"/>
                  <a:pt x="3375" y="913"/>
                </a:cubicBezTo>
                <a:cubicBezTo>
                  <a:pt x="3432" y="978"/>
                  <a:pt x="3475" y="1054"/>
                  <a:pt x="3525" y="112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72425" y="3157538"/>
            <a:ext cx="649288" cy="1689100"/>
          </a:xfrm>
          <a:custGeom>
            <a:avLst/>
            <a:gdLst>
              <a:gd name="T0" fmla="+- 0 23200 22144"/>
              <a:gd name="T1" fmla="*/ T0 w 1803"/>
              <a:gd name="T2" fmla="+- 0 8827 8769"/>
              <a:gd name="T3" fmla="*/ 8827 h 4693"/>
              <a:gd name="T4" fmla="+- 0 23151 22144"/>
              <a:gd name="T5" fmla="*/ T4 w 1803"/>
              <a:gd name="T6" fmla="+- 0 8789 8769"/>
              <a:gd name="T7" fmla="*/ 8789 h 4693"/>
              <a:gd name="T8" fmla="+- 0 22998 22144"/>
              <a:gd name="T9" fmla="*/ T8 w 1803"/>
              <a:gd name="T10" fmla="+- 0 8770 8769"/>
              <a:gd name="T11" fmla="*/ 8770 h 4693"/>
              <a:gd name="T12" fmla="+- 0 22266 22144"/>
              <a:gd name="T13" fmla="*/ T12 w 1803"/>
              <a:gd name="T14" fmla="+- 0 9083 8769"/>
              <a:gd name="T15" fmla="*/ 9083 h 4693"/>
              <a:gd name="T16" fmla="+- 0 22183 22144"/>
              <a:gd name="T17" fmla="*/ T16 w 1803"/>
              <a:gd name="T18" fmla="+- 0 9955 8769"/>
              <a:gd name="T19" fmla="*/ 9955 h 4693"/>
              <a:gd name="T20" fmla="+- 0 22697 22144"/>
              <a:gd name="T21" fmla="*/ T20 w 1803"/>
              <a:gd name="T22" fmla="+- 0 10420 8769"/>
              <a:gd name="T23" fmla="*/ 10420 h 4693"/>
              <a:gd name="T24" fmla="+- 0 23523 22144"/>
              <a:gd name="T25" fmla="*/ T24 w 1803"/>
              <a:gd name="T26" fmla="+- 0 10144 8769"/>
              <a:gd name="T27" fmla="*/ 10144 h 4693"/>
              <a:gd name="T28" fmla="+- 0 23938 22144"/>
              <a:gd name="T29" fmla="*/ T28 w 1803"/>
              <a:gd name="T30" fmla="+- 0 9553 8769"/>
              <a:gd name="T31" fmla="*/ 9553 h 4693"/>
              <a:gd name="T32" fmla="+- 0 23646 22144"/>
              <a:gd name="T33" fmla="*/ T32 w 1803"/>
              <a:gd name="T34" fmla="+- 0 8988 8769"/>
              <a:gd name="T35" fmla="*/ 8988 h 4693"/>
              <a:gd name="T36" fmla="+- 0 23054 22144"/>
              <a:gd name="T37" fmla="*/ T36 w 1803"/>
              <a:gd name="T38" fmla="+- 0 8890 8769"/>
              <a:gd name="T39" fmla="*/ 8890 h 4693"/>
              <a:gd name="T40" fmla="+- 0 22660 22144"/>
              <a:gd name="T41" fmla="*/ T40 w 1803"/>
              <a:gd name="T42" fmla="+- 0 9132 8769"/>
              <a:gd name="T43" fmla="*/ 9132 h 4693"/>
              <a:gd name="T44" fmla="+- 0 22447 22144"/>
              <a:gd name="T45" fmla="*/ T44 w 1803"/>
              <a:gd name="T46" fmla="+- 0 9320 8769"/>
              <a:gd name="T47" fmla="*/ 9320 h 4693"/>
              <a:gd name="T48" fmla="+- 0 23042 22144"/>
              <a:gd name="T49" fmla="*/ T48 w 1803"/>
              <a:gd name="T50" fmla="+- 0 10484 8769"/>
              <a:gd name="T51" fmla="*/ 10484 h 4693"/>
              <a:gd name="T52" fmla="+- 0 23082 22144"/>
              <a:gd name="T53" fmla="*/ T52 w 1803"/>
              <a:gd name="T54" fmla="+- 0 10652 8769"/>
              <a:gd name="T55" fmla="*/ 10652 h 4693"/>
              <a:gd name="T56" fmla="+- 0 23110 22144"/>
              <a:gd name="T57" fmla="*/ T56 w 1803"/>
              <a:gd name="T58" fmla="+- 0 10934 8769"/>
              <a:gd name="T59" fmla="*/ 10934 h 4693"/>
              <a:gd name="T60" fmla="+- 0 23137 22144"/>
              <a:gd name="T61" fmla="*/ T60 w 1803"/>
              <a:gd name="T62" fmla="+- 0 11672 8769"/>
              <a:gd name="T63" fmla="*/ 11672 h 4693"/>
              <a:gd name="T64" fmla="+- 0 23121 22144"/>
              <a:gd name="T65" fmla="*/ T64 w 1803"/>
              <a:gd name="T66" fmla="+- 0 12276 8769"/>
              <a:gd name="T67" fmla="*/ 12276 h 4693"/>
              <a:gd name="T68" fmla="+- 0 23355 22144"/>
              <a:gd name="T69" fmla="*/ T68 w 1803"/>
              <a:gd name="T70" fmla="+- 0 12708 8769"/>
              <a:gd name="T71" fmla="*/ 12708 h 4693"/>
              <a:gd name="T72" fmla="+- 0 23306 22144"/>
              <a:gd name="T73" fmla="*/ T72 w 1803"/>
              <a:gd name="T74" fmla="+- 0 12826 8769"/>
              <a:gd name="T75" fmla="*/ 12826 h 4693"/>
              <a:gd name="T76" fmla="+- 0 23226 22144"/>
              <a:gd name="T77" fmla="*/ T76 w 1803"/>
              <a:gd name="T78" fmla="+- 0 12999 8769"/>
              <a:gd name="T79" fmla="*/ 12999 h 4693"/>
              <a:gd name="T80" fmla="+- 0 23226 22144"/>
              <a:gd name="T81" fmla="*/ T80 w 1803"/>
              <a:gd name="T82" fmla="+- 0 13282 8769"/>
              <a:gd name="T83" fmla="*/ 13282 h 4693"/>
              <a:gd name="T84" fmla="+- 0 23296 22144"/>
              <a:gd name="T85" fmla="*/ T84 w 1803"/>
              <a:gd name="T86" fmla="+- 0 13461 8769"/>
              <a:gd name="T87" fmla="*/ 13461 h 469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1803" h="4693" extrusionOk="0">
                <a:moveTo>
                  <a:pt x="1056" y="58"/>
                </a:moveTo>
                <a:cubicBezTo>
                  <a:pt x="1039" y="48"/>
                  <a:pt x="1028" y="28"/>
                  <a:pt x="1007" y="20"/>
                </a:cubicBezTo>
                <a:cubicBezTo>
                  <a:pt x="960" y="2"/>
                  <a:pt x="904" y="3"/>
                  <a:pt x="854" y="1"/>
                </a:cubicBezTo>
                <a:cubicBezTo>
                  <a:pt x="578" y="-9"/>
                  <a:pt x="275" y="60"/>
                  <a:pt x="122" y="314"/>
                </a:cubicBezTo>
                <a:cubicBezTo>
                  <a:pt x="-25" y="557"/>
                  <a:pt x="-32" y="919"/>
                  <a:pt x="39" y="1186"/>
                </a:cubicBezTo>
                <a:cubicBezTo>
                  <a:pt x="107" y="1440"/>
                  <a:pt x="296" y="1604"/>
                  <a:pt x="553" y="1651"/>
                </a:cubicBezTo>
                <a:cubicBezTo>
                  <a:pt x="858" y="1707"/>
                  <a:pt x="1152" y="1569"/>
                  <a:pt x="1379" y="1375"/>
                </a:cubicBezTo>
                <a:cubicBezTo>
                  <a:pt x="1556" y="1223"/>
                  <a:pt x="1748" y="1021"/>
                  <a:pt x="1794" y="784"/>
                </a:cubicBezTo>
                <a:cubicBezTo>
                  <a:pt x="1837" y="560"/>
                  <a:pt x="1669" y="346"/>
                  <a:pt x="1502" y="219"/>
                </a:cubicBezTo>
                <a:cubicBezTo>
                  <a:pt x="1327" y="85"/>
                  <a:pt x="1118" y="45"/>
                  <a:pt x="910" y="121"/>
                </a:cubicBezTo>
                <a:cubicBezTo>
                  <a:pt x="759" y="176"/>
                  <a:pt x="642" y="267"/>
                  <a:pt x="516" y="363"/>
                </a:cubicBezTo>
                <a:cubicBezTo>
                  <a:pt x="438" y="422"/>
                  <a:pt x="372" y="482"/>
                  <a:pt x="303" y="551"/>
                </a:cubicBezTo>
              </a:path>
              <a:path w="1803" h="4693" extrusionOk="0">
                <a:moveTo>
                  <a:pt x="898" y="1715"/>
                </a:moveTo>
                <a:cubicBezTo>
                  <a:pt x="913" y="1771"/>
                  <a:pt x="928" y="1827"/>
                  <a:pt x="938" y="1883"/>
                </a:cubicBezTo>
                <a:cubicBezTo>
                  <a:pt x="955" y="1976"/>
                  <a:pt x="955" y="2072"/>
                  <a:pt x="966" y="2165"/>
                </a:cubicBezTo>
                <a:cubicBezTo>
                  <a:pt x="996" y="2413"/>
                  <a:pt x="1019" y="2654"/>
                  <a:pt x="993" y="2903"/>
                </a:cubicBezTo>
                <a:cubicBezTo>
                  <a:pt x="972" y="3103"/>
                  <a:pt x="924" y="3308"/>
                  <a:pt x="977" y="3507"/>
                </a:cubicBezTo>
                <a:cubicBezTo>
                  <a:pt x="1020" y="3670"/>
                  <a:pt x="1168" y="3781"/>
                  <a:pt x="1211" y="3939"/>
                </a:cubicBezTo>
                <a:cubicBezTo>
                  <a:pt x="1226" y="3996"/>
                  <a:pt x="1188" y="4014"/>
                  <a:pt x="1162" y="4057"/>
                </a:cubicBezTo>
                <a:cubicBezTo>
                  <a:pt x="1126" y="4115"/>
                  <a:pt x="1098" y="4161"/>
                  <a:pt x="1082" y="4230"/>
                </a:cubicBezTo>
                <a:cubicBezTo>
                  <a:pt x="1060" y="4325"/>
                  <a:pt x="1063" y="4418"/>
                  <a:pt x="1082" y="4513"/>
                </a:cubicBezTo>
                <a:cubicBezTo>
                  <a:pt x="1095" y="4578"/>
                  <a:pt x="1123" y="4633"/>
                  <a:pt x="1152" y="469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1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08763" y="3598863"/>
            <a:ext cx="1917700" cy="1485900"/>
          </a:xfrm>
          <a:custGeom>
            <a:avLst/>
            <a:gdLst>
              <a:gd name="T0" fmla="+- 0 18359 18359"/>
              <a:gd name="T1" fmla="*/ T0 w 5326"/>
              <a:gd name="T2" fmla="+- 0 10014 9998"/>
              <a:gd name="T3" fmla="*/ 10014 h 4126"/>
              <a:gd name="T4" fmla="+- 0 18432 18359"/>
              <a:gd name="T5" fmla="*/ T4 w 5326"/>
              <a:gd name="T6" fmla="+- 0 10004 9998"/>
              <a:gd name="T7" fmla="*/ 10004 h 4126"/>
              <a:gd name="T8" fmla="+- 0 18522 18359"/>
              <a:gd name="T9" fmla="*/ T8 w 5326"/>
              <a:gd name="T10" fmla="+- 0 10057 9998"/>
              <a:gd name="T11" fmla="*/ 10057 h 4126"/>
              <a:gd name="T12" fmla="+- 0 18684 18359"/>
              <a:gd name="T13" fmla="*/ T12 w 5326"/>
              <a:gd name="T14" fmla="+- 0 10142 9998"/>
              <a:gd name="T15" fmla="*/ 10142 h 4126"/>
              <a:gd name="T16" fmla="+- 0 18855 18359"/>
              <a:gd name="T17" fmla="*/ T16 w 5326"/>
              <a:gd name="T18" fmla="+- 0 10183 9998"/>
              <a:gd name="T19" fmla="*/ 10183 h 4126"/>
              <a:gd name="T20" fmla="+- 0 19085 18359"/>
              <a:gd name="T21" fmla="*/ T20 w 5326"/>
              <a:gd name="T22" fmla="+- 0 10269 9998"/>
              <a:gd name="T23" fmla="*/ 10269 h 4126"/>
              <a:gd name="T24" fmla="+- 0 19194 18359"/>
              <a:gd name="T25" fmla="*/ T24 w 5326"/>
              <a:gd name="T26" fmla="+- 0 10314 9998"/>
              <a:gd name="T27" fmla="*/ 10314 h 4126"/>
              <a:gd name="T28" fmla="+- 0 19352 18359"/>
              <a:gd name="T29" fmla="*/ T28 w 5326"/>
              <a:gd name="T30" fmla="+- 0 10241 9998"/>
              <a:gd name="T31" fmla="*/ 10241 h 4126"/>
              <a:gd name="T32" fmla="+- 0 19877 18359"/>
              <a:gd name="T33" fmla="*/ T32 w 5326"/>
              <a:gd name="T34" fmla="+- 0 10392 9998"/>
              <a:gd name="T35" fmla="*/ 10392 h 4126"/>
              <a:gd name="T36" fmla="+- 0 20235 18359"/>
              <a:gd name="T37" fmla="*/ T36 w 5326"/>
              <a:gd name="T38" fmla="+- 0 10483 9998"/>
              <a:gd name="T39" fmla="*/ 10483 h 4126"/>
              <a:gd name="T40" fmla="+- 0 20415 18359"/>
              <a:gd name="T41" fmla="*/ T40 w 5326"/>
              <a:gd name="T42" fmla="+- 0 10504 9998"/>
              <a:gd name="T43" fmla="*/ 10504 h 4126"/>
              <a:gd name="T44" fmla="+- 0 23611 18359"/>
              <a:gd name="T45" fmla="*/ T44 w 5326"/>
              <a:gd name="T46" fmla="+- 0 13818 9998"/>
              <a:gd name="T47" fmla="*/ 13818 h 4126"/>
              <a:gd name="T48" fmla="+- 0 23586 18359"/>
              <a:gd name="T49" fmla="*/ T48 w 5326"/>
              <a:gd name="T50" fmla="+- 0 13781 9998"/>
              <a:gd name="T51" fmla="*/ 13781 h 4126"/>
              <a:gd name="T52" fmla="+- 0 23496 18359"/>
              <a:gd name="T53" fmla="*/ T52 w 5326"/>
              <a:gd name="T54" fmla="+- 0 13797 9998"/>
              <a:gd name="T55" fmla="*/ 13797 h 4126"/>
              <a:gd name="T56" fmla="+- 0 23399 18359"/>
              <a:gd name="T57" fmla="*/ T56 w 5326"/>
              <a:gd name="T58" fmla="+- 0 13869 9998"/>
              <a:gd name="T59" fmla="*/ 13869 h 4126"/>
              <a:gd name="T60" fmla="+- 0 23436 18359"/>
              <a:gd name="T61" fmla="*/ T60 w 5326"/>
              <a:gd name="T62" fmla="+- 0 13959 9998"/>
              <a:gd name="T63" fmla="*/ 13959 h 4126"/>
              <a:gd name="T64" fmla="+- 0 23665 18359"/>
              <a:gd name="T65" fmla="*/ T64 w 5326"/>
              <a:gd name="T66" fmla="+- 0 13972 9998"/>
              <a:gd name="T67" fmla="*/ 13972 h 4126"/>
              <a:gd name="T68" fmla="+- 0 23684 18359"/>
              <a:gd name="T69" fmla="*/ T68 w 5326"/>
              <a:gd name="T70" fmla="+- 0 13937 9998"/>
              <a:gd name="T71" fmla="*/ 13937 h 4126"/>
              <a:gd name="T72" fmla="+- 0 23642 18359"/>
              <a:gd name="T73" fmla="*/ T72 w 5326"/>
              <a:gd name="T74" fmla="+- 0 13985 9998"/>
              <a:gd name="T75" fmla="*/ 13985 h 4126"/>
              <a:gd name="T76" fmla="+- 0 23608 18359"/>
              <a:gd name="T77" fmla="*/ T76 w 5326"/>
              <a:gd name="T78" fmla="+- 0 14088 9998"/>
              <a:gd name="T79" fmla="*/ 14088 h 4126"/>
              <a:gd name="T80" fmla="+- 0 23580 18359"/>
              <a:gd name="T81" fmla="*/ T80 w 5326"/>
              <a:gd name="T82" fmla="+- 0 14123 9998"/>
              <a:gd name="T83" fmla="*/ 14123 h 4126"/>
              <a:gd name="T84" fmla="+- 0 23512 18359"/>
              <a:gd name="T85" fmla="*/ T84 w 5326"/>
              <a:gd name="T86" fmla="+- 0 14051 9998"/>
              <a:gd name="T87" fmla="*/ 14051 h 4126"/>
              <a:gd name="T88" fmla="+- 0 23334 18359"/>
              <a:gd name="T89" fmla="*/ T88 w 5326"/>
              <a:gd name="T90" fmla="+- 0 14083 9998"/>
              <a:gd name="T91" fmla="*/ 14083 h 4126"/>
              <a:gd name="T92" fmla="+- 0 23164 18359"/>
              <a:gd name="T93" fmla="*/ T92 w 5326"/>
              <a:gd name="T94" fmla="+- 0 14119 9998"/>
              <a:gd name="T95" fmla="*/ 14119 h 4126"/>
              <a:gd name="T96" fmla="+- 0 23148 18359"/>
              <a:gd name="T97" fmla="*/ T96 w 5326"/>
              <a:gd name="T98" fmla="+- 0 14121 9998"/>
              <a:gd name="T99" fmla="*/ 14121 h 4126"/>
              <a:gd name="T100" fmla="+- 0 22897 18359"/>
              <a:gd name="T101" fmla="*/ T100 w 5326"/>
              <a:gd name="T102" fmla="+- 0 13796 9998"/>
              <a:gd name="T103" fmla="*/ 13796 h 4126"/>
              <a:gd name="T104" fmla="+- 0 22828 18359"/>
              <a:gd name="T105" fmla="*/ T104 w 5326"/>
              <a:gd name="T106" fmla="+- 0 13808 9998"/>
              <a:gd name="T107" fmla="*/ 13808 h 4126"/>
              <a:gd name="T108" fmla="+- 0 22151 18359"/>
              <a:gd name="T109" fmla="*/ T108 w 5326"/>
              <a:gd name="T110" fmla="+- 0 13748 9998"/>
              <a:gd name="T111" fmla="*/ 13748 h 4126"/>
              <a:gd name="T112" fmla="+- 0 21808 18359"/>
              <a:gd name="T113" fmla="*/ T112 w 5326"/>
              <a:gd name="T114" fmla="+- 0 13289 9998"/>
              <a:gd name="T115" fmla="*/ 13289 h 4126"/>
              <a:gd name="T116" fmla="+- 0 21410 18359"/>
              <a:gd name="T117" fmla="*/ T116 w 5326"/>
              <a:gd name="T118" fmla="+- 0 12460 9998"/>
              <a:gd name="T119" fmla="*/ 12460 h 4126"/>
              <a:gd name="T120" fmla="+- 0 20609 18359"/>
              <a:gd name="T121" fmla="*/ T120 w 5326"/>
              <a:gd name="T122" fmla="+- 0 11673 9998"/>
              <a:gd name="T123" fmla="*/ 11673 h 4126"/>
              <a:gd name="T124" fmla="+- 0 18715 18359"/>
              <a:gd name="T125" fmla="*/ T124 w 5326"/>
              <a:gd name="T126" fmla="+- 0 10618 9998"/>
              <a:gd name="T127" fmla="*/ 10618 h 4126"/>
              <a:gd name="T128" fmla="+- 0 18468 18359"/>
              <a:gd name="T129" fmla="*/ T128 w 5326"/>
              <a:gd name="T130" fmla="+- 0 10609 9998"/>
              <a:gd name="T131" fmla="*/ 10609 h 4126"/>
              <a:gd name="T132" fmla="+- 0 18446 18359"/>
              <a:gd name="T133" fmla="*/ T132 w 5326"/>
              <a:gd name="T134" fmla="+- 0 10543 9998"/>
              <a:gd name="T135" fmla="*/ 10543 h 4126"/>
              <a:gd name="T136" fmla="+- 0 18359 18359"/>
              <a:gd name="T137" fmla="*/ T136 w 5326"/>
              <a:gd name="T138" fmla="+- 0 10537 9998"/>
              <a:gd name="T139" fmla="*/ 10537 h 4126"/>
              <a:gd name="T140" fmla="+- 0 18448 18359"/>
              <a:gd name="T141" fmla="*/ T140 w 5326"/>
              <a:gd name="T142" fmla="+- 0 10532 9998"/>
              <a:gd name="T143" fmla="*/ 10532 h 4126"/>
              <a:gd name="T144" fmla="+- 0 18724 18359"/>
              <a:gd name="T145" fmla="*/ T144 w 5326"/>
              <a:gd name="T146" fmla="+- 0 10456 9998"/>
              <a:gd name="T147" fmla="*/ 10456 h 4126"/>
              <a:gd name="T148" fmla="+- 0 18447 18359"/>
              <a:gd name="T149" fmla="*/ T148 w 5326"/>
              <a:gd name="T150" fmla="+- 0 10609 9998"/>
              <a:gd name="T151" fmla="*/ 10609 h 4126"/>
              <a:gd name="T152" fmla="+- 0 18711 18359"/>
              <a:gd name="T153" fmla="*/ T152 w 5326"/>
              <a:gd name="T154" fmla="+- 0 10898 9998"/>
              <a:gd name="T155" fmla="*/ 10898 h 4126"/>
              <a:gd name="T156" fmla="+- 0 18837 18359"/>
              <a:gd name="T157" fmla="*/ T156 w 5326"/>
              <a:gd name="T158" fmla="+- 0 10960 9998"/>
              <a:gd name="T159" fmla="*/ 10960 h 412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</a:cxnLst>
            <a:rect l="0" t="0" r="r" b="b"/>
            <a:pathLst>
              <a:path w="5326" h="4126" extrusionOk="0">
                <a:moveTo>
                  <a:pt x="0" y="16"/>
                </a:moveTo>
                <a:cubicBezTo>
                  <a:pt x="15" y="13"/>
                  <a:pt x="41" y="-2"/>
                  <a:pt x="73" y="6"/>
                </a:cubicBezTo>
                <a:cubicBezTo>
                  <a:pt x="107" y="14"/>
                  <a:pt x="135" y="40"/>
                  <a:pt x="163" y="59"/>
                </a:cubicBezTo>
                <a:cubicBezTo>
                  <a:pt x="216" y="94"/>
                  <a:pt x="264" y="125"/>
                  <a:pt x="325" y="144"/>
                </a:cubicBezTo>
                <a:cubicBezTo>
                  <a:pt x="381" y="161"/>
                  <a:pt x="439" y="170"/>
                  <a:pt x="496" y="185"/>
                </a:cubicBezTo>
                <a:cubicBezTo>
                  <a:pt x="575" y="206"/>
                  <a:pt x="653" y="236"/>
                  <a:pt x="726" y="271"/>
                </a:cubicBezTo>
                <a:cubicBezTo>
                  <a:pt x="755" y="285"/>
                  <a:pt x="800" y="320"/>
                  <a:pt x="835" y="316"/>
                </a:cubicBezTo>
                <a:cubicBezTo>
                  <a:pt x="894" y="310"/>
                  <a:pt x="926" y="249"/>
                  <a:pt x="993" y="243"/>
                </a:cubicBezTo>
                <a:cubicBezTo>
                  <a:pt x="1162" y="228"/>
                  <a:pt x="1362" y="343"/>
                  <a:pt x="1518" y="394"/>
                </a:cubicBezTo>
                <a:cubicBezTo>
                  <a:pt x="1638" y="433"/>
                  <a:pt x="1751" y="467"/>
                  <a:pt x="1876" y="485"/>
                </a:cubicBezTo>
                <a:cubicBezTo>
                  <a:pt x="1967" y="499"/>
                  <a:pt x="1996" y="503"/>
                  <a:pt x="2056" y="506"/>
                </a:cubicBezTo>
              </a:path>
              <a:path w="5326" h="4126" extrusionOk="0">
                <a:moveTo>
                  <a:pt x="5252" y="3820"/>
                </a:moveTo>
                <a:cubicBezTo>
                  <a:pt x="5244" y="3802"/>
                  <a:pt x="5246" y="3788"/>
                  <a:pt x="5227" y="3783"/>
                </a:cubicBezTo>
                <a:cubicBezTo>
                  <a:pt x="5203" y="3777"/>
                  <a:pt x="5159" y="3791"/>
                  <a:pt x="5137" y="3799"/>
                </a:cubicBezTo>
                <a:cubicBezTo>
                  <a:pt x="5103" y="3812"/>
                  <a:pt x="5056" y="3835"/>
                  <a:pt x="5040" y="3871"/>
                </a:cubicBezTo>
                <a:cubicBezTo>
                  <a:pt x="5024" y="3907"/>
                  <a:pt x="5049" y="3941"/>
                  <a:pt x="5077" y="3961"/>
                </a:cubicBezTo>
                <a:cubicBezTo>
                  <a:pt x="5137" y="4003"/>
                  <a:pt x="5242" y="4018"/>
                  <a:pt x="5306" y="3974"/>
                </a:cubicBezTo>
                <a:cubicBezTo>
                  <a:pt x="5323" y="3962"/>
                  <a:pt x="5319" y="3954"/>
                  <a:pt x="5325" y="3939"/>
                </a:cubicBezTo>
                <a:cubicBezTo>
                  <a:pt x="5293" y="3946"/>
                  <a:pt x="5299" y="3953"/>
                  <a:pt x="5283" y="3987"/>
                </a:cubicBezTo>
                <a:cubicBezTo>
                  <a:pt x="5267" y="4021"/>
                  <a:pt x="5262" y="4056"/>
                  <a:pt x="5249" y="4090"/>
                </a:cubicBezTo>
                <a:cubicBezTo>
                  <a:pt x="5241" y="4111"/>
                  <a:pt x="5231" y="4114"/>
                  <a:pt x="5221" y="4125"/>
                </a:cubicBezTo>
                <a:cubicBezTo>
                  <a:pt x="5204" y="4095"/>
                  <a:pt x="5190" y="4062"/>
                  <a:pt x="5153" y="4053"/>
                </a:cubicBezTo>
                <a:cubicBezTo>
                  <a:pt x="5095" y="4038"/>
                  <a:pt x="5029" y="4071"/>
                  <a:pt x="4975" y="4085"/>
                </a:cubicBezTo>
                <a:cubicBezTo>
                  <a:pt x="4919" y="4099"/>
                  <a:pt x="4863" y="4114"/>
                  <a:pt x="4805" y="4121"/>
                </a:cubicBezTo>
                <a:cubicBezTo>
                  <a:pt x="4800" y="4122"/>
                  <a:pt x="4794" y="4122"/>
                  <a:pt x="4789" y="4123"/>
                </a:cubicBezTo>
              </a:path>
              <a:path w="5326" h="4126" extrusionOk="0">
                <a:moveTo>
                  <a:pt x="4538" y="3798"/>
                </a:moveTo>
                <a:cubicBezTo>
                  <a:pt x="4511" y="3799"/>
                  <a:pt x="4499" y="3811"/>
                  <a:pt x="4469" y="3810"/>
                </a:cubicBezTo>
                <a:cubicBezTo>
                  <a:pt x="4266" y="3804"/>
                  <a:pt x="3974" y="3841"/>
                  <a:pt x="3792" y="3750"/>
                </a:cubicBezTo>
                <a:cubicBezTo>
                  <a:pt x="3625" y="3666"/>
                  <a:pt x="3541" y="3442"/>
                  <a:pt x="3449" y="3291"/>
                </a:cubicBezTo>
                <a:cubicBezTo>
                  <a:pt x="3281" y="3016"/>
                  <a:pt x="3181" y="2752"/>
                  <a:pt x="3051" y="2462"/>
                </a:cubicBezTo>
                <a:cubicBezTo>
                  <a:pt x="2888" y="2097"/>
                  <a:pt x="2566" y="1896"/>
                  <a:pt x="2250" y="1675"/>
                </a:cubicBezTo>
                <a:cubicBezTo>
                  <a:pt x="1694" y="1287"/>
                  <a:pt x="1004" y="839"/>
                  <a:pt x="356" y="620"/>
                </a:cubicBezTo>
                <a:cubicBezTo>
                  <a:pt x="262" y="588"/>
                  <a:pt x="198" y="611"/>
                  <a:pt x="109" y="611"/>
                </a:cubicBezTo>
                <a:cubicBezTo>
                  <a:pt x="98" y="599"/>
                  <a:pt x="167" y="565"/>
                  <a:pt x="87" y="545"/>
                </a:cubicBezTo>
                <a:cubicBezTo>
                  <a:pt x="60" y="538"/>
                  <a:pt x="24" y="546"/>
                  <a:pt x="0" y="539"/>
                </a:cubicBezTo>
                <a:cubicBezTo>
                  <a:pt x="11" y="537"/>
                  <a:pt x="58" y="544"/>
                  <a:pt x="89" y="534"/>
                </a:cubicBezTo>
                <a:cubicBezTo>
                  <a:pt x="181" y="505"/>
                  <a:pt x="272" y="479"/>
                  <a:pt x="365" y="458"/>
                </a:cubicBezTo>
                <a:cubicBezTo>
                  <a:pt x="277" y="463"/>
                  <a:pt x="81" y="437"/>
                  <a:pt x="88" y="611"/>
                </a:cubicBezTo>
                <a:cubicBezTo>
                  <a:pt x="94" y="754"/>
                  <a:pt x="244" y="837"/>
                  <a:pt x="352" y="900"/>
                </a:cubicBezTo>
                <a:cubicBezTo>
                  <a:pt x="394" y="921"/>
                  <a:pt x="436" y="941"/>
                  <a:pt x="478" y="96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6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Multiprogramming 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47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7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47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46" y="1927838"/>
            <a:ext cx="67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allow multiple programs to share one machine, but other programs shouldn’t break my program</a:t>
            </a:r>
          </a:p>
        </p:txBody>
      </p:sp>
      <p:sp>
        <p:nvSpPr>
          <p:cNvPr id="10242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31975" y="1433513"/>
            <a:ext cx="1390650" cy="450850"/>
          </a:xfrm>
          <a:custGeom>
            <a:avLst/>
            <a:gdLst>
              <a:gd name="T0" fmla="+- 0 5100 5088"/>
              <a:gd name="T1" fmla="*/ T0 w 3862"/>
              <a:gd name="T2" fmla="+- 0 4291 3983"/>
              <a:gd name="T3" fmla="*/ 4291 h 1252"/>
              <a:gd name="T4" fmla="+- 0 5168 5088"/>
              <a:gd name="T5" fmla="*/ T4 w 3862"/>
              <a:gd name="T6" fmla="+- 0 4742 3983"/>
              <a:gd name="T7" fmla="*/ 4742 h 1252"/>
              <a:gd name="T8" fmla="+- 0 5210 5088"/>
              <a:gd name="T9" fmla="*/ T8 w 3862"/>
              <a:gd name="T10" fmla="+- 0 4835 3983"/>
              <a:gd name="T11" fmla="*/ 4835 h 1252"/>
              <a:gd name="T12" fmla="+- 0 5340 5088"/>
              <a:gd name="T13" fmla="*/ T12 w 3862"/>
              <a:gd name="T14" fmla="+- 0 3983 3983"/>
              <a:gd name="T15" fmla="*/ 3983 h 1252"/>
              <a:gd name="T16" fmla="+- 0 5445 5088"/>
              <a:gd name="T17" fmla="*/ T16 w 3862"/>
              <a:gd name="T18" fmla="+- 0 4382 3983"/>
              <a:gd name="T19" fmla="*/ 4382 h 1252"/>
              <a:gd name="T20" fmla="+- 0 5226 5088"/>
              <a:gd name="T21" fmla="*/ T20 w 3862"/>
              <a:gd name="T22" fmla="+- 0 4663 3983"/>
              <a:gd name="T23" fmla="*/ 4663 h 1252"/>
              <a:gd name="T24" fmla="+- 0 5804 5088"/>
              <a:gd name="T25" fmla="*/ T24 w 3862"/>
              <a:gd name="T26" fmla="+- 0 4897 3983"/>
              <a:gd name="T27" fmla="*/ 4897 h 1252"/>
              <a:gd name="T28" fmla="+- 0 5909 5088"/>
              <a:gd name="T29" fmla="*/ T28 w 3862"/>
              <a:gd name="T30" fmla="+- 0 5168 3983"/>
              <a:gd name="T31" fmla="*/ 5168 h 1252"/>
              <a:gd name="T32" fmla="+- 0 5891 5088"/>
              <a:gd name="T33" fmla="*/ T32 w 3862"/>
              <a:gd name="T34" fmla="+- 0 4821 3983"/>
              <a:gd name="T35" fmla="*/ 4821 h 1252"/>
              <a:gd name="T36" fmla="+- 0 6051 5088"/>
              <a:gd name="T37" fmla="*/ T36 w 3862"/>
              <a:gd name="T38" fmla="+- 0 4654 3983"/>
              <a:gd name="T39" fmla="*/ 4654 h 1252"/>
              <a:gd name="T40" fmla="+- 0 6575 5088"/>
              <a:gd name="T41" fmla="*/ T40 w 3862"/>
              <a:gd name="T42" fmla="+- 0 4894 3983"/>
              <a:gd name="T43" fmla="*/ 4894 h 1252"/>
              <a:gd name="T44" fmla="+- 0 6445 5088"/>
              <a:gd name="T45" fmla="*/ T44 w 3862"/>
              <a:gd name="T46" fmla="+- 0 5092 3983"/>
              <a:gd name="T47" fmla="*/ 5092 h 1252"/>
              <a:gd name="T48" fmla="+- 0 6652 5088"/>
              <a:gd name="T49" fmla="*/ T48 w 3862"/>
              <a:gd name="T50" fmla="+- 0 5178 3983"/>
              <a:gd name="T51" fmla="*/ 5178 h 1252"/>
              <a:gd name="T52" fmla="+- 0 6572 5088"/>
              <a:gd name="T53" fmla="*/ T52 w 3862"/>
              <a:gd name="T54" fmla="+- 0 4874 3983"/>
              <a:gd name="T55" fmla="*/ 4874 h 1252"/>
              <a:gd name="T56" fmla="+- 0 7189 5088"/>
              <a:gd name="T57" fmla="*/ T56 w 3862"/>
              <a:gd name="T58" fmla="+- 0 4745 3983"/>
              <a:gd name="T59" fmla="*/ 4745 h 1252"/>
              <a:gd name="T60" fmla="+- 0 7071 5088"/>
              <a:gd name="T61" fmla="*/ T60 w 3862"/>
              <a:gd name="T62" fmla="+- 0 4953 3983"/>
              <a:gd name="T63" fmla="*/ 4953 h 1252"/>
              <a:gd name="T64" fmla="+- 0 7180 5088"/>
              <a:gd name="T65" fmla="*/ T64 w 3862"/>
              <a:gd name="T66" fmla="+- 0 5211 3983"/>
              <a:gd name="T67" fmla="*/ 5211 h 1252"/>
              <a:gd name="T68" fmla="+- 0 7528 5088"/>
              <a:gd name="T69" fmla="*/ T68 w 3862"/>
              <a:gd name="T70" fmla="+- 0 5161 3983"/>
              <a:gd name="T71" fmla="*/ 5161 h 1252"/>
              <a:gd name="T72" fmla="+- 0 7751 5088"/>
              <a:gd name="T73" fmla="*/ T72 w 3862"/>
              <a:gd name="T74" fmla="+- 0 4977 3983"/>
              <a:gd name="T75" fmla="*/ 4977 h 1252"/>
              <a:gd name="T76" fmla="+- 0 7736 5088"/>
              <a:gd name="T77" fmla="*/ T76 w 3862"/>
              <a:gd name="T78" fmla="+- 0 4773 3983"/>
              <a:gd name="T79" fmla="*/ 4773 h 1252"/>
              <a:gd name="T80" fmla="+- 0 7606 5088"/>
              <a:gd name="T81" fmla="*/ T80 w 3862"/>
              <a:gd name="T82" fmla="+- 0 4976 3983"/>
              <a:gd name="T83" fmla="*/ 4976 h 1252"/>
              <a:gd name="T84" fmla="+- 0 7849 5088"/>
              <a:gd name="T85" fmla="*/ T84 w 3862"/>
              <a:gd name="T86" fmla="+- 0 5167 3983"/>
              <a:gd name="T87" fmla="*/ 5167 h 1252"/>
              <a:gd name="T88" fmla="+- 0 8329 5088"/>
              <a:gd name="T89" fmla="*/ T88 w 3862"/>
              <a:gd name="T90" fmla="+- 0 4729 3983"/>
              <a:gd name="T91" fmla="*/ 4729 h 1252"/>
              <a:gd name="T92" fmla="+- 0 8337 5088"/>
              <a:gd name="T93" fmla="*/ T92 w 3862"/>
              <a:gd name="T94" fmla="+- 0 4606 3983"/>
              <a:gd name="T95" fmla="*/ 4606 h 1252"/>
              <a:gd name="T96" fmla="+- 0 8177 5088"/>
              <a:gd name="T97" fmla="*/ T96 w 3862"/>
              <a:gd name="T98" fmla="+- 0 4769 3983"/>
              <a:gd name="T99" fmla="*/ 4769 h 1252"/>
              <a:gd name="T100" fmla="+- 0 8294 5088"/>
              <a:gd name="T101" fmla="*/ T100 w 3862"/>
              <a:gd name="T102" fmla="+- 0 4890 3983"/>
              <a:gd name="T103" fmla="*/ 4890 h 1252"/>
              <a:gd name="T104" fmla="+- 0 8441 5088"/>
              <a:gd name="T105" fmla="*/ T104 w 3862"/>
              <a:gd name="T106" fmla="+- 0 5061 3983"/>
              <a:gd name="T107" fmla="*/ 5061 h 1252"/>
              <a:gd name="T108" fmla="+- 0 8232 5088"/>
              <a:gd name="T109" fmla="*/ T108 w 3862"/>
              <a:gd name="T110" fmla="+- 0 5013 3983"/>
              <a:gd name="T111" fmla="*/ 5013 h 1252"/>
              <a:gd name="T112" fmla="+- 0 8773 5088"/>
              <a:gd name="T113" fmla="*/ T112 w 3862"/>
              <a:gd name="T114" fmla="+- 0 4620 3983"/>
              <a:gd name="T115" fmla="*/ 4620 h 1252"/>
              <a:gd name="T116" fmla="+- 0 8653 5088"/>
              <a:gd name="T117" fmla="*/ T116 w 3862"/>
              <a:gd name="T118" fmla="+- 0 4871 3983"/>
              <a:gd name="T119" fmla="*/ 4871 h 1252"/>
              <a:gd name="T120" fmla="+- 0 8949 5088"/>
              <a:gd name="T121" fmla="*/ T120 w 3862"/>
              <a:gd name="T122" fmla="+- 0 5024 3983"/>
              <a:gd name="T123" fmla="*/ 5024 h 1252"/>
              <a:gd name="T124" fmla="+- 0 8619 5088"/>
              <a:gd name="T125" fmla="*/ T124 w 3862"/>
              <a:gd name="T126" fmla="+- 0 5141 3983"/>
              <a:gd name="T127" fmla="*/ 5141 h 125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</a:cxnLst>
            <a:rect l="0" t="0" r="r" b="b"/>
            <a:pathLst>
              <a:path w="3862" h="1252" extrusionOk="0">
                <a:moveTo>
                  <a:pt x="14" y="253"/>
                </a:moveTo>
                <a:cubicBezTo>
                  <a:pt x="13" y="259"/>
                  <a:pt x="7" y="276"/>
                  <a:pt x="12" y="308"/>
                </a:cubicBezTo>
                <a:cubicBezTo>
                  <a:pt x="21" y="369"/>
                  <a:pt x="26" y="430"/>
                  <a:pt x="33" y="491"/>
                </a:cubicBezTo>
                <a:cubicBezTo>
                  <a:pt x="44" y="581"/>
                  <a:pt x="60" y="671"/>
                  <a:pt x="80" y="759"/>
                </a:cubicBezTo>
                <a:cubicBezTo>
                  <a:pt x="101" y="849"/>
                  <a:pt x="131" y="934"/>
                  <a:pt x="167" y="1019"/>
                </a:cubicBezTo>
                <a:cubicBezTo>
                  <a:pt x="152" y="964"/>
                  <a:pt x="137" y="907"/>
                  <a:pt x="122" y="852"/>
                </a:cubicBezTo>
                <a:cubicBezTo>
                  <a:pt x="66" y="650"/>
                  <a:pt x="-22" y="405"/>
                  <a:pt x="40" y="194"/>
                </a:cubicBezTo>
                <a:cubicBezTo>
                  <a:pt x="67" y="104"/>
                  <a:pt x="149" y="-1"/>
                  <a:pt x="252" y="0"/>
                </a:cubicBezTo>
                <a:cubicBezTo>
                  <a:pt x="319" y="1"/>
                  <a:pt x="358" y="63"/>
                  <a:pt x="373" y="121"/>
                </a:cubicBezTo>
                <a:cubicBezTo>
                  <a:pt x="396" y="212"/>
                  <a:pt x="383" y="311"/>
                  <a:pt x="357" y="399"/>
                </a:cubicBezTo>
                <a:cubicBezTo>
                  <a:pt x="335" y="476"/>
                  <a:pt x="292" y="553"/>
                  <a:pt x="238" y="612"/>
                </a:cubicBezTo>
                <a:cubicBezTo>
                  <a:pt x="213" y="639"/>
                  <a:pt x="174" y="670"/>
                  <a:pt x="138" y="680"/>
                </a:cubicBezTo>
                <a:cubicBezTo>
                  <a:pt x="110" y="688"/>
                  <a:pt x="107" y="665"/>
                  <a:pt x="91" y="653"/>
                </a:cubicBezTo>
              </a:path>
              <a:path w="3862" h="1252" extrusionOk="0">
                <a:moveTo>
                  <a:pt x="716" y="914"/>
                </a:moveTo>
                <a:cubicBezTo>
                  <a:pt x="736" y="970"/>
                  <a:pt x="762" y="1022"/>
                  <a:pt x="784" y="1077"/>
                </a:cubicBezTo>
                <a:cubicBezTo>
                  <a:pt x="798" y="1112"/>
                  <a:pt x="807" y="1150"/>
                  <a:pt x="821" y="1185"/>
                </a:cubicBezTo>
                <a:cubicBezTo>
                  <a:pt x="814" y="1138"/>
                  <a:pt x="804" y="1093"/>
                  <a:pt x="799" y="1046"/>
                </a:cubicBezTo>
                <a:cubicBezTo>
                  <a:pt x="792" y="978"/>
                  <a:pt x="787" y="906"/>
                  <a:pt x="803" y="838"/>
                </a:cubicBezTo>
                <a:cubicBezTo>
                  <a:pt x="814" y="793"/>
                  <a:pt x="840" y="747"/>
                  <a:pt x="879" y="721"/>
                </a:cubicBezTo>
                <a:cubicBezTo>
                  <a:pt x="906" y="703"/>
                  <a:pt x="937" y="691"/>
                  <a:pt x="963" y="671"/>
                </a:cubicBezTo>
                <a:cubicBezTo>
                  <a:pt x="968" y="666"/>
                  <a:pt x="974" y="660"/>
                  <a:pt x="979" y="655"/>
                </a:cubicBezTo>
              </a:path>
              <a:path w="3862" h="1252" extrusionOk="0">
                <a:moveTo>
                  <a:pt x="1487" y="911"/>
                </a:moveTo>
                <a:cubicBezTo>
                  <a:pt x="1456" y="928"/>
                  <a:pt x="1426" y="942"/>
                  <a:pt x="1402" y="969"/>
                </a:cubicBezTo>
                <a:cubicBezTo>
                  <a:pt x="1369" y="1006"/>
                  <a:pt x="1352" y="1059"/>
                  <a:pt x="1357" y="1109"/>
                </a:cubicBezTo>
                <a:cubicBezTo>
                  <a:pt x="1362" y="1159"/>
                  <a:pt x="1393" y="1218"/>
                  <a:pt x="1439" y="1241"/>
                </a:cubicBezTo>
                <a:cubicBezTo>
                  <a:pt x="1488" y="1265"/>
                  <a:pt x="1539" y="1238"/>
                  <a:pt x="1564" y="1195"/>
                </a:cubicBezTo>
                <a:cubicBezTo>
                  <a:pt x="1594" y="1144"/>
                  <a:pt x="1592" y="1072"/>
                  <a:pt x="1574" y="1018"/>
                </a:cubicBezTo>
                <a:cubicBezTo>
                  <a:pt x="1557" y="966"/>
                  <a:pt x="1526" y="925"/>
                  <a:pt x="1484" y="891"/>
                </a:cubicBezTo>
                <a:cubicBezTo>
                  <a:pt x="1468" y="879"/>
                  <a:pt x="1464" y="876"/>
                  <a:pt x="1452" y="871"/>
                </a:cubicBezTo>
              </a:path>
              <a:path w="3862" h="1252" extrusionOk="0">
                <a:moveTo>
                  <a:pt x="2101" y="762"/>
                </a:moveTo>
                <a:cubicBezTo>
                  <a:pt x="2136" y="754"/>
                  <a:pt x="2083" y="795"/>
                  <a:pt x="2068" y="816"/>
                </a:cubicBezTo>
                <a:cubicBezTo>
                  <a:pt x="2034" y="864"/>
                  <a:pt x="2001" y="913"/>
                  <a:pt x="1983" y="970"/>
                </a:cubicBezTo>
                <a:cubicBezTo>
                  <a:pt x="1966" y="1025"/>
                  <a:pt x="1963" y="1090"/>
                  <a:pt x="1987" y="1143"/>
                </a:cubicBezTo>
                <a:cubicBezTo>
                  <a:pt x="2007" y="1187"/>
                  <a:pt x="2046" y="1216"/>
                  <a:pt x="2092" y="1228"/>
                </a:cubicBezTo>
                <a:cubicBezTo>
                  <a:pt x="2126" y="1232"/>
                  <a:pt x="2138" y="1233"/>
                  <a:pt x="2161" y="1233"/>
                </a:cubicBezTo>
              </a:path>
              <a:path w="3862" h="1252" extrusionOk="0">
                <a:moveTo>
                  <a:pt x="2440" y="1178"/>
                </a:moveTo>
                <a:cubicBezTo>
                  <a:pt x="2476" y="1162"/>
                  <a:pt x="2510" y="1147"/>
                  <a:pt x="2542" y="1124"/>
                </a:cubicBezTo>
                <a:cubicBezTo>
                  <a:pt x="2592" y="1088"/>
                  <a:pt x="2629" y="1044"/>
                  <a:pt x="2663" y="994"/>
                </a:cubicBezTo>
                <a:cubicBezTo>
                  <a:pt x="2691" y="952"/>
                  <a:pt x="2716" y="906"/>
                  <a:pt x="2708" y="854"/>
                </a:cubicBezTo>
                <a:cubicBezTo>
                  <a:pt x="2704" y="824"/>
                  <a:pt x="2678" y="796"/>
                  <a:pt x="2648" y="790"/>
                </a:cubicBezTo>
                <a:cubicBezTo>
                  <a:pt x="2609" y="783"/>
                  <a:pt x="2569" y="808"/>
                  <a:pt x="2547" y="838"/>
                </a:cubicBezTo>
                <a:cubicBezTo>
                  <a:pt x="2515" y="882"/>
                  <a:pt x="2506" y="940"/>
                  <a:pt x="2518" y="993"/>
                </a:cubicBezTo>
                <a:cubicBezTo>
                  <a:pt x="2531" y="1051"/>
                  <a:pt x="2565" y="1113"/>
                  <a:pt x="2613" y="1150"/>
                </a:cubicBezTo>
                <a:cubicBezTo>
                  <a:pt x="2656" y="1183"/>
                  <a:pt x="2708" y="1196"/>
                  <a:pt x="2761" y="1184"/>
                </a:cubicBezTo>
                <a:cubicBezTo>
                  <a:pt x="2805" y="1169"/>
                  <a:pt x="2821" y="1163"/>
                  <a:pt x="2848" y="1147"/>
                </a:cubicBezTo>
              </a:path>
              <a:path w="3862" h="1252" extrusionOk="0">
                <a:moveTo>
                  <a:pt x="3241" y="746"/>
                </a:moveTo>
                <a:cubicBezTo>
                  <a:pt x="3250" y="721"/>
                  <a:pt x="3279" y="664"/>
                  <a:pt x="3265" y="635"/>
                </a:cubicBezTo>
                <a:cubicBezTo>
                  <a:pt x="3260" y="631"/>
                  <a:pt x="3254" y="627"/>
                  <a:pt x="3249" y="623"/>
                </a:cubicBezTo>
                <a:cubicBezTo>
                  <a:pt x="3219" y="638"/>
                  <a:pt x="3193" y="658"/>
                  <a:pt x="3170" y="683"/>
                </a:cubicBezTo>
                <a:cubicBezTo>
                  <a:pt x="3142" y="714"/>
                  <a:pt x="3110" y="749"/>
                  <a:pt x="3089" y="786"/>
                </a:cubicBezTo>
                <a:cubicBezTo>
                  <a:pt x="3076" y="809"/>
                  <a:pt x="3066" y="838"/>
                  <a:pt x="3090" y="857"/>
                </a:cubicBezTo>
                <a:cubicBezTo>
                  <a:pt x="3122" y="882"/>
                  <a:pt x="3170" y="892"/>
                  <a:pt x="3206" y="907"/>
                </a:cubicBezTo>
                <a:cubicBezTo>
                  <a:pt x="3257" y="929"/>
                  <a:pt x="3311" y="952"/>
                  <a:pt x="3350" y="993"/>
                </a:cubicBezTo>
                <a:cubicBezTo>
                  <a:pt x="3374" y="1018"/>
                  <a:pt x="3390" y="1056"/>
                  <a:pt x="3353" y="1078"/>
                </a:cubicBezTo>
                <a:cubicBezTo>
                  <a:pt x="3309" y="1104"/>
                  <a:pt x="3257" y="1097"/>
                  <a:pt x="3211" y="1084"/>
                </a:cubicBezTo>
                <a:cubicBezTo>
                  <a:pt x="3172" y="1073"/>
                  <a:pt x="3163" y="1061"/>
                  <a:pt x="3144" y="1030"/>
                </a:cubicBezTo>
              </a:path>
              <a:path w="3862" h="1252" extrusionOk="0">
                <a:moveTo>
                  <a:pt x="3735" y="683"/>
                </a:moveTo>
                <a:cubicBezTo>
                  <a:pt x="3738" y="653"/>
                  <a:pt x="3719" y="637"/>
                  <a:pt x="3685" y="637"/>
                </a:cubicBezTo>
                <a:cubicBezTo>
                  <a:pt x="3620" y="637"/>
                  <a:pt x="3547" y="680"/>
                  <a:pt x="3523" y="741"/>
                </a:cubicBezTo>
                <a:cubicBezTo>
                  <a:pt x="3501" y="796"/>
                  <a:pt x="3522" y="850"/>
                  <a:pt x="3565" y="888"/>
                </a:cubicBezTo>
                <a:cubicBezTo>
                  <a:pt x="3614" y="932"/>
                  <a:pt x="3685" y="949"/>
                  <a:pt x="3745" y="971"/>
                </a:cubicBezTo>
                <a:cubicBezTo>
                  <a:pt x="3780" y="984"/>
                  <a:pt x="3847" y="1000"/>
                  <a:pt x="3861" y="1041"/>
                </a:cubicBezTo>
                <a:cubicBezTo>
                  <a:pt x="3875" y="1082"/>
                  <a:pt x="3814" y="1132"/>
                  <a:pt x="3783" y="1143"/>
                </a:cubicBezTo>
                <a:cubicBezTo>
                  <a:pt x="3708" y="1170"/>
                  <a:pt x="3608" y="1172"/>
                  <a:pt x="3531" y="1158"/>
                </a:cubicBezTo>
                <a:cubicBezTo>
                  <a:pt x="3513" y="1153"/>
                  <a:pt x="3496" y="1148"/>
                  <a:pt x="3478" y="1143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3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41725" y="1563688"/>
            <a:ext cx="2292350" cy="393700"/>
          </a:xfrm>
          <a:custGeom>
            <a:avLst/>
            <a:gdLst>
              <a:gd name="T0" fmla="+- 0 10130 10118"/>
              <a:gd name="T1" fmla="*/ T0 w 6365"/>
              <a:gd name="T2" fmla="+- 0 5187 4344"/>
              <a:gd name="T3" fmla="*/ 5187 h 1094"/>
              <a:gd name="T4" fmla="+- 0 10145 10118"/>
              <a:gd name="T5" fmla="*/ T4 w 6365"/>
              <a:gd name="T6" fmla="+- 0 4533 4344"/>
              <a:gd name="T7" fmla="*/ 4533 h 1094"/>
              <a:gd name="T8" fmla="+- 0 10333 10118"/>
              <a:gd name="T9" fmla="*/ T8 w 6365"/>
              <a:gd name="T10" fmla="+- 0 4505 4344"/>
              <a:gd name="T11" fmla="*/ 4505 h 1094"/>
              <a:gd name="T12" fmla="+- 0 10700 10118"/>
              <a:gd name="T13" fmla="*/ T12 w 6365"/>
              <a:gd name="T14" fmla="+- 0 5227 4344"/>
              <a:gd name="T15" fmla="*/ 5227 h 1094"/>
              <a:gd name="T16" fmla="+- 0 10509 10118"/>
              <a:gd name="T17" fmla="*/ T16 w 6365"/>
              <a:gd name="T18" fmla="+- 0 5032 4344"/>
              <a:gd name="T19" fmla="*/ 5032 h 1094"/>
              <a:gd name="T20" fmla="+- 0 10212 10118"/>
              <a:gd name="T21" fmla="*/ T20 w 6365"/>
              <a:gd name="T22" fmla="+- 0 5077 4344"/>
              <a:gd name="T23" fmla="*/ 5077 h 1094"/>
              <a:gd name="T24" fmla="+- 0 10122 10118"/>
              <a:gd name="T25" fmla="*/ T24 w 6365"/>
              <a:gd name="T26" fmla="+- 0 5035 4344"/>
              <a:gd name="T27" fmla="*/ 5035 h 1094"/>
              <a:gd name="T28" fmla="+- 0 10668 10118"/>
              <a:gd name="T29" fmla="*/ T28 w 6365"/>
              <a:gd name="T30" fmla="+- 0 4344 4344"/>
              <a:gd name="T31" fmla="*/ 4344 h 1094"/>
              <a:gd name="T32" fmla="+- 0 10812 10118"/>
              <a:gd name="T33" fmla="*/ T32 w 6365"/>
              <a:gd name="T34" fmla="+- 0 4745 4344"/>
              <a:gd name="T35" fmla="*/ 4745 h 1094"/>
              <a:gd name="T36" fmla="+- 0 10996 10118"/>
              <a:gd name="T37" fmla="*/ T36 w 6365"/>
              <a:gd name="T38" fmla="+- 0 5255 4344"/>
              <a:gd name="T39" fmla="*/ 5255 h 1094"/>
              <a:gd name="T40" fmla="+- 0 11143 10118"/>
              <a:gd name="T41" fmla="*/ T40 w 6365"/>
              <a:gd name="T42" fmla="+- 0 5083 4344"/>
              <a:gd name="T43" fmla="*/ 5083 h 1094"/>
              <a:gd name="T44" fmla="+- 0 11345 10118"/>
              <a:gd name="T45" fmla="*/ T44 w 6365"/>
              <a:gd name="T46" fmla="+- 0 5277 4344"/>
              <a:gd name="T47" fmla="*/ 5277 h 1094"/>
              <a:gd name="T48" fmla="+- 0 11081 10118"/>
              <a:gd name="T49" fmla="*/ T48 w 6365"/>
              <a:gd name="T50" fmla="+- 0 5307 4344"/>
              <a:gd name="T51" fmla="*/ 5307 h 1094"/>
              <a:gd name="T52" fmla="+- 0 11706 10118"/>
              <a:gd name="T53" fmla="*/ T52 w 6365"/>
              <a:gd name="T54" fmla="+- 0 4895 4344"/>
              <a:gd name="T55" fmla="*/ 4895 h 1094"/>
              <a:gd name="T56" fmla="+- 0 11513 10118"/>
              <a:gd name="T57" fmla="*/ T56 w 6365"/>
              <a:gd name="T58" fmla="+- 0 4816 4344"/>
              <a:gd name="T59" fmla="*/ 4816 h 1094"/>
              <a:gd name="T60" fmla="+- 0 11549 10118"/>
              <a:gd name="T61" fmla="*/ T60 w 6365"/>
              <a:gd name="T62" fmla="+- 0 5012 4344"/>
              <a:gd name="T63" fmla="*/ 5012 h 1094"/>
              <a:gd name="T64" fmla="+- 0 11879 10118"/>
              <a:gd name="T65" fmla="*/ T64 w 6365"/>
              <a:gd name="T66" fmla="+- 0 5175 4344"/>
              <a:gd name="T67" fmla="*/ 5175 h 1094"/>
              <a:gd name="T68" fmla="+- 0 11657 10118"/>
              <a:gd name="T69" fmla="*/ T68 w 6365"/>
              <a:gd name="T70" fmla="+- 0 5324 4344"/>
              <a:gd name="T71" fmla="*/ 5324 h 1094"/>
              <a:gd name="T72" fmla="+- 0 11606 10118"/>
              <a:gd name="T73" fmla="*/ T72 w 6365"/>
              <a:gd name="T74" fmla="+- 0 5120 4344"/>
              <a:gd name="T75" fmla="*/ 5120 h 1094"/>
              <a:gd name="T76" fmla="+- 0 12067 10118"/>
              <a:gd name="T77" fmla="*/ T76 w 6365"/>
              <a:gd name="T78" fmla="+- 0 4669 4344"/>
              <a:gd name="T79" fmla="*/ 4669 h 1094"/>
              <a:gd name="T80" fmla="+- 0 12228 10118"/>
              <a:gd name="T81" fmla="*/ T80 w 6365"/>
              <a:gd name="T82" fmla="+- 0 5269 4344"/>
              <a:gd name="T83" fmla="*/ 5269 h 1094"/>
              <a:gd name="T84" fmla="+- 0 12195 10118"/>
              <a:gd name="T85" fmla="*/ T84 w 6365"/>
              <a:gd name="T86" fmla="+- 0 5087 4344"/>
              <a:gd name="T87" fmla="*/ 5087 h 1094"/>
              <a:gd name="T88" fmla="+- 0 11849 10118"/>
              <a:gd name="T89" fmla="*/ T88 w 6365"/>
              <a:gd name="T90" fmla="+- 0 5040 4344"/>
              <a:gd name="T91" fmla="*/ 5040 h 1094"/>
              <a:gd name="T92" fmla="+- 0 12691 10118"/>
              <a:gd name="T93" fmla="*/ T92 w 6365"/>
              <a:gd name="T94" fmla="+- 0 5322 4344"/>
              <a:gd name="T95" fmla="*/ 5322 h 1094"/>
              <a:gd name="T96" fmla="+- 0 12583 10118"/>
              <a:gd name="T97" fmla="*/ T96 w 6365"/>
              <a:gd name="T98" fmla="+- 0 5043 4344"/>
              <a:gd name="T99" fmla="*/ 5043 h 1094"/>
              <a:gd name="T100" fmla="+- 0 12724 10118"/>
              <a:gd name="T101" fmla="*/ T100 w 6365"/>
              <a:gd name="T102" fmla="+- 0 4900 4344"/>
              <a:gd name="T103" fmla="*/ 4900 h 1094"/>
              <a:gd name="T104" fmla="+- 0 13143 10118"/>
              <a:gd name="T105" fmla="*/ T104 w 6365"/>
              <a:gd name="T106" fmla="+- 0 4912 4344"/>
              <a:gd name="T107" fmla="*/ 4912 h 1094"/>
              <a:gd name="T108" fmla="+- 0 13102 10118"/>
              <a:gd name="T109" fmla="*/ T108 w 6365"/>
              <a:gd name="T110" fmla="+- 0 5242 4344"/>
              <a:gd name="T111" fmla="*/ 5242 h 1094"/>
              <a:gd name="T112" fmla="+- 0 13274 10118"/>
              <a:gd name="T113" fmla="*/ T112 w 6365"/>
              <a:gd name="T114" fmla="+- 0 5166 4344"/>
              <a:gd name="T115" fmla="*/ 5166 h 1094"/>
              <a:gd name="T116" fmla="+- 0 13474 10118"/>
              <a:gd name="T117" fmla="*/ T116 w 6365"/>
              <a:gd name="T118" fmla="+- 0 5292 4344"/>
              <a:gd name="T119" fmla="*/ 5292 h 1094"/>
              <a:gd name="T120" fmla="+- 0 13530 10118"/>
              <a:gd name="T121" fmla="*/ T120 w 6365"/>
              <a:gd name="T122" fmla="+- 0 5343 4344"/>
              <a:gd name="T123" fmla="*/ 5343 h 1094"/>
              <a:gd name="T124" fmla="+- 0 13852 10118"/>
              <a:gd name="T125" fmla="*/ T124 w 6365"/>
              <a:gd name="T126" fmla="+- 0 5008 4344"/>
              <a:gd name="T127" fmla="*/ 5008 h 1094"/>
              <a:gd name="T128" fmla="+- 0 13705 10118"/>
              <a:gd name="T129" fmla="*/ T128 w 6365"/>
              <a:gd name="T130" fmla="+- 0 5234 4344"/>
              <a:gd name="T131" fmla="*/ 5234 h 1094"/>
              <a:gd name="T132" fmla="+- 0 13915 10118"/>
              <a:gd name="T133" fmla="*/ T132 w 6365"/>
              <a:gd name="T134" fmla="+- 0 5408 4344"/>
              <a:gd name="T135" fmla="*/ 5408 h 1094"/>
              <a:gd name="T136" fmla="+- 0 14310 10118"/>
              <a:gd name="T137" fmla="*/ T136 w 6365"/>
              <a:gd name="T138" fmla="+- 0 4413 4344"/>
              <a:gd name="T139" fmla="*/ 4413 h 1094"/>
              <a:gd name="T140" fmla="+- 0 14385 10118"/>
              <a:gd name="T141" fmla="*/ T140 w 6365"/>
              <a:gd name="T142" fmla="+- 0 4788 4344"/>
              <a:gd name="T143" fmla="*/ 4788 h 1094"/>
              <a:gd name="T144" fmla="+- 0 14360 10118"/>
              <a:gd name="T145" fmla="*/ T144 w 6365"/>
              <a:gd name="T146" fmla="+- 0 5314 4344"/>
              <a:gd name="T147" fmla="*/ 5314 h 1094"/>
              <a:gd name="T148" fmla="+- 0 14548 10118"/>
              <a:gd name="T149" fmla="*/ T148 w 6365"/>
              <a:gd name="T150" fmla="+- 0 5133 4344"/>
              <a:gd name="T151" fmla="*/ 5133 h 1094"/>
              <a:gd name="T152" fmla="+- 0 14189 10118"/>
              <a:gd name="T153" fmla="*/ T152 w 6365"/>
              <a:gd name="T154" fmla="+- 0 5142 4344"/>
              <a:gd name="T155" fmla="*/ 5142 h 1094"/>
              <a:gd name="T156" fmla="+- 0 14183 10118"/>
              <a:gd name="T157" fmla="*/ T156 w 6365"/>
              <a:gd name="T158" fmla="+- 0 5070 4344"/>
              <a:gd name="T159" fmla="*/ 5070 h 1094"/>
              <a:gd name="T160" fmla="+- 0 14783 10118"/>
              <a:gd name="T161" fmla="*/ T160 w 6365"/>
              <a:gd name="T162" fmla="+- 0 4948 4344"/>
              <a:gd name="T163" fmla="*/ 4948 h 1094"/>
              <a:gd name="T164" fmla="+- 0 14776 10118"/>
              <a:gd name="T165" fmla="*/ T164 w 6365"/>
              <a:gd name="T166" fmla="+- 0 5151 4344"/>
              <a:gd name="T167" fmla="*/ 5151 h 1094"/>
              <a:gd name="T168" fmla="+- 0 14786 10118"/>
              <a:gd name="T169" fmla="*/ T168 w 6365"/>
              <a:gd name="T170" fmla="+- 0 4722 4344"/>
              <a:gd name="T171" fmla="*/ 4722 h 1094"/>
              <a:gd name="T172" fmla="+- 0 15018 10118"/>
              <a:gd name="T173" fmla="*/ T172 w 6365"/>
              <a:gd name="T174" fmla="+- 0 4712 4344"/>
              <a:gd name="T175" fmla="*/ 4712 h 1094"/>
              <a:gd name="T176" fmla="+- 0 15469 10118"/>
              <a:gd name="T177" fmla="*/ T176 w 6365"/>
              <a:gd name="T178" fmla="+- 0 4946 4344"/>
              <a:gd name="T179" fmla="*/ 4946 h 1094"/>
              <a:gd name="T180" fmla="+- 0 15417 10118"/>
              <a:gd name="T181" fmla="*/ T180 w 6365"/>
              <a:gd name="T182" fmla="+- 0 5277 4344"/>
              <a:gd name="T183" fmla="*/ 5277 h 1094"/>
              <a:gd name="T184" fmla="+- 0 15600 10118"/>
              <a:gd name="T185" fmla="*/ T184 w 6365"/>
              <a:gd name="T186" fmla="+- 0 4971 4344"/>
              <a:gd name="T187" fmla="*/ 4971 h 1094"/>
              <a:gd name="T188" fmla="+- 0 15723 10118"/>
              <a:gd name="T189" fmla="*/ T188 w 6365"/>
              <a:gd name="T190" fmla="+- 0 4999 4344"/>
              <a:gd name="T191" fmla="*/ 4999 h 1094"/>
              <a:gd name="T192" fmla="+- 0 15995 10118"/>
              <a:gd name="T193" fmla="*/ T192 w 6365"/>
              <a:gd name="T194" fmla="+- 0 5179 4344"/>
              <a:gd name="T195" fmla="*/ 5179 h 1094"/>
              <a:gd name="T196" fmla="+- 0 16035 10118"/>
              <a:gd name="T197" fmla="*/ T196 w 6365"/>
              <a:gd name="T198" fmla="+- 0 5187 4344"/>
              <a:gd name="T199" fmla="*/ 5187 h 1094"/>
              <a:gd name="T200" fmla="+- 0 16355 10118"/>
              <a:gd name="T201" fmla="*/ T200 w 6365"/>
              <a:gd name="T202" fmla="+- 0 5077 4344"/>
              <a:gd name="T203" fmla="*/ 5077 h 1094"/>
              <a:gd name="T204" fmla="+- 0 16452 10118"/>
              <a:gd name="T205" fmla="*/ T204 w 6365"/>
              <a:gd name="T206" fmla="+- 0 5333 4344"/>
              <a:gd name="T207" fmla="*/ 5333 h 109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</a:cxnLst>
            <a:rect l="0" t="0" r="r" b="b"/>
            <a:pathLst>
              <a:path w="6365" h="1094" extrusionOk="0">
                <a:moveTo>
                  <a:pt x="3" y="957"/>
                </a:moveTo>
                <a:cubicBezTo>
                  <a:pt x="18" y="913"/>
                  <a:pt x="13" y="891"/>
                  <a:pt x="12" y="843"/>
                </a:cubicBezTo>
                <a:cubicBezTo>
                  <a:pt x="9" y="742"/>
                  <a:pt x="7" y="639"/>
                  <a:pt x="9" y="537"/>
                </a:cubicBezTo>
                <a:cubicBezTo>
                  <a:pt x="11" y="421"/>
                  <a:pt x="11" y="304"/>
                  <a:pt x="27" y="189"/>
                </a:cubicBezTo>
                <a:cubicBezTo>
                  <a:pt x="36" y="125"/>
                  <a:pt x="48" y="85"/>
                  <a:pt x="76" y="32"/>
                </a:cubicBezTo>
                <a:cubicBezTo>
                  <a:pt x="138" y="60"/>
                  <a:pt x="175" y="105"/>
                  <a:pt x="215" y="161"/>
                </a:cubicBezTo>
                <a:cubicBezTo>
                  <a:pt x="365" y="369"/>
                  <a:pt x="503" y="610"/>
                  <a:pt x="573" y="857"/>
                </a:cubicBezTo>
                <a:cubicBezTo>
                  <a:pt x="576" y="866"/>
                  <a:pt x="579" y="874"/>
                  <a:pt x="582" y="883"/>
                </a:cubicBezTo>
                <a:cubicBezTo>
                  <a:pt x="549" y="854"/>
                  <a:pt x="518" y="823"/>
                  <a:pt x="489" y="785"/>
                </a:cubicBezTo>
                <a:cubicBezTo>
                  <a:pt x="460" y="747"/>
                  <a:pt x="432" y="712"/>
                  <a:pt x="391" y="688"/>
                </a:cubicBezTo>
                <a:cubicBezTo>
                  <a:pt x="354" y="667"/>
                  <a:pt x="310" y="686"/>
                  <a:pt x="272" y="696"/>
                </a:cubicBezTo>
                <a:cubicBezTo>
                  <a:pt x="213" y="712"/>
                  <a:pt x="153" y="720"/>
                  <a:pt x="94" y="733"/>
                </a:cubicBezTo>
                <a:cubicBezTo>
                  <a:pt x="60" y="740"/>
                  <a:pt x="20" y="756"/>
                  <a:pt x="0" y="717"/>
                </a:cubicBezTo>
                <a:cubicBezTo>
                  <a:pt x="1" y="708"/>
                  <a:pt x="3" y="700"/>
                  <a:pt x="4" y="691"/>
                </a:cubicBezTo>
              </a:path>
              <a:path w="6365" h="1094" extrusionOk="0">
                <a:moveTo>
                  <a:pt x="523" y="26"/>
                </a:moveTo>
                <a:cubicBezTo>
                  <a:pt x="533" y="8"/>
                  <a:pt x="535" y="2"/>
                  <a:pt x="550" y="0"/>
                </a:cubicBezTo>
                <a:cubicBezTo>
                  <a:pt x="577" y="28"/>
                  <a:pt x="589" y="52"/>
                  <a:pt x="604" y="94"/>
                </a:cubicBezTo>
                <a:cubicBezTo>
                  <a:pt x="640" y="194"/>
                  <a:pt x="666" y="298"/>
                  <a:pt x="694" y="401"/>
                </a:cubicBezTo>
                <a:cubicBezTo>
                  <a:pt x="726" y="517"/>
                  <a:pt x="752" y="633"/>
                  <a:pt x="793" y="746"/>
                </a:cubicBezTo>
                <a:cubicBezTo>
                  <a:pt x="807" y="785"/>
                  <a:pt x="834" y="889"/>
                  <a:pt x="878" y="911"/>
                </a:cubicBezTo>
                <a:cubicBezTo>
                  <a:pt x="915" y="929"/>
                  <a:pt x="935" y="874"/>
                  <a:pt x="947" y="849"/>
                </a:cubicBezTo>
                <a:cubicBezTo>
                  <a:pt x="967" y="808"/>
                  <a:pt x="981" y="761"/>
                  <a:pt x="1025" y="739"/>
                </a:cubicBezTo>
                <a:cubicBezTo>
                  <a:pt x="1069" y="716"/>
                  <a:pt x="1117" y="761"/>
                  <a:pt x="1147" y="788"/>
                </a:cubicBezTo>
                <a:cubicBezTo>
                  <a:pt x="1187" y="824"/>
                  <a:pt x="1228" y="876"/>
                  <a:pt x="1227" y="933"/>
                </a:cubicBezTo>
                <a:cubicBezTo>
                  <a:pt x="1226" y="983"/>
                  <a:pt x="1177" y="1006"/>
                  <a:pt x="1133" y="1007"/>
                </a:cubicBezTo>
                <a:cubicBezTo>
                  <a:pt x="1075" y="1009"/>
                  <a:pt x="1012" y="996"/>
                  <a:pt x="963" y="963"/>
                </a:cubicBezTo>
                <a:cubicBezTo>
                  <a:pt x="936" y="939"/>
                  <a:pt x="928" y="932"/>
                  <a:pt x="919" y="909"/>
                </a:cubicBezTo>
              </a:path>
              <a:path w="6365" h="1094" extrusionOk="0">
                <a:moveTo>
                  <a:pt x="1588" y="551"/>
                </a:moveTo>
                <a:cubicBezTo>
                  <a:pt x="1597" y="509"/>
                  <a:pt x="1582" y="498"/>
                  <a:pt x="1542" y="481"/>
                </a:cubicBezTo>
                <a:cubicBezTo>
                  <a:pt x="1492" y="460"/>
                  <a:pt x="1446" y="450"/>
                  <a:pt x="1395" y="472"/>
                </a:cubicBezTo>
                <a:cubicBezTo>
                  <a:pt x="1357" y="488"/>
                  <a:pt x="1333" y="524"/>
                  <a:pt x="1339" y="566"/>
                </a:cubicBezTo>
                <a:cubicBezTo>
                  <a:pt x="1346" y="615"/>
                  <a:pt x="1390" y="648"/>
                  <a:pt x="1431" y="668"/>
                </a:cubicBezTo>
                <a:cubicBezTo>
                  <a:pt x="1494" y="698"/>
                  <a:pt x="1563" y="709"/>
                  <a:pt x="1628" y="734"/>
                </a:cubicBezTo>
                <a:cubicBezTo>
                  <a:pt x="1675" y="752"/>
                  <a:pt x="1741" y="780"/>
                  <a:pt x="1761" y="831"/>
                </a:cubicBezTo>
                <a:cubicBezTo>
                  <a:pt x="1780" y="879"/>
                  <a:pt x="1738" y="924"/>
                  <a:pt x="1703" y="949"/>
                </a:cubicBezTo>
                <a:cubicBezTo>
                  <a:pt x="1654" y="984"/>
                  <a:pt x="1596" y="993"/>
                  <a:pt x="1539" y="980"/>
                </a:cubicBezTo>
                <a:cubicBezTo>
                  <a:pt x="1476" y="965"/>
                  <a:pt x="1463" y="905"/>
                  <a:pt x="1471" y="849"/>
                </a:cubicBezTo>
                <a:cubicBezTo>
                  <a:pt x="1477" y="825"/>
                  <a:pt x="1482" y="800"/>
                  <a:pt x="1488" y="776"/>
                </a:cubicBezTo>
              </a:path>
              <a:path w="6365" h="1094" extrusionOk="0">
                <a:moveTo>
                  <a:pt x="1935" y="41"/>
                </a:moveTo>
                <a:cubicBezTo>
                  <a:pt x="1946" y="135"/>
                  <a:pt x="1941" y="230"/>
                  <a:pt x="1949" y="325"/>
                </a:cubicBezTo>
                <a:cubicBezTo>
                  <a:pt x="1961" y="468"/>
                  <a:pt x="1982" y="612"/>
                  <a:pt x="2023" y="749"/>
                </a:cubicBezTo>
                <a:cubicBezTo>
                  <a:pt x="2043" y="817"/>
                  <a:pt x="2064" y="872"/>
                  <a:pt x="2110" y="925"/>
                </a:cubicBezTo>
              </a:path>
              <a:path w="6365" h="1094" extrusionOk="0">
                <a:moveTo>
                  <a:pt x="2147" y="809"/>
                </a:moveTo>
                <a:cubicBezTo>
                  <a:pt x="2129" y="777"/>
                  <a:pt x="2112" y="757"/>
                  <a:pt x="2077" y="743"/>
                </a:cubicBezTo>
                <a:cubicBezTo>
                  <a:pt x="2020" y="720"/>
                  <a:pt x="1953" y="712"/>
                  <a:pt x="1892" y="708"/>
                </a:cubicBezTo>
                <a:cubicBezTo>
                  <a:pt x="1838" y="705"/>
                  <a:pt x="1785" y="699"/>
                  <a:pt x="1731" y="696"/>
                </a:cubicBezTo>
              </a:path>
              <a:path w="6365" h="1094" extrusionOk="0">
                <a:moveTo>
                  <a:pt x="2471" y="936"/>
                </a:moveTo>
                <a:cubicBezTo>
                  <a:pt x="2508" y="955"/>
                  <a:pt x="2534" y="968"/>
                  <a:pt x="2573" y="978"/>
                </a:cubicBezTo>
                <a:cubicBezTo>
                  <a:pt x="2582" y="942"/>
                  <a:pt x="2559" y="916"/>
                  <a:pt x="2541" y="884"/>
                </a:cubicBezTo>
                <a:cubicBezTo>
                  <a:pt x="2509" y="828"/>
                  <a:pt x="2476" y="764"/>
                  <a:pt x="2465" y="699"/>
                </a:cubicBezTo>
                <a:cubicBezTo>
                  <a:pt x="2456" y="646"/>
                  <a:pt x="2459" y="592"/>
                  <a:pt x="2516" y="568"/>
                </a:cubicBezTo>
                <a:cubicBezTo>
                  <a:pt x="2560" y="559"/>
                  <a:pt x="2575" y="556"/>
                  <a:pt x="2606" y="556"/>
                </a:cubicBezTo>
              </a:path>
              <a:path w="6365" h="1094" extrusionOk="0">
                <a:moveTo>
                  <a:pt x="3124" y="596"/>
                </a:moveTo>
                <a:cubicBezTo>
                  <a:pt x="3105" y="551"/>
                  <a:pt x="3068" y="530"/>
                  <a:pt x="3025" y="568"/>
                </a:cubicBezTo>
                <a:cubicBezTo>
                  <a:pt x="2984" y="604"/>
                  <a:pt x="2971" y="669"/>
                  <a:pt x="2964" y="721"/>
                </a:cubicBezTo>
                <a:cubicBezTo>
                  <a:pt x="2956" y="775"/>
                  <a:pt x="2950" y="851"/>
                  <a:pt x="2984" y="898"/>
                </a:cubicBezTo>
                <a:cubicBezTo>
                  <a:pt x="3005" y="928"/>
                  <a:pt x="3036" y="902"/>
                  <a:pt x="3057" y="887"/>
                </a:cubicBezTo>
                <a:cubicBezTo>
                  <a:pt x="3089" y="863"/>
                  <a:pt x="3118" y="837"/>
                  <a:pt x="3156" y="822"/>
                </a:cubicBezTo>
                <a:cubicBezTo>
                  <a:pt x="3197" y="806"/>
                  <a:pt x="3232" y="822"/>
                  <a:pt x="3267" y="846"/>
                </a:cubicBezTo>
                <a:cubicBezTo>
                  <a:pt x="3304" y="872"/>
                  <a:pt x="3332" y="911"/>
                  <a:pt x="3356" y="948"/>
                </a:cubicBezTo>
                <a:cubicBezTo>
                  <a:pt x="3370" y="970"/>
                  <a:pt x="3378" y="1005"/>
                  <a:pt x="3404" y="1009"/>
                </a:cubicBezTo>
                <a:cubicBezTo>
                  <a:pt x="3407" y="1006"/>
                  <a:pt x="3409" y="1002"/>
                  <a:pt x="3412" y="999"/>
                </a:cubicBezTo>
              </a:path>
              <a:path w="6365" h="1094" extrusionOk="0">
                <a:moveTo>
                  <a:pt x="3698" y="737"/>
                </a:moveTo>
                <a:cubicBezTo>
                  <a:pt x="3727" y="711"/>
                  <a:pt x="3740" y="701"/>
                  <a:pt x="3734" y="664"/>
                </a:cubicBezTo>
                <a:cubicBezTo>
                  <a:pt x="3687" y="666"/>
                  <a:pt x="3664" y="675"/>
                  <a:pt x="3634" y="716"/>
                </a:cubicBezTo>
                <a:cubicBezTo>
                  <a:pt x="3596" y="769"/>
                  <a:pt x="3584" y="826"/>
                  <a:pt x="3587" y="890"/>
                </a:cubicBezTo>
                <a:cubicBezTo>
                  <a:pt x="3590" y="964"/>
                  <a:pt x="3622" y="1039"/>
                  <a:pt x="3688" y="1078"/>
                </a:cubicBezTo>
                <a:cubicBezTo>
                  <a:pt x="3726" y="1100"/>
                  <a:pt x="3766" y="1095"/>
                  <a:pt x="3797" y="1064"/>
                </a:cubicBezTo>
                <a:cubicBezTo>
                  <a:pt x="3821" y="1040"/>
                  <a:pt x="3830" y="1002"/>
                  <a:pt x="3841" y="971"/>
                </a:cubicBezTo>
              </a:path>
              <a:path w="6365" h="1094" extrusionOk="0">
                <a:moveTo>
                  <a:pt x="4192" y="69"/>
                </a:moveTo>
                <a:cubicBezTo>
                  <a:pt x="4194" y="104"/>
                  <a:pt x="4199" y="136"/>
                  <a:pt x="4210" y="172"/>
                </a:cubicBezTo>
                <a:cubicBezTo>
                  <a:pt x="4237" y="262"/>
                  <a:pt x="4254" y="351"/>
                  <a:pt x="4267" y="444"/>
                </a:cubicBezTo>
                <a:cubicBezTo>
                  <a:pt x="4282" y="551"/>
                  <a:pt x="4287" y="657"/>
                  <a:pt x="4277" y="764"/>
                </a:cubicBezTo>
                <a:cubicBezTo>
                  <a:pt x="4270" y="834"/>
                  <a:pt x="4248" y="901"/>
                  <a:pt x="4242" y="970"/>
                </a:cubicBezTo>
                <a:cubicBezTo>
                  <a:pt x="4243" y="977"/>
                  <a:pt x="4243" y="983"/>
                  <a:pt x="4244" y="990"/>
                </a:cubicBezTo>
              </a:path>
              <a:path w="6365" h="1094" extrusionOk="0">
                <a:moveTo>
                  <a:pt x="4430" y="789"/>
                </a:moveTo>
                <a:cubicBezTo>
                  <a:pt x="4381" y="801"/>
                  <a:pt x="4336" y="806"/>
                  <a:pt x="4285" y="807"/>
                </a:cubicBezTo>
                <a:cubicBezTo>
                  <a:pt x="4213" y="808"/>
                  <a:pt x="4143" y="803"/>
                  <a:pt x="4071" y="798"/>
                </a:cubicBezTo>
                <a:cubicBezTo>
                  <a:pt x="4028" y="795"/>
                  <a:pt x="4022" y="794"/>
                  <a:pt x="4009" y="760"/>
                </a:cubicBezTo>
                <a:cubicBezTo>
                  <a:pt x="4034" y="743"/>
                  <a:pt x="4045" y="736"/>
                  <a:pt x="4065" y="726"/>
                </a:cubicBezTo>
              </a:path>
              <a:path w="6365" h="1094" extrusionOk="0">
                <a:moveTo>
                  <a:pt x="4653" y="549"/>
                </a:moveTo>
                <a:cubicBezTo>
                  <a:pt x="4679" y="566"/>
                  <a:pt x="4670" y="575"/>
                  <a:pt x="4665" y="604"/>
                </a:cubicBezTo>
                <a:cubicBezTo>
                  <a:pt x="4657" y="655"/>
                  <a:pt x="4646" y="717"/>
                  <a:pt x="4648" y="767"/>
                </a:cubicBezTo>
                <a:cubicBezTo>
                  <a:pt x="4653" y="789"/>
                  <a:pt x="4654" y="794"/>
                  <a:pt x="4658" y="807"/>
                </a:cubicBezTo>
                <a:cubicBezTo>
                  <a:pt x="4671" y="757"/>
                  <a:pt x="4669" y="699"/>
                  <a:pt x="4668" y="645"/>
                </a:cubicBezTo>
                <a:cubicBezTo>
                  <a:pt x="4666" y="563"/>
                  <a:pt x="4640" y="458"/>
                  <a:pt x="4668" y="378"/>
                </a:cubicBezTo>
                <a:cubicBezTo>
                  <a:pt x="4681" y="342"/>
                  <a:pt x="4716" y="327"/>
                  <a:pt x="4750" y="331"/>
                </a:cubicBezTo>
                <a:cubicBezTo>
                  <a:pt x="4800" y="337"/>
                  <a:pt x="4851" y="355"/>
                  <a:pt x="4900" y="368"/>
                </a:cubicBezTo>
              </a:path>
              <a:path w="6365" h="1094" extrusionOk="0">
                <a:moveTo>
                  <a:pt x="5457" y="548"/>
                </a:moveTo>
                <a:cubicBezTo>
                  <a:pt x="5424" y="566"/>
                  <a:pt x="5384" y="581"/>
                  <a:pt x="5351" y="602"/>
                </a:cubicBezTo>
                <a:cubicBezTo>
                  <a:pt x="5295" y="638"/>
                  <a:pt x="5253" y="689"/>
                  <a:pt x="5239" y="755"/>
                </a:cubicBezTo>
                <a:cubicBezTo>
                  <a:pt x="5225" y="821"/>
                  <a:pt x="5249" y="887"/>
                  <a:pt x="5299" y="933"/>
                </a:cubicBezTo>
                <a:cubicBezTo>
                  <a:pt x="5385" y="1012"/>
                  <a:pt x="5535" y="988"/>
                  <a:pt x="5567" y="869"/>
                </a:cubicBezTo>
                <a:cubicBezTo>
                  <a:pt x="5591" y="778"/>
                  <a:pt x="5544" y="690"/>
                  <a:pt x="5482" y="627"/>
                </a:cubicBezTo>
                <a:cubicBezTo>
                  <a:pt x="5466" y="613"/>
                  <a:pt x="5463" y="610"/>
                  <a:pt x="5451" y="604"/>
                </a:cubicBezTo>
                <a:cubicBezTo>
                  <a:pt x="5500" y="629"/>
                  <a:pt x="5551" y="644"/>
                  <a:pt x="5605" y="655"/>
                </a:cubicBezTo>
                <a:cubicBezTo>
                  <a:pt x="5680" y="671"/>
                  <a:pt x="5778" y="680"/>
                  <a:pt x="5842" y="725"/>
                </a:cubicBezTo>
                <a:cubicBezTo>
                  <a:pt x="5879" y="752"/>
                  <a:pt x="5882" y="794"/>
                  <a:pt x="5877" y="835"/>
                </a:cubicBezTo>
                <a:cubicBezTo>
                  <a:pt x="5873" y="869"/>
                  <a:pt x="5864" y="903"/>
                  <a:pt x="5856" y="936"/>
                </a:cubicBezTo>
                <a:cubicBezTo>
                  <a:pt x="5880" y="909"/>
                  <a:pt x="5898" y="881"/>
                  <a:pt x="5917" y="843"/>
                </a:cubicBezTo>
                <a:cubicBezTo>
                  <a:pt x="5944" y="789"/>
                  <a:pt x="5975" y="725"/>
                  <a:pt x="6025" y="688"/>
                </a:cubicBezTo>
                <a:cubicBezTo>
                  <a:pt x="6099" y="633"/>
                  <a:pt x="6179" y="680"/>
                  <a:pt x="6237" y="733"/>
                </a:cubicBezTo>
                <a:cubicBezTo>
                  <a:pt x="6279" y="771"/>
                  <a:pt x="6391" y="891"/>
                  <a:pt x="6364" y="960"/>
                </a:cubicBezTo>
                <a:cubicBezTo>
                  <a:pt x="6356" y="982"/>
                  <a:pt x="6353" y="989"/>
                  <a:pt x="6334" y="98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2250" y="2284413"/>
            <a:ext cx="409575" cy="392112"/>
          </a:xfrm>
          <a:custGeom>
            <a:avLst/>
            <a:gdLst>
              <a:gd name="T0" fmla="+- 0 1716 619"/>
              <a:gd name="T1" fmla="*/ T0 w 1135"/>
              <a:gd name="T2" fmla="+- 0 6766 6345"/>
              <a:gd name="T3" fmla="*/ 6766 h 1088"/>
              <a:gd name="T4" fmla="+- 0 1740 619"/>
              <a:gd name="T5" fmla="*/ T4 w 1135"/>
              <a:gd name="T6" fmla="+- 0 6775 6345"/>
              <a:gd name="T7" fmla="*/ 6775 h 1088"/>
              <a:gd name="T8" fmla="+- 0 1681 619"/>
              <a:gd name="T9" fmla="*/ T8 w 1135"/>
              <a:gd name="T10" fmla="+- 0 6767 6345"/>
              <a:gd name="T11" fmla="*/ 6767 h 1088"/>
              <a:gd name="T12" fmla="+- 0 1417 619"/>
              <a:gd name="T13" fmla="*/ T12 w 1135"/>
              <a:gd name="T14" fmla="+- 0 6771 6345"/>
              <a:gd name="T15" fmla="*/ 6771 h 1088"/>
              <a:gd name="T16" fmla="+- 0 717 619"/>
              <a:gd name="T17" fmla="*/ T16 w 1135"/>
              <a:gd name="T18" fmla="+- 0 6805 6345"/>
              <a:gd name="T19" fmla="*/ 6805 h 1088"/>
              <a:gd name="T20" fmla="+- 0 631 619"/>
              <a:gd name="T21" fmla="*/ T20 w 1135"/>
              <a:gd name="T22" fmla="+- 0 6805 6345"/>
              <a:gd name="T23" fmla="*/ 6805 h 1088"/>
              <a:gd name="T24" fmla="+- 0 671 619"/>
              <a:gd name="T25" fmla="*/ T24 w 1135"/>
              <a:gd name="T26" fmla="+- 0 6802 6345"/>
              <a:gd name="T27" fmla="*/ 6802 h 1088"/>
              <a:gd name="T28" fmla="+- 0 1103 619"/>
              <a:gd name="T29" fmla="*/ T28 w 1135"/>
              <a:gd name="T30" fmla="+- 0 6345 6345"/>
              <a:gd name="T31" fmla="*/ 6345 h 1088"/>
              <a:gd name="T32" fmla="+- 0 1203 619"/>
              <a:gd name="T33" fmla="*/ T32 w 1135"/>
              <a:gd name="T34" fmla="+- 0 6439 6345"/>
              <a:gd name="T35" fmla="*/ 6439 h 1088"/>
              <a:gd name="T36" fmla="+- 0 1596 619"/>
              <a:gd name="T37" fmla="*/ T36 w 1135"/>
              <a:gd name="T38" fmla="+- 0 6754 6345"/>
              <a:gd name="T39" fmla="*/ 6754 h 1088"/>
              <a:gd name="T40" fmla="+- 0 1622 619"/>
              <a:gd name="T41" fmla="*/ T40 w 1135"/>
              <a:gd name="T42" fmla="+- 0 6861 6345"/>
              <a:gd name="T43" fmla="*/ 6861 h 1088"/>
              <a:gd name="T44" fmla="+- 0 1505 619"/>
              <a:gd name="T45" fmla="*/ T44 w 1135"/>
              <a:gd name="T46" fmla="+- 0 7238 6345"/>
              <a:gd name="T47" fmla="*/ 7238 h 1088"/>
              <a:gd name="T48" fmla="+- 0 1350 619"/>
              <a:gd name="T49" fmla="*/ T48 w 1135"/>
              <a:gd name="T50" fmla="+- 0 7341 6345"/>
              <a:gd name="T51" fmla="*/ 7341 h 1088"/>
              <a:gd name="T52" fmla="+- 0 1246 619"/>
              <a:gd name="T53" fmla="*/ T52 w 1135"/>
              <a:gd name="T54" fmla="+- 0 7432 6345"/>
              <a:gd name="T55" fmla="*/ 7432 h 108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</a:cxnLst>
            <a:rect l="0" t="0" r="r" b="b"/>
            <a:pathLst>
              <a:path w="1135" h="1088" extrusionOk="0">
                <a:moveTo>
                  <a:pt x="1097" y="421"/>
                </a:moveTo>
                <a:cubicBezTo>
                  <a:pt x="1105" y="424"/>
                  <a:pt x="1113" y="427"/>
                  <a:pt x="1121" y="430"/>
                </a:cubicBezTo>
                <a:cubicBezTo>
                  <a:pt x="1098" y="414"/>
                  <a:pt x="1091" y="423"/>
                  <a:pt x="1062" y="422"/>
                </a:cubicBezTo>
                <a:cubicBezTo>
                  <a:pt x="974" y="420"/>
                  <a:pt x="886" y="422"/>
                  <a:pt x="798" y="426"/>
                </a:cubicBezTo>
                <a:cubicBezTo>
                  <a:pt x="565" y="437"/>
                  <a:pt x="332" y="457"/>
                  <a:pt x="98" y="460"/>
                </a:cubicBezTo>
                <a:cubicBezTo>
                  <a:pt x="93" y="460"/>
                  <a:pt x="-19" y="464"/>
                  <a:pt x="12" y="460"/>
                </a:cubicBezTo>
                <a:cubicBezTo>
                  <a:pt x="28" y="451"/>
                  <a:pt x="37" y="450"/>
                  <a:pt x="52" y="457"/>
                </a:cubicBezTo>
              </a:path>
              <a:path w="1135" h="1088" extrusionOk="0">
                <a:moveTo>
                  <a:pt x="484" y="0"/>
                </a:moveTo>
                <a:cubicBezTo>
                  <a:pt x="515" y="35"/>
                  <a:pt x="547" y="64"/>
                  <a:pt x="584" y="94"/>
                </a:cubicBezTo>
                <a:cubicBezTo>
                  <a:pt x="711" y="198"/>
                  <a:pt x="869" y="284"/>
                  <a:pt x="977" y="409"/>
                </a:cubicBezTo>
                <a:cubicBezTo>
                  <a:pt x="1008" y="445"/>
                  <a:pt x="1012" y="471"/>
                  <a:pt x="1003" y="516"/>
                </a:cubicBezTo>
                <a:cubicBezTo>
                  <a:pt x="981" y="636"/>
                  <a:pt x="968" y="797"/>
                  <a:pt x="886" y="893"/>
                </a:cubicBezTo>
                <a:cubicBezTo>
                  <a:pt x="845" y="942"/>
                  <a:pt x="785" y="967"/>
                  <a:pt x="731" y="996"/>
                </a:cubicBezTo>
                <a:cubicBezTo>
                  <a:pt x="688" y="1019"/>
                  <a:pt x="655" y="1048"/>
                  <a:pt x="627" y="108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5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263650" y="2911475"/>
            <a:ext cx="3375025" cy="468313"/>
          </a:xfrm>
          <a:custGeom>
            <a:avLst/>
            <a:gdLst>
              <a:gd name="T0" fmla="+- 0 3552 3509"/>
              <a:gd name="T1" fmla="*/ T0 w 9377"/>
              <a:gd name="T2" fmla="+- 0 8163 8087"/>
              <a:gd name="T3" fmla="*/ 8163 h 1301"/>
              <a:gd name="T4" fmla="+- 0 3771 3509"/>
              <a:gd name="T5" fmla="*/ T4 w 9377"/>
              <a:gd name="T6" fmla="+- 0 8175 8087"/>
              <a:gd name="T7" fmla="*/ 8175 h 1301"/>
              <a:gd name="T8" fmla="+- 0 6302 3509"/>
              <a:gd name="T9" fmla="*/ T8 w 9377"/>
              <a:gd name="T10" fmla="+- 0 8445 8087"/>
              <a:gd name="T11" fmla="*/ 8445 h 1301"/>
              <a:gd name="T12" fmla="+- 0 6454 3509"/>
              <a:gd name="T13" fmla="*/ T12 w 9377"/>
              <a:gd name="T14" fmla="+- 0 8350 8087"/>
              <a:gd name="T15" fmla="*/ 8350 h 1301"/>
              <a:gd name="T16" fmla="+- 0 6329 3509"/>
              <a:gd name="T17" fmla="*/ T16 w 9377"/>
              <a:gd name="T18" fmla="+- 0 8246 8087"/>
              <a:gd name="T19" fmla="*/ 8246 h 1301"/>
              <a:gd name="T20" fmla="+- 0 6037 3509"/>
              <a:gd name="T21" fmla="*/ T20 w 9377"/>
              <a:gd name="T22" fmla="+- 0 8087 8087"/>
              <a:gd name="T23" fmla="*/ 8087 h 1301"/>
              <a:gd name="T24" fmla="+- 0 6109 3509"/>
              <a:gd name="T25" fmla="*/ T24 w 9377"/>
              <a:gd name="T26" fmla="+- 0 8183 8087"/>
              <a:gd name="T27" fmla="*/ 8183 h 1301"/>
              <a:gd name="T28" fmla="+- 0 6500 3509"/>
              <a:gd name="T29" fmla="*/ T28 w 9377"/>
              <a:gd name="T30" fmla="+- 0 8644 8087"/>
              <a:gd name="T31" fmla="*/ 8644 h 1301"/>
              <a:gd name="T32" fmla="+- 0 6339 3509"/>
              <a:gd name="T33" fmla="*/ T32 w 9377"/>
              <a:gd name="T34" fmla="+- 0 8845 8087"/>
              <a:gd name="T35" fmla="*/ 8845 h 1301"/>
              <a:gd name="T36" fmla="+- 0 6052 3509"/>
              <a:gd name="T37" fmla="*/ T36 w 9377"/>
              <a:gd name="T38" fmla="+- 0 8883 8087"/>
              <a:gd name="T39" fmla="*/ 8883 h 1301"/>
              <a:gd name="T40" fmla="+- 0 7626 3509"/>
              <a:gd name="T41" fmla="*/ T40 w 9377"/>
              <a:gd name="T42" fmla="+- 0 8471 8087"/>
              <a:gd name="T43" fmla="*/ 8471 h 1301"/>
              <a:gd name="T44" fmla="+- 0 7223 3509"/>
              <a:gd name="T45" fmla="*/ T44 w 9377"/>
              <a:gd name="T46" fmla="+- 0 8675 8087"/>
              <a:gd name="T47" fmla="*/ 8675 h 1301"/>
              <a:gd name="T48" fmla="+- 0 7262 3509"/>
              <a:gd name="T49" fmla="*/ T48 w 9377"/>
              <a:gd name="T50" fmla="+- 0 8772 8087"/>
              <a:gd name="T51" fmla="*/ 8772 h 1301"/>
              <a:gd name="T52" fmla="+- 0 7724 3509"/>
              <a:gd name="T53" fmla="*/ T52 w 9377"/>
              <a:gd name="T54" fmla="+- 0 8925 8087"/>
              <a:gd name="T55" fmla="*/ 8925 h 1301"/>
              <a:gd name="T56" fmla="+- 0 7541 3509"/>
              <a:gd name="T57" fmla="*/ T56 w 9377"/>
              <a:gd name="T58" fmla="+- 0 9124 8087"/>
              <a:gd name="T59" fmla="*/ 9124 h 1301"/>
              <a:gd name="T60" fmla="+- 0 7356 3509"/>
              <a:gd name="T61" fmla="*/ T60 w 9377"/>
              <a:gd name="T62" fmla="+- 0 9043 8087"/>
              <a:gd name="T63" fmla="*/ 9043 h 1301"/>
              <a:gd name="T64" fmla="+- 0 8240 3509"/>
              <a:gd name="T65" fmla="*/ T64 w 9377"/>
              <a:gd name="T66" fmla="+- 0 8724 8087"/>
              <a:gd name="T67" fmla="*/ 8724 h 1301"/>
              <a:gd name="T68" fmla="+- 0 8014 3509"/>
              <a:gd name="T69" fmla="*/ T68 w 9377"/>
              <a:gd name="T70" fmla="+- 0 8884 8087"/>
              <a:gd name="T71" fmla="*/ 8884 h 1301"/>
              <a:gd name="T72" fmla="+- 0 8280 3509"/>
              <a:gd name="T73" fmla="*/ T72 w 9377"/>
              <a:gd name="T74" fmla="+- 0 8988 8087"/>
              <a:gd name="T75" fmla="*/ 8988 h 1301"/>
              <a:gd name="T76" fmla="+- 0 8312 3509"/>
              <a:gd name="T77" fmla="*/ T76 w 9377"/>
              <a:gd name="T78" fmla="+- 0 8780 8087"/>
              <a:gd name="T79" fmla="*/ 8780 h 1301"/>
              <a:gd name="T80" fmla="+- 0 8526 3509"/>
              <a:gd name="T81" fmla="*/ T80 w 9377"/>
              <a:gd name="T82" fmla="+- 0 9056 8087"/>
              <a:gd name="T83" fmla="*/ 9056 h 1301"/>
              <a:gd name="T84" fmla="+- 0 8624 3509"/>
              <a:gd name="T85" fmla="*/ T84 w 9377"/>
              <a:gd name="T86" fmla="+- 0 9180 8087"/>
              <a:gd name="T87" fmla="*/ 9180 h 1301"/>
              <a:gd name="T88" fmla="+- 0 8759 3509"/>
              <a:gd name="T89" fmla="*/ T88 w 9377"/>
              <a:gd name="T90" fmla="+- 0 8861 8087"/>
              <a:gd name="T91" fmla="*/ 8861 h 1301"/>
              <a:gd name="T92" fmla="+- 0 8895 3509"/>
              <a:gd name="T93" fmla="*/ T92 w 9377"/>
              <a:gd name="T94" fmla="+- 0 9061 8087"/>
              <a:gd name="T95" fmla="*/ 9061 h 1301"/>
              <a:gd name="T96" fmla="+- 0 9124 3509"/>
              <a:gd name="T97" fmla="*/ T96 w 9377"/>
              <a:gd name="T98" fmla="+- 0 9146 8087"/>
              <a:gd name="T99" fmla="*/ 9146 h 1301"/>
              <a:gd name="T100" fmla="+- 0 9181 3509"/>
              <a:gd name="T101" fmla="*/ T100 w 9377"/>
              <a:gd name="T102" fmla="+- 0 8817 8087"/>
              <a:gd name="T103" fmla="*/ 8817 h 1301"/>
              <a:gd name="T104" fmla="+- 0 9458 3509"/>
              <a:gd name="T105" fmla="*/ T104 w 9377"/>
              <a:gd name="T106" fmla="+- 0 8988 8087"/>
              <a:gd name="T107" fmla="*/ 8988 h 1301"/>
              <a:gd name="T108" fmla="+- 0 9760 3509"/>
              <a:gd name="T109" fmla="*/ T108 w 9377"/>
              <a:gd name="T110" fmla="+- 0 8797 8087"/>
              <a:gd name="T111" fmla="*/ 8797 h 1301"/>
              <a:gd name="T112" fmla="+- 0 9615 3509"/>
              <a:gd name="T113" fmla="*/ T112 w 9377"/>
              <a:gd name="T114" fmla="+- 0 8742 8087"/>
              <a:gd name="T115" fmla="*/ 8742 h 1301"/>
              <a:gd name="T116" fmla="+- 0 9656 3509"/>
              <a:gd name="T117" fmla="*/ T116 w 9377"/>
              <a:gd name="T118" fmla="+- 0 9052 8087"/>
              <a:gd name="T119" fmla="*/ 9052 h 1301"/>
              <a:gd name="T120" fmla="+- 0 10036 3509"/>
              <a:gd name="T121" fmla="*/ T120 w 9377"/>
              <a:gd name="T122" fmla="+- 0 9184 8087"/>
              <a:gd name="T123" fmla="*/ 9184 h 1301"/>
              <a:gd name="T124" fmla="+- 0 11052 3509"/>
              <a:gd name="T125" fmla="*/ T124 w 9377"/>
              <a:gd name="T126" fmla="+- 0 8832 8087"/>
              <a:gd name="T127" fmla="*/ 8832 h 1301"/>
              <a:gd name="T128" fmla="+- 0 10895 3509"/>
              <a:gd name="T129" fmla="*/ T128 w 9377"/>
              <a:gd name="T130" fmla="+- 0 8892 8087"/>
              <a:gd name="T131" fmla="*/ 8892 h 1301"/>
              <a:gd name="T132" fmla="+- 0 10974 3509"/>
              <a:gd name="T133" fmla="*/ T132 w 9377"/>
              <a:gd name="T134" fmla="+- 0 9147 8087"/>
              <a:gd name="T135" fmla="*/ 9147 h 1301"/>
              <a:gd name="T136" fmla="+- 0 11089 3509"/>
              <a:gd name="T137" fmla="*/ T136 w 9377"/>
              <a:gd name="T138" fmla="+- 0 8961 8087"/>
              <a:gd name="T139" fmla="*/ 8961 h 1301"/>
              <a:gd name="T140" fmla="+- 0 11255 3509"/>
              <a:gd name="T141" fmla="*/ T140 w 9377"/>
              <a:gd name="T142" fmla="+- 0 9180 8087"/>
              <a:gd name="T143" fmla="*/ 9180 h 1301"/>
              <a:gd name="T144" fmla="+- 0 11266 3509"/>
              <a:gd name="T145" fmla="*/ T144 w 9377"/>
              <a:gd name="T146" fmla="+- 0 9151 8087"/>
              <a:gd name="T147" fmla="*/ 9151 h 1301"/>
              <a:gd name="T148" fmla="+- 0 11454 3509"/>
              <a:gd name="T149" fmla="*/ T148 w 9377"/>
              <a:gd name="T150" fmla="+- 0 8962 8087"/>
              <a:gd name="T151" fmla="*/ 8962 h 1301"/>
              <a:gd name="T152" fmla="+- 0 11606 3509"/>
              <a:gd name="T153" fmla="*/ T152 w 9377"/>
              <a:gd name="T154" fmla="+- 0 9159 8087"/>
              <a:gd name="T155" fmla="*/ 9159 h 1301"/>
              <a:gd name="T156" fmla="+- 0 11670 3509"/>
              <a:gd name="T157" fmla="*/ T156 w 9377"/>
              <a:gd name="T158" fmla="+- 0 9057 8087"/>
              <a:gd name="T159" fmla="*/ 9057 h 1301"/>
              <a:gd name="T160" fmla="+- 0 11885 3509"/>
              <a:gd name="T161" fmla="*/ T160 w 9377"/>
              <a:gd name="T162" fmla="+- 0 9014 8087"/>
              <a:gd name="T163" fmla="*/ 9014 h 1301"/>
              <a:gd name="T164" fmla="+- 0 11981 3509"/>
              <a:gd name="T165" fmla="*/ T164 w 9377"/>
              <a:gd name="T166" fmla="+- 0 9088 8087"/>
              <a:gd name="T167" fmla="*/ 9088 h 1301"/>
              <a:gd name="T168" fmla="+- 0 12372 3509"/>
              <a:gd name="T169" fmla="*/ T168 w 9377"/>
              <a:gd name="T170" fmla="+- 0 8902 8087"/>
              <a:gd name="T171" fmla="*/ 8902 h 1301"/>
              <a:gd name="T172" fmla="+- 0 12167 3509"/>
              <a:gd name="T173" fmla="*/ T172 w 9377"/>
              <a:gd name="T174" fmla="+- 0 9106 8087"/>
              <a:gd name="T175" fmla="*/ 9106 h 1301"/>
              <a:gd name="T176" fmla="+- 0 12502 3509"/>
              <a:gd name="T177" fmla="*/ T176 w 9377"/>
              <a:gd name="T178" fmla="+- 0 8950 8087"/>
              <a:gd name="T179" fmla="*/ 8950 h 1301"/>
              <a:gd name="T180" fmla="+- 0 12374 3509"/>
              <a:gd name="T181" fmla="*/ T180 w 9377"/>
              <a:gd name="T182" fmla="+- 0 8350 8087"/>
              <a:gd name="T183" fmla="*/ 8350 h 1301"/>
              <a:gd name="T184" fmla="+- 0 12410 3509"/>
              <a:gd name="T185" fmla="*/ T184 w 9377"/>
              <a:gd name="T186" fmla="+- 0 8574 8087"/>
              <a:gd name="T187" fmla="*/ 8574 h 1301"/>
              <a:gd name="T188" fmla="+- 0 12794 3509"/>
              <a:gd name="T189" fmla="*/ T188 w 9377"/>
              <a:gd name="T190" fmla="+- 0 9335 8087"/>
              <a:gd name="T191" fmla="*/ 9335 h 130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9377" h="1301" extrusionOk="0">
                <a:moveTo>
                  <a:pt x="0" y="91"/>
                </a:moveTo>
                <a:cubicBezTo>
                  <a:pt x="17" y="86"/>
                  <a:pt x="17" y="82"/>
                  <a:pt x="43" y="76"/>
                </a:cubicBezTo>
                <a:cubicBezTo>
                  <a:pt x="53" y="74"/>
                  <a:pt x="84" y="66"/>
                  <a:pt x="109" y="67"/>
                </a:cubicBezTo>
                <a:cubicBezTo>
                  <a:pt x="159" y="69"/>
                  <a:pt x="212" y="80"/>
                  <a:pt x="262" y="88"/>
                </a:cubicBezTo>
                <a:cubicBezTo>
                  <a:pt x="1022" y="210"/>
                  <a:pt x="1785" y="292"/>
                  <a:pt x="2553" y="341"/>
                </a:cubicBezTo>
                <a:cubicBezTo>
                  <a:pt x="2572" y="342"/>
                  <a:pt x="2778" y="378"/>
                  <a:pt x="2793" y="358"/>
                </a:cubicBezTo>
                <a:cubicBezTo>
                  <a:pt x="2783" y="343"/>
                  <a:pt x="2778" y="338"/>
                  <a:pt x="2767" y="332"/>
                </a:cubicBezTo>
              </a:path>
              <a:path w="9377" h="1301" extrusionOk="0">
                <a:moveTo>
                  <a:pt x="2945" y="263"/>
                </a:moveTo>
                <a:cubicBezTo>
                  <a:pt x="2967" y="291"/>
                  <a:pt x="2975" y="292"/>
                  <a:pt x="2948" y="262"/>
                </a:cubicBezTo>
                <a:cubicBezTo>
                  <a:pt x="2910" y="221"/>
                  <a:pt x="2866" y="190"/>
                  <a:pt x="2820" y="159"/>
                </a:cubicBezTo>
                <a:cubicBezTo>
                  <a:pt x="2763" y="121"/>
                  <a:pt x="2702" y="85"/>
                  <a:pt x="2640" y="55"/>
                </a:cubicBezTo>
                <a:cubicBezTo>
                  <a:pt x="2604" y="37"/>
                  <a:pt x="2565" y="14"/>
                  <a:pt x="2528" y="0"/>
                </a:cubicBezTo>
                <a:cubicBezTo>
                  <a:pt x="2524" y="0"/>
                  <a:pt x="2519" y="0"/>
                  <a:pt x="2515" y="0"/>
                </a:cubicBezTo>
                <a:cubicBezTo>
                  <a:pt x="2541" y="34"/>
                  <a:pt x="2570" y="64"/>
                  <a:pt x="2600" y="96"/>
                </a:cubicBezTo>
                <a:cubicBezTo>
                  <a:pt x="2669" y="170"/>
                  <a:pt x="2738" y="244"/>
                  <a:pt x="2806" y="318"/>
                </a:cubicBezTo>
                <a:cubicBezTo>
                  <a:pt x="2874" y="392"/>
                  <a:pt x="2941" y="469"/>
                  <a:pt x="2991" y="557"/>
                </a:cubicBezTo>
                <a:cubicBezTo>
                  <a:pt x="3014" y="598"/>
                  <a:pt x="3053" y="663"/>
                  <a:pt x="3014" y="708"/>
                </a:cubicBezTo>
                <a:cubicBezTo>
                  <a:pt x="2972" y="756"/>
                  <a:pt x="2886" y="750"/>
                  <a:pt x="2830" y="758"/>
                </a:cubicBezTo>
                <a:cubicBezTo>
                  <a:pt x="2755" y="769"/>
                  <a:pt x="2681" y="774"/>
                  <a:pt x="2605" y="785"/>
                </a:cubicBezTo>
                <a:cubicBezTo>
                  <a:pt x="2571" y="789"/>
                  <a:pt x="2563" y="790"/>
                  <a:pt x="2543" y="796"/>
                </a:cubicBezTo>
              </a:path>
              <a:path w="9377" h="1301" extrusionOk="0">
                <a:moveTo>
                  <a:pt x="4151" y="377"/>
                </a:moveTo>
                <a:cubicBezTo>
                  <a:pt x="4160" y="336"/>
                  <a:pt x="4150" y="369"/>
                  <a:pt x="4117" y="384"/>
                </a:cubicBezTo>
                <a:cubicBezTo>
                  <a:pt x="4050" y="415"/>
                  <a:pt x="3981" y="440"/>
                  <a:pt x="3914" y="473"/>
                </a:cubicBezTo>
                <a:cubicBezTo>
                  <a:pt x="3845" y="507"/>
                  <a:pt x="3775" y="542"/>
                  <a:pt x="3714" y="588"/>
                </a:cubicBezTo>
                <a:cubicBezTo>
                  <a:pt x="3686" y="609"/>
                  <a:pt x="3684" y="622"/>
                  <a:pt x="3668" y="649"/>
                </a:cubicBezTo>
                <a:cubicBezTo>
                  <a:pt x="3696" y="675"/>
                  <a:pt x="3707" y="678"/>
                  <a:pt x="3753" y="685"/>
                </a:cubicBezTo>
                <a:cubicBezTo>
                  <a:pt x="3836" y="698"/>
                  <a:pt x="3919" y="710"/>
                  <a:pt x="4000" y="733"/>
                </a:cubicBezTo>
                <a:cubicBezTo>
                  <a:pt x="4076" y="755"/>
                  <a:pt x="4157" y="782"/>
                  <a:pt x="4215" y="838"/>
                </a:cubicBezTo>
                <a:cubicBezTo>
                  <a:pt x="4255" y="876"/>
                  <a:pt x="4253" y="919"/>
                  <a:pt x="4216" y="958"/>
                </a:cubicBezTo>
                <a:cubicBezTo>
                  <a:pt x="4171" y="1005"/>
                  <a:pt x="4094" y="1026"/>
                  <a:pt x="4032" y="1037"/>
                </a:cubicBezTo>
                <a:cubicBezTo>
                  <a:pt x="3976" y="1047"/>
                  <a:pt x="3901" y="1053"/>
                  <a:pt x="3846" y="1038"/>
                </a:cubicBezTo>
                <a:cubicBezTo>
                  <a:pt x="3784" y="1021"/>
                  <a:pt x="3821" y="985"/>
                  <a:pt x="3847" y="956"/>
                </a:cubicBezTo>
              </a:path>
              <a:path w="9377" h="1301" extrusionOk="0">
                <a:moveTo>
                  <a:pt x="4681" y="647"/>
                </a:moveTo>
                <a:cubicBezTo>
                  <a:pt x="4709" y="645"/>
                  <a:pt x="4716" y="646"/>
                  <a:pt x="4731" y="637"/>
                </a:cubicBezTo>
                <a:cubicBezTo>
                  <a:pt x="4693" y="643"/>
                  <a:pt x="4658" y="648"/>
                  <a:pt x="4622" y="665"/>
                </a:cubicBezTo>
                <a:cubicBezTo>
                  <a:pt x="4566" y="692"/>
                  <a:pt x="4523" y="736"/>
                  <a:pt x="4505" y="797"/>
                </a:cubicBezTo>
                <a:cubicBezTo>
                  <a:pt x="4489" y="851"/>
                  <a:pt x="4518" y="912"/>
                  <a:pt x="4561" y="947"/>
                </a:cubicBezTo>
                <a:cubicBezTo>
                  <a:pt x="4629" y="1002"/>
                  <a:pt x="4727" y="969"/>
                  <a:pt x="4771" y="901"/>
                </a:cubicBezTo>
                <a:cubicBezTo>
                  <a:pt x="4802" y="852"/>
                  <a:pt x="4815" y="780"/>
                  <a:pt x="4812" y="723"/>
                </a:cubicBezTo>
                <a:cubicBezTo>
                  <a:pt x="4808" y="707"/>
                  <a:pt x="4808" y="702"/>
                  <a:pt x="4803" y="693"/>
                </a:cubicBezTo>
                <a:cubicBezTo>
                  <a:pt x="4826" y="731"/>
                  <a:pt x="4856" y="762"/>
                  <a:pt x="4884" y="797"/>
                </a:cubicBezTo>
                <a:cubicBezTo>
                  <a:pt x="4929" y="853"/>
                  <a:pt x="4975" y="911"/>
                  <a:pt x="5017" y="969"/>
                </a:cubicBezTo>
                <a:cubicBezTo>
                  <a:pt x="5045" y="1007"/>
                  <a:pt x="5070" y="1048"/>
                  <a:pt x="5092" y="1090"/>
                </a:cubicBezTo>
                <a:cubicBezTo>
                  <a:pt x="5112" y="1127"/>
                  <a:pt x="5111" y="1142"/>
                  <a:pt x="5115" y="1093"/>
                </a:cubicBezTo>
                <a:cubicBezTo>
                  <a:pt x="5116" y="1085"/>
                  <a:pt x="5116" y="1076"/>
                  <a:pt x="5117" y="1068"/>
                </a:cubicBezTo>
              </a:path>
              <a:path w="9377" h="1301" extrusionOk="0">
                <a:moveTo>
                  <a:pt x="5250" y="774"/>
                </a:moveTo>
                <a:cubicBezTo>
                  <a:pt x="5280" y="792"/>
                  <a:pt x="5299" y="813"/>
                  <a:pt x="5314" y="845"/>
                </a:cubicBezTo>
                <a:cubicBezTo>
                  <a:pt x="5335" y="890"/>
                  <a:pt x="5356" y="934"/>
                  <a:pt x="5386" y="974"/>
                </a:cubicBezTo>
                <a:cubicBezTo>
                  <a:pt x="5420" y="1018"/>
                  <a:pt x="5465" y="1062"/>
                  <a:pt x="5516" y="1085"/>
                </a:cubicBezTo>
                <a:cubicBezTo>
                  <a:pt x="5556" y="1103"/>
                  <a:pt x="5589" y="1093"/>
                  <a:pt x="5615" y="1059"/>
                </a:cubicBezTo>
                <a:cubicBezTo>
                  <a:pt x="5662" y="998"/>
                  <a:pt x="5673" y="903"/>
                  <a:pt x="5676" y="829"/>
                </a:cubicBezTo>
                <a:cubicBezTo>
                  <a:pt x="5678" y="795"/>
                  <a:pt x="5672" y="762"/>
                  <a:pt x="5672" y="730"/>
                </a:cubicBezTo>
                <a:cubicBezTo>
                  <a:pt x="5672" y="727"/>
                  <a:pt x="5671" y="723"/>
                  <a:pt x="5671" y="720"/>
                </a:cubicBezTo>
              </a:path>
              <a:path w="9377" h="1301" extrusionOk="0">
                <a:moveTo>
                  <a:pt x="5949" y="901"/>
                </a:moveTo>
                <a:cubicBezTo>
                  <a:pt x="5999" y="910"/>
                  <a:pt x="6046" y="910"/>
                  <a:pt x="6090" y="880"/>
                </a:cubicBezTo>
                <a:cubicBezTo>
                  <a:pt x="6146" y="843"/>
                  <a:pt x="6226" y="774"/>
                  <a:pt x="6251" y="710"/>
                </a:cubicBezTo>
                <a:cubicBezTo>
                  <a:pt x="6262" y="681"/>
                  <a:pt x="6256" y="657"/>
                  <a:pt x="6227" y="645"/>
                </a:cubicBezTo>
                <a:cubicBezTo>
                  <a:pt x="6192" y="631"/>
                  <a:pt x="6138" y="634"/>
                  <a:pt x="6106" y="655"/>
                </a:cubicBezTo>
                <a:cubicBezTo>
                  <a:pt x="6066" y="681"/>
                  <a:pt x="6045" y="737"/>
                  <a:pt x="6050" y="783"/>
                </a:cubicBezTo>
                <a:cubicBezTo>
                  <a:pt x="6058" y="850"/>
                  <a:pt x="6101" y="917"/>
                  <a:pt x="6147" y="965"/>
                </a:cubicBezTo>
                <a:cubicBezTo>
                  <a:pt x="6200" y="1020"/>
                  <a:pt x="6267" y="1062"/>
                  <a:pt x="6339" y="1087"/>
                </a:cubicBezTo>
                <a:cubicBezTo>
                  <a:pt x="6401" y="1108"/>
                  <a:pt x="6464" y="1121"/>
                  <a:pt x="6527" y="1097"/>
                </a:cubicBezTo>
                <a:cubicBezTo>
                  <a:pt x="6564" y="1078"/>
                  <a:pt x="6576" y="1072"/>
                  <a:pt x="6596" y="1052"/>
                </a:cubicBezTo>
              </a:path>
              <a:path w="9377" h="1301" extrusionOk="0">
                <a:moveTo>
                  <a:pt x="7543" y="745"/>
                </a:moveTo>
                <a:cubicBezTo>
                  <a:pt x="7574" y="784"/>
                  <a:pt x="7548" y="760"/>
                  <a:pt x="7514" y="762"/>
                </a:cubicBezTo>
                <a:cubicBezTo>
                  <a:pt x="7472" y="765"/>
                  <a:pt x="7421" y="781"/>
                  <a:pt x="7386" y="805"/>
                </a:cubicBezTo>
                <a:cubicBezTo>
                  <a:pt x="7342" y="835"/>
                  <a:pt x="7327" y="883"/>
                  <a:pt x="7340" y="934"/>
                </a:cubicBezTo>
                <a:cubicBezTo>
                  <a:pt x="7354" y="986"/>
                  <a:pt x="7408" y="1054"/>
                  <a:pt x="7465" y="1060"/>
                </a:cubicBezTo>
                <a:cubicBezTo>
                  <a:pt x="7503" y="1064"/>
                  <a:pt x="7525" y="1024"/>
                  <a:pt x="7537" y="995"/>
                </a:cubicBezTo>
                <a:cubicBezTo>
                  <a:pt x="7554" y="955"/>
                  <a:pt x="7559" y="912"/>
                  <a:pt x="7580" y="874"/>
                </a:cubicBezTo>
                <a:cubicBezTo>
                  <a:pt x="7626" y="889"/>
                  <a:pt x="7643" y="914"/>
                  <a:pt x="7671" y="954"/>
                </a:cubicBezTo>
                <a:cubicBezTo>
                  <a:pt x="7701" y="997"/>
                  <a:pt x="7725" y="1045"/>
                  <a:pt x="7746" y="1093"/>
                </a:cubicBezTo>
                <a:cubicBezTo>
                  <a:pt x="7754" y="1110"/>
                  <a:pt x="7757" y="1127"/>
                  <a:pt x="7761" y="1145"/>
                </a:cubicBezTo>
                <a:cubicBezTo>
                  <a:pt x="7751" y="1118"/>
                  <a:pt x="7753" y="1096"/>
                  <a:pt x="7757" y="1064"/>
                </a:cubicBezTo>
                <a:cubicBezTo>
                  <a:pt x="7759" y="1051"/>
                  <a:pt x="7760" y="1038"/>
                  <a:pt x="7762" y="1025"/>
                </a:cubicBezTo>
              </a:path>
              <a:path w="9377" h="1301" extrusionOk="0">
                <a:moveTo>
                  <a:pt x="7945" y="875"/>
                </a:moveTo>
                <a:cubicBezTo>
                  <a:pt x="7984" y="907"/>
                  <a:pt x="8032" y="941"/>
                  <a:pt x="8063" y="981"/>
                </a:cubicBezTo>
                <a:cubicBezTo>
                  <a:pt x="8083" y="1008"/>
                  <a:pt x="8090" y="1040"/>
                  <a:pt x="8097" y="1072"/>
                </a:cubicBezTo>
                <a:cubicBezTo>
                  <a:pt x="8100" y="1085"/>
                  <a:pt x="8101" y="1089"/>
                  <a:pt x="8102" y="1097"/>
                </a:cubicBezTo>
                <a:cubicBezTo>
                  <a:pt x="8119" y="1054"/>
                  <a:pt x="8137" y="1010"/>
                  <a:pt x="8161" y="970"/>
                </a:cubicBezTo>
                <a:cubicBezTo>
                  <a:pt x="8184" y="931"/>
                  <a:pt x="8212" y="896"/>
                  <a:pt x="8259" y="888"/>
                </a:cubicBezTo>
                <a:cubicBezTo>
                  <a:pt x="8303" y="880"/>
                  <a:pt x="8343" y="901"/>
                  <a:pt x="8376" y="927"/>
                </a:cubicBezTo>
                <a:cubicBezTo>
                  <a:pt x="8406" y="951"/>
                  <a:pt x="8428" y="979"/>
                  <a:pt x="8441" y="1015"/>
                </a:cubicBezTo>
                <a:cubicBezTo>
                  <a:pt x="8449" y="1037"/>
                  <a:pt x="8459" y="1014"/>
                  <a:pt x="8472" y="1001"/>
                </a:cubicBezTo>
              </a:path>
              <a:path w="9377" h="1301" extrusionOk="0">
                <a:moveTo>
                  <a:pt x="8726" y="853"/>
                </a:moveTo>
                <a:cubicBezTo>
                  <a:pt x="8787" y="837"/>
                  <a:pt x="8804" y="839"/>
                  <a:pt x="8863" y="815"/>
                </a:cubicBezTo>
                <a:cubicBezTo>
                  <a:pt x="8811" y="824"/>
                  <a:pt x="8760" y="830"/>
                  <a:pt x="8713" y="856"/>
                </a:cubicBezTo>
                <a:cubicBezTo>
                  <a:pt x="8647" y="891"/>
                  <a:pt x="8618" y="952"/>
                  <a:pt x="8658" y="1019"/>
                </a:cubicBezTo>
                <a:cubicBezTo>
                  <a:pt x="8698" y="1085"/>
                  <a:pt x="8779" y="1114"/>
                  <a:pt x="8850" y="1081"/>
                </a:cubicBezTo>
                <a:cubicBezTo>
                  <a:pt x="8930" y="1044"/>
                  <a:pt x="8973" y="942"/>
                  <a:pt x="8993" y="863"/>
                </a:cubicBezTo>
                <a:cubicBezTo>
                  <a:pt x="9023" y="742"/>
                  <a:pt x="9007" y="615"/>
                  <a:pt x="8976" y="496"/>
                </a:cubicBezTo>
                <a:cubicBezTo>
                  <a:pt x="8955" y="417"/>
                  <a:pt x="8924" y="323"/>
                  <a:pt x="8865" y="263"/>
                </a:cubicBezTo>
                <a:cubicBezTo>
                  <a:pt x="8859" y="259"/>
                  <a:pt x="8852" y="255"/>
                  <a:pt x="8846" y="251"/>
                </a:cubicBezTo>
                <a:cubicBezTo>
                  <a:pt x="8844" y="335"/>
                  <a:pt x="8872" y="407"/>
                  <a:pt x="8901" y="487"/>
                </a:cubicBezTo>
                <a:cubicBezTo>
                  <a:pt x="8961" y="653"/>
                  <a:pt x="9029" y="819"/>
                  <a:pt x="9111" y="976"/>
                </a:cubicBezTo>
                <a:cubicBezTo>
                  <a:pt x="9160" y="1069"/>
                  <a:pt x="9214" y="1169"/>
                  <a:pt x="9285" y="1248"/>
                </a:cubicBezTo>
                <a:cubicBezTo>
                  <a:pt x="9316" y="1282"/>
                  <a:pt x="9335" y="1291"/>
                  <a:pt x="9376" y="1300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959350" y="2971800"/>
            <a:ext cx="2989263" cy="438150"/>
          </a:xfrm>
          <a:custGeom>
            <a:avLst/>
            <a:gdLst>
              <a:gd name="T0" fmla="+- 0 13856 13776"/>
              <a:gd name="T1" fmla="*/ T0 w 8303"/>
              <a:gd name="T2" fmla="+- 0 9006 8255"/>
              <a:gd name="T3" fmla="*/ 9006 h 1219"/>
              <a:gd name="T4" fmla="+- 0 13945 13776"/>
              <a:gd name="T5" fmla="*/ T4 w 8303"/>
              <a:gd name="T6" fmla="+- 0 9323 8255"/>
              <a:gd name="T7" fmla="*/ 9323 h 1219"/>
              <a:gd name="T8" fmla="+- 0 13813 13776"/>
              <a:gd name="T9" fmla="*/ T8 w 8303"/>
              <a:gd name="T10" fmla="+- 0 8830 8255"/>
              <a:gd name="T11" fmla="*/ 8830 h 1219"/>
              <a:gd name="T12" fmla="+- 0 14246 13776"/>
              <a:gd name="T13" fmla="*/ T12 w 8303"/>
              <a:gd name="T14" fmla="+- 0 8850 8255"/>
              <a:gd name="T15" fmla="*/ 8850 h 1219"/>
              <a:gd name="T16" fmla="+- 0 14475 13776"/>
              <a:gd name="T17" fmla="*/ T16 w 8303"/>
              <a:gd name="T18" fmla="+- 0 9059 8255"/>
              <a:gd name="T19" fmla="*/ 9059 h 1219"/>
              <a:gd name="T20" fmla="+- 0 14685 13776"/>
              <a:gd name="T21" fmla="*/ T20 w 8303"/>
              <a:gd name="T22" fmla="+- 0 8907 8255"/>
              <a:gd name="T23" fmla="*/ 8907 h 1219"/>
              <a:gd name="T24" fmla="+- 0 14528 13776"/>
              <a:gd name="T25" fmla="*/ T24 w 8303"/>
              <a:gd name="T26" fmla="+- 0 8824 8255"/>
              <a:gd name="T27" fmla="*/ 8824 h 1219"/>
              <a:gd name="T28" fmla="+- 0 14538 13776"/>
              <a:gd name="T29" fmla="*/ T28 w 8303"/>
              <a:gd name="T30" fmla="+- 0 9198 8255"/>
              <a:gd name="T31" fmla="*/ 9198 h 1219"/>
              <a:gd name="T32" fmla="+- 0 14888 13776"/>
              <a:gd name="T33" fmla="*/ T32 w 8303"/>
              <a:gd name="T34" fmla="+- 0 9296 8255"/>
              <a:gd name="T35" fmla="*/ 9296 h 1219"/>
              <a:gd name="T36" fmla="+- 0 15248 13776"/>
              <a:gd name="T37" fmla="*/ T36 w 8303"/>
              <a:gd name="T38" fmla="+- 0 8762 8255"/>
              <a:gd name="T39" fmla="*/ 8762 h 1219"/>
              <a:gd name="T40" fmla="+- 0 15109 13776"/>
              <a:gd name="T41" fmla="*/ T40 w 8303"/>
              <a:gd name="T42" fmla="+- 0 8788 8255"/>
              <a:gd name="T43" fmla="*/ 8788 h 1219"/>
              <a:gd name="T44" fmla="+- 0 15040 13776"/>
              <a:gd name="T45" fmla="*/ T44 w 8303"/>
              <a:gd name="T46" fmla="+- 0 8988 8255"/>
              <a:gd name="T47" fmla="*/ 8988 h 1219"/>
              <a:gd name="T48" fmla="+- 0 15373 13776"/>
              <a:gd name="T49" fmla="*/ T48 w 8303"/>
              <a:gd name="T50" fmla="+- 0 9033 8255"/>
              <a:gd name="T51" fmla="*/ 9033 h 1219"/>
              <a:gd name="T52" fmla="+- 0 15398 13776"/>
              <a:gd name="T53" fmla="*/ T52 w 8303"/>
              <a:gd name="T54" fmla="+- 0 9245 8255"/>
              <a:gd name="T55" fmla="*/ 9245 h 1219"/>
              <a:gd name="T56" fmla="+- 0 15148 13776"/>
              <a:gd name="T57" fmla="*/ T56 w 8303"/>
              <a:gd name="T58" fmla="+- 0 9195 8255"/>
              <a:gd name="T59" fmla="*/ 9195 h 1219"/>
              <a:gd name="T60" fmla="+- 0 15744 13776"/>
              <a:gd name="T61" fmla="*/ T60 w 8303"/>
              <a:gd name="T62" fmla="+- 0 8386 8255"/>
              <a:gd name="T63" fmla="*/ 8386 h 1219"/>
              <a:gd name="T64" fmla="+- 0 15857 13776"/>
              <a:gd name="T65" fmla="*/ T64 w 8303"/>
              <a:gd name="T66" fmla="+- 0 8985 8255"/>
              <a:gd name="T67" fmla="*/ 8985 h 1219"/>
              <a:gd name="T68" fmla="+- 0 15954 13776"/>
              <a:gd name="T69" fmla="*/ T68 w 8303"/>
              <a:gd name="T70" fmla="+- 0 9177 8255"/>
              <a:gd name="T71" fmla="*/ 9177 h 1219"/>
              <a:gd name="T72" fmla="+- 0 15852 13776"/>
              <a:gd name="T73" fmla="*/ T72 w 8303"/>
              <a:gd name="T74" fmla="+- 0 8966 8255"/>
              <a:gd name="T75" fmla="*/ 8966 h 1219"/>
              <a:gd name="T76" fmla="+- 0 15518 13776"/>
              <a:gd name="T77" fmla="*/ T76 w 8303"/>
              <a:gd name="T78" fmla="+- 0 8938 8255"/>
              <a:gd name="T79" fmla="*/ 8938 h 1219"/>
              <a:gd name="T80" fmla="+- 0 16446 13776"/>
              <a:gd name="T81" fmla="*/ T80 w 8303"/>
              <a:gd name="T82" fmla="+- 0 8886 8255"/>
              <a:gd name="T83" fmla="*/ 8886 h 1219"/>
              <a:gd name="T84" fmla="+- 0 16382 13776"/>
              <a:gd name="T85" fmla="*/ T84 w 8303"/>
              <a:gd name="T86" fmla="+- 0 8936 8255"/>
              <a:gd name="T87" fmla="*/ 8936 h 1219"/>
              <a:gd name="T88" fmla="+- 0 16290 13776"/>
              <a:gd name="T89" fmla="*/ T88 w 8303"/>
              <a:gd name="T90" fmla="+- 0 9240 8255"/>
              <a:gd name="T91" fmla="*/ 9240 h 1219"/>
              <a:gd name="T92" fmla="+- 0 16600 13776"/>
              <a:gd name="T93" fmla="*/ T92 w 8303"/>
              <a:gd name="T94" fmla="+- 0 9223 8255"/>
              <a:gd name="T95" fmla="*/ 9223 h 1219"/>
              <a:gd name="T96" fmla="+- 0 16416 13776"/>
              <a:gd name="T97" fmla="*/ T96 w 8303"/>
              <a:gd name="T98" fmla="+- 0 8940 8255"/>
              <a:gd name="T99" fmla="*/ 8940 h 1219"/>
              <a:gd name="T100" fmla="+- 0 16995 13776"/>
              <a:gd name="T101" fmla="*/ T100 w 8303"/>
              <a:gd name="T102" fmla="+- 0 9293 8255"/>
              <a:gd name="T103" fmla="*/ 9293 h 1219"/>
              <a:gd name="T104" fmla="+- 0 16986 13776"/>
              <a:gd name="T105" fmla="*/ T104 w 8303"/>
              <a:gd name="T106" fmla="+- 0 9229 8255"/>
              <a:gd name="T107" fmla="*/ 9229 h 1219"/>
              <a:gd name="T108" fmla="+- 0 17098 13776"/>
              <a:gd name="T109" fmla="*/ T108 w 8303"/>
              <a:gd name="T110" fmla="+- 0 8885 8255"/>
              <a:gd name="T111" fmla="*/ 8885 h 1219"/>
              <a:gd name="T112" fmla="+- 0 17258 13776"/>
              <a:gd name="T113" fmla="*/ T112 w 8303"/>
              <a:gd name="T114" fmla="+- 0 8965 8255"/>
              <a:gd name="T115" fmla="*/ 8965 h 1219"/>
              <a:gd name="T116" fmla="+- 0 17510 13776"/>
              <a:gd name="T117" fmla="*/ T116 w 8303"/>
              <a:gd name="T118" fmla="+- 0 9134 8255"/>
              <a:gd name="T119" fmla="*/ 9134 h 1219"/>
              <a:gd name="T120" fmla="+- 0 17729 13776"/>
              <a:gd name="T121" fmla="*/ T120 w 8303"/>
              <a:gd name="T122" fmla="+- 0 8944 8255"/>
              <a:gd name="T123" fmla="*/ 8944 h 1219"/>
              <a:gd name="T124" fmla="+- 0 17402 13776"/>
              <a:gd name="T125" fmla="*/ T124 w 8303"/>
              <a:gd name="T126" fmla="+- 0 8953 8255"/>
              <a:gd name="T127" fmla="*/ 8953 h 1219"/>
              <a:gd name="T128" fmla="+- 0 17727 13776"/>
              <a:gd name="T129" fmla="*/ T128 w 8303"/>
              <a:gd name="T130" fmla="+- 0 9385 8255"/>
              <a:gd name="T131" fmla="*/ 9385 h 1219"/>
              <a:gd name="T132" fmla="+- 0 18291 13776"/>
              <a:gd name="T133" fmla="*/ T132 w 8303"/>
              <a:gd name="T134" fmla="+- 0 9351 8255"/>
              <a:gd name="T135" fmla="*/ 9351 h 1219"/>
              <a:gd name="T136" fmla="+- 0 19069 13776"/>
              <a:gd name="T137" fmla="*/ T136 w 8303"/>
              <a:gd name="T138" fmla="+- 0 8697 8255"/>
              <a:gd name="T139" fmla="*/ 8697 h 1219"/>
              <a:gd name="T140" fmla="+- 0 18828 13776"/>
              <a:gd name="T141" fmla="*/ T140 w 8303"/>
              <a:gd name="T142" fmla="+- 0 8973 8255"/>
              <a:gd name="T143" fmla="*/ 8973 h 1219"/>
              <a:gd name="T144" fmla="+- 0 19148 13776"/>
              <a:gd name="T145" fmla="*/ T144 w 8303"/>
              <a:gd name="T146" fmla="+- 0 9071 8255"/>
              <a:gd name="T147" fmla="*/ 9071 h 1219"/>
              <a:gd name="T148" fmla="+- 0 19212 13776"/>
              <a:gd name="T149" fmla="*/ T148 w 8303"/>
              <a:gd name="T150" fmla="+- 0 9300 8255"/>
              <a:gd name="T151" fmla="*/ 9300 h 1219"/>
              <a:gd name="T152" fmla="+- 0 19562 13776"/>
              <a:gd name="T153" fmla="*/ T152 w 8303"/>
              <a:gd name="T154" fmla="+- 0 8273 8255"/>
              <a:gd name="T155" fmla="*/ 8273 h 1219"/>
              <a:gd name="T156" fmla="+- 0 19611 13776"/>
              <a:gd name="T157" fmla="*/ T156 w 8303"/>
              <a:gd name="T158" fmla="+- 0 8433 8255"/>
              <a:gd name="T159" fmla="*/ 8433 h 1219"/>
              <a:gd name="T160" fmla="+- 0 19686 13776"/>
              <a:gd name="T161" fmla="*/ T160 w 8303"/>
              <a:gd name="T162" fmla="+- 0 9131 8255"/>
              <a:gd name="T163" fmla="*/ 9131 h 1219"/>
              <a:gd name="T164" fmla="+- 0 19858 13776"/>
              <a:gd name="T165" fmla="*/ T164 w 8303"/>
              <a:gd name="T166" fmla="+- 0 8973 8255"/>
              <a:gd name="T167" fmla="*/ 8973 h 1219"/>
              <a:gd name="T168" fmla="+- 0 19508 13776"/>
              <a:gd name="T169" fmla="*/ T168 w 8303"/>
              <a:gd name="T170" fmla="+- 0 8951 8255"/>
              <a:gd name="T171" fmla="*/ 8951 h 1219"/>
              <a:gd name="T172" fmla="+- 0 19482 13776"/>
              <a:gd name="T173" fmla="*/ T172 w 8303"/>
              <a:gd name="T174" fmla="+- 0 8982 8255"/>
              <a:gd name="T175" fmla="*/ 8982 h 1219"/>
              <a:gd name="T176" fmla="+- 0 20186 13776"/>
              <a:gd name="T177" fmla="*/ T176 w 8303"/>
              <a:gd name="T178" fmla="+- 0 9058 8255"/>
              <a:gd name="T179" fmla="*/ 9058 h 1219"/>
              <a:gd name="T180" fmla="+- 0 20028 13776"/>
              <a:gd name="T181" fmla="*/ T180 w 8303"/>
              <a:gd name="T182" fmla="+- 0 9246 8255"/>
              <a:gd name="T183" fmla="*/ 9246 h 1219"/>
              <a:gd name="T184" fmla="+- 0 20297 13776"/>
              <a:gd name="T185" fmla="*/ T184 w 8303"/>
              <a:gd name="T186" fmla="+- 0 9200 8255"/>
              <a:gd name="T187" fmla="*/ 9200 h 1219"/>
              <a:gd name="T188" fmla="+- 0 20442 13776"/>
              <a:gd name="T189" fmla="*/ T188 w 8303"/>
              <a:gd name="T190" fmla="+- 0 9264 8255"/>
              <a:gd name="T191" fmla="*/ 9264 h 1219"/>
              <a:gd name="T192" fmla="+- 0 20510 13776"/>
              <a:gd name="T193" fmla="*/ T192 w 8303"/>
              <a:gd name="T194" fmla="+- 0 9399 8255"/>
              <a:gd name="T195" fmla="*/ 9399 h 1219"/>
              <a:gd name="T196" fmla="+- 0 20596 13776"/>
              <a:gd name="T197" fmla="*/ T196 w 8303"/>
              <a:gd name="T198" fmla="+- 0 8560 8255"/>
              <a:gd name="T199" fmla="*/ 8560 h 1219"/>
              <a:gd name="T200" fmla="+- 0 20645 13776"/>
              <a:gd name="T201" fmla="*/ T200 w 8303"/>
              <a:gd name="T202" fmla="+- 0 8970 8255"/>
              <a:gd name="T203" fmla="*/ 8970 h 1219"/>
              <a:gd name="T204" fmla="+- 0 20719 13776"/>
              <a:gd name="T205" fmla="*/ T204 w 8303"/>
              <a:gd name="T206" fmla="+- 0 9405 8255"/>
              <a:gd name="T207" fmla="*/ 9405 h 1219"/>
              <a:gd name="T208" fmla="+- 0 20685 13776"/>
              <a:gd name="T209" fmla="*/ T208 w 8303"/>
              <a:gd name="T210" fmla="+- 0 9188 8255"/>
              <a:gd name="T211" fmla="*/ 9188 h 1219"/>
              <a:gd name="T212" fmla="+- 0 20436 13776"/>
              <a:gd name="T213" fmla="*/ T212 w 8303"/>
              <a:gd name="T214" fmla="+- 0 9142 8255"/>
              <a:gd name="T215" fmla="*/ 9142 h 1219"/>
              <a:gd name="T216" fmla="+- 0 20344 13776"/>
              <a:gd name="T217" fmla="*/ T216 w 8303"/>
              <a:gd name="T218" fmla="+- 0 9150 8255"/>
              <a:gd name="T219" fmla="*/ 9150 h 1219"/>
              <a:gd name="T220" fmla="+- 0 21142 13776"/>
              <a:gd name="T221" fmla="*/ T220 w 8303"/>
              <a:gd name="T222" fmla="+- 0 9233 8255"/>
              <a:gd name="T223" fmla="*/ 9233 h 1219"/>
              <a:gd name="T224" fmla="+- 0 21301 13776"/>
              <a:gd name="T225" fmla="*/ T224 w 8303"/>
              <a:gd name="T226" fmla="+- 0 8996 8255"/>
              <a:gd name="T227" fmla="*/ 8996 h 1219"/>
              <a:gd name="T228" fmla="+- 0 21129 13776"/>
              <a:gd name="T229" fmla="*/ T228 w 8303"/>
              <a:gd name="T230" fmla="+- 0 9101 8255"/>
              <a:gd name="T231" fmla="*/ 9101 h 1219"/>
              <a:gd name="T232" fmla="+- 0 21602 13776"/>
              <a:gd name="T233" fmla="*/ T232 w 8303"/>
              <a:gd name="T234" fmla="+- 0 9435 8255"/>
              <a:gd name="T235" fmla="*/ 9435 h 1219"/>
              <a:gd name="T236" fmla="+- 0 22078 13776"/>
              <a:gd name="T237" fmla="*/ T236 w 8303"/>
              <a:gd name="T238" fmla="+- 0 9473 8255"/>
              <a:gd name="T239" fmla="*/ 9473 h 121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</a:cxnLst>
            <a:rect l="0" t="0" r="r" b="b"/>
            <a:pathLst>
              <a:path w="8303" h="1219" extrusionOk="0">
                <a:moveTo>
                  <a:pt x="0" y="571"/>
                </a:moveTo>
                <a:cubicBezTo>
                  <a:pt x="29" y="629"/>
                  <a:pt x="59" y="690"/>
                  <a:pt x="80" y="751"/>
                </a:cubicBezTo>
                <a:cubicBezTo>
                  <a:pt x="105" y="824"/>
                  <a:pt x="133" y="901"/>
                  <a:pt x="151" y="976"/>
                </a:cubicBezTo>
                <a:cubicBezTo>
                  <a:pt x="158" y="1006"/>
                  <a:pt x="163" y="1038"/>
                  <a:pt x="169" y="1068"/>
                </a:cubicBezTo>
                <a:cubicBezTo>
                  <a:pt x="139" y="997"/>
                  <a:pt x="109" y="925"/>
                  <a:pt x="81" y="853"/>
                </a:cubicBezTo>
                <a:cubicBezTo>
                  <a:pt x="52" y="778"/>
                  <a:pt x="-6" y="654"/>
                  <a:pt x="37" y="575"/>
                </a:cubicBezTo>
                <a:cubicBezTo>
                  <a:pt x="68" y="518"/>
                  <a:pt x="155" y="521"/>
                  <a:pt x="209" y="524"/>
                </a:cubicBezTo>
                <a:cubicBezTo>
                  <a:pt x="299" y="529"/>
                  <a:pt x="388" y="558"/>
                  <a:pt x="470" y="595"/>
                </a:cubicBezTo>
                <a:cubicBezTo>
                  <a:pt x="511" y="613"/>
                  <a:pt x="517" y="627"/>
                  <a:pt x="535" y="663"/>
                </a:cubicBezTo>
              </a:path>
              <a:path w="8303" h="1219" extrusionOk="0">
                <a:moveTo>
                  <a:pt x="699" y="804"/>
                </a:moveTo>
                <a:cubicBezTo>
                  <a:pt x="745" y="801"/>
                  <a:pt x="775" y="791"/>
                  <a:pt x="815" y="766"/>
                </a:cubicBezTo>
                <a:cubicBezTo>
                  <a:pt x="859" y="739"/>
                  <a:pt x="886" y="698"/>
                  <a:pt x="909" y="652"/>
                </a:cubicBezTo>
                <a:cubicBezTo>
                  <a:pt x="924" y="622"/>
                  <a:pt x="942" y="582"/>
                  <a:pt x="913" y="554"/>
                </a:cubicBezTo>
                <a:cubicBezTo>
                  <a:pt x="868" y="510"/>
                  <a:pt x="795" y="539"/>
                  <a:pt x="752" y="569"/>
                </a:cubicBezTo>
                <a:cubicBezTo>
                  <a:pt x="697" y="607"/>
                  <a:pt x="666" y="660"/>
                  <a:pt x="663" y="726"/>
                </a:cubicBezTo>
                <a:cubicBezTo>
                  <a:pt x="660" y="810"/>
                  <a:pt x="709" y="883"/>
                  <a:pt x="762" y="943"/>
                </a:cubicBezTo>
                <a:cubicBezTo>
                  <a:pt x="823" y="1012"/>
                  <a:pt x="914" y="1081"/>
                  <a:pt x="1008" y="1092"/>
                </a:cubicBezTo>
                <a:cubicBezTo>
                  <a:pt x="1057" y="1098"/>
                  <a:pt x="1091" y="1087"/>
                  <a:pt x="1112" y="1041"/>
                </a:cubicBezTo>
                <a:cubicBezTo>
                  <a:pt x="1127" y="1009"/>
                  <a:pt x="1127" y="975"/>
                  <a:pt x="1129" y="941"/>
                </a:cubicBezTo>
              </a:path>
              <a:path w="8303" h="1219" extrusionOk="0">
                <a:moveTo>
                  <a:pt x="1472" y="507"/>
                </a:moveTo>
                <a:cubicBezTo>
                  <a:pt x="1463" y="489"/>
                  <a:pt x="1446" y="462"/>
                  <a:pt x="1420" y="464"/>
                </a:cubicBezTo>
                <a:cubicBezTo>
                  <a:pt x="1384" y="467"/>
                  <a:pt x="1352" y="505"/>
                  <a:pt x="1333" y="533"/>
                </a:cubicBezTo>
                <a:cubicBezTo>
                  <a:pt x="1309" y="569"/>
                  <a:pt x="1284" y="608"/>
                  <a:pt x="1263" y="646"/>
                </a:cubicBezTo>
                <a:cubicBezTo>
                  <a:pt x="1248" y="673"/>
                  <a:pt x="1234" y="710"/>
                  <a:pt x="1264" y="733"/>
                </a:cubicBezTo>
                <a:cubicBezTo>
                  <a:pt x="1292" y="755"/>
                  <a:pt x="1349" y="749"/>
                  <a:pt x="1382" y="749"/>
                </a:cubicBezTo>
                <a:cubicBezTo>
                  <a:pt x="1453" y="750"/>
                  <a:pt x="1531" y="746"/>
                  <a:pt x="1597" y="778"/>
                </a:cubicBezTo>
                <a:cubicBezTo>
                  <a:pt x="1641" y="800"/>
                  <a:pt x="1679" y="838"/>
                  <a:pt x="1686" y="888"/>
                </a:cubicBezTo>
                <a:cubicBezTo>
                  <a:pt x="1692" y="931"/>
                  <a:pt x="1663" y="975"/>
                  <a:pt x="1622" y="990"/>
                </a:cubicBezTo>
                <a:cubicBezTo>
                  <a:pt x="1566" y="1011"/>
                  <a:pt x="1501" y="1011"/>
                  <a:pt x="1445" y="989"/>
                </a:cubicBezTo>
                <a:cubicBezTo>
                  <a:pt x="1406" y="968"/>
                  <a:pt x="1393" y="961"/>
                  <a:pt x="1372" y="940"/>
                </a:cubicBezTo>
              </a:path>
              <a:path w="8303" h="1219" extrusionOk="0">
                <a:moveTo>
                  <a:pt x="2021" y="28"/>
                </a:moveTo>
                <a:cubicBezTo>
                  <a:pt x="1985" y="50"/>
                  <a:pt x="1967" y="83"/>
                  <a:pt x="1968" y="131"/>
                </a:cubicBezTo>
                <a:cubicBezTo>
                  <a:pt x="1970" y="226"/>
                  <a:pt x="1978" y="325"/>
                  <a:pt x="1996" y="419"/>
                </a:cubicBezTo>
                <a:cubicBezTo>
                  <a:pt x="2016" y="525"/>
                  <a:pt x="2046" y="628"/>
                  <a:pt x="2081" y="730"/>
                </a:cubicBezTo>
                <a:cubicBezTo>
                  <a:pt x="2101" y="788"/>
                  <a:pt x="2118" y="854"/>
                  <a:pt x="2148" y="907"/>
                </a:cubicBezTo>
                <a:cubicBezTo>
                  <a:pt x="2160" y="924"/>
                  <a:pt x="2163" y="930"/>
                  <a:pt x="2178" y="922"/>
                </a:cubicBezTo>
              </a:path>
              <a:path w="8303" h="1219" extrusionOk="0">
                <a:moveTo>
                  <a:pt x="2195" y="740"/>
                </a:moveTo>
                <a:cubicBezTo>
                  <a:pt x="2161" y="727"/>
                  <a:pt x="2111" y="715"/>
                  <a:pt x="2076" y="711"/>
                </a:cubicBezTo>
                <a:cubicBezTo>
                  <a:pt x="2005" y="702"/>
                  <a:pt x="1931" y="704"/>
                  <a:pt x="1859" y="698"/>
                </a:cubicBezTo>
                <a:cubicBezTo>
                  <a:pt x="1819" y="694"/>
                  <a:pt x="1781" y="691"/>
                  <a:pt x="1742" y="683"/>
                </a:cubicBezTo>
                <a:cubicBezTo>
                  <a:pt x="1780" y="676"/>
                  <a:pt x="1817" y="671"/>
                  <a:pt x="1855" y="665"/>
                </a:cubicBezTo>
              </a:path>
              <a:path w="8303" h="1219" extrusionOk="0">
                <a:moveTo>
                  <a:pt x="2670" y="631"/>
                </a:moveTo>
                <a:cubicBezTo>
                  <a:pt x="2705" y="637"/>
                  <a:pt x="2712" y="638"/>
                  <a:pt x="2733" y="640"/>
                </a:cubicBezTo>
                <a:cubicBezTo>
                  <a:pt x="2702" y="665"/>
                  <a:pt x="2647" y="663"/>
                  <a:pt x="2606" y="681"/>
                </a:cubicBezTo>
                <a:cubicBezTo>
                  <a:pt x="2550" y="705"/>
                  <a:pt x="2487" y="746"/>
                  <a:pt x="2464" y="806"/>
                </a:cubicBezTo>
                <a:cubicBezTo>
                  <a:pt x="2440" y="868"/>
                  <a:pt x="2472" y="939"/>
                  <a:pt x="2514" y="985"/>
                </a:cubicBezTo>
                <a:cubicBezTo>
                  <a:pt x="2560" y="1036"/>
                  <a:pt x="2631" y="1070"/>
                  <a:pt x="2700" y="1067"/>
                </a:cubicBezTo>
                <a:cubicBezTo>
                  <a:pt x="2759" y="1065"/>
                  <a:pt x="2811" y="1027"/>
                  <a:pt x="2824" y="968"/>
                </a:cubicBezTo>
                <a:cubicBezTo>
                  <a:pt x="2838" y="903"/>
                  <a:pt x="2796" y="841"/>
                  <a:pt x="2758" y="794"/>
                </a:cubicBezTo>
                <a:cubicBezTo>
                  <a:pt x="2724" y="751"/>
                  <a:pt x="2681" y="720"/>
                  <a:pt x="2640" y="685"/>
                </a:cubicBezTo>
                <a:cubicBezTo>
                  <a:pt x="2589" y="641"/>
                  <a:pt x="2686" y="686"/>
                  <a:pt x="2698" y="690"/>
                </a:cubicBezTo>
              </a:path>
              <a:path w="8303" h="1219" extrusionOk="0">
                <a:moveTo>
                  <a:pt x="3219" y="1038"/>
                </a:moveTo>
                <a:cubicBezTo>
                  <a:pt x="3237" y="1057"/>
                  <a:pt x="3242" y="1061"/>
                  <a:pt x="3251" y="1075"/>
                </a:cubicBezTo>
                <a:cubicBezTo>
                  <a:pt x="3266" y="1049"/>
                  <a:pt x="3225" y="1010"/>
                  <a:pt x="3210" y="974"/>
                </a:cubicBezTo>
                <a:cubicBezTo>
                  <a:pt x="3176" y="894"/>
                  <a:pt x="3144" y="774"/>
                  <a:pt x="3190" y="692"/>
                </a:cubicBezTo>
                <a:cubicBezTo>
                  <a:pt x="3220" y="639"/>
                  <a:pt x="3269" y="631"/>
                  <a:pt x="3322" y="630"/>
                </a:cubicBezTo>
                <a:cubicBezTo>
                  <a:pt x="3374" y="629"/>
                  <a:pt x="3418" y="652"/>
                  <a:pt x="3457" y="685"/>
                </a:cubicBezTo>
                <a:cubicBezTo>
                  <a:pt x="3465" y="693"/>
                  <a:pt x="3474" y="702"/>
                  <a:pt x="3482" y="710"/>
                </a:cubicBezTo>
              </a:path>
              <a:path w="8303" h="1219" extrusionOk="0">
                <a:moveTo>
                  <a:pt x="3600" y="880"/>
                </a:moveTo>
                <a:cubicBezTo>
                  <a:pt x="3657" y="900"/>
                  <a:pt x="3677" y="891"/>
                  <a:pt x="3734" y="879"/>
                </a:cubicBezTo>
                <a:cubicBezTo>
                  <a:pt x="3797" y="866"/>
                  <a:pt x="3848" y="845"/>
                  <a:pt x="3901" y="805"/>
                </a:cubicBezTo>
                <a:cubicBezTo>
                  <a:pt x="3936" y="779"/>
                  <a:pt x="3974" y="736"/>
                  <a:pt x="3953" y="689"/>
                </a:cubicBezTo>
                <a:cubicBezTo>
                  <a:pt x="3931" y="638"/>
                  <a:pt x="3854" y="623"/>
                  <a:pt x="3806" y="621"/>
                </a:cubicBezTo>
                <a:cubicBezTo>
                  <a:pt x="3739" y="619"/>
                  <a:pt x="3670" y="647"/>
                  <a:pt x="3626" y="698"/>
                </a:cubicBezTo>
                <a:cubicBezTo>
                  <a:pt x="3579" y="753"/>
                  <a:pt x="3578" y="828"/>
                  <a:pt x="3604" y="893"/>
                </a:cubicBezTo>
                <a:cubicBezTo>
                  <a:pt x="3658" y="1032"/>
                  <a:pt x="3817" y="1099"/>
                  <a:pt x="3951" y="1130"/>
                </a:cubicBezTo>
                <a:cubicBezTo>
                  <a:pt x="4063" y="1156"/>
                  <a:pt x="4176" y="1161"/>
                  <a:pt x="4290" y="1148"/>
                </a:cubicBezTo>
                <a:cubicBezTo>
                  <a:pt x="4369" y="1139"/>
                  <a:pt x="4440" y="1119"/>
                  <a:pt x="4515" y="1096"/>
                </a:cubicBezTo>
              </a:path>
              <a:path w="8303" h="1219" extrusionOk="0">
                <a:moveTo>
                  <a:pt x="5357" y="455"/>
                </a:moveTo>
                <a:cubicBezTo>
                  <a:pt x="5332" y="445"/>
                  <a:pt x="5320" y="437"/>
                  <a:pt x="5293" y="442"/>
                </a:cubicBezTo>
                <a:cubicBezTo>
                  <a:pt x="5218" y="456"/>
                  <a:pt x="5147" y="554"/>
                  <a:pt x="5106" y="610"/>
                </a:cubicBezTo>
                <a:cubicBezTo>
                  <a:pt x="5085" y="638"/>
                  <a:pt x="5045" y="680"/>
                  <a:pt x="5052" y="718"/>
                </a:cubicBezTo>
                <a:cubicBezTo>
                  <a:pt x="5058" y="753"/>
                  <a:pt x="5125" y="754"/>
                  <a:pt x="5149" y="759"/>
                </a:cubicBezTo>
                <a:cubicBezTo>
                  <a:pt x="5225" y="774"/>
                  <a:pt x="5299" y="789"/>
                  <a:pt x="5372" y="816"/>
                </a:cubicBezTo>
                <a:cubicBezTo>
                  <a:pt x="5432" y="838"/>
                  <a:pt x="5539" y="884"/>
                  <a:pt x="5541" y="962"/>
                </a:cubicBezTo>
                <a:cubicBezTo>
                  <a:pt x="5542" y="1009"/>
                  <a:pt x="5476" y="1043"/>
                  <a:pt x="5436" y="1045"/>
                </a:cubicBezTo>
                <a:cubicBezTo>
                  <a:pt x="5345" y="1050"/>
                  <a:pt x="5278" y="1005"/>
                  <a:pt x="5224" y="940"/>
                </a:cubicBezTo>
              </a:path>
              <a:path w="8303" h="1219" extrusionOk="0">
                <a:moveTo>
                  <a:pt x="5786" y="18"/>
                </a:moveTo>
                <a:cubicBezTo>
                  <a:pt x="5807" y="7"/>
                  <a:pt x="5810" y="5"/>
                  <a:pt x="5823" y="0"/>
                </a:cubicBezTo>
                <a:cubicBezTo>
                  <a:pt x="5842" y="60"/>
                  <a:pt x="5834" y="114"/>
                  <a:pt x="5835" y="178"/>
                </a:cubicBezTo>
                <a:cubicBezTo>
                  <a:pt x="5837" y="300"/>
                  <a:pt x="5849" y="420"/>
                  <a:pt x="5868" y="540"/>
                </a:cubicBezTo>
                <a:cubicBezTo>
                  <a:pt x="5885" y="651"/>
                  <a:pt x="5905" y="764"/>
                  <a:pt x="5910" y="876"/>
                </a:cubicBezTo>
                <a:cubicBezTo>
                  <a:pt x="5912" y="928"/>
                  <a:pt x="5896" y="972"/>
                  <a:pt x="5947" y="982"/>
                </a:cubicBezTo>
              </a:path>
              <a:path w="8303" h="1219" extrusionOk="0">
                <a:moveTo>
                  <a:pt x="6082" y="718"/>
                </a:moveTo>
                <a:cubicBezTo>
                  <a:pt x="6039" y="718"/>
                  <a:pt x="5996" y="714"/>
                  <a:pt x="5953" y="712"/>
                </a:cubicBezTo>
                <a:cubicBezTo>
                  <a:pt x="5879" y="708"/>
                  <a:pt x="5806" y="700"/>
                  <a:pt x="5732" y="696"/>
                </a:cubicBezTo>
                <a:cubicBezTo>
                  <a:pt x="5700" y="694"/>
                  <a:pt x="5642" y="676"/>
                  <a:pt x="5631" y="708"/>
                </a:cubicBezTo>
                <a:cubicBezTo>
                  <a:pt x="5665" y="720"/>
                  <a:pt x="5680" y="725"/>
                  <a:pt x="5706" y="727"/>
                </a:cubicBezTo>
              </a:path>
              <a:path w="8303" h="1219" extrusionOk="0">
                <a:moveTo>
                  <a:pt x="6482" y="787"/>
                </a:moveTo>
                <a:cubicBezTo>
                  <a:pt x="6536" y="790"/>
                  <a:pt x="6422" y="799"/>
                  <a:pt x="6410" y="803"/>
                </a:cubicBezTo>
                <a:cubicBezTo>
                  <a:pt x="6358" y="818"/>
                  <a:pt x="6302" y="838"/>
                  <a:pt x="6266" y="881"/>
                </a:cubicBezTo>
                <a:cubicBezTo>
                  <a:pt x="6240" y="913"/>
                  <a:pt x="6226" y="955"/>
                  <a:pt x="6252" y="991"/>
                </a:cubicBezTo>
                <a:cubicBezTo>
                  <a:pt x="6281" y="1030"/>
                  <a:pt x="6332" y="1026"/>
                  <a:pt x="6374" y="1017"/>
                </a:cubicBezTo>
                <a:cubicBezTo>
                  <a:pt x="6429" y="1005"/>
                  <a:pt x="6477" y="979"/>
                  <a:pt x="6521" y="945"/>
                </a:cubicBezTo>
                <a:cubicBezTo>
                  <a:pt x="6543" y="928"/>
                  <a:pt x="6569" y="893"/>
                  <a:pt x="6600" y="909"/>
                </a:cubicBezTo>
                <a:cubicBezTo>
                  <a:pt x="6635" y="927"/>
                  <a:pt x="6649" y="976"/>
                  <a:pt x="6666" y="1009"/>
                </a:cubicBezTo>
                <a:cubicBezTo>
                  <a:pt x="6686" y="1049"/>
                  <a:pt x="6701" y="1094"/>
                  <a:pt x="6724" y="1132"/>
                </a:cubicBezTo>
                <a:cubicBezTo>
                  <a:pt x="6727" y="1136"/>
                  <a:pt x="6731" y="1140"/>
                  <a:pt x="6734" y="1144"/>
                </a:cubicBezTo>
                <a:cubicBezTo>
                  <a:pt x="6739" y="1094"/>
                  <a:pt x="6740" y="1044"/>
                  <a:pt x="6743" y="994"/>
                </a:cubicBezTo>
              </a:path>
              <a:path w="8303" h="1219" extrusionOk="0">
                <a:moveTo>
                  <a:pt x="6820" y="305"/>
                </a:moveTo>
                <a:cubicBezTo>
                  <a:pt x="6848" y="345"/>
                  <a:pt x="6854" y="393"/>
                  <a:pt x="6859" y="442"/>
                </a:cubicBezTo>
                <a:cubicBezTo>
                  <a:pt x="6869" y="533"/>
                  <a:pt x="6865" y="624"/>
                  <a:pt x="6869" y="715"/>
                </a:cubicBezTo>
                <a:cubicBezTo>
                  <a:pt x="6873" y="810"/>
                  <a:pt x="6874" y="912"/>
                  <a:pt x="6890" y="1006"/>
                </a:cubicBezTo>
                <a:cubicBezTo>
                  <a:pt x="6897" y="1044"/>
                  <a:pt x="6900" y="1129"/>
                  <a:pt x="6943" y="1150"/>
                </a:cubicBezTo>
                <a:cubicBezTo>
                  <a:pt x="6948" y="1150"/>
                  <a:pt x="6954" y="1150"/>
                  <a:pt x="6959" y="1150"/>
                </a:cubicBezTo>
              </a:path>
              <a:path w="8303" h="1219" extrusionOk="0">
                <a:moveTo>
                  <a:pt x="6909" y="933"/>
                </a:moveTo>
                <a:cubicBezTo>
                  <a:pt x="6873" y="923"/>
                  <a:pt x="6836" y="914"/>
                  <a:pt x="6799" y="908"/>
                </a:cubicBezTo>
                <a:cubicBezTo>
                  <a:pt x="6753" y="900"/>
                  <a:pt x="6706" y="895"/>
                  <a:pt x="6660" y="887"/>
                </a:cubicBezTo>
                <a:cubicBezTo>
                  <a:pt x="6651" y="885"/>
                  <a:pt x="6565" y="875"/>
                  <a:pt x="6559" y="885"/>
                </a:cubicBezTo>
                <a:cubicBezTo>
                  <a:pt x="6562" y="888"/>
                  <a:pt x="6565" y="892"/>
                  <a:pt x="6568" y="895"/>
                </a:cubicBezTo>
              </a:path>
              <a:path w="8303" h="1219" extrusionOk="0">
                <a:moveTo>
                  <a:pt x="6939" y="983"/>
                </a:moveTo>
                <a:cubicBezTo>
                  <a:pt x="7078" y="994"/>
                  <a:pt x="7228" y="1012"/>
                  <a:pt x="7366" y="978"/>
                </a:cubicBezTo>
                <a:cubicBezTo>
                  <a:pt x="7426" y="963"/>
                  <a:pt x="7502" y="931"/>
                  <a:pt x="7537" y="876"/>
                </a:cubicBezTo>
                <a:cubicBezTo>
                  <a:pt x="7565" y="832"/>
                  <a:pt x="7554" y="780"/>
                  <a:pt x="7525" y="741"/>
                </a:cubicBezTo>
                <a:cubicBezTo>
                  <a:pt x="7490" y="694"/>
                  <a:pt x="7436" y="667"/>
                  <a:pt x="7382" y="697"/>
                </a:cubicBezTo>
                <a:cubicBezTo>
                  <a:pt x="7339" y="721"/>
                  <a:pt x="7344" y="809"/>
                  <a:pt x="7353" y="846"/>
                </a:cubicBezTo>
                <a:cubicBezTo>
                  <a:pt x="7373" y="926"/>
                  <a:pt x="7425" y="1000"/>
                  <a:pt x="7491" y="1049"/>
                </a:cubicBezTo>
                <a:cubicBezTo>
                  <a:pt x="7588" y="1121"/>
                  <a:pt x="7709" y="1158"/>
                  <a:pt x="7826" y="1180"/>
                </a:cubicBezTo>
                <a:cubicBezTo>
                  <a:pt x="7945" y="1202"/>
                  <a:pt x="8065" y="1213"/>
                  <a:pt x="8186" y="1217"/>
                </a:cubicBezTo>
                <a:cubicBezTo>
                  <a:pt x="8246" y="1218"/>
                  <a:pt x="8263" y="1218"/>
                  <a:pt x="8302" y="1218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7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994150" y="3479800"/>
            <a:ext cx="1311275" cy="293688"/>
          </a:xfrm>
          <a:custGeom>
            <a:avLst/>
            <a:gdLst>
              <a:gd name="T0" fmla="+- 0 11114 11095"/>
              <a:gd name="T1" fmla="*/ T0 w 3644"/>
              <a:gd name="T2" fmla="+- 0 9773 9665"/>
              <a:gd name="T3" fmla="*/ 9773 h 816"/>
              <a:gd name="T4" fmla="+- 0 11195 11095"/>
              <a:gd name="T5" fmla="*/ T4 w 3644"/>
              <a:gd name="T6" fmla="+- 0 9901 9665"/>
              <a:gd name="T7" fmla="*/ 9901 h 816"/>
              <a:gd name="T8" fmla="+- 0 11414 11095"/>
              <a:gd name="T9" fmla="*/ T8 w 3644"/>
              <a:gd name="T10" fmla="+- 0 9742 9665"/>
              <a:gd name="T11" fmla="*/ 9742 h 816"/>
              <a:gd name="T12" fmla="+- 0 11421 11095"/>
              <a:gd name="T13" fmla="*/ T12 w 3644"/>
              <a:gd name="T14" fmla="+- 0 9933 9665"/>
              <a:gd name="T15" fmla="*/ 9933 h 816"/>
              <a:gd name="T16" fmla="+- 0 12062 11095"/>
              <a:gd name="T17" fmla="*/ T16 w 3644"/>
              <a:gd name="T18" fmla="+- 0 10121 9665"/>
              <a:gd name="T19" fmla="*/ 10121 h 816"/>
              <a:gd name="T20" fmla="+- 0 11992 11095"/>
              <a:gd name="T21" fmla="*/ T20 w 3644"/>
              <a:gd name="T22" fmla="+- 0 10133 9665"/>
              <a:gd name="T23" fmla="*/ 10133 h 816"/>
              <a:gd name="T24" fmla="+- 0 11852 11095"/>
              <a:gd name="T25" fmla="*/ T24 w 3644"/>
              <a:gd name="T26" fmla="+- 0 10333 9665"/>
              <a:gd name="T27" fmla="*/ 10333 h 816"/>
              <a:gd name="T28" fmla="+- 0 12083 11095"/>
              <a:gd name="T29" fmla="*/ T28 w 3644"/>
              <a:gd name="T30" fmla="+- 0 10420 9665"/>
              <a:gd name="T31" fmla="*/ 10420 h 816"/>
              <a:gd name="T32" fmla="+- 0 12436 11095"/>
              <a:gd name="T33" fmla="*/ T32 w 3644"/>
              <a:gd name="T34" fmla="+- 0 10196 9665"/>
              <a:gd name="T35" fmla="*/ 10196 h 816"/>
              <a:gd name="T36" fmla="+- 0 12401 11095"/>
              <a:gd name="T37" fmla="*/ T36 w 3644"/>
              <a:gd name="T38" fmla="+- 0 10263 9665"/>
              <a:gd name="T39" fmla="*/ 10263 h 816"/>
              <a:gd name="T40" fmla="+- 0 12340 11095"/>
              <a:gd name="T41" fmla="*/ T40 w 3644"/>
              <a:gd name="T42" fmla="+- 0 10450 9665"/>
              <a:gd name="T43" fmla="*/ 10450 h 816"/>
              <a:gd name="T44" fmla="+- 0 12576 11095"/>
              <a:gd name="T45" fmla="*/ T44 w 3644"/>
              <a:gd name="T46" fmla="+- 0 10303 9665"/>
              <a:gd name="T47" fmla="*/ 10303 h 816"/>
              <a:gd name="T48" fmla="+- 0 12444 11095"/>
              <a:gd name="T49" fmla="*/ T48 w 3644"/>
              <a:gd name="T50" fmla="+- 0 10188 9665"/>
              <a:gd name="T51" fmla="*/ 10188 h 816"/>
              <a:gd name="T52" fmla="+- 0 12826 11095"/>
              <a:gd name="T53" fmla="*/ T52 w 3644"/>
              <a:gd name="T54" fmla="+- 0 10381 9665"/>
              <a:gd name="T55" fmla="*/ 10381 h 816"/>
              <a:gd name="T56" fmla="+- 0 12905 11095"/>
              <a:gd name="T57" fmla="*/ T56 w 3644"/>
              <a:gd name="T58" fmla="+- 0 10406 9665"/>
              <a:gd name="T59" fmla="*/ 10406 h 816"/>
              <a:gd name="T60" fmla="+- 0 13035 11095"/>
              <a:gd name="T61" fmla="*/ T60 w 3644"/>
              <a:gd name="T62" fmla="+- 0 10239 9665"/>
              <a:gd name="T63" fmla="*/ 10239 h 816"/>
              <a:gd name="T64" fmla="+- 0 13184 11095"/>
              <a:gd name="T65" fmla="*/ T64 w 3644"/>
              <a:gd name="T66" fmla="+- 0 10430 9665"/>
              <a:gd name="T67" fmla="*/ 10430 h 816"/>
              <a:gd name="T68" fmla="+- 0 13205 11095"/>
              <a:gd name="T69" fmla="*/ T68 w 3644"/>
              <a:gd name="T70" fmla="+- 0 10306 9665"/>
              <a:gd name="T71" fmla="*/ 10306 h 816"/>
              <a:gd name="T72" fmla="+- 0 13318 11095"/>
              <a:gd name="T73" fmla="*/ T72 w 3644"/>
              <a:gd name="T74" fmla="+- 0 9947 9665"/>
              <a:gd name="T75" fmla="*/ 9947 h 816"/>
              <a:gd name="T76" fmla="+- 0 13416 11095"/>
              <a:gd name="T77" fmla="*/ T76 w 3644"/>
              <a:gd name="T78" fmla="+- 0 10420 9665"/>
              <a:gd name="T79" fmla="*/ 10420 h 816"/>
              <a:gd name="T80" fmla="+- 0 13499 11095"/>
              <a:gd name="T81" fmla="*/ T80 w 3644"/>
              <a:gd name="T82" fmla="+- 0 10314 9665"/>
              <a:gd name="T83" fmla="*/ 10314 h 816"/>
              <a:gd name="T84" fmla="+- 0 13193 11095"/>
              <a:gd name="T85" fmla="*/ T84 w 3644"/>
              <a:gd name="T86" fmla="+- 0 10245 9665"/>
              <a:gd name="T87" fmla="*/ 10245 h 816"/>
              <a:gd name="T88" fmla="+- 0 13125 11095"/>
              <a:gd name="T89" fmla="*/ T88 w 3644"/>
              <a:gd name="T90" fmla="+- 0 10228 9665"/>
              <a:gd name="T91" fmla="*/ 10228 h 816"/>
              <a:gd name="T92" fmla="+- 0 13725 11095"/>
              <a:gd name="T93" fmla="*/ T92 w 3644"/>
              <a:gd name="T94" fmla="+- 0 10331 9665"/>
              <a:gd name="T95" fmla="*/ 10331 h 816"/>
              <a:gd name="T96" fmla="+- 0 13862 11095"/>
              <a:gd name="T97" fmla="*/ T96 w 3644"/>
              <a:gd name="T98" fmla="+- 0 10147 9665"/>
              <a:gd name="T99" fmla="*/ 10147 h 816"/>
              <a:gd name="T100" fmla="+- 0 13735 11095"/>
              <a:gd name="T101" fmla="*/ T100 w 3644"/>
              <a:gd name="T102" fmla="+- 0 10127 9665"/>
              <a:gd name="T103" fmla="*/ 10127 h 816"/>
              <a:gd name="T104" fmla="+- 0 13807 11095"/>
              <a:gd name="T105" fmla="*/ T104 w 3644"/>
              <a:gd name="T106" fmla="+- 0 10409 9665"/>
              <a:gd name="T107" fmla="*/ 10409 h 816"/>
              <a:gd name="T108" fmla="+- 0 14138 11095"/>
              <a:gd name="T109" fmla="*/ T108 w 3644"/>
              <a:gd name="T110" fmla="+- 0 10305 9665"/>
              <a:gd name="T111" fmla="*/ 10305 h 816"/>
              <a:gd name="T112" fmla="+- 0 14315 11095"/>
              <a:gd name="T113" fmla="*/ T112 w 3644"/>
              <a:gd name="T114" fmla="+- 0 10149 9665"/>
              <a:gd name="T115" fmla="*/ 10149 h 816"/>
              <a:gd name="T116" fmla="+- 0 14179 11095"/>
              <a:gd name="T117" fmla="*/ T116 w 3644"/>
              <a:gd name="T118" fmla="+- 0 10315 9665"/>
              <a:gd name="T119" fmla="*/ 10315 h 816"/>
              <a:gd name="T120" fmla="+- 0 14031 11095"/>
              <a:gd name="T121" fmla="*/ T120 w 3644"/>
              <a:gd name="T122" fmla="+- 0 10436 9665"/>
              <a:gd name="T123" fmla="*/ 10436 h 816"/>
              <a:gd name="T124" fmla="+- 0 14493 11095"/>
              <a:gd name="T125" fmla="*/ T124 w 3644"/>
              <a:gd name="T126" fmla="+- 0 10479 9665"/>
              <a:gd name="T127" fmla="*/ 10479 h 816"/>
              <a:gd name="T128" fmla="+- 0 14094 11095"/>
              <a:gd name="T129" fmla="*/ T128 w 3644"/>
              <a:gd name="T130" fmla="+- 0 10270 9665"/>
              <a:gd name="T131" fmla="*/ 10270 h 816"/>
              <a:gd name="T132" fmla="+- 0 14151 11095"/>
              <a:gd name="T133" fmla="*/ T132 w 3644"/>
              <a:gd name="T134" fmla="+- 0 10120 9665"/>
              <a:gd name="T135" fmla="*/ 10120 h 816"/>
              <a:gd name="T136" fmla="+- 0 14453 11095"/>
              <a:gd name="T137" fmla="*/ T136 w 3644"/>
              <a:gd name="T138" fmla="+- 0 9832 9665"/>
              <a:gd name="T139" fmla="*/ 9832 h 816"/>
              <a:gd name="T140" fmla="+- 0 14575 11095"/>
              <a:gd name="T141" fmla="*/ T140 w 3644"/>
              <a:gd name="T142" fmla="+- 0 10145 9665"/>
              <a:gd name="T143" fmla="*/ 10145 h 816"/>
              <a:gd name="T144" fmla="+- 0 14699 11095"/>
              <a:gd name="T145" fmla="*/ T144 w 3644"/>
              <a:gd name="T146" fmla="+- 0 10445 9665"/>
              <a:gd name="T147" fmla="*/ 10445 h 816"/>
              <a:gd name="T148" fmla="+- 0 14598 11095"/>
              <a:gd name="T149" fmla="*/ T148 w 3644"/>
              <a:gd name="T150" fmla="+- 0 10239 9665"/>
              <a:gd name="T151" fmla="*/ 10239 h 816"/>
              <a:gd name="T152" fmla="+- 0 14145 11095"/>
              <a:gd name="T153" fmla="*/ T152 w 3644"/>
              <a:gd name="T154" fmla="+- 0 10177 9665"/>
              <a:gd name="T155" fmla="*/ 10177 h 8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</a:cxnLst>
            <a:rect l="0" t="0" r="r" b="b"/>
            <a:pathLst>
              <a:path w="3644" h="816" extrusionOk="0">
                <a:moveTo>
                  <a:pt x="0" y="0"/>
                </a:moveTo>
                <a:cubicBezTo>
                  <a:pt x="5" y="37"/>
                  <a:pt x="14" y="72"/>
                  <a:pt x="19" y="108"/>
                </a:cubicBezTo>
                <a:cubicBezTo>
                  <a:pt x="24" y="141"/>
                  <a:pt x="27" y="175"/>
                  <a:pt x="39" y="207"/>
                </a:cubicBezTo>
                <a:cubicBezTo>
                  <a:pt x="51" y="240"/>
                  <a:pt x="73" y="247"/>
                  <a:pt x="100" y="236"/>
                </a:cubicBezTo>
                <a:cubicBezTo>
                  <a:pt x="120" y="228"/>
                  <a:pt x="127" y="225"/>
                  <a:pt x="131" y="208"/>
                </a:cubicBezTo>
              </a:path>
              <a:path w="3644" h="816" extrusionOk="0">
                <a:moveTo>
                  <a:pt x="319" y="77"/>
                </a:moveTo>
                <a:cubicBezTo>
                  <a:pt x="348" y="106"/>
                  <a:pt x="356" y="113"/>
                  <a:pt x="349" y="155"/>
                </a:cubicBezTo>
                <a:cubicBezTo>
                  <a:pt x="342" y="195"/>
                  <a:pt x="333" y="231"/>
                  <a:pt x="326" y="268"/>
                </a:cubicBezTo>
                <a:cubicBezTo>
                  <a:pt x="324" y="274"/>
                  <a:pt x="321" y="280"/>
                  <a:pt x="319" y="286"/>
                </a:cubicBezTo>
              </a:path>
              <a:path w="3644" h="816" extrusionOk="0">
                <a:moveTo>
                  <a:pt x="967" y="456"/>
                </a:moveTo>
                <a:cubicBezTo>
                  <a:pt x="974" y="455"/>
                  <a:pt x="980" y="453"/>
                  <a:pt x="987" y="452"/>
                </a:cubicBezTo>
                <a:cubicBezTo>
                  <a:pt x="951" y="446"/>
                  <a:pt x="931" y="452"/>
                  <a:pt x="897" y="468"/>
                </a:cubicBezTo>
                <a:cubicBezTo>
                  <a:pt x="855" y="488"/>
                  <a:pt x="824" y="516"/>
                  <a:pt x="795" y="553"/>
                </a:cubicBezTo>
                <a:cubicBezTo>
                  <a:pt x="769" y="586"/>
                  <a:pt x="749" y="626"/>
                  <a:pt x="757" y="668"/>
                </a:cubicBezTo>
                <a:cubicBezTo>
                  <a:pt x="765" y="710"/>
                  <a:pt x="803" y="735"/>
                  <a:pt x="840" y="749"/>
                </a:cubicBezTo>
                <a:cubicBezTo>
                  <a:pt x="891" y="769"/>
                  <a:pt x="937" y="769"/>
                  <a:pt x="988" y="755"/>
                </a:cubicBezTo>
                <a:cubicBezTo>
                  <a:pt x="1047" y="739"/>
                  <a:pt x="1086" y="713"/>
                  <a:pt x="1134" y="675"/>
                </a:cubicBezTo>
              </a:path>
              <a:path w="3644" h="816" extrusionOk="0">
                <a:moveTo>
                  <a:pt x="1341" y="531"/>
                </a:moveTo>
                <a:cubicBezTo>
                  <a:pt x="1347" y="533"/>
                  <a:pt x="1354" y="535"/>
                  <a:pt x="1360" y="537"/>
                </a:cubicBezTo>
                <a:cubicBezTo>
                  <a:pt x="1350" y="569"/>
                  <a:pt x="1335" y="577"/>
                  <a:pt x="1306" y="598"/>
                </a:cubicBezTo>
                <a:cubicBezTo>
                  <a:pt x="1268" y="625"/>
                  <a:pt x="1232" y="655"/>
                  <a:pt x="1212" y="699"/>
                </a:cubicBezTo>
                <a:cubicBezTo>
                  <a:pt x="1196" y="734"/>
                  <a:pt x="1205" y="771"/>
                  <a:pt x="1245" y="785"/>
                </a:cubicBezTo>
                <a:cubicBezTo>
                  <a:pt x="1293" y="802"/>
                  <a:pt x="1350" y="780"/>
                  <a:pt x="1391" y="756"/>
                </a:cubicBezTo>
                <a:cubicBezTo>
                  <a:pt x="1436" y="730"/>
                  <a:pt x="1474" y="691"/>
                  <a:pt x="1481" y="638"/>
                </a:cubicBezTo>
                <a:cubicBezTo>
                  <a:pt x="1486" y="597"/>
                  <a:pt x="1462" y="565"/>
                  <a:pt x="1427" y="547"/>
                </a:cubicBezTo>
                <a:cubicBezTo>
                  <a:pt x="1405" y="536"/>
                  <a:pt x="1373" y="531"/>
                  <a:pt x="1349" y="523"/>
                </a:cubicBezTo>
              </a:path>
              <a:path w="3644" h="816" extrusionOk="0">
                <a:moveTo>
                  <a:pt x="1655" y="537"/>
                </a:moveTo>
                <a:cubicBezTo>
                  <a:pt x="1708" y="587"/>
                  <a:pt x="1733" y="640"/>
                  <a:pt x="1731" y="716"/>
                </a:cubicBezTo>
                <a:cubicBezTo>
                  <a:pt x="1730" y="750"/>
                  <a:pt x="1727" y="771"/>
                  <a:pt x="1743" y="802"/>
                </a:cubicBezTo>
                <a:cubicBezTo>
                  <a:pt x="1784" y="797"/>
                  <a:pt x="1790" y="780"/>
                  <a:pt x="1810" y="741"/>
                </a:cubicBezTo>
                <a:cubicBezTo>
                  <a:pt x="1831" y="699"/>
                  <a:pt x="1843" y="653"/>
                  <a:pt x="1864" y="611"/>
                </a:cubicBezTo>
                <a:cubicBezTo>
                  <a:pt x="1880" y="579"/>
                  <a:pt x="1904" y="562"/>
                  <a:pt x="1940" y="574"/>
                </a:cubicBezTo>
                <a:cubicBezTo>
                  <a:pt x="1987" y="590"/>
                  <a:pt x="2021" y="640"/>
                  <a:pt x="2045" y="680"/>
                </a:cubicBezTo>
                <a:cubicBezTo>
                  <a:pt x="2062" y="708"/>
                  <a:pt x="2072" y="738"/>
                  <a:pt x="2089" y="765"/>
                </a:cubicBezTo>
                <a:cubicBezTo>
                  <a:pt x="2085" y="738"/>
                  <a:pt x="2096" y="710"/>
                  <a:pt x="2102" y="682"/>
                </a:cubicBezTo>
                <a:cubicBezTo>
                  <a:pt x="2105" y="668"/>
                  <a:pt x="2107" y="655"/>
                  <a:pt x="2110" y="641"/>
                </a:cubicBezTo>
              </a:path>
              <a:path w="3644" h="816" extrusionOk="0">
                <a:moveTo>
                  <a:pt x="2160" y="145"/>
                </a:moveTo>
                <a:cubicBezTo>
                  <a:pt x="2188" y="183"/>
                  <a:pt x="2211" y="236"/>
                  <a:pt x="2223" y="282"/>
                </a:cubicBezTo>
                <a:cubicBezTo>
                  <a:pt x="2244" y="365"/>
                  <a:pt x="2247" y="451"/>
                  <a:pt x="2263" y="535"/>
                </a:cubicBezTo>
                <a:cubicBezTo>
                  <a:pt x="2277" y="607"/>
                  <a:pt x="2296" y="686"/>
                  <a:pt x="2321" y="755"/>
                </a:cubicBezTo>
                <a:cubicBezTo>
                  <a:pt x="2336" y="797"/>
                  <a:pt x="2356" y="811"/>
                  <a:pt x="2397" y="814"/>
                </a:cubicBezTo>
              </a:path>
              <a:path w="3644" h="816" extrusionOk="0">
                <a:moveTo>
                  <a:pt x="2404" y="649"/>
                </a:moveTo>
                <a:cubicBezTo>
                  <a:pt x="2365" y="626"/>
                  <a:pt x="2335" y="621"/>
                  <a:pt x="2291" y="614"/>
                </a:cubicBezTo>
                <a:cubicBezTo>
                  <a:pt x="2227" y="603"/>
                  <a:pt x="2162" y="591"/>
                  <a:pt x="2098" y="580"/>
                </a:cubicBezTo>
                <a:cubicBezTo>
                  <a:pt x="2058" y="573"/>
                  <a:pt x="2016" y="571"/>
                  <a:pt x="1978" y="561"/>
                </a:cubicBezTo>
                <a:cubicBezTo>
                  <a:pt x="2004" y="560"/>
                  <a:pt x="2013" y="560"/>
                  <a:pt x="2030" y="563"/>
                </a:cubicBezTo>
              </a:path>
              <a:path w="3644" h="816" extrusionOk="0">
                <a:moveTo>
                  <a:pt x="2388" y="626"/>
                </a:moveTo>
                <a:cubicBezTo>
                  <a:pt x="2457" y="639"/>
                  <a:pt x="2559" y="681"/>
                  <a:pt x="2630" y="666"/>
                </a:cubicBezTo>
                <a:cubicBezTo>
                  <a:pt x="2661" y="659"/>
                  <a:pt x="2704" y="627"/>
                  <a:pt x="2722" y="599"/>
                </a:cubicBezTo>
                <a:cubicBezTo>
                  <a:pt x="2743" y="567"/>
                  <a:pt x="2764" y="521"/>
                  <a:pt x="2767" y="482"/>
                </a:cubicBezTo>
                <a:cubicBezTo>
                  <a:pt x="2769" y="452"/>
                  <a:pt x="2760" y="415"/>
                  <a:pt x="2725" y="411"/>
                </a:cubicBezTo>
                <a:cubicBezTo>
                  <a:pt x="2691" y="407"/>
                  <a:pt x="2659" y="438"/>
                  <a:pt x="2640" y="462"/>
                </a:cubicBezTo>
                <a:cubicBezTo>
                  <a:pt x="2604" y="508"/>
                  <a:pt x="2585" y="565"/>
                  <a:pt x="2594" y="623"/>
                </a:cubicBezTo>
                <a:cubicBezTo>
                  <a:pt x="2604" y="688"/>
                  <a:pt x="2653" y="724"/>
                  <a:pt x="2712" y="744"/>
                </a:cubicBezTo>
                <a:cubicBezTo>
                  <a:pt x="2774" y="765"/>
                  <a:pt x="2815" y="752"/>
                  <a:pt x="2873" y="735"/>
                </a:cubicBezTo>
                <a:cubicBezTo>
                  <a:pt x="2938" y="716"/>
                  <a:pt x="2990" y="684"/>
                  <a:pt x="3043" y="640"/>
                </a:cubicBezTo>
                <a:cubicBezTo>
                  <a:pt x="3055" y="629"/>
                  <a:pt x="3068" y="618"/>
                  <a:pt x="3080" y="607"/>
                </a:cubicBezTo>
              </a:path>
              <a:path w="3644" h="816" extrusionOk="0">
                <a:moveTo>
                  <a:pt x="3220" y="484"/>
                </a:moveTo>
                <a:cubicBezTo>
                  <a:pt x="3235" y="496"/>
                  <a:pt x="3233" y="524"/>
                  <a:pt x="3220" y="545"/>
                </a:cubicBezTo>
                <a:cubicBezTo>
                  <a:pt x="3189" y="593"/>
                  <a:pt x="3129" y="619"/>
                  <a:pt x="3084" y="650"/>
                </a:cubicBezTo>
                <a:cubicBezTo>
                  <a:pt x="3037" y="682"/>
                  <a:pt x="2986" y="702"/>
                  <a:pt x="2944" y="742"/>
                </a:cubicBezTo>
                <a:cubicBezTo>
                  <a:pt x="2933" y="755"/>
                  <a:pt x="2928" y="759"/>
                  <a:pt x="2936" y="771"/>
                </a:cubicBezTo>
              </a:path>
              <a:path w="3644" h="816" extrusionOk="0">
                <a:moveTo>
                  <a:pt x="3305" y="810"/>
                </a:moveTo>
                <a:cubicBezTo>
                  <a:pt x="3337" y="813"/>
                  <a:pt x="3366" y="815"/>
                  <a:pt x="3398" y="814"/>
                </a:cubicBezTo>
                <a:cubicBezTo>
                  <a:pt x="3362" y="775"/>
                  <a:pt x="3311" y="757"/>
                  <a:pt x="3263" y="735"/>
                </a:cubicBezTo>
                <a:cubicBezTo>
                  <a:pt x="3177" y="696"/>
                  <a:pt x="3076" y="661"/>
                  <a:pt x="2999" y="605"/>
                </a:cubicBezTo>
                <a:cubicBezTo>
                  <a:pt x="2957" y="574"/>
                  <a:pt x="2954" y="548"/>
                  <a:pt x="2989" y="510"/>
                </a:cubicBezTo>
                <a:cubicBezTo>
                  <a:pt x="3020" y="482"/>
                  <a:pt x="3032" y="472"/>
                  <a:pt x="3056" y="455"/>
                </a:cubicBezTo>
              </a:path>
              <a:path w="3644" h="816" extrusionOk="0">
                <a:moveTo>
                  <a:pt x="3323" y="189"/>
                </a:moveTo>
                <a:cubicBezTo>
                  <a:pt x="3340" y="178"/>
                  <a:pt x="3346" y="173"/>
                  <a:pt x="3358" y="167"/>
                </a:cubicBezTo>
                <a:cubicBezTo>
                  <a:pt x="3383" y="194"/>
                  <a:pt x="3394" y="220"/>
                  <a:pt x="3407" y="254"/>
                </a:cubicBezTo>
                <a:cubicBezTo>
                  <a:pt x="3435" y="328"/>
                  <a:pt x="3456" y="405"/>
                  <a:pt x="3480" y="480"/>
                </a:cubicBezTo>
                <a:cubicBezTo>
                  <a:pt x="3505" y="557"/>
                  <a:pt x="3527" y="640"/>
                  <a:pt x="3560" y="713"/>
                </a:cubicBezTo>
                <a:cubicBezTo>
                  <a:pt x="3581" y="751"/>
                  <a:pt x="3585" y="761"/>
                  <a:pt x="3604" y="780"/>
                </a:cubicBezTo>
              </a:path>
              <a:path w="3644" h="816" extrusionOk="0">
                <a:moveTo>
                  <a:pt x="3643" y="665"/>
                </a:moveTo>
                <a:cubicBezTo>
                  <a:pt x="3603" y="622"/>
                  <a:pt x="3560" y="594"/>
                  <a:pt x="3503" y="574"/>
                </a:cubicBezTo>
                <a:cubicBezTo>
                  <a:pt x="3427" y="548"/>
                  <a:pt x="3343" y="540"/>
                  <a:pt x="3264" y="529"/>
                </a:cubicBezTo>
                <a:cubicBezTo>
                  <a:pt x="3193" y="519"/>
                  <a:pt x="3121" y="520"/>
                  <a:pt x="3050" y="512"/>
                </a:cubicBezTo>
                <a:cubicBezTo>
                  <a:pt x="3026" y="509"/>
                  <a:pt x="3021" y="509"/>
                  <a:pt x="3008" y="502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8" name="Comment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05463" y="3508375"/>
            <a:ext cx="1392237" cy="330200"/>
          </a:xfrm>
          <a:custGeom>
            <a:avLst/>
            <a:gdLst>
              <a:gd name="T0" fmla="+- 0 15805 15570"/>
              <a:gd name="T1" fmla="*/ T0 w 3870"/>
              <a:gd name="T2" fmla="+- 0 10141 9745"/>
              <a:gd name="T3" fmla="*/ 10141 h 918"/>
              <a:gd name="T4" fmla="+- 0 15570 15570"/>
              <a:gd name="T5" fmla="*/ T4 w 3870"/>
              <a:gd name="T6" fmla="+- 0 10292 9745"/>
              <a:gd name="T7" fmla="*/ 10292 h 918"/>
              <a:gd name="T8" fmla="+- 0 15882 15570"/>
              <a:gd name="T9" fmla="*/ T8 w 3870"/>
              <a:gd name="T10" fmla="+- 0 10390 9745"/>
              <a:gd name="T11" fmla="*/ 10390 h 918"/>
              <a:gd name="T12" fmla="+- 0 15931 15570"/>
              <a:gd name="T13" fmla="*/ T12 w 3870"/>
              <a:gd name="T14" fmla="+- 0 10555 9745"/>
              <a:gd name="T15" fmla="*/ 10555 h 918"/>
              <a:gd name="T16" fmla="+- 0 15581 15570"/>
              <a:gd name="T17" fmla="*/ T16 w 3870"/>
              <a:gd name="T18" fmla="+- 0 10480 9745"/>
              <a:gd name="T19" fmla="*/ 10480 h 918"/>
              <a:gd name="T20" fmla="+- 0 16147 15570"/>
              <a:gd name="T21" fmla="*/ T20 w 3870"/>
              <a:gd name="T22" fmla="+- 0 10354 9745"/>
              <a:gd name="T23" fmla="*/ 10354 h 918"/>
              <a:gd name="T24" fmla="+- 0 16273 15570"/>
              <a:gd name="T25" fmla="*/ T24 w 3870"/>
              <a:gd name="T26" fmla="+- 0 10477 9745"/>
              <a:gd name="T27" fmla="*/ 10477 h 918"/>
              <a:gd name="T28" fmla="+- 0 16359 15570"/>
              <a:gd name="T29" fmla="*/ T28 w 3870"/>
              <a:gd name="T30" fmla="+- 0 10287 9745"/>
              <a:gd name="T31" fmla="*/ 10287 h 918"/>
              <a:gd name="T32" fmla="+- 0 16542 15570"/>
              <a:gd name="T33" fmla="*/ T32 w 3870"/>
              <a:gd name="T34" fmla="+- 0 10463 9745"/>
              <a:gd name="T35" fmla="*/ 10463 h 918"/>
              <a:gd name="T36" fmla="+- 0 16658 15570"/>
              <a:gd name="T37" fmla="*/ T36 w 3870"/>
              <a:gd name="T38" fmla="+- 0 10288 9745"/>
              <a:gd name="T39" fmla="*/ 10288 h 918"/>
              <a:gd name="T40" fmla="+- 0 16713 15570"/>
              <a:gd name="T41" fmla="*/ T40 w 3870"/>
              <a:gd name="T42" fmla="+- 0 10181 9745"/>
              <a:gd name="T43" fmla="*/ 10181 h 918"/>
              <a:gd name="T44" fmla="+- 0 17058 15570"/>
              <a:gd name="T45" fmla="*/ T44 w 3870"/>
              <a:gd name="T46" fmla="+- 0 10321 9745"/>
              <a:gd name="T47" fmla="*/ 10321 h 918"/>
              <a:gd name="T48" fmla="+- 0 17074 15570"/>
              <a:gd name="T49" fmla="*/ T48 w 3870"/>
              <a:gd name="T50" fmla="+- 0 10548 9745"/>
              <a:gd name="T51" fmla="*/ 10548 h 918"/>
              <a:gd name="T52" fmla="+- 0 17111 15570"/>
              <a:gd name="T53" fmla="*/ T52 w 3870"/>
              <a:gd name="T54" fmla="+- 0 10097 9745"/>
              <a:gd name="T55" fmla="*/ 10097 h 918"/>
              <a:gd name="T56" fmla="+- 0 17152 15570"/>
              <a:gd name="T57" fmla="*/ T56 w 3870"/>
              <a:gd name="T58" fmla="+- 0 9867 9745"/>
              <a:gd name="T59" fmla="*/ 9867 h 918"/>
              <a:gd name="T60" fmla="+- 0 17372 15570"/>
              <a:gd name="T61" fmla="*/ T60 w 3870"/>
              <a:gd name="T62" fmla="+- 0 9884 9745"/>
              <a:gd name="T63" fmla="*/ 9884 h 918"/>
              <a:gd name="T64" fmla="+- 0 17502 15570"/>
              <a:gd name="T65" fmla="*/ T64 w 3870"/>
              <a:gd name="T66" fmla="+- 0 10420 9745"/>
              <a:gd name="T67" fmla="*/ 10420 h 918"/>
              <a:gd name="T68" fmla="+- 0 17574 15570"/>
              <a:gd name="T69" fmla="*/ T68 w 3870"/>
              <a:gd name="T70" fmla="+- 0 10588 9745"/>
              <a:gd name="T71" fmla="*/ 10588 h 918"/>
              <a:gd name="T72" fmla="+- 0 17564 15570"/>
              <a:gd name="T73" fmla="*/ T72 w 3870"/>
              <a:gd name="T74" fmla="+- 0 10285 9745"/>
              <a:gd name="T75" fmla="*/ 10285 h 918"/>
              <a:gd name="T76" fmla="+- 0 17242 15570"/>
              <a:gd name="T77" fmla="*/ T76 w 3870"/>
              <a:gd name="T78" fmla="+- 0 10253 9745"/>
              <a:gd name="T79" fmla="*/ 10253 h 918"/>
              <a:gd name="T80" fmla="+- 0 18124 15570"/>
              <a:gd name="T81" fmla="*/ T80 w 3870"/>
              <a:gd name="T82" fmla="+- 0 10247 9745"/>
              <a:gd name="T83" fmla="*/ 10247 h 918"/>
              <a:gd name="T84" fmla="+- 0 17964 15570"/>
              <a:gd name="T85" fmla="*/ T84 w 3870"/>
              <a:gd name="T86" fmla="+- 0 10367 9745"/>
              <a:gd name="T87" fmla="*/ 10367 h 918"/>
              <a:gd name="T88" fmla="+- 0 18154 15570"/>
              <a:gd name="T89" fmla="*/ T88 w 3870"/>
              <a:gd name="T90" fmla="+- 0 10616 9745"/>
              <a:gd name="T91" fmla="*/ 10616 h 918"/>
              <a:gd name="T92" fmla="+- 0 18408 15570"/>
              <a:gd name="T93" fmla="*/ T92 w 3870"/>
              <a:gd name="T94" fmla="+- 0 10404 9745"/>
              <a:gd name="T95" fmla="*/ 10404 h 918"/>
              <a:gd name="T96" fmla="+- 0 18528 15570"/>
              <a:gd name="T97" fmla="*/ T96 w 3870"/>
              <a:gd name="T98" fmla="+- 0 10073 9745"/>
              <a:gd name="T99" fmla="*/ 10073 h 918"/>
              <a:gd name="T100" fmla="+- 0 18568 15570"/>
              <a:gd name="T101" fmla="*/ T100 w 3870"/>
              <a:gd name="T102" fmla="+- 0 10414 9745"/>
              <a:gd name="T103" fmla="*/ 10414 h 918"/>
              <a:gd name="T104" fmla="+- 0 18608 15570"/>
              <a:gd name="T105" fmla="*/ T104 w 3870"/>
              <a:gd name="T106" fmla="+- 0 10659 9745"/>
              <a:gd name="T107" fmla="*/ 10659 h 918"/>
              <a:gd name="T108" fmla="+- 0 18769 15570"/>
              <a:gd name="T109" fmla="*/ T108 w 3870"/>
              <a:gd name="T110" fmla="+- 0 10369 9745"/>
              <a:gd name="T111" fmla="*/ 10369 h 918"/>
              <a:gd name="T112" fmla="+- 0 18935 15570"/>
              <a:gd name="T113" fmla="*/ T112 w 3870"/>
              <a:gd name="T114" fmla="+- 0 10559 9745"/>
              <a:gd name="T115" fmla="*/ 10559 h 918"/>
              <a:gd name="T116" fmla="+- 0 18904 15570"/>
              <a:gd name="T117" fmla="*/ T116 w 3870"/>
              <a:gd name="T118" fmla="+- 0 10596 9745"/>
              <a:gd name="T119" fmla="*/ 10596 h 918"/>
              <a:gd name="T120" fmla="+- 0 19194 15570"/>
              <a:gd name="T121" fmla="*/ T120 w 3870"/>
              <a:gd name="T122" fmla="+- 0 9746 9745"/>
              <a:gd name="T123" fmla="*/ 9746 h 918"/>
              <a:gd name="T124" fmla="+- 0 19254 15570"/>
              <a:gd name="T125" fmla="*/ T124 w 3870"/>
              <a:gd name="T126" fmla="+- 0 10034 9745"/>
              <a:gd name="T127" fmla="*/ 10034 h 918"/>
              <a:gd name="T128" fmla="+- 0 19273 15570"/>
              <a:gd name="T129" fmla="*/ T128 w 3870"/>
              <a:gd name="T130" fmla="+- 0 10217 9745"/>
              <a:gd name="T131" fmla="*/ 10217 h 918"/>
              <a:gd name="T132" fmla="+- 0 19435 15570"/>
              <a:gd name="T133" fmla="*/ T132 w 3870"/>
              <a:gd name="T134" fmla="+- 0 10023 9745"/>
              <a:gd name="T135" fmla="*/ 10023 h 918"/>
              <a:gd name="T136" fmla="+- 0 19371 15570"/>
              <a:gd name="T137" fmla="*/ T136 w 3870"/>
              <a:gd name="T138" fmla="+- 0 10308 9745"/>
              <a:gd name="T139" fmla="*/ 10308 h 91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</a:cxnLst>
            <a:rect l="0" t="0" r="r" b="b"/>
            <a:pathLst>
              <a:path w="3870" h="918" extrusionOk="0">
                <a:moveTo>
                  <a:pt x="340" y="360"/>
                </a:moveTo>
                <a:cubicBezTo>
                  <a:pt x="305" y="373"/>
                  <a:pt x="271" y="386"/>
                  <a:pt x="235" y="396"/>
                </a:cubicBezTo>
                <a:cubicBezTo>
                  <a:pt x="176" y="413"/>
                  <a:pt x="120" y="434"/>
                  <a:pt x="67" y="466"/>
                </a:cubicBezTo>
                <a:cubicBezTo>
                  <a:pt x="43" y="481"/>
                  <a:pt x="-9" y="511"/>
                  <a:pt x="0" y="547"/>
                </a:cubicBezTo>
                <a:cubicBezTo>
                  <a:pt x="10" y="588"/>
                  <a:pt x="74" y="593"/>
                  <a:pt x="106" y="600"/>
                </a:cubicBezTo>
                <a:cubicBezTo>
                  <a:pt x="175" y="615"/>
                  <a:pt x="244" y="626"/>
                  <a:pt x="312" y="645"/>
                </a:cubicBezTo>
                <a:cubicBezTo>
                  <a:pt x="361" y="659"/>
                  <a:pt x="429" y="678"/>
                  <a:pt x="452" y="729"/>
                </a:cubicBezTo>
                <a:cubicBezTo>
                  <a:pt x="476" y="782"/>
                  <a:pt x="394" y="803"/>
                  <a:pt x="361" y="810"/>
                </a:cubicBezTo>
                <a:cubicBezTo>
                  <a:pt x="280" y="827"/>
                  <a:pt x="194" y="825"/>
                  <a:pt x="114" y="806"/>
                </a:cubicBezTo>
                <a:cubicBezTo>
                  <a:pt x="64" y="794"/>
                  <a:pt x="24" y="784"/>
                  <a:pt x="11" y="735"/>
                </a:cubicBezTo>
              </a:path>
              <a:path w="3870" h="918" extrusionOk="0">
                <a:moveTo>
                  <a:pt x="564" y="516"/>
                </a:moveTo>
                <a:cubicBezTo>
                  <a:pt x="574" y="547"/>
                  <a:pt x="571" y="577"/>
                  <a:pt x="577" y="609"/>
                </a:cubicBezTo>
                <a:cubicBezTo>
                  <a:pt x="585" y="648"/>
                  <a:pt x="608" y="685"/>
                  <a:pt x="635" y="714"/>
                </a:cubicBezTo>
                <a:cubicBezTo>
                  <a:pt x="653" y="733"/>
                  <a:pt x="678" y="752"/>
                  <a:pt x="703" y="732"/>
                </a:cubicBezTo>
                <a:cubicBezTo>
                  <a:pt x="734" y="707"/>
                  <a:pt x="742" y="665"/>
                  <a:pt x="752" y="629"/>
                </a:cubicBezTo>
                <a:cubicBezTo>
                  <a:pt x="761" y="596"/>
                  <a:pt x="767" y="568"/>
                  <a:pt x="789" y="542"/>
                </a:cubicBezTo>
                <a:cubicBezTo>
                  <a:pt x="822" y="551"/>
                  <a:pt x="840" y="576"/>
                  <a:pt x="863" y="603"/>
                </a:cubicBezTo>
                <a:cubicBezTo>
                  <a:pt x="892" y="637"/>
                  <a:pt x="930" y="698"/>
                  <a:pt x="972" y="718"/>
                </a:cubicBezTo>
                <a:cubicBezTo>
                  <a:pt x="1001" y="732"/>
                  <a:pt x="1023" y="694"/>
                  <a:pt x="1035" y="674"/>
                </a:cubicBezTo>
                <a:cubicBezTo>
                  <a:pt x="1059" y="634"/>
                  <a:pt x="1075" y="587"/>
                  <a:pt x="1088" y="543"/>
                </a:cubicBezTo>
                <a:cubicBezTo>
                  <a:pt x="1095" y="519"/>
                  <a:pt x="1115" y="483"/>
                  <a:pt x="1119" y="459"/>
                </a:cubicBezTo>
                <a:cubicBezTo>
                  <a:pt x="1123" y="432"/>
                  <a:pt x="1121" y="453"/>
                  <a:pt x="1143" y="436"/>
                </a:cubicBezTo>
              </a:path>
              <a:path w="3870" h="918" extrusionOk="0">
                <a:moveTo>
                  <a:pt x="1432" y="444"/>
                </a:moveTo>
                <a:cubicBezTo>
                  <a:pt x="1467" y="480"/>
                  <a:pt x="1494" y="522"/>
                  <a:pt x="1488" y="576"/>
                </a:cubicBezTo>
                <a:cubicBezTo>
                  <a:pt x="1483" y="621"/>
                  <a:pt x="1465" y="664"/>
                  <a:pt x="1464" y="711"/>
                </a:cubicBezTo>
                <a:cubicBezTo>
                  <a:pt x="1463" y="741"/>
                  <a:pt x="1463" y="797"/>
                  <a:pt x="1504" y="803"/>
                </a:cubicBezTo>
                <a:cubicBezTo>
                  <a:pt x="1526" y="796"/>
                  <a:pt x="1534" y="793"/>
                  <a:pt x="1546" y="781"/>
                </a:cubicBezTo>
              </a:path>
              <a:path w="3870" h="918" extrusionOk="0">
                <a:moveTo>
                  <a:pt x="1541" y="352"/>
                </a:moveTo>
                <a:cubicBezTo>
                  <a:pt x="1533" y="309"/>
                  <a:pt x="1534" y="274"/>
                  <a:pt x="1545" y="230"/>
                </a:cubicBezTo>
                <a:cubicBezTo>
                  <a:pt x="1551" y="205"/>
                  <a:pt x="1563" y="140"/>
                  <a:pt x="1582" y="122"/>
                </a:cubicBezTo>
                <a:cubicBezTo>
                  <a:pt x="1599" y="105"/>
                  <a:pt x="1627" y="99"/>
                  <a:pt x="1648" y="94"/>
                </a:cubicBezTo>
              </a:path>
              <a:path w="3870" h="918" extrusionOk="0">
                <a:moveTo>
                  <a:pt x="1802" y="139"/>
                </a:moveTo>
                <a:cubicBezTo>
                  <a:pt x="1843" y="221"/>
                  <a:pt x="1858" y="310"/>
                  <a:pt x="1877" y="398"/>
                </a:cubicBezTo>
                <a:cubicBezTo>
                  <a:pt x="1897" y="490"/>
                  <a:pt x="1913" y="583"/>
                  <a:pt x="1932" y="675"/>
                </a:cubicBezTo>
                <a:cubicBezTo>
                  <a:pt x="1942" y="723"/>
                  <a:pt x="1943" y="804"/>
                  <a:pt x="1966" y="846"/>
                </a:cubicBezTo>
                <a:cubicBezTo>
                  <a:pt x="1982" y="861"/>
                  <a:pt x="1990" y="864"/>
                  <a:pt x="2004" y="843"/>
                </a:cubicBezTo>
              </a:path>
              <a:path w="3870" h="918" extrusionOk="0">
                <a:moveTo>
                  <a:pt x="2091" y="557"/>
                </a:moveTo>
                <a:cubicBezTo>
                  <a:pt x="2057" y="544"/>
                  <a:pt x="2030" y="543"/>
                  <a:pt x="1994" y="540"/>
                </a:cubicBezTo>
                <a:cubicBezTo>
                  <a:pt x="1932" y="534"/>
                  <a:pt x="1871" y="524"/>
                  <a:pt x="1810" y="517"/>
                </a:cubicBezTo>
                <a:cubicBezTo>
                  <a:pt x="1773" y="513"/>
                  <a:pt x="1709" y="498"/>
                  <a:pt x="1672" y="508"/>
                </a:cubicBezTo>
                <a:cubicBezTo>
                  <a:pt x="1621" y="521"/>
                  <a:pt x="1721" y="539"/>
                  <a:pt x="1722" y="539"/>
                </a:cubicBezTo>
              </a:path>
              <a:path w="3870" h="918" extrusionOk="0">
                <a:moveTo>
                  <a:pt x="2554" y="502"/>
                </a:moveTo>
                <a:cubicBezTo>
                  <a:pt x="2525" y="482"/>
                  <a:pt x="2513" y="488"/>
                  <a:pt x="2481" y="503"/>
                </a:cubicBezTo>
                <a:cubicBezTo>
                  <a:pt x="2430" y="527"/>
                  <a:pt x="2401" y="565"/>
                  <a:pt x="2394" y="622"/>
                </a:cubicBezTo>
                <a:cubicBezTo>
                  <a:pt x="2387" y="680"/>
                  <a:pt x="2404" y="750"/>
                  <a:pt x="2439" y="797"/>
                </a:cubicBezTo>
                <a:cubicBezTo>
                  <a:pt x="2473" y="843"/>
                  <a:pt x="2527" y="871"/>
                  <a:pt x="2584" y="871"/>
                </a:cubicBezTo>
                <a:cubicBezTo>
                  <a:pt x="2646" y="871"/>
                  <a:pt x="2693" y="839"/>
                  <a:pt x="2732" y="798"/>
                </a:cubicBezTo>
                <a:cubicBezTo>
                  <a:pt x="2774" y="754"/>
                  <a:pt x="2806" y="710"/>
                  <a:pt x="2838" y="659"/>
                </a:cubicBezTo>
              </a:path>
              <a:path w="3870" h="918" extrusionOk="0">
                <a:moveTo>
                  <a:pt x="3001" y="368"/>
                </a:moveTo>
                <a:cubicBezTo>
                  <a:pt x="2974" y="361"/>
                  <a:pt x="2973" y="355"/>
                  <a:pt x="2958" y="328"/>
                </a:cubicBezTo>
                <a:cubicBezTo>
                  <a:pt x="2961" y="367"/>
                  <a:pt x="2975" y="404"/>
                  <a:pt x="2979" y="443"/>
                </a:cubicBezTo>
                <a:cubicBezTo>
                  <a:pt x="2988" y="517"/>
                  <a:pt x="2994" y="594"/>
                  <a:pt x="2998" y="669"/>
                </a:cubicBezTo>
                <a:cubicBezTo>
                  <a:pt x="3001" y="736"/>
                  <a:pt x="3002" y="804"/>
                  <a:pt x="3010" y="871"/>
                </a:cubicBezTo>
                <a:cubicBezTo>
                  <a:pt x="3014" y="906"/>
                  <a:pt x="3011" y="910"/>
                  <a:pt x="3038" y="914"/>
                </a:cubicBezTo>
                <a:cubicBezTo>
                  <a:pt x="3068" y="860"/>
                  <a:pt x="3087" y="802"/>
                  <a:pt x="3110" y="745"/>
                </a:cubicBezTo>
                <a:cubicBezTo>
                  <a:pt x="3130" y="696"/>
                  <a:pt x="3147" y="647"/>
                  <a:pt x="3199" y="624"/>
                </a:cubicBezTo>
                <a:cubicBezTo>
                  <a:pt x="3239" y="606"/>
                  <a:pt x="3275" y="632"/>
                  <a:pt x="3302" y="660"/>
                </a:cubicBezTo>
                <a:cubicBezTo>
                  <a:pt x="3343" y="703"/>
                  <a:pt x="3362" y="755"/>
                  <a:pt x="3365" y="814"/>
                </a:cubicBezTo>
                <a:cubicBezTo>
                  <a:pt x="3365" y="818"/>
                  <a:pt x="3349" y="906"/>
                  <a:pt x="3338" y="885"/>
                </a:cubicBezTo>
                <a:cubicBezTo>
                  <a:pt x="3333" y="870"/>
                  <a:pt x="3332" y="863"/>
                  <a:pt x="3334" y="851"/>
                </a:cubicBezTo>
              </a:path>
              <a:path w="3870" h="918" extrusionOk="0">
                <a:moveTo>
                  <a:pt x="3586" y="23"/>
                </a:moveTo>
                <a:cubicBezTo>
                  <a:pt x="3609" y="4"/>
                  <a:pt x="3597" y="6"/>
                  <a:pt x="3624" y="1"/>
                </a:cubicBezTo>
                <a:cubicBezTo>
                  <a:pt x="3641" y="32"/>
                  <a:pt x="3647" y="54"/>
                  <a:pt x="3656" y="88"/>
                </a:cubicBezTo>
                <a:cubicBezTo>
                  <a:pt x="3673" y="155"/>
                  <a:pt x="3679" y="220"/>
                  <a:pt x="3684" y="289"/>
                </a:cubicBezTo>
                <a:cubicBezTo>
                  <a:pt x="3688" y="339"/>
                  <a:pt x="3681" y="404"/>
                  <a:pt x="3693" y="452"/>
                </a:cubicBezTo>
                <a:cubicBezTo>
                  <a:pt x="3696" y="459"/>
                  <a:pt x="3700" y="465"/>
                  <a:pt x="3703" y="472"/>
                </a:cubicBezTo>
              </a:path>
              <a:path w="3870" h="918" extrusionOk="0">
                <a:moveTo>
                  <a:pt x="3858" y="200"/>
                </a:moveTo>
                <a:cubicBezTo>
                  <a:pt x="3861" y="228"/>
                  <a:pt x="3869" y="250"/>
                  <a:pt x="3865" y="278"/>
                </a:cubicBezTo>
                <a:cubicBezTo>
                  <a:pt x="3858" y="325"/>
                  <a:pt x="3855" y="377"/>
                  <a:pt x="3844" y="423"/>
                </a:cubicBezTo>
                <a:cubicBezTo>
                  <a:pt x="3832" y="471"/>
                  <a:pt x="3817" y="517"/>
                  <a:pt x="3801" y="563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9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73313" y="4075113"/>
            <a:ext cx="109537" cy="47625"/>
          </a:xfrm>
          <a:custGeom>
            <a:avLst/>
            <a:gdLst>
              <a:gd name="T0" fmla="+- 0 6853 6591"/>
              <a:gd name="T1" fmla="*/ T0 w 308"/>
              <a:gd name="T2" fmla="+- 0 11323 11319"/>
              <a:gd name="T3" fmla="*/ 11323 h 134"/>
              <a:gd name="T4" fmla="+- 0 6859 6591"/>
              <a:gd name="T5" fmla="*/ T4 w 308"/>
              <a:gd name="T6" fmla="+- 0 11323 11319"/>
              <a:gd name="T7" fmla="*/ 11323 h 134"/>
              <a:gd name="T8" fmla="+- 0 6930 6591"/>
              <a:gd name="T9" fmla="*/ T8 w 308"/>
              <a:gd name="T10" fmla="+- 0 11314 11319"/>
              <a:gd name="T11" fmla="*/ 11314 h 134"/>
              <a:gd name="T12" fmla="+- 0 6880 6591"/>
              <a:gd name="T13" fmla="*/ T12 w 308"/>
              <a:gd name="T14" fmla="+- 0 11323 11319"/>
              <a:gd name="T15" fmla="*/ 11323 h 134"/>
              <a:gd name="T16" fmla="+- 0 6850 6591"/>
              <a:gd name="T17" fmla="*/ T16 w 308"/>
              <a:gd name="T18" fmla="+- 0 11341 11319"/>
              <a:gd name="T19" fmla="*/ 11341 h 134"/>
              <a:gd name="T20" fmla="+- 0 6823 6591"/>
              <a:gd name="T21" fmla="*/ T20 w 308"/>
              <a:gd name="T22" fmla="+- 0 11362 11319"/>
              <a:gd name="T23" fmla="*/ 11362 h 134"/>
              <a:gd name="T24" fmla="+- 0 6795 6591"/>
              <a:gd name="T25" fmla="*/ T24 w 308"/>
              <a:gd name="T26" fmla="+- 0 11383 11319"/>
              <a:gd name="T27" fmla="*/ 11383 h 134"/>
              <a:gd name="T28" fmla="+- 0 6768 6591"/>
              <a:gd name="T29" fmla="*/ T28 w 308"/>
              <a:gd name="T30" fmla="+- 0 11403 11319"/>
              <a:gd name="T31" fmla="*/ 11403 h 134"/>
              <a:gd name="T32" fmla="+- 0 6719 6591"/>
              <a:gd name="T33" fmla="*/ T32 w 308"/>
              <a:gd name="T34" fmla="+- 0 11449 11319"/>
              <a:gd name="T35" fmla="*/ 11449 h 134"/>
              <a:gd name="T36" fmla="+- 0 6684 6591"/>
              <a:gd name="T37" fmla="*/ T36 w 308"/>
              <a:gd name="T38" fmla="+- 0 11452 11319"/>
              <a:gd name="T39" fmla="*/ 11452 h 134"/>
              <a:gd name="T40" fmla="+- 0 6640 6591"/>
              <a:gd name="T41" fmla="*/ T40 w 308"/>
              <a:gd name="T42" fmla="+- 0 11456 11319"/>
              <a:gd name="T43" fmla="*/ 11456 h 134"/>
              <a:gd name="T44" fmla="+- 0 6622 6591"/>
              <a:gd name="T45" fmla="*/ T44 w 308"/>
              <a:gd name="T46" fmla="+- 0 11432 11319"/>
              <a:gd name="T47" fmla="*/ 11432 h 134"/>
              <a:gd name="T48" fmla="+- 0 6591 6591"/>
              <a:gd name="T49" fmla="*/ T48 w 308"/>
              <a:gd name="T50" fmla="+- 0 11407 11319"/>
              <a:gd name="T51" fmla="*/ 11407 h 1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308" h="134" extrusionOk="0">
                <a:moveTo>
                  <a:pt x="262" y="4"/>
                </a:moveTo>
                <a:cubicBezTo>
                  <a:pt x="268" y="4"/>
                  <a:pt x="339" y="-5"/>
                  <a:pt x="289" y="4"/>
                </a:cubicBezTo>
                <a:cubicBezTo>
                  <a:pt x="259" y="22"/>
                  <a:pt x="232" y="43"/>
                  <a:pt x="204" y="64"/>
                </a:cubicBezTo>
                <a:cubicBezTo>
                  <a:pt x="177" y="84"/>
                  <a:pt x="128" y="130"/>
                  <a:pt x="93" y="133"/>
                </a:cubicBezTo>
                <a:cubicBezTo>
                  <a:pt x="49" y="137"/>
                  <a:pt x="31" y="113"/>
                  <a:pt x="0" y="88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0" name="Comment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95575" y="3879850"/>
            <a:ext cx="2279650" cy="565150"/>
          </a:xfrm>
          <a:custGeom>
            <a:avLst/>
            <a:gdLst>
              <a:gd name="T0" fmla="+- 0 7570 7486"/>
              <a:gd name="T1" fmla="*/ T0 w 6336"/>
              <a:gd name="T2" fmla="+- 0 11179 10778"/>
              <a:gd name="T3" fmla="*/ 11179 h 1571"/>
              <a:gd name="T4" fmla="+- 0 7693 7486"/>
              <a:gd name="T5" fmla="*/ T4 w 6336"/>
              <a:gd name="T6" fmla="+- 0 11604 10778"/>
              <a:gd name="T7" fmla="*/ 11604 h 1571"/>
              <a:gd name="T8" fmla="+- 0 7700 7486"/>
              <a:gd name="T9" fmla="*/ T8 w 6336"/>
              <a:gd name="T10" fmla="+- 0 11658 10778"/>
              <a:gd name="T11" fmla="*/ 11658 h 1571"/>
              <a:gd name="T12" fmla="+- 0 7497 7486"/>
              <a:gd name="T13" fmla="*/ T12 w 6336"/>
              <a:gd name="T14" fmla="+- 0 10868 10778"/>
              <a:gd name="T15" fmla="*/ 10868 h 1571"/>
              <a:gd name="T16" fmla="+- 0 8504 7486"/>
              <a:gd name="T17" fmla="*/ T16 w 6336"/>
              <a:gd name="T18" fmla="+- 0 11203 10778"/>
              <a:gd name="T19" fmla="*/ 11203 h 1571"/>
              <a:gd name="T20" fmla="+- 0 8271 7486"/>
              <a:gd name="T21" fmla="*/ T20 w 6336"/>
              <a:gd name="T22" fmla="+- 0 11350 10778"/>
              <a:gd name="T23" fmla="*/ 11350 h 1571"/>
              <a:gd name="T24" fmla="+- 0 8173 7486"/>
              <a:gd name="T25" fmla="*/ T24 w 6336"/>
              <a:gd name="T26" fmla="+- 0 11500 10778"/>
              <a:gd name="T27" fmla="*/ 11500 h 1571"/>
              <a:gd name="T28" fmla="+- 0 8531 7486"/>
              <a:gd name="T29" fmla="*/ T28 w 6336"/>
              <a:gd name="T30" fmla="+- 0 11529 10778"/>
              <a:gd name="T31" fmla="*/ 11529 h 1571"/>
              <a:gd name="T32" fmla="+- 0 8761 7486"/>
              <a:gd name="T33" fmla="*/ T32 w 6336"/>
              <a:gd name="T34" fmla="+- 0 11768 10778"/>
              <a:gd name="T35" fmla="*/ 11768 h 1571"/>
              <a:gd name="T36" fmla="+- 0 8312 7486"/>
              <a:gd name="T37" fmla="*/ T36 w 6336"/>
              <a:gd name="T38" fmla="+- 0 11808 10778"/>
              <a:gd name="T39" fmla="*/ 11808 h 1571"/>
              <a:gd name="T40" fmla="+- 0 9459 7486"/>
              <a:gd name="T41" fmla="*/ T40 w 6336"/>
              <a:gd name="T42" fmla="+- 0 11440 10778"/>
              <a:gd name="T43" fmla="*/ 11440 h 1571"/>
              <a:gd name="T44" fmla="+- 0 9321 7486"/>
              <a:gd name="T45" fmla="*/ T44 w 6336"/>
              <a:gd name="T46" fmla="+- 0 11362 10778"/>
              <a:gd name="T47" fmla="*/ 11362 h 1571"/>
              <a:gd name="T48" fmla="+- 0 9101 7486"/>
              <a:gd name="T49" fmla="*/ T48 w 6336"/>
              <a:gd name="T50" fmla="+- 0 11635 10778"/>
              <a:gd name="T51" fmla="*/ 11635 h 1571"/>
              <a:gd name="T52" fmla="+- 0 9514 7486"/>
              <a:gd name="T53" fmla="*/ T52 w 6336"/>
              <a:gd name="T54" fmla="+- 0 11659 10778"/>
              <a:gd name="T55" fmla="*/ 11659 h 1571"/>
              <a:gd name="T56" fmla="+- 0 9409 7486"/>
              <a:gd name="T57" fmla="*/ T56 w 6336"/>
              <a:gd name="T58" fmla="+- 0 11455 10778"/>
              <a:gd name="T59" fmla="*/ 11455 h 1571"/>
              <a:gd name="T60" fmla="+- 0 9655 7486"/>
              <a:gd name="T61" fmla="*/ T60 w 6336"/>
              <a:gd name="T62" fmla="+- 0 10782 10778"/>
              <a:gd name="T63" fmla="*/ 10782 h 1571"/>
              <a:gd name="T64" fmla="+- 0 9722 7486"/>
              <a:gd name="T65" fmla="*/ T64 w 6336"/>
              <a:gd name="T66" fmla="+- 0 11098 10778"/>
              <a:gd name="T67" fmla="*/ 11098 h 1571"/>
              <a:gd name="T68" fmla="+- 0 9799 7486"/>
              <a:gd name="T69" fmla="*/ T68 w 6336"/>
              <a:gd name="T70" fmla="+- 0 11658 10778"/>
              <a:gd name="T71" fmla="*/ 11658 h 1571"/>
              <a:gd name="T72" fmla="+- 0 9902 7486"/>
              <a:gd name="T73" fmla="*/ T72 w 6336"/>
              <a:gd name="T74" fmla="+- 0 11715 10778"/>
              <a:gd name="T75" fmla="*/ 11715 h 1571"/>
              <a:gd name="T76" fmla="+- 0 10383 7486"/>
              <a:gd name="T77" fmla="*/ T76 w 6336"/>
              <a:gd name="T78" fmla="+- 0 11413 10778"/>
              <a:gd name="T79" fmla="*/ 11413 h 1571"/>
              <a:gd name="T80" fmla="+- 0 10052 7486"/>
              <a:gd name="T81" fmla="*/ T80 w 6336"/>
              <a:gd name="T82" fmla="+- 0 11519 10778"/>
              <a:gd name="T83" fmla="*/ 11519 h 1571"/>
              <a:gd name="T84" fmla="+- 0 10240 7486"/>
              <a:gd name="T85" fmla="*/ T84 w 6336"/>
              <a:gd name="T86" fmla="+- 0 11745 10778"/>
              <a:gd name="T87" fmla="*/ 11745 h 1571"/>
              <a:gd name="T88" fmla="+- 0 10427 7486"/>
              <a:gd name="T89" fmla="*/ T88 w 6336"/>
              <a:gd name="T90" fmla="+- 0 11455 10778"/>
              <a:gd name="T91" fmla="*/ 11455 h 1571"/>
              <a:gd name="T92" fmla="+- 0 10509 7486"/>
              <a:gd name="T93" fmla="*/ T92 w 6336"/>
              <a:gd name="T94" fmla="+- 0 11590 10778"/>
              <a:gd name="T95" fmla="*/ 11590 h 1571"/>
              <a:gd name="T96" fmla="+- 0 10681 7486"/>
              <a:gd name="T97" fmla="*/ T96 w 6336"/>
              <a:gd name="T98" fmla="+- 0 11763 10778"/>
              <a:gd name="T99" fmla="*/ 11763 h 1571"/>
              <a:gd name="T100" fmla="+- 0 10979 7486"/>
              <a:gd name="T101" fmla="*/ T100 w 6336"/>
              <a:gd name="T102" fmla="+- 0 11108 10778"/>
              <a:gd name="T103" fmla="*/ 11108 h 1571"/>
              <a:gd name="T104" fmla="+- 0 11112 7486"/>
              <a:gd name="T105" fmla="*/ T104 w 6336"/>
              <a:gd name="T106" fmla="+- 0 11778 10778"/>
              <a:gd name="T107" fmla="*/ 11778 h 1571"/>
              <a:gd name="T108" fmla="+- 0 11222 7486"/>
              <a:gd name="T109" fmla="*/ T108 w 6336"/>
              <a:gd name="T110" fmla="+- 0 11827 10778"/>
              <a:gd name="T111" fmla="*/ 11827 h 1571"/>
              <a:gd name="T112" fmla="+- 0 11233 7486"/>
              <a:gd name="T113" fmla="*/ T112 w 6336"/>
              <a:gd name="T114" fmla="+- 0 11548 10778"/>
              <a:gd name="T115" fmla="*/ 11548 h 1571"/>
              <a:gd name="T116" fmla="+- 0 10728 7486"/>
              <a:gd name="T117" fmla="*/ T116 w 6336"/>
              <a:gd name="T118" fmla="+- 0 11373 10778"/>
              <a:gd name="T119" fmla="*/ 11373 h 1571"/>
              <a:gd name="T120" fmla="+- 0 10754 7486"/>
              <a:gd name="T121" fmla="*/ T120 w 6336"/>
              <a:gd name="T122" fmla="+- 0 11450 10778"/>
              <a:gd name="T123" fmla="*/ 11450 h 1571"/>
              <a:gd name="T124" fmla="+- 0 11682 7486"/>
              <a:gd name="T125" fmla="*/ T124 w 6336"/>
              <a:gd name="T126" fmla="+- 0 11676 10778"/>
              <a:gd name="T127" fmla="*/ 11676 h 1571"/>
              <a:gd name="T128" fmla="+- 0 11709 7486"/>
              <a:gd name="T129" fmla="*/ T128 w 6336"/>
              <a:gd name="T130" fmla="+- 0 11929 10778"/>
              <a:gd name="T131" fmla="*/ 11929 h 1571"/>
              <a:gd name="T132" fmla="+- 0 11664 7486"/>
              <a:gd name="T133" fmla="*/ T132 w 6336"/>
              <a:gd name="T134" fmla="+- 0 11397 10778"/>
              <a:gd name="T135" fmla="*/ 11397 h 1571"/>
              <a:gd name="T136" fmla="+- 0 11690 7486"/>
              <a:gd name="T137" fmla="*/ T136 w 6336"/>
              <a:gd name="T138" fmla="+- 0 11335 10778"/>
              <a:gd name="T139" fmla="*/ 11335 h 1571"/>
              <a:gd name="T140" fmla="+- 0 12226 7486"/>
              <a:gd name="T141" fmla="*/ T140 w 6336"/>
              <a:gd name="T142" fmla="+- 0 11706 10778"/>
              <a:gd name="T143" fmla="*/ 11706 h 1571"/>
              <a:gd name="T144" fmla="+- 0 12131 7486"/>
              <a:gd name="T145" fmla="*/ T144 w 6336"/>
              <a:gd name="T146" fmla="+- 0 11942 10778"/>
              <a:gd name="T147" fmla="*/ 11942 h 1571"/>
              <a:gd name="T148" fmla="+- 0 12450 7486"/>
              <a:gd name="T149" fmla="*/ T148 w 6336"/>
              <a:gd name="T150" fmla="+- 0 11877 10778"/>
              <a:gd name="T151" fmla="*/ 11877 h 1571"/>
              <a:gd name="T152" fmla="+- 0 12297 7486"/>
              <a:gd name="T153" fmla="*/ T152 w 6336"/>
              <a:gd name="T154" fmla="+- 0 11633 10778"/>
              <a:gd name="T155" fmla="*/ 11633 h 1571"/>
              <a:gd name="T156" fmla="+- 0 12683 7486"/>
              <a:gd name="T157" fmla="*/ T156 w 6336"/>
              <a:gd name="T158" fmla="+- 0 11684 10778"/>
              <a:gd name="T159" fmla="*/ 11684 h 1571"/>
              <a:gd name="T160" fmla="+- 0 12788 7486"/>
              <a:gd name="T161" fmla="*/ T160 w 6336"/>
              <a:gd name="T162" fmla="+- 0 11898 10778"/>
              <a:gd name="T163" fmla="*/ 11898 h 1571"/>
              <a:gd name="T164" fmla="+- 0 12905 7486"/>
              <a:gd name="T165" fmla="*/ T164 w 6336"/>
              <a:gd name="T166" fmla="+- 0 11905 10778"/>
              <a:gd name="T167" fmla="*/ 11905 h 1571"/>
              <a:gd name="T168" fmla="+- 0 13256 7486"/>
              <a:gd name="T169" fmla="*/ T168 w 6336"/>
              <a:gd name="T170" fmla="+- 0 11694 10778"/>
              <a:gd name="T171" fmla="*/ 11694 h 1571"/>
              <a:gd name="T172" fmla="+- 0 13821 7486"/>
              <a:gd name="T173" fmla="*/ T172 w 6336"/>
              <a:gd name="T174" fmla="+- 0 12348 10778"/>
              <a:gd name="T175" fmla="*/ 12348 h 157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</a:cxnLst>
            <a:rect l="0" t="0" r="r" b="b"/>
            <a:pathLst>
              <a:path w="6336" h="1571" extrusionOk="0">
                <a:moveTo>
                  <a:pt x="108" y="349"/>
                </a:moveTo>
                <a:cubicBezTo>
                  <a:pt x="88" y="361"/>
                  <a:pt x="83" y="365"/>
                  <a:pt x="84" y="401"/>
                </a:cubicBezTo>
                <a:cubicBezTo>
                  <a:pt x="85" y="467"/>
                  <a:pt x="96" y="532"/>
                  <a:pt x="117" y="595"/>
                </a:cubicBezTo>
                <a:cubicBezTo>
                  <a:pt x="143" y="673"/>
                  <a:pt x="174" y="751"/>
                  <a:pt x="207" y="826"/>
                </a:cubicBezTo>
                <a:cubicBezTo>
                  <a:pt x="221" y="857"/>
                  <a:pt x="235" y="883"/>
                  <a:pt x="244" y="916"/>
                </a:cubicBezTo>
                <a:cubicBezTo>
                  <a:pt x="227" y="901"/>
                  <a:pt x="221" y="895"/>
                  <a:pt x="214" y="880"/>
                </a:cubicBezTo>
              </a:path>
              <a:path w="6336" h="1571" extrusionOk="0">
                <a:moveTo>
                  <a:pt x="23" y="193"/>
                </a:moveTo>
                <a:cubicBezTo>
                  <a:pt x="15" y="165"/>
                  <a:pt x="-11" y="114"/>
                  <a:pt x="11" y="90"/>
                </a:cubicBezTo>
                <a:cubicBezTo>
                  <a:pt x="36" y="63"/>
                  <a:pt x="73" y="84"/>
                  <a:pt x="103" y="90"/>
                </a:cubicBezTo>
              </a:path>
              <a:path w="6336" h="1571" extrusionOk="0">
                <a:moveTo>
                  <a:pt x="1018" y="425"/>
                </a:moveTo>
                <a:cubicBezTo>
                  <a:pt x="993" y="452"/>
                  <a:pt x="986" y="446"/>
                  <a:pt x="954" y="465"/>
                </a:cubicBezTo>
                <a:cubicBezTo>
                  <a:pt x="897" y="498"/>
                  <a:pt x="837" y="531"/>
                  <a:pt x="785" y="572"/>
                </a:cubicBezTo>
                <a:cubicBezTo>
                  <a:pt x="747" y="602"/>
                  <a:pt x="701" y="639"/>
                  <a:pt x="685" y="687"/>
                </a:cubicBezTo>
                <a:cubicBezTo>
                  <a:pt x="682" y="706"/>
                  <a:pt x="681" y="711"/>
                  <a:pt x="687" y="722"/>
                </a:cubicBezTo>
                <a:cubicBezTo>
                  <a:pt x="726" y="740"/>
                  <a:pt x="763" y="734"/>
                  <a:pt x="806" y="734"/>
                </a:cubicBezTo>
                <a:cubicBezTo>
                  <a:pt x="886" y="733"/>
                  <a:pt x="966" y="733"/>
                  <a:pt x="1045" y="751"/>
                </a:cubicBezTo>
                <a:cubicBezTo>
                  <a:pt x="1122" y="769"/>
                  <a:pt x="1200" y="800"/>
                  <a:pt x="1257" y="857"/>
                </a:cubicBezTo>
                <a:cubicBezTo>
                  <a:pt x="1295" y="895"/>
                  <a:pt x="1311" y="945"/>
                  <a:pt x="1275" y="990"/>
                </a:cubicBezTo>
                <a:cubicBezTo>
                  <a:pt x="1231" y="1044"/>
                  <a:pt x="1144" y="1048"/>
                  <a:pt x="1081" y="1051"/>
                </a:cubicBezTo>
                <a:cubicBezTo>
                  <a:pt x="996" y="1056"/>
                  <a:pt x="909" y="1048"/>
                  <a:pt x="826" y="1030"/>
                </a:cubicBezTo>
                <a:cubicBezTo>
                  <a:pt x="803" y="1025"/>
                  <a:pt x="698" y="1015"/>
                  <a:pt x="740" y="1000"/>
                </a:cubicBezTo>
              </a:path>
              <a:path w="6336" h="1571" extrusionOk="0">
                <a:moveTo>
                  <a:pt x="1973" y="662"/>
                </a:moveTo>
                <a:cubicBezTo>
                  <a:pt x="1977" y="639"/>
                  <a:pt x="1992" y="599"/>
                  <a:pt x="1969" y="578"/>
                </a:cubicBezTo>
                <a:cubicBezTo>
                  <a:pt x="1934" y="547"/>
                  <a:pt x="1872" y="572"/>
                  <a:pt x="1835" y="584"/>
                </a:cubicBezTo>
                <a:cubicBezTo>
                  <a:pt x="1771" y="606"/>
                  <a:pt x="1711" y="643"/>
                  <a:pt x="1665" y="694"/>
                </a:cubicBezTo>
                <a:cubicBezTo>
                  <a:pt x="1625" y="738"/>
                  <a:pt x="1594" y="797"/>
                  <a:pt x="1615" y="857"/>
                </a:cubicBezTo>
                <a:cubicBezTo>
                  <a:pt x="1637" y="919"/>
                  <a:pt x="1705" y="949"/>
                  <a:pt x="1765" y="958"/>
                </a:cubicBezTo>
                <a:cubicBezTo>
                  <a:pt x="1854" y="971"/>
                  <a:pt x="1964" y="947"/>
                  <a:pt x="2028" y="881"/>
                </a:cubicBezTo>
                <a:cubicBezTo>
                  <a:pt x="2064" y="844"/>
                  <a:pt x="2074" y="788"/>
                  <a:pt x="2044" y="744"/>
                </a:cubicBezTo>
                <a:cubicBezTo>
                  <a:pt x="2018" y="706"/>
                  <a:pt x="1965" y="689"/>
                  <a:pt x="1923" y="677"/>
                </a:cubicBezTo>
                <a:cubicBezTo>
                  <a:pt x="1917" y="676"/>
                  <a:pt x="1911" y="674"/>
                  <a:pt x="1905" y="673"/>
                </a:cubicBezTo>
              </a:path>
              <a:path w="6336" h="1571" extrusionOk="0">
                <a:moveTo>
                  <a:pt x="2169" y="4"/>
                </a:moveTo>
                <a:cubicBezTo>
                  <a:pt x="2126" y="15"/>
                  <a:pt x="2165" y="40"/>
                  <a:pt x="2174" y="79"/>
                </a:cubicBezTo>
                <a:cubicBezTo>
                  <a:pt x="2193" y="159"/>
                  <a:pt x="2219" y="239"/>
                  <a:pt x="2236" y="320"/>
                </a:cubicBezTo>
                <a:cubicBezTo>
                  <a:pt x="2259" y="427"/>
                  <a:pt x="2270" y="536"/>
                  <a:pt x="2283" y="645"/>
                </a:cubicBezTo>
                <a:cubicBezTo>
                  <a:pt x="2292" y="723"/>
                  <a:pt x="2295" y="803"/>
                  <a:pt x="2313" y="880"/>
                </a:cubicBezTo>
                <a:cubicBezTo>
                  <a:pt x="2321" y="914"/>
                  <a:pt x="2333" y="960"/>
                  <a:pt x="2377" y="956"/>
                </a:cubicBezTo>
                <a:cubicBezTo>
                  <a:pt x="2396" y="947"/>
                  <a:pt x="2403" y="944"/>
                  <a:pt x="2416" y="937"/>
                </a:cubicBezTo>
              </a:path>
              <a:path w="6336" h="1571" extrusionOk="0">
                <a:moveTo>
                  <a:pt x="2937" y="694"/>
                </a:moveTo>
                <a:cubicBezTo>
                  <a:pt x="2934" y="661"/>
                  <a:pt x="2938" y="650"/>
                  <a:pt x="2897" y="635"/>
                </a:cubicBezTo>
                <a:cubicBezTo>
                  <a:pt x="2851" y="618"/>
                  <a:pt x="2782" y="620"/>
                  <a:pt x="2735" y="632"/>
                </a:cubicBezTo>
                <a:cubicBezTo>
                  <a:pt x="2671" y="648"/>
                  <a:pt x="2604" y="686"/>
                  <a:pt x="2566" y="741"/>
                </a:cubicBezTo>
                <a:cubicBezTo>
                  <a:pt x="2530" y="793"/>
                  <a:pt x="2538" y="852"/>
                  <a:pt x="2577" y="900"/>
                </a:cubicBezTo>
                <a:cubicBezTo>
                  <a:pt x="2620" y="953"/>
                  <a:pt x="2689" y="971"/>
                  <a:pt x="2754" y="967"/>
                </a:cubicBezTo>
                <a:cubicBezTo>
                  <a:pt x="2825" y="963"/>
                  <a:pt x="2882" y="931"/>
                  <a:pt x="2918" y="869"/>
                </a:cubicBezTo>
                <a:cubicBezTo>
                  <a:pt x="2952" y="810"/>
                  <a:pt x="2949" y="742"/>
                  <a:pt x="2941" y="677"/>
                </a:cubicBezTo>
                <a:cubicBezTo>
                  <a:pt x="2939" y="663"/>
                  <a:pt x="2906" y="575"/>
                  <a:pt x="2926" y="615"/>
                </a:cubicBezTo>
                <a:cubicBezTo>
                  <a:pt x="2955" y="682"/>
                  <a:pt x="2991" y="746"/>
                  <a:pt x="3023" y="812"/>
                </a:cubicBezTo>
                <a:cubicBezTo>
                  <a:pt x="3054" y="876"/>
                  <a:pt x="3082" y="964"/>
                  <a:pt x="3137" y="1013"/>
                </a:cubicBezTo>
                <a:cubicBezTo>
                  <a:pt x="3178" y="1049"/>
                  <a:pt x="3184" y="1022"/>
                  <a:pt x="3195" y="985"/>
                </a:cubicBezTo>
              </a:path>
              <a:path w="6336" h="1571" extrusionOk="0">
                <a:moveTo>
                  <a:pt x="3502" y="157"/>
                </a:moveTo>
                <a:cubicBezTo>
                  <a:pt x="3485" y="219"/>
                  <a:pt x="3488" y="265"/>
                  <a:pt x="3493" y="330"/>
                </a:cubicBezTo>
                <a:cubicBezTo>
                  <a:pt x="3501" y="436"/>
                  <a:pt x="3521" y="539"/>
                  <a:pt x="3543" y="643"/>
                </a:cubicBezTo>
                <a:cubicBezTo>
                  <a:pt x="3569" y="762"/>
                  <a:pt x="3598" y="881"/>
                  <a:pt x="3626" y="1000"/>
                </a:cubicBezTo>
                <a:cubicBezTo>
                  <a:pt x="3636" y="1042"/>
                  <a:pt x="3644" y="1079"/>
                  <a:pt x="3672" y="1110"/>
                </a:cubicBezTo>
                <a:cubicBezTo>
                  <a:pt x="3701" y="1090"/>
                  <a:pt x="3714" y="1077"/>
                  <a:pt x="3736" y="1049"/>
                </a:cubicBezTo>
              </a:path>
              <a:path w="6336" h="1571" extrusionOk="0">
                <a:moveTo>
                  <a:pt x="3897" y="858"/>
                </a:moveTo>
                <a:cubicBezTo>
                  <a:pt x="3850" y="821"/>
                  <a:pt x="3802" y="795"/>
                  <a:pt x="3747" y="770"/>
                </a:cubicBezTo>
                <a:cubicBezTo>
                  <a:pt x="3652" y="726"/>
                  <a:pt x="3555" y="686"/>
                  <a:pt x="3457" y="651"/>
                </a:cubicBezTo>
                <a:cubicBezTo>
                  <a:pt x="3386" y="626"/>
                  <a:pt x="3317" y="601"/>
                  <a:pt x="3242" y="595"/>
                </a:cubicBezTo>
                <a:cubicBezTo>
                  <a:pt x="3233" y="595"/>
                  <a:pt x="3225" y="594"/>
                  <a:pt x="3216" y="594"/>
                </a:cubicBezTo>
                <a:cubicBezTo>
                  <a:pt x="3214" y="641"/>
                  <a:pt x="3230" y="646"/>
                  <a:pt x="3268" y="672"/>
                </a:cubicBezTo>
              </a:path>
              <a:path w="6336" h="1571" extrusionOk="0">
                <a:moveTo>
                  <a:pt x="4147" y="780"/>
                </a:moveTo>
                <a:cubicBezTo>
                  <a:pt x="4166" y="814"/>
                  <a:pt x="4190" y="859"/>
                  <a:pt x="4196" y="898"/>
                </a:cubicBezTo>
                <a:cubicBezTo>
                  <a:pt x="4204" y="949"/>
                  <a:pt x="4199" y="1005"/>
                  <a:pt x="4201" y="1057"/>
                </a:cubicBezTo>
                <a:cubicBezTo>
                  <a:pt x="4203" y="1095"/>
                  <a:pt x="4203" y="1118"/>
                  <a:pt x="4223" y="1151"/>
                </a:cubicBezTo>
                <a:cubicBezTo>
                  <a:pt x="4245" y="1130"/>
                  <a:pt x="4253" y="1122"/>
                  <a:pt x="4254" y="1099"/>
                </a:cubicBezTo>
              </a:path>
              <a:path w="6336" h="1571" extrusionOk="0">
                <a:moveTo>
                  <a:pt x="4178" y="619"/>
                </a:moveTo>
                <a:cubicBezTo>
                  <a:pt x="4173" y="609"/>
                  <a:pt x="4139" y="560"/>
                  <a:pt x="4156" y="548"/>
                </a:cubicBezTo>
                <a:cubicBezTo>
                  <a:pt x="4179" y="548"/>
                  <a:pt x="4189" y="549"/>
                  <a:pt x="4204" y="557"/>
                </a:cubicBezTo>
              </a:path>
              <a:path w="6336" h="1571" extrusionOk="0">
                <a:moveTo>
                  <a:pt x="4833" y="907"/>
                </a:moveTo>
                <a:cubicBezTo>
                  <a:pt x="4804" y="919"/>
                  <a:pt x="4771" y="917"/>
                  <a:pt x="4740" y="928"/>
                </a:cubicBezTo>
                <a:cubicBezTo>
                  <a:pt x="4693" y="945"/>
                  <a:pt x="4646" y="978"/>
                  <a:pt x="4624" y="1024"/>
                </a:cubicBezTo>
                <a:cubicBezTo>
                  <a:pt x="4602" y="1071"/>
                  <a:pt x="4611" y="1126"/>
                  <a:pt x="4645" y="1164"/>
                </a:cubicBezTo>
                <a:cubicBezTo>
                  <a:pt x="4687" y="1210"/>
                  <a:pt x="4755" y="1222"/>
                  <a:pt x="4815" y="1214"/>
                </a:cubicBezTo>
                <a:cubicBezTo>
                  <a:pt x="4882" y="1205"/>
                  <a:pt x="4940" y="1162"/>
                  <a:pt x="4964" y="1099"/>
                </a:cubicBezTo>
                <a:cubicBezTo>
                  <a:pt x="4986" y="1042"/>
                  <a:pt x="4967" y="978"/>
                  <a:pt x="4933" y="930"/>
                </a:cubicBezTo>
                <a:cubicBezTo>
                  <a:pt x="4906" y="892"/>
                  <a:pt x="4858" y="862"/>
                  <a:pt x="4811" y="855"/>
                </a:cubicBezTo>
                <a:cubicBezTo>
                  <a:pt x="4795" y="857"/>
                  <a:pt x="4790" y="860"/>
                  <a:pt x="4797" y="877"/>
                </a:cubicBezTo>
              </a:path>
              <a:path w="6336" h="1571" extrusionOk="0">
                <a:moveTo>
                  <a:pt x="5197" y="906"/>
                </a:moveTo>
                <a:cubicBezTo>
                  <a:pt x="5229" y="931"/>
                  <a:pt x="5241" y="931"/>
                  <a:pt x="5259" y="975"/>
                </a:cubicBezTo>
                <a:cubicBezTo>
                  <a:pt x="5278" y="1021"/>
                  <a:pt x="5284" y="1073"/>
                  <a:pt x="5302" y="1120"/>
                </a:cubicBezTo>
                <a:cubicBezTo>
                  <a:pt x="5311" y="1144"/>
                  <a:pt x="5327" y="1198"/>
                  <a:pt x="5359" y="1204"/>
                </a:cubicBezTo>
                <a:cubicBezTo>
                  <a:pt x="5397" y="1211"/>
                  <a:pt x="5411" y="1149"/>
                  <a:pt x="5419" y="1127"/>
                </a:cubicBezTo>
                <a:cubicBezTo>
                  <a:pt x="5449" y="1043"/>
                  <a:pt x="5465" y="894"/>
                  <a:pt x="5553" y="848"/>
                </a:cubicBezTo>
                <a:cubicBezTo>
                  <a:pt x="5624" y="811"/>
                  <a:pt x="5717" y="876"/>
                  <a:pt x="5770" y="916"/>
                </a:cubicBezTo>
                <a:cubicBezTo>
                  <a:pt x="5859" y="982"/>
                  <a:pt x="5941" y="1068"/>
                  <a:pt x="6006" y="1158"/>
                </a:cubicBezTo>
                <a:cubicBezTo>
                  <a:pt x="6113" y="1305"/>
                  <a:pt x="6205" y="1440"/>
                  <a:pt x="6335" y="1570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1" name="Comment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97175" y="4808538"/>
            <a:ext cx="1809750" cy="528637"/>
          </a:xfrm>
          <a:custGeom>
            <a:avLst/>
            <a:gdLst>
              <a:gd name="T0" fmla="+- 0 8427 7769"/>
              <a:gd name="T1" fmla="*/ T0 w 5026"/>
              <a:gd name="T2" fmla="+- 0 13551 13358"/>
              <a:gd name="T3" fmla="*/ 13551 h 1468"/>
              <a:gd name="T4" fmla="+- 0 8162 7769"/>
              <a:gd name="T5" fmla="*/ T4 w 5026"/>
              <a:gd name="T6" fmla="+- 0 13494 13358"/>
              <a:gd name="T7" fmla="*/ 13494 h 1468"/>
              <a:gd name="T8" fmla="+- 0 7796 7769"/>
              <a:gd name="T9" fmla="*/ T8 w 5026"/>
              <a:gd name="T10" fmla="+- 0 13626 13358"/>
              <a:gd name="T11" fmla="*/ 13626 h 1468"/>
              <a:gd name="T12" fmla="+- 0 7954 7769"/>
              <a:gd name="T13" fmla="*/ T12 w 5026"/>
              <a:gd name="T14" fmla="+- 0 13802 13358"/>
              <a:gd name="T15" fmla="*/ 13802 h 1468"/>
              <a:gd name="T16" fmla="+- 0 8350 7769"/>
              <a:gd name="T17" fmla="*/ T16 w 5026"/>
              <a:gd name="T18" fmla="+- 0 13966 13358"/>
              <a:gd name="T19" fmla="*/ 13966 h 1468"/>
              <a:gd name="T20" fmla="+- 0 8222 7769"/>
              <a:gd name="T21" fmla="*/ T20 w 5026"/>
              <a:gd name="T22" fmla="+- 0 14164 13358"/>
              <a:gd name="T23" fmla="*/ 14164 h 1468"/>
              <a:gd name="T24" fmla="+- 0 7769 7769"/>
              <a:gd name="T25" fmla="*/ T24 w 5026"/>
              <a:gd name="T26" fmla="+- 0 14117 13358"/>
              <a:gd name="T27" fmla="*/ 14117 h 1468"/>
              <a:gd name="T28" fmla="+- 0 8814 7769"/>
              <a:gd name="T29" fmla="*/ T28 w 5026"/>
              <a:gd name="T30" fmla="+- 0 13948 13358"/>
              <a:gd name="T31" fmla="*/ 13948 h 1468"/>
              <a:gd name="T32" fmla="+- 0 8916 7769"/>
              <a:gd name="T33" fmla="*/ T32 w 5026"/>
              <a:gd name="T34" fmla="+- 0 14229 13358"/>
              <a:gd name="T35" fmla="*/ 14229 h 1468"/>
              <a:gd name="T36" fmla="+- 0 9298 7769"/>
              <a:gd name="T37" fmla="*/ T36 w 5026"/>
              <a:gd name="T38" fmla="+- 0 13957 13358"/>
              <a:gd name="T39" fmla="*/ 13957 h 1468"/>
              <a:gd name="T40" fmla="+- 0 9280 7769"/>
              <a:gd name="T41" fmla="*/ T40 w 5026"/>
              <a:gd name="T42" fmla="+- 0 13770 13358"/>
              <a:gd name="T43" fmla="*/ 13770 h 1468"/>
              <a:gd name="T44" fmla="+- 0 9581 7769"/>
              <a:gd name="T45" fmla="*/ T44 w 5026"/>
              <a:gd name="T46" fmla="+- 0 14116 13358"/>
              <a:gd name="T47" fmla="*/ 14116 h 1468"/>
              <a:gd name="T48" fmla="+- 0 9771 7769"/>
              <a:gd name="T49" fmla="*/ T48 w 5026"/>
              <a:gd name="T50" fmla="+- 0 14670 13358"/>
              <a:gd name="T51" fmla="*/ 14670 h 1468"/>
              <a:gd name="T52" fmla="+- 0 9723 7769"/>
              <a:gd name="T53" fmla="*/ T52 w 5026"/>
              <a:gd name="T54" fmla="+- 0 14678 13358"/>
              <a:gd name="T55" fmla="*/ 14678 h 1468"/>
              <a:gd name="T56" fmla="+- 0 9665 7769"/>
              <a:gd name="T57" fmla="*/ T56 w 5026"/>
              <a:gd name="T58" fmla="+- 0 13907 13358"/>
              <a:gd name="T59" fmla="*/ 13907 h 1468"/>
              <a:gd name="T60" fmla="+- 0 10036 7769"/>
              <a:gd name="T61" fmla="*/ T60 w 5026"/>
              <a:gd name="T62" fmla="+- 0 13855 13358"/>
              <a:gd name="T63" fmla="*/ 13855 h 1468"/>
              <a:gd name="T64" fmla="+- 0 9742 7769"/>
              <a:gd name="T65" fmla="*/ T64 w 5026"/>
              <a:gd name="T66" fmla="+- 0 14209 13358"/>
              <a:gd name="T67" fmla="*/ 14209 h 1468"/>
              <a:gd name="T68" fmla="+- 0 10463 7769"/>
              <a:gd name="T69" fmla="*/ T68 w 5026"/>
              <a:gd name="T70" fmla="+- 0 14045 13358"/>
              <a:gd name="T71" fmla="*/ 14045 h 1468"/>
              <a:gd name="T72" fmla="+- 0 10769 7769"/>
              <a:gd name="T73" fmla="*/ T72 w 5026"/>
              <a:gd name="T74" fmla="+- 0 13953 13358"/>
              <a:gd name="T75" fmla="*/ 13953 h 1468"/>
              <a:gd name="T76" fmla="+- 0 10574 7769"/>
              <a:gd name="T77" fmla="*/ T76 w 5026"/>
              <a:gd name="T78" fmla="+- 0 13824 13358"/>
              <a:gd name="T79" fmla="*/ 13824 h 1468"/>
              <a:gd name="T80" fmla="+- 0 10364 7769"/>
              <a:gd name="T81" fmla="*/ T80 w 5026"/>
              <a:gd name="T82" fmla="+- 0 14045 13358"/>
              <a:gd name="T83" fmla="*/ 14045 h 1468"/>
              <a:gd name="T84" fmla="+- 0 10792 7769"/>
              <a:gd name="T85" fmla="*/ T84 w 5026"/>
              <a:gd name="T86" fmla="+- 0 14255 13358"/>
              <a:gd name="T87" fmla="*/ 14255 h 1468"/>
              <a:gd name="T88" fmla="+- 0 11149 7769"/>
              <a:gd name="T89" fmla="*/ T88 w 5026"/>
              <a:gd name="T90" fmla="+- 0 14155 13358"/>
              <a:gd name="T91" fmla="*/ 14155 h 1468"/>
              <a:gd name="T92" fmla="+- 0 11189 7769"/>
              <a:gd name="T93" fmla="*/ T92 w 5026"/>
              <a:gd name="T94" fmla="+- 0 13996 13358"/>
              <a:gd name="T95" fmla="*/ 13996 h 1468"/>
              <a:gd name="T96" fmla="+- 0 11372 7769"/>
              <a:gd name="T97" fmla="*/ T96 w 5026"/>
              <a:gd name="T98" fmla="+- 0 13819 13358"/>
              <a:gd name="T99" fmla="*/ 13819 h 1468"/>
              <a:gd name="T100" fmla="+- 0 11853 7769"/>
              <a:gd name="T101" fmla="*/ T100 w 5026"/>
              <a:gd name="T102" fmla="+- 0 13887 13358"/>
              <a:gd name="T103" fmla="*/ 13887 h 1468"/>
              <a:gd name="T104" fmla="+- 0 12220 7769"/>
              <a:gd name="T105" fmla="*/ T104 w 5026"/>
              <a:gd name="T106" fmla="+- 0 14287 13358"/>
              <a:gd name="T107" fmla="*/ 14287 h 1468"/>
              <a:gd name="T108" fmla="+- 0 12300 7769"/>
              <a:gd name="T109" fmla="*/ T108 w 5026"/>
              <a:gd name="T110" fmla="+- 0 14067 13358"/>
              <a:gd name="T111" fmla="*/ 14067 h 1468"/>
              <a:gd name="T112" fmla="+- 0 12282 7769"/>
              <a:gd name="T113" fmla="*/ T112 w 5026"/>
              <a:gd name="T114" fmla="+- 0 13728 13358"/>
              <a:gd name="T115" fmla="*/ 13728 h 1468"/>
              <a:gd name="T116" fmla="+- 0 12664 7769"/>
              <a:gd name="T117" fmla="*/ T116 w 5026"/>
              <a:gd name="T118" fmla="+- 0 13653 13358"/>
              <a:gd name="T119" fmla="*/ 13653 h 1468"/>
              <a:gd name="T120" fmla="+- 0 12719 7769"/>
              <a:gd name="T121" fmla="*/ T120 w 5026"/>
              <a:gd name="T122" fmla="+- 0 14096 13358"/>
              <a:gd name="T123" fmla="*/ 14096 h 1468"/>
              <a:gd name="T124" fmla="+- 0 12794 7769"/>
              <a:gd name="T125" fmla="*/ T124 w 5026"/>
              <a:gd name="T126" fmla="+- 0 14185 13358"/>
              <a:gd name="T127" fmla="*/ 14185 h 1468"/>
              <a:gd name="T128" fmla="+- 0 12627 7769"/>
              <a:gd name="T129" fmla="*/ T128 w 5026"/>
              <a:gd name="T130" fmla="+- 0 13439 13358"/>
              <a:gd name="T131" fmla="*/ 13439 h 1468"/>
              <a:gd name="T132" fmla="+- 0 12620 7769"/>
              <a:gd name="T133" fmla="*/ T132 w 5026"/>
              <a:gd name="T134" fmla="+- 0 13358 13358"/>
              <a:gd name="T135" fmla="*/ 13358 h 146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</a:cxnLst>
            <a:rect l="0" t="0" r="r" b="b"/>
            <a:pathLst>
              <a:path w="5026" h="1468" extrusionOk="0">
                <a:moveTo>
                  <a:pt x="615" y="232"/>
                </a:moveTo>
                <a:cubicBezTo>
                  <a:pt x="643" y="219"/>
                  <a:pt x="641" y="213"/>
                  <a:pt x="658" y="193"/>
                </a:cubicBezTo>
                <a:cubicBezTo>
                  <a:pt x="629" y="169"/>
                  <a:pt x="613" y="158"/>
                  <a:pt x="574" y="149"/>
                </a:cubicBezTo>
                <a:cubicBezTo>
                  <a:pt x="515" y="135"/>
                  <a:pt x="454" y="135"/>
                  <a:pt x="393" y="136"/>
                </a:cubicBezTo>
                <a:cubicBezTo>
                  <a:pt x="314" y="138"/>
                  <a:pt x="237" y="147"/>
                  <a:pt x="162" y="171"/>
                </a:cubicBezTo>
                <a:cubicBezTo>
                  <a:pt x="109" y="188"/>
                  <a:pt x="53" y="216"/>
                  <a:pt x="27" y="268"/>
                </a:cubicBezTo>
                <a:cubicBezTo>
                  <a:pt x="0" y="322"/>
                  <a:pt x="30" y="387"/>
                  <a:pt x="76" y="420"/>
                </a:cubicBezTo>
                <a:cubicBezTo>
                  <a:pt x="108" y="443"/>
                  <a:pt x="147" y="443"/>
                  <a:pt x="185" y="444"/>
                </a:cubicBezTo>
                <a:cubicBezTo>
                  <a:pt x="272" y="446"/>
                  <a:pt x="352" y="444"/>
                  <a:pt x="434" y="481"/>
                </a:cubicBezTo>
                <a:cubicBezTo>
                  <a:pt x="495" y="508"/>
                  <a:pt x="545" y="551"/>
                  <a:pt x="581" y="608"/>
                </a:cubicBezTo>
                <a:cubicBezTo>
                  <a:pt x="607" y="649"/>
                  <a:pt x="626" y="701"/>
                  <a:pt x="602" y="748"/>
                </a:cubicBezTo>
                <a:cubicBezTo>
                  <a:pt x="574" y="801"/>
                  <a:pt x="505" y="804"/>
                  <a:pt x="453" y="806"/>
                </a:cubicBezTo>
                <a:cubicBezTo>
                  <a:pt x="362" y="810"/>
                  <a:pt x="271" y="794"/>
                  <a:pt x="182" y="782"/>
                </a:cubicBezTo>
                <a:cubicBezTo>
                  <a:pt x="121" y="774"/>
                  <a:pt x="61" y="766"/>
                  <a:pt x="0" y="759"/>
                </a:cubicBezTo>
              </a:path>
              <a:path w="5026" h="1468" extrusionOk="0">
                <a:moveTo>
                  <a:pt x="1000" y="497"/>
                </a:moveTo>
                <a:cubicBezTo>
                  <a:pt x="1016" y="527"/>
                  <a:pt x="1034" y="558"/>
                  <a:pt x="1045" y="590"/>
                </a:cubicBezTo>
                <a:cubicBezTo>
                  <a:pt x="1064" y="643"/>
                  <a:pt x="1082" y="696"/>
                  <a:pt x="1098" y="750"/>
                </a:cubicBezTo>
                <a:cubicBezTo>
                  <a:pt x="1109" y="789"/>
                  <a:pt x="1116" y="842"/>
                  <a:pt x="1147" y="871"/>
                </a:cubicBezTo>
                <a:cubicBezTo>
                  <a:pt x="1176" y="898"/>
                  <a:pt x="1220" y="881"/>
                  <a:pt x="1250" y="868"/>
                </a:cubicBezTo>
                <a:cubicBezTo>
                  <a:pt x="1361" y="820"/>
                  <a:pt x="1492" y="718"/>
                  <a:pt x="1529" y="599"/>
                </a:cubicBezTo>
                <a:cubicBezTo>
                  <a:pt x="1545" y="548"/>
                  <a:pt x="1535" y="505"/>
                  <a:pt x="1523" y="457"/>
                </a:cubicBezTo>
                <a:cubicBezTo>
                  <a:pt x="1518" y="433"/>
                  <a:pt x="1517" y="426"/>
                  <a:pt x="1511" y="412"/>
                </a:cubicBezTo>
              </a:path>
              <a:path w="5026" h="1468" extrusionOk="0">
                <a:moveTo>
                  <a:pt x="1780" y="626"/>
                </a:moveTo>
                <a:cubicBezTo>
                  <a:pt x="1790" y="670"/>
                  <a:pt x="1798" y="715"/>
                  <a:pt x="1812" y="758"/>
                </a:cubicBezTo>
                <a:cubicBezTo>
                  <a:pt x="1841" y="848"/>
                  <a:pt x="1865" y="940"/>
                  <a:pt x="1897" y="1029"/>
                </a:cubicBezTo>
                <a:cubicBezTo>
                  <a:pt x="1931" y="1124"/>
                  <a:pt x="1966" y="1218"/>
                  <a:pt x="2002" y="1312"/>
                </a:cubicBezTo>
                <a:cubicBezTo>
                  <a:pt x="2022" y="1364"/>
                  <a:pt x="2042" y="1414"/>
                  <a:pt x="2058" y="1467"/>
                </a:cubicBezTo>
                <a:cubicBezTo>
                  <a:pt x="2013" y="1422"/>
                  <a:pt x="1984" y="1382"/>
                  <a:pt x="1954" y="1320"/>
                </a:cubicBezTo>
                <a:cubicBezTo>
                  <a:pt x="1896" y="1199"/>
                  <a:pt x="1856" y="1069"/>
                  <a:pt x="1842" y="935"/>
                </a:cubicBezTo>
                <a:cubicBezTo>
                  <a:pt x="1829" y="804"/>
                  <a:pt x="1841" y="669"/>
                  <a:pt x="1896" y="549"/>
                </a:cubicBezTo>
                <a:cubicBezTo>
                  <a:pt x="1936" y="462"/>
                  <a:pt x="2019" y="359"/>
                  <a:pt x="2126" y="366"/>
                </a:cubicBezTo>
                <a:cubicBezTo>
                  <a:pt x="2198" y="371"/>
                  <a:pt x="2245" y="434"/>
                  <a:pt x="2267" y="497"/>
                </a:cubicBezTo>
                <a:cubicBezTo>
                  <a:pt x="2293" y="569"/>
                  <a:pt x="2283" y="657"/>
                  <a:pt x="2240" y="722"/>
                </a:cubicBezTo>
                <a:cubicBezTo>
                  <a:pt x="2180" y="812"/>
                  <a:pt x="2071" y="836"/>
                  <a:pt x="1973" y="851"/>
                </a:cubicBezTo>
                <a:cubicBezTo>
                  <a:pt x="1917" y="859"/>
                  <a:pt x="1870" y="858"/>
                  <a:pt x="1816" y="844"/>
                </a:cubicBezTo>
              </a:path>
              <a:path w="5026" h="1468" extrusionOk="0">
                <a:moveTo>
                  <a:pt x="2694" y="687"/>
                </a:moveTo>
                <a:cubicBezTo>
                  <a:pt x="2745" y="678"/>
                  <a:pt x="2795" y="671"/>
                  <a:pt x="2846" y="661"/>
                </a:cubicBezTo>
                <a:cubicBezTo>
                  <a:pt x="2902" y="649"/>
                  <a:pt x="2956" y="633"/>
                  <a:pt x="3000" y="595"/>
                </a:cubicBezTo>
                <a:cubicBezTo>
                  <a:pt x="3033" y="566"/>
                  <a:pt x="3025" y="529"/>
                  <a:pt x="2990" y="504"/>
                </a:cubicBezTo>
                <a:cubicBezTo>
                  <a:pt x="2940" y="469"/>
                  <a:pt x="2864" y="463"/>
                  <a:pt x="2805" y="466"/>
                </a:cubicBezTo>
                <a:cubicBezTo>
                  <a:pt x="2742" y="469"/>
                  <a:pt x="2672" y="486"/>
                  <a:pt x="2626" y="533"/>
                </a:cubicBezTo>
                <a:cubicBezTo>
                  <a:pt x="2586" y="575"/>
                  <a:pt x="2578" y="633"/>
                  <a:pt x="2595" y="687"/>
                </a:cubicBezTo>
                <a:cubicBezTo>
                  <a:pt x="2623" y="774"/>
                  <a:pt x="2706" y="822"/>
                  <a:pt x="2785" y="855"/>
                </a:cubicBezTo>
                <a:cubicBezTo>
                  <a:pt x="2863" y="888"/>
                  <a:pt x="2939" y="897"/>
                  <a:pt x="3023" y="897"/>
                </a:cubicBezTo>
                <a:cubicBezTo>
                  <a:pt x="3042" y="896"/>
                  <a:pt x="3061" y="896"/>
                  <a:pt x="3080" y="895"/>
                </a:cubicBezTo>
              </a:path>
              <a:path w="5026" h="1468" extrusionOk="0">
                <a:moveTo>
                  <a:pt x="3380" y="797"/>
                </a:moveTo>
                <a:cubicBezTo>
                  <a:pt x="3409" y="785"/>
                  <a:pt x="3416" y="780"/>
                  <a:pt x="3424" y="747"/>
                </a:cubicBezTo>
                <a:cubicBezTo>
                  <a:pt x="3431" y="714"/>
                  <a:pt x="3420" y="672"/>
                  <a:pt x="3420" y="638"/>
                </a:cubicBezTo>
                <a:cubicBezTo>
                  <a:pt x="3420" y="589"/>
                  <a:pt x="3426" y="550"/>
                  <a:pt x="3460" y="513"/>
                </a:cubicBezTo>
                <a:cubicBezTo>
                  <a:pt x="3493" y="478"/>
                  <a:pt x="3557" y="465"/>
                  <a:pt x="3603" y="461"/>
                </a:cubicBezTo>
                <a:cubicBezTo>
                  <a:pt x="3651" y="457"/>
                  <a:pt x="3700" y="461"/>
                  <a:pt x="3748" y="462"/>
                </a:cubicBezTo>
              </a:path>
              <a:path w="5026" h="1468" extrusionOk="0">
                <a:moveTo>
                  <a:pt x="4084" y="529"/>
                </a:moveTo>
                <a:cubicBezTo>
                  <a:pt x="4134" y="593"/>
                  <a:pt x="4180" y="660"/>
                  <a:pt x="4232" y="722"/>
                </a:cubicBezTo>
                <a:cubicBezTo>
                  <a:pt x="4296" y="798"/>
                  <a:pt x="4367" y="875"/>
                  <a:pt x="4451" y="929"/>
                </a:cubicBezTo>
                <a:cubicBezTo>
                  <a:pt x="4478" y="946"/>
                  <a:pt x="4533" y="972"/>
                  <a:pt x="4547" y="923"/>
                </a:cubicBezTo>
                <a:cubicBezTo>
                  <a:pt x="4566" y="859"/>
                  <a:pt x="4542" y="772"/>
                  <a:pt x="4531" y="709"/>
                </a:cubicBezTo>
                <a:cubicBezTo>
                  <a:pt x="4518" y="632"/>
                  <a:pt x="4500" y="554"/>
                  <a:pt x="4495" y="476"/>
                </a:cubicBezTo>
                <a:cubicBezTo>
                  <a:pt x="4493" y="438"/>
                  <a:pt x="4492" y="403"/>
                  <a:pt x="4513" y="370"/>
                </a:cubicBezTo>
                <a:cubicBezTo>
                  <a:pt x="4522" y="356"/>
                  <a:pt x="4534" y="351"/>
                  <a:pt x="4544" y="340"/>
                </a:cubicBezTo>
              </a:path>
              <a:path w="5026" h="1468" extrusionOk="0">
                <a:moveTo>
                  <a:pt x="4895" y="295"/>
                </a:moveTo>
                <a:cubicBezTo>
                  <a:pt x="4916" y="368"/>
                  <a:pt x="4925" y="444"/>
                  <a:pt x="4926" y="520"/>
                </a:cubicBezTo>
                <a:cubicBezTo>
                  <a:pt x="4927" y="592"/>
                  <a:pt x="4930" y="667"/>
                  <a:pt x="4950" y="738"/>
                </a:cubicBezTo>
                <a:cubicBezTo>
                  <a:pt x="4958" y="766"/>
                  <a:pt x="4969" y="834"/>
                  <a:pt x="5010" y="834"/>
                </a:cubicBezTo>
                <a:cubicBezTo>
                  <a:pt x="5015" y="832"/>
                  <a:pt x="5020" y="829"/>
                  <a:pt x="5025" y="827"/>
                </a:cubicBezTo>
              </a:path>
              <a:path w="5026" h="1468" extrusionOk="0">
                <a:moveTo>
                  <a:pt x="4908" y="225"/>
                </a:moveTo>
                <a:cubicBezTo>
                  <a:pt x="4886" y="178"/>
                  <a:pt x="4862" y="133"/>
                  <a:pt x="4858" y="81"/>
                </a:cubicBezTo>
                <a:cubicBezTo>
                  <a:pt x="4857" y="70"/>
                  <a:pt x="4834" y="7"/>
                  <a:pt x="4838" y="2"/>
                </a:cubicBezTo>
                <a:cubicBezTo>
                  <a:pt x="4842" y="1"/>
                  <a:pt x="4847" y="1"/>
                  <a:pt x="4851" y="0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2" name="Comment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21238" y="4913313"/>
            <a:ext cx="198437" cy="185737"/>
          </a:xfrm>
          <a:custGeom>
            <a:avLst/>
            <a:gdLst>
              <a:gd name="T0" fmla="+- 0 13892 13392"/>
              <a:gd name="T1" fmla="*/ T0 w 550"/>
              <a:gd name="T2" fmla="+- 0 13648 13648"/>
              <a:gd name="T3" fmla="*/ 13648 h 518"/>
              <a:gd name="T4" fmla="+- 0 13867 13392"/>
              <a:gd name="T5" fmla="*/ T4 w 550"/>
              <a:gd name="T6" fmla="+- 0 13672 13648"/>
              <a:gd name="T7" fmla="*/ 13672 h 518"/>
              <a:gd name="T8" fmla="+- 0 13843 13392"/>
              <a:gd name="T9" fmla="*/ T8 w 550"/>
              <a:gd name="T10" fmla="+- 0 13700 13648"/>
              <a:gd name="T11" fmla="*/ 13700 h 518"/>
              <a:gd name="T12" fmla="+- 0 13819 13392"/>
              <a:gd name="T13" fmla="*/ T12 w 550"/>
              <a:gd name="T14" fmla="+- 0 13726 13648"/>
              <a:gd name="T15" fmla="*/ 13726 h 518"/>
              <a:gd name="T16" fmla="+- 0 13777 13392"/>
              <a:gd name="T17" fmla="*/ T16 w 550"/>
              <a:gd name="T18" fmla="+- 0 13772 13648"/>
              <a:gd name="T19" fmla="*/ 13772 h 518"/>
              <a:gd name="T20" fmla="+- 0 13725 13392"/>
              <a:gd name="T21" fmla="*/ T20 w 550"/>
              <a:gd name="T22" fmla="+- 0 13803 13648"/>
              <a:gd name="T23" fmla="*/ 13803 h 518"/>
              <a:gd name="T24" fmla="+- 0 13668 13392"/>
              <a:gd name="T25" fmla="*/ T24 w 550"/>
              <a:gd name="T26" fmla="+- 0 13829 13648"/>
              <a:gd name="T27" fmla="*/ 13829 h 518"/>
              <a:gd name="T28" fmla="+- 0 13616 13392"/>
              <a:gd name="T29" fmla="*/ T28 w 550"/>
              <a:gd name="T30" fmla="+- 0 13853 13648"/>
              <a:gd name="T31" fmla="*/ 13853 h 518"/>
              <a:gd name="T32" fmla="+- 0 13560 13392"/>
              <a:gd name="T33" fmla="*/ T32 w 550"/>
              <a:gd name="T34" fmla="+- 0 13867 13648"/>
              <a:gd name="T35" fmla="*/ 13867 h 518"/>
              <a:gd name="T36" fmla="+- 0 13504 13392"/>
              <a:gd name="T37" fmla="*/ T36 w 550"/>
              <a:gd name="T38" fmla="+- 0 13874 13648"/>
              <a:gd name="T39" fmla="*/ 13874 h 518"/>
              <a:gd name="T40" fmla="+- 0 13484 13392"/>
              <a:gd name="T41" fmla="*/ T40 w 550"/>
              <a:gd name="T42" fmla="+- 0 13876 13648"/>
              <a:gd name="T43" fmla="*/ 13876 h 518"/>
              <a:gd name="T44" fmla="+- 0 13480 13392"/>
              <a:gd name="T45" fmla="*/ T44 w 550"/>
              <a:gd name="T46" fmla="+- 0 13877 13648"/>
              <a:gd name="T47" fmla="*/ 13877 h 518"/>
              <a:gd name="T48" fmla="+- 0 13468 13392"/>
              <a:gd name="T49" fmla="*/ T48 w 550"/>
              <a:gd name="T50" fmla="+- 0 13875 13648"/>
              <a:gd name="T51" fmla="*/ 13875 h 518"/>
              <a:gd name="T52" fmla="+- 0 13509 13392"/>
              <a:gd name="T53" fmla="*/ T52 w 550"/>
              <a:gd name="T54" fmla="+- 0 13868 13648"/>
              <a:gd name="T55" fmla="*/ 13868 h 518"/>
              <a:gd name="T56" fmla="+- 0 13541 13392"/>
              <a:gd name="T57" fmla="*/ T56 w 550"/>
              <a:gd name="T58" fmla="+- 0 13864 13648"/>
              <a:gd name="T59" fmla="*/ 13864 h 518"/>
              <a:gd name="T60" fmla="+- 0 13584 13392"/>
              <a:gd name="T61" fmla="*/ T60 w 550"/>
              <a:gd name="T62" fmla="+- 0 13869 13648"/>
              <a:gd name="T63" fmla="*/ 13869 h 518"/>
              <a:gd name="T64" fmla="+- 0 13705 13392"/>
              <a:gd name="T65" fmla="*/ T64 w 550"/>
              <a:gd name="T66" fmla="+- 0 13884 13648"/>
              <a:gd name="T67" fmla="*/ 13884 h 518"/>
              <a:gd name="T68" fmla="+- 0 13856 13392"/>
              <a:gd name="T69" fmla="*/ T68 w 550"/>
              <a:gd name="T70" fmla="+- 0 13936 13648"/>
              <a:gd name="T71" fmla="*/ 13936 h 518"/>
              <a:gd name="T72" fmla="+- 0 13925 13392"/>
              <a:gd name="T73" fmla="*/ T72 w 550"/>
              <a:gd name="T74" fmla="+- 0 14044 13648"/>
              <a:gd name="T75" fmla="*/ 14044 h 518"/>
              <a:gd name="T76" fmla="+- 0 13959 13392"/>
              <a:gd name="T77" fmla="*/ T76 w 550"/>
              <a:gd name="T78" fmla="+- 0 14098 13648"/>
              <a:gd name="T79" fmla="*/ 14098 h 518"/>
              <a:gd name="T80" fmla="+- 0 13922 13392"/>
              <a:gd name="T81" fmla="*/ T80 w 550"/>
              <a:gd name="T82" fmla="+- 0 14132 13648"/>
              <a:gd name="T83" fmla="*/ 14132 h 518"/>
              <a:gd name="T84" fmla="+- 0 13870 13392"/>
              <a:gd name="T85" fmla="*/ T84 w 550"/>
              <a:gd name="T86" fmla="+- 0 14149 13648"/>
              <a:gd name="T87" fmla="*/ 14149 h 518"/>
              <a:gd name="T88" fmla="+- 0 13790 13392"/>
              <a:gd name="T89" fmla="*/ T88 w 550"/>
              <a:gd name="T90" fmla="+- 0 14176 13648"/>
              <a:gd name="T91" fmla="*/ 14176 h 518"/>
              <a:gd name="T92" fmla="+- 0 13690 13392"/>
              <a:gd name="T93" fmla="*/ T92 w 550"/>
              <a:gd name="T94" fmla="+- 0 14170 13648"/>
              <a:gd name="T95" fmla="*/ 14170 h 518"/>
              <a:gd name="T96" fmla="+- 0 13607 13392"/>
              <a:gd name="T97" fmla="*/ T96 w 550"/>
              <a:gd name="T98" fmla="+- 0 14163 13648"/>
              <a:gd name="T99" fmla="*/ 14163 h 518"/>
              <a:gd name="T100" fmla="+- 0 13552 13392"/>
              <a:gd name="T101" fmla="*/ T100 w 550"/>
              <a:gd name="T102" fmla="+- 0 14159 13648"/>
              <a:gd name="T103" fmla="*/ 14159 h 518"/>
              <a:gd name="T104" fmla="+- 0 13431 13392"/>
              <a:gd name="T105" fmla="*/ T104 w 550"/>
              <a:gd name="T106" fmla="+- 0 14164 13648"/>
              <a:gd name="T107" fmla="*/ 14164 h 518"/>
              <a:gd name="T108" fmla="+- 0 13392 13392"/>
              <a:gd name="T109" fmla="*/ T108 w 550"/>
              <a:gd name="T110" fmla="+- 0 14115 13648"/>
              <a:gd name="T111" fmla="*/ 14115 h 518"/>
              <a:gd name="T112" fmla="+- 0 13396 13392"/>
              <a:gd name="T113" fmla="*/ T112 w 550"/>
              <a:gd name="T114" fmla="+- 0 14112 13648"/>
              <a:gd name="T115" fmla="*/ 14112 h 518"/>
              <a:gd name="T116" fmla="+- 0 13400 13392"/>
              <a:gd name="T117" fmla="*/ T116 w 550"/>
              <a:gd name="T118" fmla="+- 0 14108 13648"/>
              <a:gd name="T119" fmla="*/ 14108 h 518"/>
              <a:gd name="T120" fmla="+- 0 13404 13392"/>
              <a:gd name="T121" fmla="*/ T120 w 550"/>
              <a:gd name="T122" fmla="+- 0 14105 13648"/>
              <a:gd name="T123" fmla="*/ 14105 h 51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550" h="518" extrusionOk="0">
                <a:moveTo>
                  <a:pt x="500" y="0"/>
                </a:moveTo>
                <a:cubicBezTo>
                  <a:pt x="475" y="24"/>
                  <a:pt x="451" y="52"/>
                  <a:pt x="427" y="78"/>
                </a:cubicBezTo>
                <a:cubicBezTo>
                  <a:pt x="385" y="124"/>
                  <a:pt x="333" y="155"/>
                  <a:pt x="276" y="181"/>
                </a:cubicBezTo>
                <a:cubicBezTo>
                  <a:pt x="224" y="205"/>
                  <a:pt x="168" y="219"/>
                  <a:pt x="112" y="226"/>
                </a:cubicBezTo>
                <a:cubicBezTo>
                  <a:pt x="92" y="228"/>
                  <a:pt x="88" y="229"/>
                  <a:pt x="76" y="227"/>
                </a:cubicBezTo>
                <a:cubicBezTo>
                  <a:pt x="117" y="220"/>
                  <a:pt x="149" y="216"/>
                  <a:pt x="192" y="221"/>
                </a:cubicBezTo>
                <a:cubicBezTo>
                  <a:pt x="313" y="236"/>
                  <a:pt x="464" y="288"/>
                  <a:pt x="533" y="396"/>
                </a:cubicBezTo>
                <a:cubicBezTo>
                  <a:pt x="567" y="450"/>
                  <a:pt x="530" y="484"/>
                  <a:pt x="478" y="501"/>
                </a:cubicBezTo>
                <a:cubicBezTo>
                  <a:pt x="398" y="528"/>
                  <a:pt x="298" y="522"/>
                  <a:pt x="215" y="515"/>
                </a:cubicBezTo>
                <a:cubicBezTo>
                  <a:pt x="160" y="511"/>
                  <a:pt x="39" y="516"/>
                  <a:pt x="0" y="467"/>
                </a:cubicBezTo>
                <a:cubicBezTo>
                  <a:pt x="4" y="464"/>
                  <a:pt x="8" y="460"/>
                  <a:pt x="12" y="457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3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81600" y="4873625"/>
            <a:ext cx="481013" cy="225425"/>
          </a:xfrm>
          <a:custGeom>
            <a:avLst/>
            <a:gdLst>
              <a:gd name="T0" fmla="+- 0 14501 14393"/>
              <a:gd name="T1" fmla="*/ T0 w 1335"/>
              <a:gd name="T2" fmla="+- 0 13741 13537"/>
              <a:gd name="T3" fmla="*/ 13741 h 629"/>
              <a:gd name="T4" fmla="+- 0 14448 14393"/>
              <a:gd name="T5" fmla="*/ T4 w 1335"/>
              <a:gd name="T6" fmla="+- 0 13825 13537"/>
              <a:gd name="T7" fmla="*/ 13825 h 629"/>
              <a:gd name="T8" fmla="+- 0 14396 14393"/>
              <a:gd name="T9" fmla="*/ T8 w 1335"/>
              <a:gd name="T10" fmla="+- 0 13966 13537"/>
              <a:gd name="T11" fmla="*/ 13966 h 629"/>
              <a:gd name="T12" fmla="+- 0 14439 14393"/>
              <a:gd name="T13" fmla="*/ T12 w 1335"/>
              <a:gd name="T14" fmla="+- 0 14065 13537"/>
              <a:gd name="T15" fmla="*/ 14065 h 629"/>
              <a:gd name="T16" fmla="+- 0 14632 14393"/>
              <a:gd name="T17" fmla="*/ T16 w 1335"/>
              <a:gd name="T18" fmla="+- 0 14045 13537"/>
              <a:gd name="T19" fmla="*/ 14045 h 629"/>
              <a:gd name="T20" fmla="+- 0 14763 14393"/>
              <a:gd name="T21" fmla="*/ T20 w 1335"/>
              <a:gd name="T22" fmla="+- 0 13921 13537"/>
              <a:gd name="T23" fmla="*/ 13921 h 629"/>
              <a:gd name="T24" fmla="+- 0 14653 14393"/>
              <a:gd name="T25" fmla="*/ T24 w 1335"/>
              <a:gd name="T26" fmla="+- 0 13782 13537"/>
              <a:gd name="T27" fmla="*/ 13782 h 629"/>
              <a:gd name="T28" fmla="+- 0 14485 14393"/>
              <a:gd name="T29" fmla="*/ T28 w 1335"/>
              <a:gd name="T30" fmla="+- 0 13710 13537"/>
              <a:gd name="T31" fmla="*/ 13710 h 629"/>
              <a:gd name="T32" fmla="+- 0 14474 14393"/>
              <a:gd name="T33" fmla="*/ T32 w 1335"/>
              <a:gd name="T34" fmla="+- 0 13707 13537"/>
              <a:gd name="T35" fmla="*/ 13707 h 629"/>
              <a:gd name="T36" fmla="+- 0 15184 14393"/>
              <a:gd name="T37" fmla="*/ T36 w 1335"/>
              <a:gd name="T38" fmla="+- 0 13973 13537"/>
              <a:gd name="T39" fmla="*/ 13973 h 629"/>
              <a:gd name="T40" fmla="+- 0 15182 14393"/>
              <a:gd name="T41" fmla="*/ T40 w 1335"/>
              <a:gd name="T42" fmla="+- 0 14073 13537"/>
              <a:gd name="T43" fmla="*/ 14073 h 629"/>
              <a:gd name="T44" fmla="+- 0 15144 14393"/>
              <a:gd name="T45" fmla="*/ T44 w 1335"/>
              <a:gd name="T46" fmla="+- 0 14155 13537"/>
              <a:gd name="T47" fmla="*/ 14155 h 629"/>
              <a:gd name="T48" fmla="+- 0 15147 14393"/>
              <a:gd name="T49" fmla="*/ T48 w 1335"/>
              <a:gd name="T50" fmla="+- 0 14165 13537"/>
              <a:gd name="T51" fmla="*/ 14165 h 629"/>
              <a:gd name="T52" fmla="+- 0 15161 14393"/>
              <a:gd name="T53" fmla="*/ T52 w 1335"/>
              <a:gd name="T54" fmla="+- 0 14003 13537"/>
              <a:gd name="T55" fmla="*/ 14003 h 629"/>
              <a:gd name="T56" fmla="+- 0 15259 14393"/>
              <a:gd name="T57" fmla="*/ T56 w 1335"/>
              <a:gd name="T58" fmla="+- 0 13654 13537"/>
              <a:gd name="T59" fmla="*/ 13654 h 629"/>
              <a:gd name="T60" fmla="+- 0 15484 14393"/>
              <a:gd name="T61" fmla="*/ T60 w 1335"/>
              <a:gd name="T62" fmla="+- 0 13538 13537"/>
              <a:gd name="T63" fmla="*/ 13538 h 629"/>
              <a:gd name="T64" fmla="+- 0 15727 14393"/>
              <a:gd name="T65" fmla="*/ T64 w 1335"/>
              <a:gd name="T66" fmla="+- 0 13634 13537"/>
              <a:gd name="T67" fmla="*/ 13634 h 62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</a:cxnLst>
            <a:rect l="0" t="0" r="r" b="b"/>
            <a:pathLst>
              <a:path w="1335" h="629" extrusionOk="0">
                <a:moveTo>
                  <a:pt x="108" y="204"/>
                </a:moveTo>
                <a:cubicBezTo>
                  <a:pt x="82" y="226"/>
                  <a:pt x="67" y="256"/>
                  <a:pt x="55" y="288"/>
                </a:cubicBezTo>
                <a:cubicBezTo>
                  <a:pt x="38" y="334"/>
                  <a:pt x="13" y="381"/>
                  <a:pt x="3" y="429"/>
                </a:cubicBezTo>
                <a:cubicBezTo>
                  <a:pt x="-6" y="473"/>
                  <a:pt x="1" y="510"/>
                  <a:pt x="46" y="528"/>
                </a:cubicBezTo>
                <a:cubicBezTo>
                  <a:pt x="108" y="553"/>
                  <a:pt x="180" y="532"/>
                  <a:pt x="239" y="508"/>
                </a:cubicBezTo>
                <a:cubicBezTo>
                  <a:pt x="291" y="487"/>
                  <a:pt x="364" y="448"/>
                  <a:pt x="370" y="384"/>
                </a:cubicBezTo>
                <a:cubicBezTo>
                  <a:pt x="376" y="319"/>
                  <a:pt x="306" y="274"/>
                  <a:pt x="260" y="245"/>
                </a:cubicBezTo>
                <a:cubicBezTo>
                  <a:pt x="207" y="212"/>
                  <a:pt x="151" y="192"/>
                  <a:pt x="92" y="173"/>
                </a:cubicBezTo>
                <a:cubicBezTo>
                  <a:pt x="88" y="172"/>
                  <a:pt x="85" y="171"/>
                  <a:pt x="81" y="170"/>
                </a:cubicBezTo>
              </a:path>
              <a:path w="1335" h="629" extrusionOk="0">
                <a:moveTo>
                  <a:pt x="791" y="436"/>
                </a:moveTo>
                <a:cubicBezTo>
                  <a:pt x="805" y="481"/>
                  <a:pt x="804" y="494"/>
                  <a:pt x="789" y="536"/>
                </a:cubicBezTo>
                <a:cubicBezTo>
                  <a:pt x="778" y="566"/>
                  <a:pt x="758" y="587"/>
                  <a:pt x="751" y="618"/>
                </a:cubicBezTo>
                <a:cubicBezTo>
                  <a:pt x="752" y="621"/>
                  <a:pt x="753" y="625"/>
                  <a:pt x="754" y="628"/>
                </a:cubicBezTo>
                <a:cubicBezTo>
                  <a:pt x="756" y="574"/>
                  <a:pt x="763" y="520"/>
                  <a:pt x="768" y="466"/>
                </a:cubicBezTo>
                <a:cubicBezTo>
                  <a:pt x="779" y="345"/>
                  <a:pt x="800" y="221"/>
                  <a:pt x="866" y="117"/>
                </a:cubicBezTo>
                <a:cubicBezTo>
                  <a:pt x="921" y="31"/>
                  <a:pt x="992" y="-1"/>
                  <a:pt x="1091" y="1"/>
                </a:cubicBezTo>
                <a:cubicBezTo>
                  <a:pt x="1185" y="3"/>
                  <a:pt x="1257" y="48"/>
                  <a:pt x="1334" y="97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4" name="Comment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86025" y="4773613"/>
            <a:ext cx="3697288" cy="601662"/>
          </a:xfrm>
          <a:custGeom>
            <a:avLst/>
            <a:gdLst>
              <a:gd name="T0" fmla="+- 0 7258 6907"/>
              <a:gd name="T1" fmla="*/ T0 w 10269"/>
              <a:gd name="T2" fmla="+- 0 13260 13260"/>
              <a:gd name="T3" fmla="*/ 13260 h 1671"/>
              <a:gd name="T4" fmla="+- 0 7245 6907"/>
              <a:gd name="T5" fmla="*/ T4 w 10269"/>
              <a:gd name="T6" fmla="+- 0 13352 13260"/>
              <a:gd name="T7" fmla="*/ 13352 h 1671"/>
              <a:gd name="T8" fmla="+- 0 7231 6907"/>
              <a:gd name="T9" fmla="*/ T8 w 10269"/>
              <a:gd name="T10" fmla="+- 0 13441 13260"/>
              <a:gd name="T11" fmla="*/ 13441 h 1671"/>
              <a:gd name="T12" fmla="+- 0 7223 6907"/>
              <a:gd name="T13" fmla="*/ T12 w 10269"/>
              <a:gd name="T14" fmla="+- 0 13536 13260"/>
              <a:gd name="T15" fmla="*/ 13536 h 1671"/>
              <a:gd name="T16" fmla="+- 0 7194 6907"/>
              <a:gd name="T17" fmla="*/ T16 w 10269"/>
              <a:gd name="T18" fmla="+- 0 13878 13260"/>
              <a:gd name="T19" fmla="*/ 13878 h 1671"/>
              <a:gd name="T20" fmla="+- 0 7120 6907"/>
              <a:gd name="T21" fmla="*/ T20 w 10269"/>
              <a:gd name="T22" fmla="+- 0 14429 13260"/>
              <a:gd name="T23" fmla="*/ 14429 h 1671"/>
              <a:gd name="T24" fmla="+- 0 7456 6907"/>
              <a:gd name="T25" fmla="*/ T24 w 10269"/>
              <a:gd name="T26" fmla="+- 0 14659 13260"/>
              <a:gd name="T27" fmla="*/ 14659 h 1671"/>
              <a:gd name="T28" fmla="+- 0 7717 6907"/>
              <a:gd name="T29" fmla="*/ T28 w 10269"/>
              <a:gd name="T30" fmla="+- 0 14838 13260"/>
              <a:gd name="T31" fmla="*/ 14838 h 1671"/>
              <a:gd name="T32" fmla="+- 0 8148 6907"/>
              <a:gd name="T33" fmla="*/ T32 w 10269"/>
              <a:gd name="T34" fmla="+- 0 14853 13260"/>
              <a:gd name="T35" fmla="*/ 14853 h 1671"/>
              <a:gd name="T36" fmla="+- 0 8447 6907"/>
              <a:gd name="T37" fmla="*/ T36 w 10269"/>
              <a:gd name="T38" fmla="+- 0 14891 13260"/>
              <a:gd name="T39" fmla="*/ 14891 h 1671"/>
              <a:gd name="T40" fmla="+- 0 9818 6907"/>
              <a:gd name="T41" fmla="*/ T40 w 10269"/>
              <a:gd name="T42" fmla="+- 0 15064 13260"/>
              <a:gd name="T43" fmla="*/ 15064 h 1671"/>
              <a:gd name="T44" fmla="+- 0 11247 6907"/>
              <a:gd name="T45" fmla="*/ T44 w 10269"/>
              <a:gd name="T46" fmla="+- 0 14815 13260"/>
              <a:gd name="T47" fmla="*/ 14815 h 1671"/>
              <a:gd name="T48" fmla="+- 0 12625 6907"/>
              <a:gd name="T49" fmla="*/ T48 w 10269"/>
              <a:gd name="T50" fmla="+- 0 14829 13260"/>
              <a:gd name="T51" fmla="*/ 14829 h 1671"/>
              <a:gd name="T52" fmla="+- 0 14085 6907"/>
              <a:gd name="T53" fmla="*/ T52 w 10269"/>
              <a:gd name="T54" fmla="+- 0 14843 13260"/>
              <a:gd name="T55" fmla="*/ 14843 h 1671"/>
              <a:gd name="T56" fmla="+- 0 15696 6907"/>
              <a:gd name="T57" fmla="*/ T56 w 10269"/>
              <a:gd name="T58" fmla="+- 0 15013 13260"/>
              <a:gd name="T59" fmla="*/ 15013 h 1671"/>
              <a:gd name="T60" fmla="+- 0 17117 6907"/>
              <a:gd name="T61" fmla="*/ T60 w 10269"/>
              <a:gd name="T62" fmla="+- 0 14576 13260"/>
              <a:gd name="T63" fmla="*/ 14576 h 1671"/>
              <a:gd name="T64" fmla="+- 0 17129 6907"/>
              <a:gd name="T65" fmla="*/ T64 w 10269"/>
              <a:gd name="T66" fmla="+- 0 14569 13260"/>
              <a:gd name="T67" fmla="*/ 14569 h 1671"/>
              <a:gd name="T68" fmla="+- 0 17141 6907"/>
              <a:gd name="T69" fmla="*/ T68 w 10269"/>
              <a:gd name="T70" fmla="+- 0 14561 13260"/>
              <a:gd name="T71" fmla="*/ 14561 h 1671"/>
              <a:gd name="T72" fmla="+- 0 17153 6907"/>
              <a:gd name="T73" fmla="*/ T72 w 10269"/>
              <a:gd name="T74" fmla="+- 0 14554 13260"/>
              <a:gd name="T75" fmla="*/ 14554 h 1671"/>
              <a:gd name="T76" fmla="+- 0 17140 6907"/>
              <a:gd name="T77" fmla="*/ T76 w 10269"/>
              <a:gd name="T78" fmla="+- 0 14485 13260"/>
              <a:gd name="T79" fmla="*/ 14485 h 1671"/>
              <a:gd name="T80" fmla="+- 0 17105 6907"/>
              <a:gd name="T81" fmla="*/ T80 w 10269"/>
              <a:gd name="T82" fmla="+- 0 14380 13260"/>
              <a:gd name="T83" fmla="*/ 14380 h 1671"/>
              <a:gd name="T84" fmla="+- 0 17090 6907"/>
              <a:gd name="T85" fmla="*/ T84 w 10269"/>
              <a:gd name="T86" fmla="+- 0 14294 13260"/>
              <a:gd name="T87" fmla="*/ 14294 h 1671"/>
              <a:gd name="T88" fmla="+- 0 17054 6907"/>
              <a:gd name="T89" fmla="*/ T88 w 10269"/>
              <a:gd name="T90" fmla="+- 0 14089 13260"/>
              <a:gd name="T91" fmla="*/ 14089 h 1671"/>
              <a:gd name="T92" fmla="+- 0 17152 6907"/>
              <a:gd name="T93" fmla="*/ T92 w 10269"/>
              <a:gd name="T94" fmla="+- 0 13651 13260"/>
              <a:gd name="T95" fmla="*/ 13651 h 1671"/>
              <a:gd name="T96" fmla="+- 0 16933 6907"/>
              <a:gd name="T97" fmla="*/ T96 w 10269"/>
              <a:gd name="T98" fmla="+- 0 13521 13260"/>
              <a:gd name="T99" fmla="*/ 13521 h 1671"/>
              <a:gd name="T100" fmla="+- 0 16825 6907"/>
              <a:gd name="T101" fmla="*/ T100 w 10269"/>
              <a:gd name="T102" fmla="+- 0 13457 13260"/>
              <a:gd name="T103" fmla="*/ 13457 h 1671"/>
              <a:gd name="T104" fmla="+- 0 16634 6907"/>
              <a:gd name="T105" fmla="*/ T104 w 10269"/>
              <a:gd name="T106" fmla="+- 0 13480 13260"/>
              <a:gd name="T107" fmla="*/ 13480 h 1671"/>
              <a:gd name="T108" fmla="+- 0 16515 6907"/>
              <a:gd name="T109" fmla="*/ T108 w 10269"/>
              <a:gd name="T110" fmla="+- 0 13471 13260"/>
              <a:gd name="T111" fmla="*/ 13471 h 1671"/>
              <a:gd name="T112" fmla="+- 0 14860 6907"/>
              <a:gd name="T113" fmla="*/ T112 w 10269"/>
              <a:gd name="T114" fmla="+- 0 13347 13260"/>
              <a:gd name="T115" fmla="*/ 13347 h 1671"/>
              <a:gd name="T116" fmla="+- 0 13185 6907"/>
              <a:gd name="T117" fmla="*/ T116 w 10269"/>
              <a:gd name="T118" fmla="+- 0 13435 13260"/>
              <a:gd name="T119" fmla="*/ 13435 h 1671"/>
              <a:gd name="T120" fmla="+- 0 11527 6907"/>
              <a:gd name="T121" fmla="*/ T120 w 10269"/>
              <a:gd name="T122" fmla="+- 0 13417 13260"/>
              <a:gd name="T123" fmla="*/ 13417 h 1671"/>
              <a:gd name="T124" fmla="+- 0 10115 6907"/>
              <a:gd name="T125" fmla="*/ T124 w 10269"/>
              <a:gd name="T126" fmla="+- 0 13401 13260"/>
              <a:gd name="T127" fmla="*/ 13401 h 1671"/>
              <a:gd name="T128" fmla="+- 0 8540 6907"/>
              <a:gd name="T129" fmla="*/ T128 w 10269"/>
              <a:gd name="T130" fmla="+- 0 13253 13260"/>
              <a:gd name="T131" fmla="*/ 13253 h 1671"/>
              <a:gd name="T132" fmla="+- 0 7146 6907"/>
              <a:gd name="T133" fmla="*/ T132 w 10269"/>
              <a:gd name="T134" fmla="+- 0 13533 13260"/>
              <a:gd name="T135" fmla="*/ 13533 h 1671"/>
              <a:gd name="T136" fmla="+- 0 7017 6907"/>
              <a:gd name="T137" fmla="*/ T136 w 10269"/>
              <a:gd name="T138" fmla="+- 0 13562 13260"/>
              <a:gd name="T139" fmla="*/ 13562 h 1671"/>
              <a:gd name="T140" fmla="+- 0 6985 6907"/>
              <a:gd name="T141" fmla="*/ T140 w 10269"/>
              <a:gd name="T142" fmla="+- 0 13567 13260"/>
              <a:gd name="T143" fmla="*/ 13567 h 1671"/>
              <a:gd name="T144" fmla="+- 0 6907 6907"/>
              <a:gd name="T145" fmla="*/ T144 w 10269"/>
              <a:gd name="T146" fmla="+- 0 13596 13260"/>
              <a:gd name="T147" fmla="*/ 13596 h 167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10269" h="1671" extrusionOk="0">
                <a:moveTo>
                  <a:pt x="351" y="0"/>
                </a:moveTo>
                <a:cubicBezTo>
                  <a:pt x="338" y="92"/>
                  <a:pt x="324" y="181"/>
                  <a:pt x="316" y="276"/>
                </a:cubicBezTo>
                <a:cubicBezTo>
                  <a:pt x="287" y="618"/>
                  <a:pt x="213" y="1169"/>
                  <a:pt x="549" y="1399"/>
                </a:cubicBezTo>
                <a:cubicBezTo>
                  <a:pt x="810" y="1578"/>
                  <a:pt x="1241" y="1593"/>
                  <a:pt x="1540" y="1631"/>
                </a:cubicBezTo>
                <a:cubicBezTo>
                  <a:pt x="2911" y="1804"/>
                  <a:pt x="4340" y="1555"/>
                  <a:pt x="5718" y="1569"/>
                </a:cubicBezTo>
                <a:cubicBezTo>
                  <a:pt x="7178" y="1583"/>
                  <a:pt x="8789" y="1753"/>
                  <a:pt x="10210" y="1316"/>
                </a:cubicBezTo>
                <a:cubicBezTo>
                  <a:pt x="10222" y="1309"/>
                  <a:pt x="10234" y="1301"/>
                  <a:pt x="10246" y="1294"/>
                </a:cubicBezTo>
                <a:cubicBezTo>
                  <a:pt x="10233" y="1225"/>
                  <a:pt x="10198" y="1120"/>
                  <a:pt x="10183" y="1034"/>
                </a:cubicBezTo>
                <a:cubicBezTo>
                  <a:pt x="10147" y="829"/>
                  <a:pt x="10245" y="391"/>
                  <a:pt x="10026" y="261"/>
                </a:cubicBezTo>
                <a:cubicBezTo>
                  <a:pt x="9918" y="197"/>
                  <a:pt x="9727" y="220"/>
                  <a:pt x="9608" y="211"/>
                </a:cubicBezTo>
                <a:cubicBezTo>
                  <a:pt x="7953" y="87"/>
                  <a:pt x="6278" y="175"/>
                  <a:pt x="4620" y="157"/>
                </a:cubicBezTo>
                <a:cubicBezTo>
                  <a:pt x="3208" y="141"/>
                  <a:pt x="1633" y="-7"/>
                  <a:pt x="239" y="273"/>
                </a:cubicBezTo>
                <a:cubicBezTo>
                  <a:pt x="110" y="302"/>
                  <a:pt x="78" y="307"/>
                  <a:pt x="0" y="336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892"/>
            <a:ext cx="9126091" cy="677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61" y="456081"/>
            <a:ext cx="3935492" cy="1675881"/>
          </a:xfrm>
          <a:solidFill>
            <a:schemeClr val="tx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MULTICS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Multiplexed Information and Computing </a:t>
            </a:r>
            <a:r>
              <a:rPr lang="en-US" sz="3100" dirty="0" smtClean="0">
                <a:solidFill>
                  <a:srgbClr val="FFFF00"/>
                </a:solidFill>
              </a:rPr>
              <a:t>Service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984" y="4331966"/>
            <a:ext cx="33319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1964-(2000)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MIT, GE/Honeywell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(Bell Labs &lt; 1969)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44" y="5162963"/>
            <a:ext cx="259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Fernando </a:t>
            </a:r>
            <a:r>
              <a:rPr lang="en-US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Corbató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7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521261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9259" y="5019369"/>
            <a:ext cx="343754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Which of these is true for the OS running on your laptop today?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352" t="17551" r="28233" b="24265"/>
          <a:stretch/>
        </p:blipFill>
        <p:spPr>
          <a:xfrm>
            <a:off x="5579103" y="1621800"/>
            <a:ext cx="2938596" cy="3066321"/>
          </a:xfrm>
          <a:prstGeom prst="rect">
            <a:avLst/>
          </a:prstGeom>
        </p:spPr>
      </p:pic>
      <p:sp>
        <p:nvSpPr>
          <p:cNvPr id="11266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4625" y="3724275"/>
            <a:ext cx="409575" cy="217488"/>
          </a:xfrm>
          <a:custGeom>
            <a:avLst/>
            <a:gdLst>
              <a:gd name="T0" fmla="+- 0 555 484"/>
              <a:gd name="T1" fmla="*/ T0 w 1139"/>
              <a:gd name="T2" fmla="+- 0 10549 10345"/>
              <a:gd name="T3" fmla="*/ 10549 h 603"/>
              <a:gd name="T4" fmla="+- 0 531 484"/>
              <a:gd name="T5" fmla="*/ T4 w 1139"/>
              <a:gd name="T6" fmla="+- 0 10546 10345"/>
              <a:gd name="T7" fmla="*/ 10546 h 603"/>
              <a:gd name="T8" fmla="+- 0 520 484"/>
              <a:gd name="T9" fmla="*/ T8 w 1139"/>
              <a:gd name="T10" fmla="+- 0 10543 10345"/>
              <a:gd name="T11" fmla="*/ 10543 h 603"/>
              <a:gd name="T12" fmla="+- 0 497 484"/>
              <a:gd name="T13" fmla="*/ T12 w 1139"/>
              <a:gd name="T14" fmla="+- 0 10534 10345"/>
              <a:gd name="T15" fmla="*/ 10534 h 603"/>
              <a:gd name="T16" fmla="+- 0 526 484"/>
              <a:gd name="T17" fmla="*/ T16 w 1139"/>
              <a:gd name="T18" fmla="+- 0 10541 10345"/>
              <a:gd name="T19" fmla="*/ 10541 h 603"/>
              <a:gd name="T20" fmla="+- 0 527 484"/>
              <a:gd name="T21" fmla="*/ T20 w 1139"/>
              <a:gd name="T22" fmla="+- 0 10542 10345"/>
              <a:gd name="T23" fmla="*/ 10542 h 603"/>
              <a:gd name="T24" fmla="+- 0 556 484"/>
              <a:gd name="T25" fmla="*/ T24 w 1139"/>
              <a:gd name="T26" fmla="+- 0 10548 10345"/>
              <a:gd name="T27" fmla="*/ 10548 h 603"/>
              <a:gd name="T28" fmla="+- 0 621 484"/>
              <a:gd name="T29" fmla="*/ T28 w 1139"/>
              <a:gd name="T30" fmla="+- 0 10562 10345"/>
              <a:gd name="T31" fmla="*/ 10562 h 603"/>
              <a:gd name="T32" fmla="+- 0 689 484"/>
              <a:gd name="T33" fmla="*/ T32 w 1139"/>
              <a:gd name="T34" fmla="+- 0 10564 10345"/>
              <a:gd name="T35" fmla="*/ 10564 h 603"/>
              <a:gd name="T36" fmla="+- 0 756 484"/>
              <a:gd name="T37" fmla="*/ T36 w 1139"/>
              <a:gd name="T38" fmla="+- 0 10571 10345"/>
              <a:gd name="T39" fmla="*/ 10571 h 603"/>
              <a:gd name="T40" fmla="+- 0 958 484"/>
              <a:gd name="T41" fmla="*/ T40 w 1139"/>
              <a:gd name="T42" fmla="+- 0 10591 10345"/>
              <a:gd name="T43" fmla="*/ 10591 h 603"/>
              <a:gd name="T44" fmla="+- 0 1161 484"/>
              <a:gd name="T45" fmla="*/ T44 w 1139"/>
              <a:gd name="T46" fmla="+- 0 10607 10345"/>
              <a:gd name="T47" fmla="*/ 10607 h 603"/>
              <a:gd name="T48" fmla="+- 0 1362 484"/>
              <a:gd name="T49" fmla="*/ T48 w 1139"/>
              <a:gd name="T50" fmla="+- 0 10634 10345"/>
              <a:gd name="T51" fmla="*/ 10634 h 603"/>
              <a:gd name="T52" fmla="+- 0 1430 484"/>
              <a:gd name="T53" fmla="*/ T52 w 1139"/>
              <a:gd name="T54" fmla="+- 0 10643 10345"/>
              <a:gd name="T55" fmla="*/ 10643 h 603"/>
              <a:gd name="T56" fmla="+- 0 1500 484"/>
              <a:gd name="T57" fmla="*/ T56 w 1139"/>
              <a:gd name="T58" fmla="+- 0 10656 10345"/>
              <a:gd name="T59" fmla="*/ 10656 h 603"/>
              <a:gd name="T60" fmla="+- 0 1569 484"/>
              <a:gd name="T61" fmla="*/ T60 w 1139"/>
              <a:gd name="T62" fmla="+- 0 10660 10345"/>
              <a:gd name="T63" fmla="*/ 10660 h 603"/>
              <a:gd name="T64" fmla="+- 0 1573 484"/>
              <a:gd name="T65" fmla="*/ T64 w 1139"/>
              <a:gd name="T66" fmla="+- 0 10660 10345"/>
              <a:gd name="T67" fmla="*/ 10660 h 603"/>
              <a:gd name="T68" fmla="+- 0 1577 484"/>
              <a:gd name="T69" fmla="*/ T68 w 1139"/>
              <a:gd name="T70" fmla="+- 0 10659 10345"/>
              <a:gd name="T71" fmla="*/ 10659 h 603"/>
              <a:gd name="T72" fmla="+- 0 1581 484"/>
              <a:gd name="T73" fmla="*/ T72 w 1139"/>
              <a:gd name="T74" fmla="+- 0 10659 10345"/>
              <a:gd name="T75" fmla="*/ 10659 h 603"/>
              <a:gd name="T76" fmla="+- 0 1563 484"/>
              <a:gd name="T77" fmla="*/ T76 w 1139"/>
              <a:gd name="T78" fmla="+- 0 10622 10345"/>
              <a:gd name="T79" fmla="*/ 10622 h 603"/>
              <a:gd name="T80" fmla="+- 0 1546 484"/>
              <a:gd name="T81" fmla="*/ T80 w 1139"/>
              <a:gd name="T82" fmla="+- 0 10596 10345"/>
              <a:gd name="T83" fmla="*/ 10596 h 603"/>
              <a:gd name="T84" fmla="+- 0 1519 484"/>
              <a:gd name="T85" fmla="*/ T84 w 1139"/>
              <a:gd name="T86" fmla="+- 0 10562 10345"/>
              <a:gd name="T87" fmla="*/ 10562 h 603"/>
              <a:gd name="T88" fmla="+- 0 1448 484"/>
              <a:gd name="T89" fmla="*/ T88 w 1139"/>
              <a:gd name="T90" fmla="+- 0 10473 10345"/>
              <a:gd name="T91" fmla="*/ 10473 h 603"/>
              <a:gd name="T92" fmla="+- 0 1351 484"/>
              <a:gd name="T93" fmla="*/ T92 w 1139"/>
              <a:gd name="T94" fmla="+- 0 10376 10345"/>
              <a:gd name="T95" fmla="*/ 10376 h 603"/>
              <a:gd name="T96" fmla="+- 0 1236 484"/>
              <a:gd name="T97" fmla="*/ T96 w 1139"/>
              <a:gd name="T98" fmla="+- 0 10347 10345"/>
              <a:gd name="T99" fmla="*/ 10347 h 603"/>
              <a:gd name="T100" fmla="+- 0 1222 484"/>
              <a:gd name="T101" fmla="*/ T100 w 1139"/>
              <a:gd name="T102" fmla="+- 0 10346 10345"/>
              <a:gd name="T103" fmla="*/ 10346 h 603"/>
              <a:gd name="T104" fmla="+- 0 1218 484"/>
              <a:gd name="T105" fmla="*/ T104 w 1139"/>
              <a:gd name="T106" fmla="+- 0 10346 10345"/>
              <a:gd name="T107" fmla="*/ 10346 h 603"/>
              <a:gd name="T108" fmla="+- 0 1209 484"/>
              <a:gd name="T109" fmla="*/ T108 w 1139"/>
              <a:gd name="T110" fmla="+- 0 10345 10345"/>
              <a:gd name="T111" fmla="*/ 10345 h 603"/>
              <a:gd name="T112" fmla="+- 0 1247 484"/>
              <a:gd name="T113" fmla="*/ T112 w 1139"/>
              <a:gd name="T114" fmla="+- 0 10364 10345"/>
              <a:gd name="T115" fmla="*/ 10364 h 603"/>
              <a:gd name="T116" fmla="+- 0 1287 484"/>
              <a:gd name="T117" fmla="*/ T116 w 1139"/>
              <a:gd name="T118" fmla="+- 0 10381 10345"/>
              <a:gd name="T119" fmla="*/ 10381 h 603"/>
              <a:gd name="T120" fmla="+- 0 1326 484"/>
              <a:gd name="T121" fmla="*/ T120 w 1139"/>
              <a:gd name="T122" fmla="+- 0 10400 10345"/>
              <a:gd name="T123" fmla="*/ 10400 h 603"/>
              <a:gd name="T124" fmla="+- 0 1425 484"/>
              <a:gd name="T125" fmla="*/ T124 w 1139"/>
              <a:gd name="T126" fmla="+- 0 10447 10345"/>
              <a:gd name="T127" fmla="*/ 10447 h 603"/>
              <a:gd name="T128" fmla="+- 0 1559 484"/>
              <a:gd name="T129" fmla="*/ T128 w 1139"/>
              <a:gd name="T130" fmla="+- 0 10507 10345"/>
              <a:gd name="T131" fmla="*/ 10507 h 603"/>
              <a:gd name="T132" fmla="+- 0 1609 484"/>
              <a:gd name="T133" fmla="*/ T132 w 1139"/>
              <a:gd name="T134" fmla="+- 0 10612 10345"/>
              <a:gd name="T135" fmla="*/ 10612 h 603"/>
              <a:gd name="T136" fmla="+- 0 1642 484"/>
              <a:gd name="T137" fmla="*/ T136 w 1139"/>
              <a:gd name="T138" fmla="+- 0 10681 10345"/>
              <a:gd name="T139" fmla="*/ 10681 h 603"/>
              <a:gd name="T140" fmla="+- 0 1615 484"/>
              <a:gd name="T141" fmla="*/ T140 w 1139"/>
              <a:gd name="T142" fmla="+- 0 10745 10345"/>
              <a:gd name="T143" fmla="*/ 10745 h 603"/>
              <a:gd name="T144" fmla="+- 0 1559 484"/>
              <a:gd name="T145" fmla="*/ T144 w 1139"/>
              <a:gd name="T146" fmla="+- 0 10791 10345"/>
              <a:gd name="T147" fmla="*/ 10791 h 603"/>
              <a:gd name="T148" fmla="+- 0 1482 484"/>
              <a:gd name="T149" fmla="*/ T148 w 1139"/>
              <a:gd name="T150" fmla="+- 0 10854 10345"/>
              <a:gd name="T151" fmla="*/ 10854 h 603"/>
              <a:gd name="T152" fmla="+- 0 1381 484"/>
              <a:gd name="T153" fmla="*/ T152 w 1139"/>
              <a:gd name="T154" fmla="+- 0 10880 10345"/>
              <a:gd name="T155" fmla="*/ 10880 h 603"/>
              <a:gd name="T156" fmla="+- 0 1287 484"/>
              <a:gd name="T157" fmla="*/ T156 w 1139"/>
              <a:gd name="T158" fmla="+- 0 10904 10345"/>
              <a:gd name="T159" fmla="*/ 10904 h 603"/>
              <a:gd name="T160" fmla="+- 0 1183 484"/>
              <a:gd name="T161" fmla="*/ T160 w 1139"/>
              <a:gd name="T162" fmla="+- 0 10931 10345"/>
              <a:gd name="T163" fmla="*/ 10931 h 603"/>
              <a:gd name="T164" fmla="+- 0 1078 484"/>
              <a:gd name="T165" fmla="*/ T164 w 1139"/>
              <a:gd name="T166" fmla="+- 0 10934 10345"/>
              <a:gd name="T167" fmla="*/ 10934 h 603"/>
              <a:gd name="T168" fmla="+- 0 972 484"/>
              <a:gd name="T169" fmla="*/ T168 w 1139"/>
              <a:gd name="T170" fmla="+- 0 10943 10345"/>
              <a:gd name="T171" fmla="*/ 10943 h 603"/>
              <a:gd name="T172" fmla="+- 0 964 484"/>
              <a:gd name="T173" fmla="*/ T172 w 1139"/>
              <a:gd name="T174" fmla="+- 0 10944 10345"/>
              <a:gd name="T175" fmla="*/ 10944 h 603"/>
              <a:gd name="T176" fmla="+- 0 957 484"/>
              <a:gd name="T177" fmla="*/ T176 w 1139"/>
              <a:gd name="T178" fmla="+- 0 10946 10345"/>
              <a:gd name="T179" fmla="*/ 10946 h 603"/>
              <a:gd name="T180" fmla="+- 0 949 484"/>
              <a:gd name="T181" fmla="*/ T180 w 1139"/>
              <a:gd name="T182" fmla="+- 0 10947 10345"/>
              <a:gd name="T183" fmla="*/ 10947 h 60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</a:cxnLst>
            <a:rect l="0" t="0" r="r" b="b"/>
            <a:pathLst>
              <a:path w="1139" h="603" extrusionOk="0">
                <a:moveTo>
                  <a:pt x="71" y="204"/>
                </a:moveTo>
                <a:cubicBezTo>
                  <a:pt x="47" y="201"/>
                  <a:pt x="36" y="198"/>
                  <a:pt x="13" y="189"/>
                </a:cubicBezTo>
                <a:cubicBezTo>
                  <a:pt x="42" y="196"/>
                  <a:pt x="43" y="197"/>
                  <a:pt x="72" y="203"/>
                </a:cubicBezTo>
                <a:cubicBezTo>
                  <a:pt x="137" y="217"/>
                  <a:pt x="205" y="219"/>
                  <a:pt x="272" y="226"/>
                </a:cubicBezTo>
                <a:cubicBezTo>
                  <a:pt x="474" y="246"/>
                  <a:pt x="677" y="262"/>
                  <a:pt x="878" y="289"/>
                </a:cubicBezTo>
                <a:cubicBezTo>
                  <a:pt x="946" y="298"/>
                  <a:pt x="1016" y="311"/>
                  <a:pt x="1085" y="315"/>
                </a:cubicBezTo>
                <a:cubicBezTo>
                  <a:pt x="1089" y="315"/>
                  <a:pt x="1093" y="314"/>
                  <a:pt x="1097" y="314"/>
                </a:cubicBezTo>
                <a:cubicBezTo>
                  <a:pt x="1079" y="277"/>
                  <a:pt x="1062" y="251"/>
                  <a:pt x="1035" y="217"/>
                </a:cubicBezTo>
                <a:cubicBezTo>
                  <a:pt x="964" y="128"/>
                  <a:pt x="867" y="31"/>
                  <a:pt x="752" y="2"/>
                </a:cubicBezTo>
                <a:cubicBezTo>
                  <a:pt x="738" y="1"/>
                  <a:pt x="734" y="1"/>
                  <a:pt x="725" y="0"/>
                </a:cubicBezTo>
                <a:cubicBezTo>
                  <a:pt x="763" y="19"/>
                  <a:pt x="803" y="36"/>
                  <a:pt x="842" y="55"/>
                </a:cubicBezTo>
                <a:cubicBezTo>
                  <a:pt x="941" y="102"/>
                  <a:pt x="1075" y="162"/>
                  <a:pt x="1125" y="267"/>
                </a:cubicBezTo>
                <a:cubicBezTo>
                  <a:pt x="1158" y="336"/>
                  <a:pt x="1131" y="400"/>
                  <a:pt x="1075" y="446"/>
                </a:cubicBezTo>
                <a:cubicBezTo>
                  <a:pt x="998" y="509"/>
                  <a:pt x="897" y="535"/>
                  <a:pt x="803" y="559"/>
                </a:cubicBezTo>
                <a:cubicBezTo>
                  <a:pt x="699" y="586"/>
                  <a:pt x="594" y="589"/>
                  <a:pt x="488" y="598"/>
                </a:cubicBezTo>
                <a:cubicBezTo>
                  <a:pt x="480" y="599"/>
                  <a:pt x="473" y="601"/>
                  <a:pt x="465" y="602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2250" y="4735513"/>
            <a:ext cx="403225" cy="250825"/>
          </a:xfrm>
          <a:custGeom>
            <a:avLst/>
            <a:gdLst>
              <a:gd name="T0" fmla="+- 0 690 618"/>
              <a:gd name="T1" fmla="*/ T0 w 1121"/>
              <a:gd name="T2" fmla="+- 0 13365 13155"/>
              <a:gd name="T3" fmla="*/ 13365 h 694"/>
              <a:gd name="T4" fmla="+- 0 674 618"/>
              <a:gd name="T5" fmla="*/ T4 w 1121"/>
              <a:gd name="T6" fmla="+- 0 13354 13155"/>
              <a:gd name="T7" fmla="*/ 13354 h 694"/>
              <a:gd name="T8" fmla="+- 0 666 618"/>
              <a:gd name="T9" fmla="*/ T8 w 1121"/>
              <a:gd name="T10" fmla="+- 0 13327 13155"/>
              <a:gd name="T11" fmla="*/ 13327 h 694"/>
              <a:gd name="T12" fmla="+- 0 632 618"/>
              <a:gd name="T13" fmla="*/ T12 w 1121"/>
              <a:gd name="T14" fmla="+- 0 13343 13155"/>
              <a:gd name="T15" fmla="*/ 13343 h 694"/>
              <a:gd name="T16" fmla="+- 0 618 618"/>
              <a:gd name="T17" fmla="*/ T16 w 1121"/>
              <a:gd name="T18" fmla="+- 0 13351 13155"/>
              <a:gd name="T19" fmla="*/ 13351 h 694"/>
              <a:gd name="T20" fmla="+- 0 613 618"/>
              <a:gd name="T21" fmla="*/ T20 w 1121"/>
              <a:gd name="T22" fmla="+- 0 13354 13155"/>
              <a:gd name="T23" fmla="*/ 13354 h 694"/>
              <a:gd name="T24" fmla="+- 0 618 618"/>
              <a:gd name="T25" fmla="*/ T24 w 1121"/>
              <a:gd name="T26" fmla="+- 0 13367 13155"/>
              <a:gd name="T27" fmla="*/ 13367 h 694"/>
              <a:gd name="T28" fmla="+- 0 651 618"/>
              <a:gd name="T29" fmla="*/ T28 w 1121"/>
              <a:gd name="T30" fmla="+- 0 13383 13155"/>
              <a:gd name="T31" fmla="*/ 13383 h 694"/>
              <a:gd name="T32" fmla="+- 0 675 618"/>
              <a:gd name="T33" fmla="*/ T32 w 1121"/>
              <a:gd name="T34" fmla="+- 0 13389 13155"/>
              <a:gd name="T35" fmla="*/ 13389 h 694"/>
              <a:gd name="T36" fmla="+- 0 712 618"/>
              <a:gd name="T37" fmla="*/ T36 w 1121"/>
              <a:gd name="T38" fmla="+- 0 13398 13155"/>
              <a:gd name="T39" fmla="*/ 13398 h 694"/>
              <a:gd name="T40" fmla="+- 0 771 618"/>
              <a:gd name="T41" fmla="*/ T40 w 1121"/>
              <a:gd name="T42" fmla="+- 0 13412 13155"/>
              <a:gd name="T43" fmla="*/ 13412 h 694"/>
              <a:gd name="T44" fmla="+- 0 833 618"/>
              <a:gd name="T45" fmla="*/ T44 w 1121"/>
              <a:gd name="T46" fmla="+- 0 13416 13155"/>
              <a:gd name="T47" fmla="*/ 13416 h 694"/>
              <a:gd name="T48" fmla="+- 0 893 618"/>
              <a:gd name="T49" fmla="*/ T48 w 1121"/>
              <a:gd name="T50" fmla="+- 0 13423 13155"/>
              <a:gd name="T51" fmla="*/ 13423 h 694"/>
              <a:gd name="T52" fmla="+- 0 975 618"/>
              <a:gd name="T53" fmla="*/ T52 w 1121"/>
              <a:gd name="T54" fmla="+- 0 13433 13155"/>
              <a:gd name="T55" fmla="*/ 13433 h 694"/>
              <a:gd name="T56" fmla="+- 0 1057 618"/>
              <a:gd name="T57" fmla="*/ T56 w 1121"/>
              <a:gd name="T58" fmla="+- 0 13444 13155"/>
              <a:gd name="T59" fmla="*/ 13444 h 694"/>
              <a:gd name="T60" fmla="+- 0 1139 618"/>
              <a:gd name="T61" fmla="*/ T60 w 1121"/>
              <a:gd name="T62" fmla="+- 0 13454 13155"/>
              <a:gd name="T63" fmla="*/ 13454 h 694"/>
              <a:gd name="T64" fmla="+- 0 1222 618"/>
              <a:gd name="T65" fmla="*/ T64 w 1121"/>
              <a:gd name="T66" fmla="+- 0 13464 13155"/>
              <a:gd name="T67" fmla="*/ 13464 h 694"/>
              <a:gd name="T68" fmla="+- 0 1306 618"/>
              <a:gd name="T69" fmla="*/ T68 w 1121"/>
              <a:gd name="T70" fmla="+- 0 13471 13155"/>
              <a:gd name="T71" fmla="*/ 13471 h 694"/>
              <a:gd name="T72" fmla="+- 0 1390 618"/>
              <a:gd name="T73" fmla="*/ T72 w 1121"/>
              <a:gd name="T74" fmla="+- 0 13477 13155"/>
              <a:gd name="T75" fmla="*/ 13477 h 694"/>
              <a:gd name="T76" fmla="+- 0 1464 618"/>
              <a:gd name="T77" fmla="*/ T76 w 1121"/>
              <a:gd name="T78" fmla="+- 0 13483 13155"/>
              <a:gd name="T79" fmla="*/ 13483 h 694"/>
              <a:gd name="T80" fmla="+- 0 1545 618"/>
              <a:gd name="T81" fmla="*/ T80 w 1121"/>
              <a:gd name="T82" fmla="+- 0 13493 13155"/>
              <a:gd name="T83" fmla="*/ 13493 h 694"/>
              <a:gd name="T84" fmla="+- 0 1619 618"/>
              <a:gd name="T85" fmla="*/ T84 w 1121"/>
              <a:gd name="T86" fmla="+- 0 13483 13155"/>
              <a:gd name="T87" fmla="*/ 13483 h 694"/>
              <a:gd name="T88" fmla="+- 0 1653 618"/>
              <a:gd name="T89" fmla="*/ T88 w 1121"/>
              <a:gd name="T90" fmla="+- 0 13478 13155"/>
              <a:gd name="T91" fmla="*/ 13478 h 694"/>
              <a:gd name="T92" fmla="+- 0 1652 618"/>
              <a:gd name="T93" fmla="*/ T92 w 1121"/>
              <a:gd name="T94" fmla="+- 0 13467 13155"/>
              <a:gd name="T95" fmla="*/ 13467 h 694"/>
              <a:gd name="T96" fmla="+- 0 1673 618"/>
              <a:gd name="T97" fmla="*/ T96 w 1121"/>
              <a:gd name="T98" fmla="+- 0 13456 13155"/>
              <a:gd name="T99" fmla="*/ 13456 h 694"/>
              <a:gd name="T100" fmla="+- 0 1647 618"/>
              <a:gd name="T101" fmla="*/ T100 w 1121"/>
              <a:gd name="T102" fmla="+- 0 13435 13155"/>
              <a:gd name="T103" fmla="*/ 13435 h 694"/>
              <a:gd name="T104" fmla="+- 0 1621 618"/>
              <a:gd name="T105" fmla="*/ T104 w 1121"/>
              <a:gd name="T106" fmla="+- 0 13414 13155"/>
              <a:gd name="T107" fmla="*/ 13414 h 694"/>
              <a:gd name="T108" fmla="+- 0 1595 618"/>
              <a:gd name="T109" fmla="*/ T108 w 1121"/>
              <a:gd name="T110" fmla="+- 0 13394 13155"/>
              <a:gd name="T111" fmla="*/ 13394 h 694"/>
              <a:gd name="T112" fmla="+- 0 1525 618"/>
              <a:gd name="T113" fmla="*/ T112 w 1121"/>
              <a:gd name="T114" fmla="+- 0 13340 13155"/>
              <a:gd name="T115" fmla="*/ 13340 h 694"/>
              <a:gd name="T116" fmla="+- 0 1453 618"/>
              <a:gd name="T117" fmla="*/ T116 w 1121"/>
              <a:gd name="T118" fmla="+- 0 13285 13155"/>
              <a:gd name="T119" fmla="*/ 13285 h 694"/>
              <a:gd name="T120" fmla="+- 0 1379 618"/>
              <a:gd name="T121" fmla="*/ T120 w 1121"/>
              <a:gd name="T122" fmla="+- 0 13236 13155"/>
              <a:gd name="T123" fmla="*/ 13236 h 694"/>
              <a:gd name="T124" fmla="+- 0 1324 618"/>
              <a:gd name="T125" fmla="*/ T124 w 1121"/>
              <a:gd name="T126" fmla="+- 0 13199 13155"/>
              <a:gd name="T127" fmla="*/ 13199 h 694"/>
              <a:gd name="T128" fmla="+- 0 1266 618"/>
              <a:gd name="T129" fmla="*/ T128 w 1121"/>
              <a:gd name="T130" fmla="+- 0 13167 13155"/>
              <a:gd name="T131" fmla="*/ 13167 h 694"/>
              <a:gd name="T132" fmla="+- 0 1206 618"/>
              <a:gd name="T133" fmla="*/ T132 w 1121"/>
              <a:gd name="T134" fmla="+- 0 13162 13155"/>
              <a:gd name="T135" fmla="*/ 13162 h 694"/>
              <a:gd name="T136" fmla="+- 0 1282 618"/>
              <a:gd name="T137" fmla="*/ T136 w 1121"/>
              <a:gd name="T138" fmla="+- 0 13222 13155"/>
              <a:gd name="T139" fmla="*/ 13222 h 694"/>
              <a:gd name="T140" fmla="+- 0 1368 618"/>
              <a:gd name="T141" fmla="*/ T140 w 1121"/>
              <a:gd name="T142" fmla="+- 0 13272 13155"/>
              <a:gd name="T143" fmla="*/ 13272 h 694"/>
              <a:gd name="T144" fmla="+- 0 1452 618"/>
              <a:gd name="T145" fmla="*/ T144 w 1121"/>
              <a:gd name="T146" fmla="+- 0 13321 13155"/>
              <a:gd name="T147" fmla="*/ 13321 h 694"/>
              <a:gd name="T148" fmla="+- 0 1528 618"/>
              <a:gd name="T149" fmla="*/ T148 w 1121"/>
              <a:gd name="T150" fmla="+- 0 13365 13155"/>
              <a:gd name="T151" fmla="*/ 13365 h 694"/>
              <a:gd name="T152" fmla="+- 0 1609 618"/>
              <a:gd name="T153" fmla="*/ T152 w 1121"/>
              <a:gd name="T154" fmla="+- 0 13405 13155"/>
              <a:gd name="T155" fmla="*/ 13405 h 694"/>
              <a:gd name="T156" fmla="+- 0 1677 618"/>
              <a:gd name="T157" fmla="*/ T156 w 1121"/>
              <a:gd name="T158" fmla="+- 0 13461 13155"/>
              <a:gd name="T159" fmla="*/ 13461 h 694"/>
              <a:gd name="T160" fmla="+- 0 1717 618"/>
              <a:gd name="T161" fmla="*/ T160 w 1121"/>
              <a:gd name="T162" fmla="+- 0 13494 13155"/>
              <a:gd name="T163" fmla="*/ 13494 h 694"/>
              <a:gd name="T164" fmla="+- 0 1758 618"/>
              <a:gd name="T165" fmla="*/ T164 w 1121"/>
              <a:gd name="T166" fmla="+- 0 13534 13155"/>
              <a:gd name="T167" fmla="*/ 13534 h 694"/>
              <a:gd name="T168" fmla="+- 0 1718 618"/>
              <a:gd name="T169" fmla="*/ T168 w 1121"/>
              <a:gd name="T170" fmla="+- 0 13581 13155"/>
              <a:gd name="T171" fmla="*/ 13581 h 694"/>
              <a:gd name="T172" fmla="+- 0 1669 618"/>
              <a:gd name="T173" fmla="*/ T172 w 1121"/>
              <a:gd name="T174" fmla="+- 0 13638 13155"/>
              <a:gd name="T175" fmla="*/ 13638 h 694"/>
              <a:gd name="T176" fmla="+- 0 1569 618"/>
              <a:gd name="T177" fmla="*/ T176 w 1121"/>
              <a:gd name="T178" fmla="+- 0 13674 13155"/>
              <a:gd name="T179" fmla="*/ 13674 h 694"/>
              <a:gd name="T180" fmla="+- 0 1502 618"/>
              <a:gd name="T181" fmla="*/ T180 w 1121"/>
              <a:gd name="T182" fmla="+- 0 13701 13155"/>
              <a:gd name="T183" fmla="*/ 13701 h 694"/>
              <a:gd name="T184" fmla="+- 0 1412 618"/>
              <a:gd name="T185" fmla="*/ T184 w 1121"/>
              <a:gd name="T186" fmla="+- 0 13738 13155"/>
              <a:gd name="T187" fmla="*/ 13738 h 694"/>
              <a:gd name="T188" fmla="+- 0 1319 618"/>
              <a:gd name="T189" fmla="*/ T188 w 1121"/>
              <a:gd name="T190" fmla="+- 0 13772 13155"/>
              <a:gd name="T191" fmla="*/ 13772 h 694"/>
              <a:gd name="T192" fmla="+- 0 1233 618"/>
              <a:gd name="T193" fmla="*/ T192 w 1121"/>
              <a:gd name="T194" fmla="+- 0 13819 13155"/>
              <a:gd name="T195" fmla="*/ 13819 h 694"/>
              <a:gd name="T196" fmla="+- 0 1218 618"/>
              <a:gd name="T197" fmla="*/ T196 w 1121"/>
              <a:gd name="T198" fmla="+- 0 13829 13155"/>
              <a:gd name="T199" fmla="*/ 13829 h 694"/>
              <a:gd name="T200" fmla="+- 0 1202 618"/>
              <a:gd name="T201" fmla="*/ T200 w 1121"/>
              <a:gd name="T202" fmla="+- 0 13838 13155"/>
              <a:gd name="T203" fmla="*/ 13838 h 694"/>
              <a:gd name="T204" fmla="+- 0 1187 618"/>
              <a:gd name="T205" fmla="*/ T204 w 1121"/>
              <a:gd name="T206" fmla="+- 0 13848 13155"/>
              <a:gd name="T207" fmla="*/ 13848 h 69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</a:cxnLst>
            <a:rect l="0" t="0" r="r" b="b"/>
            <a:pathLst>
              <a:path w="1121" h="694" extrusionOk="0">
                <a:moveTo>
                  <a:pt x="72" y="210"/>
                </a:moveTo>
                <a:cubicBezTo>
                  <a:pt x="56" y="199"/>
                  <a:pt x="48" y="172"/>
                  <a:pt x="14" y="188"/>
                </a:cubicBezTo>
                <a:cubicBezTo>
                  <a:pt x="0" y="196"/>
                  <a:pt x="-5" y="199"/>
                  <a:pt x="0" y="212"/>
                </a:cubicBezTo>
                <a:cubicBezTo>
                  <a:pt x="33" y="228"/>
                  <a:pt x="57" y="234"/>
                  <a:pt x="94" y="243"/>
                </a:cubicBezTo>
                <a:cubicBezTo>
                  <a:pt x="153" y="257"/>
                  <a:pt x="215" y="261"/>
                  <a:pt x="275" y="268"/>
                </a:cubicBezTo>
                <a:cubicBezTo>
                  <a:pt x="357" y="278"/>
                  <a:pt x="439" y="289"/>
                  <a:pt x="521" y="299"/>
                </a:cubicBezTo>
                <a:cubicBezTo>
                  <a:pt x="604" y="309"/>
                  <a:pt x="688" y="316"/>
                  <a:pt x="772" y="322"/>
                </a:cubicBezTo>
                <a:cubicBezTo>
                  <a:pt x="846" y="328"/>
                  <a:pt x="927" y="338"/>
                  <a:pt x="1001" y="328"/>
                </a:cubicBezTo>
                <a:cubicBezTo>
                  <a:pt x="1035" y="323"/>
                  <a:pt x="1034" y="312"/>
                  <a:pt x="1055" y="301"/>
                </a:cubicBezTo>
                <a:cubicBezTo>
                  <a:pt x="1029" y="280"/>
                  <a:pt x="1003" y="259"/>
                  <a:pt x="977" y="239"/>
                </a:cubicBezTo>
                <a:cubicBezTo>
                  <a:pt x="907" y="185"/>
                  <a:pt x="835" y="130"/>
                  <a:pt x="761" y="81"/>
                </a:cubicBezTo>
                <a:cubicBezTo>
                  <a:pt x="706" y="44"/>
                  <a:pt x="648" y="12"/>
                  <a:pt x="588" y="7"/>
                </a:cubicBezTo>
                <a:cubicBezTo>
                  <a:pt x="664" y="67"/>
                  <a:pt x="750" y="117"/>
                  <a:pt x="834" y="166"/>
                </a:cubicBezTo>
                <a:cubicBezTo>
                  <a:pt x="910" y="210"/>
                  <a:pt x="991" y="250"/>
                  <a:pt x="1059" y="306"/>
                </a:cubicBezTo>
                <a:cubicBezTo>
                  <a:pt x="1099" y="339"/>
                  <a:pt x="1140" y="379"/>
                  <a:pt x="1100" y="426"/>
                </a:cubicBezTo>
                <a:cubicBezTo>
                  <a:pt x="1051" y="483"/>
                  <a:pt x="951" y="519"/>
                  <a:pt x="884" y="546"/>
                </a:cubicBezTo>
                <a:cubicBezTo>
                  <a:pt x="794" y="583"/>
                  <a:pt x="701" y="617"/>
                  <a:pt x="615" y="664"/>
                </a:cubicBezTo>
                <a:cubicBezTo>
                  <a:pt x="600" y="674"/>
                  <a:pt x="584" y="683"/>
                  <a:pt x="569" y="693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1925" y="5199063"/>
            <a:ext cx="431800" cy="333375"/>
          </a:xfrm>
          <a:custGeom>
            <a:avLst/>
            <a:gdLst>
              <a:gd name="T0" fmla="+- 0 517 449"/>
              <a:gd name="T1" fmla="*/ T0 w 1201"/>
              <a:gd name="T2" fmla="+- 0 14746 14444"/>
              <a:gd name="T3" fmla="*/ 14746 h 923"/>
              <a:gd name="T4" fmla="+- 0 497 449"/>
              <a:gd name="T5" fmla="*/ T4 w 1201"/>
              <a:gd name="T6" fmla="+- 0 14754 14444"/>
              <a:gd name="T7" fmla="*/ 14754 h 923"/>
              <a:gd name="T8" fmla="+- 0 469 449"/>
              <a:gd name="T9" fmla="*/ T8 w 1201"/>
              <a:gd name="T10" fmla="+- 0 14752 14444"/>
              <a:gd name="T11" fmla="*/ 14752 h 923"/>
              <a:gd name="T12" fmla="+- 0 452 449"/>
              <a:gd name="T13" fmla="*/ T12 w 1201"/>
              <a:gd name="T14" fmla="+- 0 14765 14444"/>
              <a:gd name="T15" fmla="*/ 14765 h 923"/>
              <a:gd name="T16" fmla="+- 0 451 449"/>
              <a:gd name="T17" fmla="*/ T16 w 1201"/>
              <a:gd name="T18" fmla="+- 0 14770 14444"/>
              <a:gd name="T19" fmla="*/ 14770 h 923"/>
              <a:gd name="T20" fmla="+- 0 450 449"/>
              <a:gd name="T21" fmla="*/ T20 w 1201"/>
              <a:gd name="T22" fmla="+- 0 14776 14444"/>
              <a:gd name="T23" fmla="*/ 14776 h 923"/>
              <a:gd name="T24" fmla="+- 0 449 449"/>
              <a:gd name="T25" fmla="*/ T24 w 1201"/>
              <a:gd name="T26" fmla="+- 0 14781 14444"/>
              <a:gd name="T27" fmla="*/ 14781 h 923"/>
              <a:gd name="T28" fmla="+- 0 474 449"/>
              <a:gd name="T29" fmla="*/ T28 w 1201"/>
              <a:gd name="T30" fmla="+- 0 14806 14444"/>
              <a:gd name="T31" fmla="*/ 14806 h 923"/>
              <a:gd name="T32" fmla="+- 0 489 449"/>
              <a:gd name="T33" fmla="*/ T32 w 1201"/>
              <a:gd name="T34" fmla="+- 0 14823 14444"/>
              <a:gd name="T35" fmla="*/ 14823 h 923"/>
              <a:gd name="T36" fmla="+- 0 524 449"/>
              <a:gd name="T37" fmla="*/ T36 w 1201"/>
              <a:gd name="T38" fmla="+- 0 14840 14444"/>
              <a:gd name="T39" fmla="*/ 14840 h 923"/>
              <a:gd name="T40" fmla="+- 0 594 449"/>
              <a:gd name="T41" fmla="*/ T40 w 1201"/>
              <a:gd name="T42" fmla="+- 0 14873 14444"/>
              <a:gd name="T43" fmla="*/ 14873 h 923"/>
              <a:gd name="T44" fmla="+- 0 680 449"/>
              <a:gd name="T45" fmla="*/ T44 w 1201"/>
              <a:gd name="T46" fmla="+- 0 14892 14444"/>
              <a:gd name="T47" fmla="*/ 14892 h 923"/>
              <a:gd name="T48" fmla="+- 0 756 449"/>
              <a:gd name="T49" fmla="*/ T48 w 1201"/>
              <a:gd name="T50" fmla="+- 0 14908 14444"/>
              <a:gd name="T51" fmla="*/ 14908 h 923"/>
              <a:gd name="T52" fmla="+- 0 866 449"/>
              <a:gd name="T53" fmla="*/ T52 w 1201"/>
              <a:gd name="T54" fmla="+- 0 14930 14444"/>
              <a:gd name="T55" fmla="*/ 14930 h 923"/>
              <a:gd name="T56" fmla="+- 0 977 449"/>
              <a:gd name="T57" fmla="*/ T56 w 1201"/>
              <a:gd name="T58" fmla="+- 0 14947 14444"/>
              <a:gd name="T59" fmla="*/ 14947 h 923"/>
              <a:gd name="T60" fmla="+- 0 1088 449"/>
              <a:gd name="T61" fmla="*/ T60 w 1201"/>
              <a:gd name="T62" fmla="+- 0 14960 14444"/>
              <a:gd name="T63" fmla="*/ 14960 h 923"/>
              <a:gd name="T64" fmla="+- 0 1251 449"/>
              <a:gd name="T65" fmla="*/ T64 w 1201"/>
              <a:gd name="T66" fmla="+- 0 14979 14444"/>
              <a:gd name="T67" fmla="*/ 14979 h 923"/>
              <a:gd name="T68" fmla="+- 0 1430 449"/>
              <a:gd name="T69" fmla="*/ T68 w 1201"/>
              <a:gd name="T70" fmla="+- 0 15000 14444"/>
              <a:gd name="T71" fmla="*/ 15000 h 923"/>
              <a:gd name="T72" fmla="+- 0 1592 449"/>
              <a:gd name="T73" fmla="*/ T72 w 1201"/>
              <a:gd name="T74" fmla="+- 0 14970 14444"/>
              <a:gd name="T75" fmla="*/ 14970 h 923"/>
              <a:gd name="T76" fmla="+- 0 1581 449"/>
              <a:gd name="T77" fmla="*/ T76 w 1201"/>
              <a:gd name="T78" fmla="+- 0 14936 14444"/>
              <a:gd name="T79" fmla="*/ 14936 h 923"/>
              <a:gd name="T80" fmla="+- 0 1575 449"/>
              <a:gd name="T81" fmla="*/ T80 w 1201"/>
              <a:gd name="T82" fmla="+- 0 14917 14444"/>
              <a:gd name="T83" fmla="*/ 14917 h 923"/>
              <a:gd name="T84" fmla="+- 0 1548 449"/>
              <a:gd name="T85" fmla="*/ T84 w 1201"/>
              <a:gd name="T86" fmla="+- 0 14881 14444"/>
              <a:gd name="T87" fmla="*/ 14881 h 923"/>
              <a:gd name="T88" fmla="+- 0 1446 449"/>
              <a:gd name="T89" fmla="*/ T88 w 1201"/>
              <a:gd name="T90" fmla="+- 0 14749 14444"/>
              <a:gd name="T91" fmla="*/ 14749 h 923"/>
              <a:gd name="T92" fmla="+- 0 1316 449"/>
              <a:gd name="T93" fmla="*/ T92 w 1201"/>
              <a:gd name="T94" fmla="+- 0 14627 14444"/>
              <a:gd name="T95" fmla="*/ 14627 h 923"/>
              <a:gd name="T96" fmla="+- 0 1184 449"/>
              <a:gd name="T97" fmla="*/ T96 w 1201"/>
              <a:gd name="T98" fmla="+- 0 14525 14444"/>
              <a:gd name="T99" fmla="*/ 14525 h 923"/>
              <a:gd name="T100" fmla="+- 0 1147 449"/>
              <a:gd name="T101" fmla="*/ T100 w 1201"/>
              <a:gd name="T102" fmla="+- 0 14496 14444"/>
              <a:gd name="T103" fmla="*/ 14496 h 923"/>
              <a:gd name="T104" fmla="+- 0 1107 449"/>
              <a:gd name="T105" fmla="*/ T104 w 1201"/>
              <a:gd name="T106" fmla="+- 0 14470 14444"/>
              <a:gd name="T107" fmla="*/ 14470 h 923"/>
              <a:gd name="T108" fmla="+- 0 1068 449"/>
              <a:gd name="T109" fmla="*/ T108 w 1201"/>
              <a:gd name="T110" fmla="+- 0 14444 14444"/>
              <a:gd name="T111" fmla="*/ 14444 h 923"/>
              <a:gd name="T112" fmla="+- 0 1110 449"/>
              <a:gd name="T113" fmla="*/ T112 w 1201"/>
              <a:gd name="T114" fmla="+- 0 14477 14444"/>
              <a:gd name="T115" fmla="*/ 14477 h 923"/>
              <a:gd name="T116" fmla="+- 0 1156 449"/>
              <a:gd name="T117" fmla="*/ T116 w 1201"/>
              <a:gd name="T118" fmla="+- 0 14508 14444"/>
              <a:gd name="T119" fmla="*/ 14508 h 923"/>
              <a:gd name="T120" fmla="+- 0 1203 449"/>
              <a:gd name="T121" fmla="*/ T120 w 1201"/>
              <a:gd name="T122" fmla="+- 0 14537 14444"/>
              <a:gd name="T123" fmla="*/ 14537 h 923"/>
              <a:gd name="T124" fmla="+- 0 1297 449"/>
              <a:gd name="T125" fmla="*/ T124 w 1201"/>
              <a:gd name="T126" fmla="+- 0 14595 14444"/>
              <a:gd name="T127" fmla="*/ 14595 h 923"/>
              <a:gd name="T128" fmla="+- 0 1390 449"/>
              <a:gd name="T129" fmla="*/ T128 w 1201"/>
              <a:gd name="T130" fmla="+- 0 14656 14444"/>
              <a:gd name="T131" fmla="*/ 14656 h 923"/>
              <a:gd name="T132" fmla="+- 0 1478 449"/>
              <a:gd name="T133" fmla="*/ T132 w 1201"/>
              <a:gd name="T134" fmla="+- 0 14723 14444"/>
              <a:gd name="T135" fmla="*/ 14723 h 923"/>
              <a:gd name="T136" fmla="+- 0 1550 449"/>
              <a:gd name="T137" fmla="*/ T136 w 1201"/>
              <a:gd name="T138" fmla="+- 0 14778 14444"/>
              <a:gd name="T139" fmla="*/ 14778 h 923"/>
              <a:gd name="T140" fmla="+- 0 1658 449"/>
              <a:gd name="T141" fmla="*/ T140 w 1201"/>
              <a:gd name="T142" fmla="+- 0 14857 14444"/>
              <a:gd name="T143" fmla="*/ 14857 h 923"/>
              <a:gd name="T144" fmla="+- 0 1649 449"/>
              <a:gd name="T145" fmla="*/ T144 w 1201"/>
              <a:gd name="T146" fmla="+- 0 14960 14444"/>
              <a:gd name="T147" fmla="*/ 14960 h 923"/>
              <a:gd name="T148" fmla="+- 0 1642 449"/>
              <a:gd name="T149" fmla="*/ T148 w 1201"/>
              <a:gd name="T150" fmla="+- 0 15035 14444"/>
              <a:gd name="T151" fmla="*/ 15035 h 923"/>
              <a:gd name="T152" fmla="+- 0 1563 449"/>
              <a:gd name="T153" fmla="*/ T152 w 1201"/>
              <a:gd name="T154" fmla="+- 0 15091 14444"/>
              <a:gd name="T155" fmla="*/ 15091 h 923"/>
              <a:gd name="T156" fmla="+- 0 1509 449"/>
              <a:gd name="T157" fmla="*/ T156 w 1201"/>
              <a:gd name="T158" fmla="+- 0 15132 14444"/>
              <a:gd name="T159" fmla="*/ 15132 h 923"/>
              <a:gd name="T160" fmla="+- 0 1407 449"/>
              <a:gd name="T161" fmla="*/ T160 w 1201"/>
              <a:gd name="T162" fmla="+- 0 15211 14444"/>
              <a:gd name="T163" fmla="*/ 15211 h 923"/>
              <a:gd name="T164" fmla="+- 0 1293 449"/>
              <a:gd name="T165" fmla="*/ T164 w 1201"/>
              <a:gd name="T166" fmla="+- 0 15260 14444"/>
              <a:gd name="T167" fmla="*/ 15260 h 923"/>
              <a:gd name="T168" fmla="+- 0 1179 449"/>
              <a:gd name="T169" fmla="*/ T168 w 1201"/>
              <a:gd name="T170" fmla="+- 0 15318 14444"/>
              <a:gd name="T171" fmla="*/ 15318 h 923"/>
              <a:gd name="T172" fmla="+- 0 1120 449"/>
              <a:gd name="T173" fmla="*/ T172 w 1201"/>
              <a:gd name="T174" fmla="+- 0 15348 14444"/>
              <a:gd name="T175" fmla="*/ 15348 h 923"/>
              <a:gd name="T176" fmla="+- 0 1059 449"/>
              <a:gd name="T177" fmla="*/ T176 w 1201"/>
              <a:gd name="T178" fmla="+- 0 15375 14444"/>
              <a:gd name="T179" fmla="*/ 15375 h 923"/>
              <a:gd name="T180" fmla="+- 0 990 449"/>
              <a:gd name="T181" fmla="*/ T180 w 1201"/>
              <a:gd name="T182" fmla="+- 0 15363 14444"/>
              <a:gd name="T183" fmla="*/ 15363 h 923"/>
              <a:gd name="T184" fmla="+- 0 980 449"/>
              <a:gd name="T185" fmla="*/ T184 w 1201"/>
              <a:gd name="T186" fmla="+- 0 15360 14444"/>
              <a:gd name="T187" fmla="*/ 15360 h 923"/>
              <a:gd name="T188" fmla="+- 0 970 449"/>
              <a:gd name="T189" fmla="*/ T188 w 1201"/>
              <a:gd name="T190" fmla="+- 0 15356 14444"/>
              <a:gd name="T191" fmla="*/ 15356 h 923"/>
              <a:gd name="T192" fmla="+- 0 960 449"/>
              <a:gd name="T193" fmla="*/ T192 w 1201"/>
              <a:gd name="T194" fmla="+- 0 15353 14444"/>
              <a:gd name="T195" fmla="*/ 15353 h 9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</a:cxnLst>
            <a:rect l="0" t="0" r="r" b="b"/>
            <a:pathLst>
              <a:path w="1201" h="923" extrusionOk="0">
                <a:moveTo>
                  <a:pt x="68" y="302"/>
                </a:moveTo>
                <a:cubicBezTo>
                  <a:pt x="48" y="310"/>
                  <a:pt x="20" y="308"/>
                  <a:pt x="3" y="321"/>
                </a:cubicBezTo>
                <a:cubicBezTo>
                  <a:pt x="2" y="326"/>
                  <a:pt x="1" y="332"/>
                  <a:pt x="0" y="337"/>
                </a:cubicBezTo>
                <a:cubicBezTo>
                  <a:pt x="25" y="362"/>
                  <a:pt x="40" y="379"/>
                  <a:pt x="75" y="396"/>
                </a:cubicBezTo>
                <a:cubicBezTo>
                  <a:pt x="145" y="429"/>
                  <a:pt x="231" y="448"/>
                  <a:pt x="307" y="464"/>
                </a:cubicBezTo>
                <a:cubicBezTo>
                  <a:pt x="417" y="486"/>
                  <a:pt x="528" y="503"/>
                  <a:pt x="639" y="516"/>
                </a:cubicBezTo>
                <a:cubicBezTo>
                  <a:pt x="802" y="535"/>
                  <a:pt x="981" y="556"/>
                  <a:pt x="1143" y="526"/>
                </a:cubicBezTo>
                <a:cubicBezTo>
                  <a:pt x="1132" y="492"/>
                  <a:pt x="1126" y="473"/>
                  <a:pt x="1099" y="437"/>
                </a:cubicBezTo>
                <a:cubicBezTo>
                  <a:pt x="997" y="305"/>
                  <a:pt x="867" y="183"/>
                  <a:pt x="735" y="81"/>
                </a:cubicBezTo>
                <a:cubicBezTo>
                  <a:pt x="698" y="52"/>
                  <a:pt x="658" y="26"/>
                  <a:pt x="619" y="0"/>
                </a:cubicBezTo>
                <a:cubicBezTo>
                  <a:pt x="661" y="33"/>
                  <a:pt x="707" y="64"/>
                  <a:pt x="754" y="93"/>
                </a:cubicBezTo>
                <a:cubicBezTo>
                  <a:pt x="848" y="151"/>
                  <a:pt x="941" y="212"/>
                  <a:pt x="1029" y="279"/>
                </a:cubicBezTo>
                <a:cubicBezTo>
                  <a:pt x="1101" y="334"/>
                  <a:pt x="1209" y="413"/>
                  <a:pt x="1200" y="516"/>
                </a:cubicBezTo>
                <a:cubicBezTo>
                  <a:pt x="1193" y="591"/>
                  <a:pt x="1114" y="647"/>
                  <a:pt x="1060" y="688"/>
                </a:cubicBezTo>
                <a:cubicBezTo>
                  <a:pt x="958" y="767"/>
                  <a:pt x="844" y="816"/>
                  <a:pt x="730" y="874"/>
                </a:cubicBezTo>
                <a:cubicBezTo>
                  <a:pt x="671" y="904"/>
                  <a:pt x="610" y="931"/>
                  <a:pt x="541" y="919"/>
                </a:cubicBezTo>
                <a:cubicBezTo>
                  <a:pt x="531" y="916"/>
                  <a:pt x="521" y="912"/>
                  <a:pt x="511" y="909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6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83294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85623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00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6181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491850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325882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20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822059" y="504942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4352075" y="1584972"/>
            <a:ext cx="22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“(post?) Modern OS”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59" y="2073439"/>
            <a:ext cx="2073592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994"/>
            <a:ext cx="9144000" cy="741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6" y="294846"/>
            <a:ext cx="277627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IBM 704 </a:t>
            </a:r>
            <a:r>
              <a:rPr lang="en-US" sz="3200" dirty="0" smtClean="0"/>
              <a:t>(1969)</a:t>
            </a:r>
          </a:p>
          <a:p>
            <a:pPr algn="ctr"/>
            <a:r>
              <a:rPr lang="en-US" sz="3200" dirty="0" smtClean="0"/>
              <a:t>~144 KB</a:t>
            </a:r>
          </a:p>
          <a:p>
            <a:pPr algn="ctr"/>
            <a:r>
              <a:rPr lang="en-US" sz="3200" dirty="0" smtClean="0"/>
              <a:t>$3.5 Million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12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11" y="128159"/>
            <a:ext cx="7770411" cy="62281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2868" y="4209177"/>
            <a:ext cx="200948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PDP</a:t>
            </a:r>
            <a:r>
              <a:rPr lang="en-US" sz="4000" dirty="0"/>
              <a:t>-7 </a:t>
            </a:r>
            <a:endParaRPr lang="en-US" sz="4000" dirty="0" smtClean="0"/>
          </a:p>
          <a:p>
            <a:pPr algn="r"/>
            <a:r>
              <a:rPr lang="en-US" sz="4000" dirty="0" smtClean="0"/>
              <a:t>~8KB </a:t>
            </a:r>
          </a:p>
          <a:p>
            <a:pPr algn="r"/>
            <a:r>
              <a:rPr lang="en-US" sz="4000" dirty="0" smtClean="0"/>
              <a:t>$</a:t>
            </a:r>
            <a:r>
              <a:rPr lang="en-US" sz="4000" dirty="0"/>
              <a:t>72,000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7275" y="5778837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Later picture: PDP-11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0972" y="609341"/>
            <a:ext cx="1587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Ken </a:t>
            </a:r>
            <a:r>
              <a:rPr lang="en-US" dirty="0" smtClean="0">
                <a:solidFill>
                  <a:srgbClr val="C6D9F1"/>
                </a:solidFill>
              </a:rPr>
              <a:t>Thompson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9069" y="5190031"/>
            <a:ext cx="152187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Dennis Ritchie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275" y="407173"/>
            <a:ext cx="2281869" cy="12825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Bell Labs 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7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00" t="17961" r="8270" b="14840"/>
          <a:stretch/>
        </p:blipFill>
        <p:spPr>
          <a:xfrm>
            <a:off x="102054" y="567011"/>
            <a:ext cx="8928830" cy="492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3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209364"/>
            <a:ext cx="4041775" cy="4765336"/>
          </a:xfrm>
        </p:spPr>
        <p:txBody>
          <a:bodyPr/>
          <a:lstStyle/>
          <a:p>
            <a:r>
              <a:rPr lang="en-US" dirty="0" smtClean="0"/>
              <a:t>Process abstraction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Assembly; had to simplify B to fit into machine (C)</a:t>
            </a:r>
          </a:p>
          <a:p>
            <a:r>
              <a:rPr lang="en-US" dirty="0" smtClean="0"/>
              <a:t>No security (until later)</a:t>
            </a:r>
          </a:p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45025" y="4792368"/>
            <a:ext cx="414319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Runs on machines costing $10Ks</a:t>
            </a:r>
          </a:p>
          <a:p>
            <a:r>
              <a:rPr lang="en-US" dirty="0" smtClean="0"/>
              <a:t>Source code available to universities, classroom use permitted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5025" y="5806206"/>
            <a:ext cx="414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 Anti-Trust Settlement: AT&amp;T was not allowed to enter computer business!</a:t>
            </a:r>
            <a:endParaRPr lang="en-US" dirty="0"/>
          </a:p>
        </p:txBody>
      </p:sp>
      <p:sp>
        <p:nvSpPr>
          <p:cNvPr id="1229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63913" y="2595563"/>
            <a:ext cx="2220912" cy="1676400"/>
          </a:xfrm>
          <a:custGeom>
            <a:avLst/>
            <a:gdLst>
              <a:gd name="T0" fmla="+- 0 14059 9346"/>
              <a:gd name="T1" fmla="*/ T0 w 6169"/>
              <a:gd name="T2" fmla="+- 0 7329 7208"/>
              <a:gd name="T3" fmla="*/ 7329 h 4660"/>
              <a:gd name="T4" fmla="+- 0 14081 9346"/>
              <a:gd name="T5" fmla="*/ T4 w 6169"/>
              <a:gd name="T6" fmla="+- 0 7264 7208"/>
              <a:gd name="T7" fmla="*/ 7264 h 4660"/>
              <a:gd name="T8" fmla="+- 0 14301 9346"/>
              <a:gd name="T9" fmla="*/ T8 w 6169"/>
              <a:gd name="T10" fmla="+- 0 7211 7208"/>
              <a:gd name="T11" fmla="*/ 7211 h 4660"/>
              <a:gd name="T12" fmla="+- 0 14858 9346"/>
              <a:gd name="T13" fmla="*/ T12 w 6169"/>
              <a:gd name="T14" fmla="+- 0 7268 7208"/>
              <a:gd name="T15" fmla="*/ 7268 h 4660"/>
              <a:gd name="T16" fmla="+- 0 15494 9346"/>
              <a:gd name="T17" fmla="*/ T16 w 6169"/>
              <a:gd name="T18" fmla="+- 0 7597 7208"/>
              <a:gd name="T19" fmla="*/ 7597 h 4660"/>
              <a:gd name="T20" fmla="+- 0 15360 9346"/>
              <a:gd name="T21" fmla="*/ T20 w 6169"/>
              <a:gd name="T22" fmla="+- 0 7912 7208"/>
              <a:gd name="T23" fmla="*/ 7912 h 4660"/>
              <a:gd name="T24" fmla="+- 0 14799 9346"/>
              <a:gd name="T25" fmla="*/ T24 w 6169"/>
              <a:gd name="T26" fmla="+- 0 8102 7208"/>
              <a:gd name="T27" fmla="*/ 8102 h 4660"/>
              <a:gd name="T28" fmla="+- 0 14064 9346"/>
              <a:gd name="T29" fmla="*/ T28 w 6169"/>
              <a:gd name="T30" fmla="+- 0 7989 7208"/>
              <a:gd name="T31" fmla="*/ 7989 h 4660"/>
              <a:gd name="T32" fmla="+- 0 13385 9346"/>
              <a:gd name="T33" fmla="*/ T32 w 6169"/>
              <a:gd name="T34" fmla="+- 0 7521 7208"/>
              <a:gd name="T35" fmla="*/ 7521 h 4660"/>
              <a:gd name="T36" fmla="+- 0 13355 9346"/>
              <a:gd name="T37" fmla="*/ T36 w 6169"/>
              <a:gd name="T38" fmla="+- 0 7366 7208"/>
              <a:gd name="T39" fmla="*/ 7366 h 4660"/>
              <a:gd name="T40" fmla="+- 0 13867 9346"/>
              <a:gd name="T41" fmla="*/ T40 w 6169"/>
              <a:gd name="T42" fmla="+- 0 7307 7208"/>
              <a:gd name="T43" fmla="*/ 7307 h 4660"/>
              <a:gd name="T44" fmla="+- 0 14671 9346"/>
              <a:gd name="T45" fmla="*/ T44 w 6169"/>
              <a:gd name="T46" fmla="+- 0 7483 7208"/>
              <a:gd name="T47" fmla="*/ 7483 h 4660"/>
              <a:gd name="T48" fmla="+- 0 9346 9346"/>
              <a:gd name="T49" fmla="*/ T48 w 6169"/>
              <a:gd name="T50" fmla="+- 0 9074 7208"/>
              <a:gd name="T51" fmla="*/ 9074 h 4660"/>
              <a:gd name="T52" fmla="+- 0 9495 9346"/>
              <a:gd name="T53" fmla="*/ T52 w 6169"/>
              <a:gd name="T54" fmla="+- 0 9091 7208"/>
              <a:gd name="T55" fmla="*/ 9091 h 4660"/>
              <a:gd name="T56" fmla="+- 0 10688 9346"/>
              <a:gd name="T57" fmla="*/ T56 w 6169"/>
              <a:gd name="T58" fmla="+- 0 9021 7208"/>
              <a:gd name="T59" fmla="*/ 9021 h 4660"/>
              <a:gd name="T60" fmla="+- 0 13961 9346"/>
              <a:gd name="T61" fmla="*/ T60 w 6169"/>
              <a:gd name="T62" fmla="+- 0 9073 7208"/>
              <a:gd name="T63" fmla="*/ 9073 h 4660"/>
              <a:gd name="T64" fmla="+- 0 14112 9346"/>
              <a:gd name="T65" fmla="*/ T64 w 6169"/>
              <a:gd name="T66" fmla="+- 0 9103 7208"/>
              <a:gd name="T67" fmla="*/ 9103 h 4660"/>
              <a:gd name="T68" fmla="+- 0 13959 9346"/>
              <a:gd name="T69" fmla="*/ T68 w 6169"/>
              <a:gd name="T70" fmla="+- 0 9004 7208"/>
              <a:gd name="T71" fmla="*/ 9004 h 4660"/>
              <a:gd name="T72" fmla="+- 0 13134 9346"/>
              <a:gd name="T73" fmla="*/ T72 w 6169"/>
              <a:gd name="T74" fmla="+- 0 8763 7208"/>
              <a:gd name="T75" fmla="*/ 8763 h 4660"/>
              <a:gd name="T76" fmla="+- 0 13030 9346"/>
              <a:gd name="T77" fmla="*/ T76 w 6169"/>
              <a:gd name="T78" fmla="+- 0 8807 7208"/>
              <a:gd name="T79" fmla="*/ 8807 h 4660"/>
              <a:gd name="T80" fmla="+- 0 13162 9346"/>
              <a:gd name="T81" fmla="*/ T80 w 6169"/>
              <a:gd name="T82" fmla="+- 0 8909 7208"/>
              <a:gd name="T83" fmla="*/ 8909 h 4660"/>
              <a:gd name="T84" fmla="+- 0 13856 9346"/>
              <a:gd name="T85" fmla="*/ T84 w 6169"/>
              <a:gd name="T86" fmla="+- 0 9261 7208"/>
              <a:gd name="T87" fmla="*/ 9261 h 4660"/>
              <a:gd name="T88" fmla="+- 0 13767 9346"/>
              <a:gd name="T89" fmla="*/ T88 w 6169"/>
              <a:gd name="T90" fmla="+- 0 9462 7208"/>
              <a:gd name="T91" fmla="*/ 9462 h 4660"/>
              <a:gd name="T92" fmla="+- 0 13035 9346"/>
              <a:gd name="T93" fmla="*/ T92 w 6169"/>
              <a:gd name="T94" fmla="+- 0 9637 7208"/>
              <a:gd name="T95" fmla="*/ 9637 h 4660"/>
              <a:gd name="T96" fmla="+- 0 12939 9346"/>
              <a:gd name="T97" fmla="*/ T96 w 6169"/>
              <a:gd name="T98" fmla="+- 0 9658 7208"/>
              <a:gd name="T99" fmla="*/ 9658 h 4660"/>
              <a:gd name="T100" fmla="+- 0 10532 9346"/>
              <a:gd name="T101" fmla="*/ T100 w 6169"/>
              <a:gd name="T102" fmla="+- 0 11108 7208"/>
              <a:gd name="T103" fmla="*/ 11108 h 4660"/>
              <a:gd name="T104" fmla="+- 0 10719 9346"/>
              <a:gd name="T105" fmla="*/ T104 w 6169"/>
              <a:gd name="T106" fmla="+- 0 11084 7208"/>
              <a:gd name="T107" fmla="*/ 11084 h 4660"/>
              <a:gd name="T108" fmla="+- 0 11325 9346"/>
              <a:gd name="T109" fmla="*/ T108 w 6169"/>
              <a:gd name="T110" fmla="+- 0 11176 7208"/>
              <a:gd name="T111" fmla="*/ 11176 h 4660"/>
              <a:gd name="T112" fmla="+- 0 11990 9346"/>
              <a:gd name="T113" fmla="*/ T112 w 6169"/>
              <a:gd name="T114" fmla="+- 0 11260 7208"/>
              <a:gd name="T115" fmla="*/ 11260 h 4660"/>
              <a:gd name="T116" fmla="+- 0 12566 9346"/>
              <a:gd name="T117" fmla="*/ T116 w 6169"/>
              <a:gd name="T118" fmla="+- 0 11273 7208"/>
              <a:gd name="T119" fmla="*/ 11273 h 4660"/>
              <a:gd name="T120" fmla="+- 0 12768 9346"/>
              <a:gd name="T121" fmla="*/ T120 w 6169"/>
              <a:gd name="T122" fmla="+- 0 11241 7208"/>
              <a:gd name="T123" fmla="*/ 11241 h 4660"/>
              <a:gd name="T124" fmla="+- 0 12625 9346"/>
              <a:gd name="T125" fmla="*/ T124 w 6169"/>
              <a:gd name="T126" fmla="+- 0 11161 7208"/>
              <a:gd name="T127" fmla="*/ 11161 h 4660"/>
              <a:gd name="T128" fmla="+- 0 12086 9346"/>
              <a:gd name="T129" fmla="*/ T128 w 6169"/>
              <a:gd name="T130" fmla="+- 0 10942 7208"/>
              <a:gd name="T131" fmla="*/ 10942 h 4660"/>
              <a:gd name="T132" fmla="+- 0 12071 9346"/>
              <a:gd name="T133" fmla="*/ T132 w 6169"/>
              <a:gd name="T134" fmla="+- 0 10943 7208"/>
              <a:gd name="T135" fmla="*/ 10943 h 4660"/>
              <a:gd name="T136" fmla="+- 0 12235 9346"/>
              <a:gd name="T137" fmla="*/ T136 w 6169"/>
              <a:gd name="T138" fmla="+- 0 11054 7208"/>
              <a:gd name="T139" fmla="*/ 11054 h 4660"/>
              <a:gd name="T140" fmla="+- 0 12717 9346"/>
              <a:gd name="T141" fmla="*/ T140 w 6169"/>
              <a:gd name="T142" fmla="+- 0 11262 7208"/>
              <a:gd name="T143" fmla="*/ 11262 h 4660"/>
              <a:gd name="T144" fmla="+- 0 12508 9346"/>
              <a:gd name="T145" fmla="*/ T144 w 6169"/>
              <a:gd name="T146" fmla="+- 0 11470 7208"/>
              <a:gd name="T147" fmla="*/ 11470 h 4660"/>
              <a:gd name="T148" fmla="+- 0 11802 9346"/>
              <a:gd name="T149" fmla="*/ T148 w 6169"/>
              <a:gd name="T150" fmla="+- 0 11767 7208"/>
              <a:gd name="T151" fmla="*/ 11767 h 4660"/>
              <a:gd name="T152" fmla="+- 0 11459 9346"/>
              <a:gd name="T153" fmla="*/ T152 w 6169"/>
              <a:gd name="T154" fmla="+- 0 11867 7208"/>
              <a:gd name="T155" fmla="*/ 11867 h 46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</a:cxnLst>
            <a:rect l="0" t="0" r="r" b="b"/>
            <a:pathLst>
              <a:path w="6169" h="4660" extrusionOk="0">
                <a:moveTo>
                  <a:pt x="4713" y="121"/>
                </a:moveTo>
                <a:cubicBezTo>
                  <a:pt x="4722" y="90"/>
                  <a:pt x="4703" y="82"/>
                  <a:pt x="4735" y="56"/>
                </a:cubicBezTo>
                <a:cubicBezTo>
                  <a:pt x="4791" y="10"/>
                  <a:pt x="4887" y="7"/>
                  <a:pt x="4955" y="3"/>
                </a:cubicBezTo>
                <a:cubicBezTo>
                  <a:pt x="5141" y="-8"/>
                  <a:pt x="5331" y="19"/>
                  <a:pt x="5512" y="60"/>
                </a:cubicBezTo>
                <a:cubicBezTo>
                  <a:pt x="5719" y="107"/>
                  <a:pt x="6045" y="174"/>
                  <a:pt x="6148" y="389"/>
                </a:cubicBezTo>
                <a:cubicBezTo>
                  <a:pt x="6209" y="517"/>
                  <a:pt x="6110" y="630"/>
                  <a:pt x="6014" y="704"/>
                </a:cubicBezTo>
                <a:cubicBezTo>
                  <a:pt x="5854" y="827"/>
                  <a:pt x="5650" y="877"/>
                  <a:pt x="5453" y="894"/>
                </a:cubicBezTo>
                <a:cubicBezTo>
                  <a:pt x="5202" y="916"/>
                  <a:pt x="4953" y="869"/>
                  <a:pt x="4718" y="781"/>
                </a:cubicBezTo>
                <a:cubicBezTo>
                  <a:pt x="4474" y="690"/>
                  <a:pt x="4187" y="538"/>
                  <a:pt x="4039" y="313"/>
                </a:cubicBezTo>
                <a:cubicBezTo>
                  <a:pt x="4006" y="235"/>
                  <a:pt x="3994" y="214"/>
                  <a:pt x="4009" y="158"/>
                </a:cubicBezTo>
                <a:cubicBezTo>
                  <a:pt x="4177" y="55"/>
                  <a:pt x="4323" y="76"/>
                  <a:pt x="4521" y="99"/>
                </a:cubicBezTo>
                <a:cubicBezTo>
                  <a:pt x="4796" y="132"/>
                  <a:pt x="5058" y="207"/>
                  <a:pt x="5325" y="275"/>
                </a:cubicBezTo>
              </a:path>
              <a:path w="6169" h="4660" extrusionOk="0">
                <a:moveTo>
                  <a:pt x="0" y="1866"/>
                </a:moveTo>
                <a:cubicBezTo>
                  <a:pt x="49" y="1872"/>
                  <a:pt x="96" y="1882"/>
                  <a:pt x="149" y="1883"/>
                </a:cubicBezTo>
                <a:cubicBezTo>
                  <a:pt x="545" y="1894"/>
                  <a:pt x="946" y="1829"/>
                  <a:pt x="1342" y="1813"/>
                </a:cubicBezTo>
                <a:cubicBezTo>
                  <a:pt x="2415" y="1769"/>
                  <a:pt x="3552" y="1678"/>
                  <a:pt x="4615" y="1865"/>
                </a:cubicBezTo>
                <a:cubicBezTo>
                  <a:pt x="4666" y="1874"/>
                  <a:pt x="4716" y="1886"/>
                  <a:pt x="4766" y="1895"/>
                </a:cubicBezTo>
                <a:cubicBezTo>
                  <a:pt x="4716" y="1862"/>
                  <a:pt x="4666" y="1827"/>
                  <a:pt x="4613" y="1796"/>
                </a:cubicBezTo>
                <a:cubicBezTo>
                  <a:pt x="4368" y="1653"/>
                  <a:pt x="4080" y="1517"/>
                  <a:pt x="3788" y="1555"/>
                </a:cubicBezTo>
                <a:cubicBezTo>
                  <a:pt x="3741" y="1561"/>
                  <a:pt x="3718" y="1589"/>
                  <a:pt x="3684" y="1599"/>
                </a:cubicBezTo>
                <a:cubicBezTo>
                  <a:pt x="3727" y="1634"/>
                  <a:pt x="3747" y="1669"/>
                  <a:pt x="3816" y="1701"/>
                </a:cubicBezTo>
                <a:cubicBezTo>
                  <a:pt x="4019" y="1797"/>
                  <a:pt x="4389" y="1837"/>
                  <a:pt x="4510" y="2053"/>
                </a:cubicBezTo>
                <a:cubicBezTo>
                  <a:pt x="4566" y="2152"/>
                  <a:pt x="4492" y="2199"/>
                  <a:pt x="4421" y="2254"/>
                </a:cubicBezTo>
                <a:cubicBezTo>
                  <a:pt x="4241" y="2394"/>
                  <a:pt x="3904" y="2391"/>
                  <a:pt x="3689" y="2429"/>
                </a:cubicBezTo>
                <a:cubicBezTo>
                  <a:pt x="3657" y="2436"/>
                  <a:pt x="3625" y="2443"/>
                  <a:pt x="3593" y="2450"/>
                </a:cubicBezTo>
              </a:path>
              <a:path w="6169" h="4660" extrusionOk="0">
                <a:moveTo>
                  <a:pt x="1186" y="3900"/>
                </a:moveTo>
                <a:cubicBezTo>
                  <a:pt x="1249" y="3889"/>
                  <a:pt x="1305" y="3876"/>
                  <a:pt x="1373" y="3876"/>
                </a:cubicBezTo>
                <a:cubicBezTo>
                  <a:pt x="1576" y="3875"/>
                  <a:pt x="1780" y="3933"/>
                  <a:pt x="1979" y="3968"/>
                </a:cubicBezTo>
                <a:cubicBezTo>
                  <a:pt x="2200" y="4006"/>
                  <a:pt x="2420" y="4036"/>
                  <a:pt x="2644" y="4052"/>
                </a:cubicBezTo>
                <a:cubicBezTo>
                  <a:pt x="2836" y="4066"/>
                  <a:pt x="3028" y="4070"/>
                  <a:pt x="3220" y="4065"/>
                </a:cubicBezTo>
                <a:cubicBezTo>
                  <a:pt x="3296" y="4063"/>
                  <a:pt x="3357" y="4056"/>
                  <a:pt x="3422" y="4033"/>
                </a:cubicBezTo>
                <a:cubicBezTo>
                  <a:pt x="3377" y="4002"/>
                  <a:pt x="3331" y="3976"/>
                  <a:pt x="3279" y="3953"/>
                </a:cubicBezTo>
                <a:cubicBezTo>
                  <a:pt x="3105" y="3875"/>
                  <a:pt x="2927" y="3775"/>
                  <a:pt x="2740" y="3734"/>
                </a:cubicBezTo>
                <a:cubicBezTo>
                  <a:pt x="2735" y="3734"/>
                  <a:pt x="2730" y="3735"/>
                  <a:pt x="2725" y="3735"/>
                </a:cubicBezTo>
                <a:cubicBezTo>
                  <a:pt x="2775" y="3782"/>
                  <a:pt x="2822" y="3815"/>
                  <a:pt x="2889" y="3846"/>
                </a:cubicBezTo>
                <a:cubicBezTo>
                  <a:pt x="3049" y="3919"/>
                  <a:pt x="3226" y="3955"/>
                  <a:pt x="3371" y="4054"/>
                </a:cubicBezTo>
                <a:cubicBezTo>
                  <a:pt x="3322" y="4163"/>
                  <a:pt x="3291" y="4196"/>
                  <a:pt x="3162" y="4262"/>
                </a:cubicBezTo>
                <a:cubicBezTo>
                  <a:pt x="2939" y="4376"/>
                  <a:pt x="2694" y="4479"/>
                  <a:pt x="2456" y="4559"/>
                </a:cubicBezTo>
                <a:cubicBezTo>
                  <a:pt x="2279" y="4609"/>
                  <a:pt x="2227" y="4624"/>
                  <a:pt x="2113" y="4659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46925" y="5053013"/>
            <a:ext cx="695325" cy="80962"/>
          </a:xfrm>
          <a:custGeom>
            <a:avLst/>
            <a:gdLst>
              <a:gd name="T0" fmla="+- 0 21766 19851"/>
              <a:gd name="T1" fmla="*/ T0 w 1933"/>
              <a:gd name="T2" fmla="+- 0 14038 14038"/>
              <a:gd name="T3" fmla="*/ 14038 h 221"/>
              <a:gd name="T4" fmla="+- 0 21764 19851"/>
              <a:gd name="T5" fmla="*/ T4 w 1933"/>
              <a:gd name="T6" fmla="+- 0 14044 14038"/>
              <a:gd name="T7" fmla="*/ 14044 h 221"/>
              <a:gd name="T8" fmla="+- 0 21785 19851"/>
              <a:gd name="T9" fmla="*/ T8 w 1933"/>
              <a:gd name="T10" fmla="+- 0 14059 14038"/>
              <a:gd name="T11" fmla="*/ 14059 h 221"/>
              <a:gd name="T12" fmla="+- 0 21736 19851"/>
              <a:gd name="T13" fmla="*/ T12 w 1933"/>
              <a:gd name="T14" fmla="+- 0 14065 14038"/>
              <a:gd name="T15" fmla="*/ 14065 h 221"/>
              <a:gd name="T16" fmla="+- 0 21682 19851"/>
              <a:gd name="T17" fmla="*/ T16 w 1933"/>
              <a:gd name="T18" fmla="+- 0 14071 14038"/>
              <a:gd name="T19" fmla="*/ 14071 h 221"/>
              <a:gd name="T20" fmla="+- 0 21621 19851"/>
              <a:gd name="T21" fmla="*/ T20 w 1933"/>
              <a:gd name="T22" fmla="+- 0 14062 14038"/>
              <a:gd name="T23" fmla="*/ 14062 h 221"/>
              <a:gd name="T24" fmla="+- 0 21566 19851"/>
              <a:gd name="T25" fmla="*/ T24 w 1933"/>
              <a:gd name="T26" fmla="+- 0 14060 14038"/>
              <a:gd name="T27" fmla="*/ 14060 h 221"/>
              <a:gd name="T28" fmla="+- 0 21457 19851"/>
              <a:gd name="T29" fmla="*/ T28 w 1933"/>
              <a:gd name="T30" fmla="+- 0 14057 14038"/>
              <a:gd name="T31" fmla="*/ 14057 h 221"/>
              <a:gd name="T32" fmla="+- 0 21349 19851"/>
              <a:gd name="T33" fmla="*/ T32 w 1933"/>
              <a:gd name="T34" fmla="+- 0 14060 14038"/>
              <a:gd name="T35" fmla="*/ 14060 h 221"/>
              <a:gd name="T36" fmla="+- 0 21241 19851"/>
              <a:gd name="T37" fmla="*/ T36 w 1933"/>
              <a:gd name="T38" fmla="+- 0 14066 14038"/>
              <a:gd name="T39" fmla="*/ 14066 h 221"/>
              <a:gd name="T40" fmla="+- 0 21079 19851"/>
              <a:gd name="T41" fmla="*/ T40 w 1933"/>
              <a:gd name="T42" fmla="+- 0 14075 14038"/>
              <a:gd name="T43" fmla="*/ 14075 h 221"/>
              <a:gd name="T44" fmla="+- 0 20917 19851"/>
              <a:gd name="T45" fmla="*/ T44 w 1933"/>
              <a:gd name="T46" fmla="+- 0 14094 14038"/>
              <a:gd name="T47" fmla="*/ 14094 h 221"/>
              <a:gd name="T48" fmla="+- 0 20756 19851"/>
              <a:gd name="T49" fmla="*/ T48 w 1933"/>
              <a:gd name="T50" fmla="+- 0 14119 14038"/>
              <a:gd name="T51" fmla="*/ 14119 h 221"/>
              <a:gd name="T52" fmla="+- 0 20572 19851"/>
              <a:gd name="T53" fmla="*/ T52 w 1933"/>
              <a:gd name="T54" fmla="+- 0 14147 14038"/>
              <a:gd name="T55" fmla="*/ 14147 h 221"/>
              <a:gd name="T56" fmla="+- 0 20391 19851"/>
              <a:gd name="T57" fmla="*/ T56 w 1933"/>
              <a:gd name="T58" fmla="+- 0 14193 14038"/>
              <a:gd name="T59" fmla="*/ 14193 h 221"/>
              <a:gd name="T60" fmla="+- 0 20208 19851"/>
              <a:gd name="T61" fmla="*/ T60 w 1933"/>
              <a:gd name="T62" fmla="+- 0 14225 14038"/>
              <a:gd name="T63" fmla="*/ 14225 h 221"/>
              <a:gd name="T64" fmla="+- 0 20087 19851"/>
              <a:gd name="T65" fmla="*/ T64 w 1933"/>
              <a:gd name="T66" fmla="+- 0 14246 14038"/>
              <a:gd name="T67" fmla="*/ 14246 h 221"/>
              <a:gd name="T68" fmla="+- 0 19973 19851"/>
              <a:gd name="T69" fmla="*/ T68 w 1933"/>
              <a:gd name="T70" fmla="+- 0 14253 14038"/>
              <a:gd name="T71" fmla="*/ 14253 h 221"/>
              <a:gd name="T72" fmla="+- 0 19851 19851"/>
              <a:gd name="T73" fmla="*/ T72 w 1933"/>
              <a:gd name="T74" fmla="+- 0 14255 14038"/>
              <a:gd name="T75" fmla="*/ 14255 h 22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1933" h="221" extrusionOk="0">
                <a:moveTo>
                  <a:pt x="1915" y="0"/>
                </a:moveTo>
                <a:cubicBezTo>
                  <a:pt x="1913" y="6"/>
                  <a:pt x="1934" y="21"/>
                  <a:pt x="1885" y="27"/>
                </a:cubicBezTo>
                <a:cubicBezTo>
                  <a:pt x="1831" y="33"/>
                  <a:pt x="1770" y="24"/>
                  <a:pt x="1715" y="22"/>
                </a:cubicBezTo>
                <a:cubicBezTo>
                  <a:pt x="1606" y="19"/>
                  <a:pt x="1498" y="22"/>
                  <a:pt x="1390" y="28"/>
                </a:cubicBezTo>
                <a:cubicBezTo>
                  <a:pt x="1228" y="37"/>
                  <a:pt x="1066" y="56"/>
                  <a:pt x="905" y="81"/>
                </a:cubicBezTo>
                <a:cubicBezTo>
                  <a:pt x="721" y="109"/>
                  <a:pt x="540" y="155"/>
                  <a:pt x="357" y="187"/>
                </a:cubicBezTo>
                <a:cubicBezTo>
                  <a:pt x="236" y="208"/>
                  <a:pt x="122" y="215"/>
                  <a:pt x="0" y="217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46588" y="5765800"/>
            <a:ext cx="338137" cy="549275"/>
          </a:xfrm>
          <a:custGeom>
            <a:avLst/>
            <a:gdLst>
              <a:gd name="T0" fmla="+- 0 13265 12350"/>
              <a:gd name="T1" fmla="*/ T0 w 943"/>
              <a:gd name="T2" fmla="+- 0 16017 16017"/>
              <a:gd name="T3" fmla="*/ 16017 h 1527"/>
              <a:gd name="T4" fmla="+- 0 13274 12350"/>
              <a:gd name="T5" fmla="*/ T4 w 943"/>
              <a:gd name="T6" fmla="+- 0 16049 16017"/>
              <a:gd name="T7" fmla="*/ 16049 h 1527"/>
              <a:gd name="T8" fmla="+- 0 13291 12350"/>
              <a:gd name="T9" fmla="*/ T8 w 943"/>
              <a:gd name="T10" fmla="+- 0 16076 16017"/>
              <a:gd name="T11" fmla="*/ 16076 h 1527"/>
              <a:gd name="T12" fmla="+- 0 13287 12350"/>
              <a:gd name="T13" fmla="*/ T12 w 943"/>
              <a:gd name="T14" fmla="+- 0 16112 16017"/>
              <a:gd name="T15" fmla="*/ 16112 h 1527"/>
              <a:gd name="T16" fmla="+- 0 13281 12350"/>
              <a:gd name="T17" fmla="*/ T16 w 943"/>
              <a:gd name="T18" fmla="+- 0 16160 16017"/>
              <a:gd name="T19" fmla="*/ 16160 h 1527"/>
              <a:gd name="T20" fmla="+- 0 13254 12350"/>
              <a:gd name="T21" fmla="*/ T20 w 943"/>
              <a:gd name="T22" fmla="+- 0 16187 16017"/>
              <a:gd name="T23" fmla="*/ 16187 h 1527"/>
              <a:gd name="T24" fmla="+- 0 13214 12350"/>
              <a:gd name="T25" fmla="*/ T24 w 943"/>
              <a:gd name="T26" fmla="+- 0 16210 16017"/>
              <a:gd name="T27" fmla="*/ 16210 h 1527"/>
              <a:gd name="T28" fmla="+- 0 13169 12350"/>
              <a:gd name="T29" fmla="*/ T28 w 943"/>
              <a:gd name="T30" fmla="+- 0 16236 16017"/>
              <a:gd name="T31" fmla="*/ 16236 h 1527"/>
              <a:gd name="T32" fmla="+- 0 13076 12350"/>
              <a:gd name="T33" fmla="*/ T32 w 943"/>
              <a:gd name="T34" fmla="+- 0 16234 16017"/>
              <a:gd name="T35" fmla="*/ 16234 h 1527"/>
              <a:gd name="T36" fmla="+- 0 13027 12350"/>
              <a:gd name="T37" fmla="*/ T36 w 943"/>
              <a:gd name="T38" fmla="+- 0 16227 16017"/>
              <a:gd name="T39" fmla="*/ 16227 h 1527"/>
              <a:gd name="T40" fmla="+- 0 12955 12350"/>
              <a:gd name="T41" fmla="*/ T40 w 943"/>
              <a:gd name="T42" fmla="+- 0 16216 16017"/>
              <a:gd name="T43" fmla="*/ 16216 h 1527"/>
              <a:gd name="T44" fmla="+- 0 12882 12350"/>
              <a:gd name="T45" fmla="*/ T44 w 943"/>
              <a:gd name="T46" fmla="+- 0 16196 16017"/>
              <a:gd name="T47" fmla="*/ 16196 h 1527"/>
              <a:gd name="T48" fmla="+- 0 12811 12350"/>
              <a:gd name="T49" fmla="*/ T48 w 943"/>
              <a:gd name="T50" fmla="+- 0 16180 16017"/>
              <a:gd name="T51" fmla="*/ 16180 h 1527"/>
              <a:gd name="T52" fmla="+- 0 12727 12350"/>
              <a:gd name="T53" fmla="*/ T52 w 943"/>
              <a:gd name="T54" fmla="+- 0 16162 16017"/>
              <a:gd name="T55" fmla="*/ 16162 h 1527"/>
              <a:gd name="T56" fmla="+- 0 12607 12350"/>
              <a:gd name="T57" fmla="*/ T56 w 943"/>
              <a:gd name="T58" fmla="+- 0 16125 16017"/>
              <a:gd name="T59" fmla="*/ 16125 h 1527"/>
              <a:gd name="T60" fmla="+- 0 12529 12350"/>
              <a:gd name="T61" fmla="*/ T60 w 943"/>
              <a:gd name="T62" fmla="+- 0 16181 16017"/>
              <a:gd name="T63" fmla="*/ 16181 h 1527"/>
              <a:gd name="T64" fmla="+- 0 12484 12350"/>
              <a:gd name="T65" fmla="*/ T64 w 943"/>
              <a:gd name="T66" fmla="+- 0 16214 16017"/>
              <a:gd name="T67" fmla="*/ 16214 h 1527"/>
              <a:gd name="T68" fmla="+- 0 12459 12350"/>
              <a:gd name="T69" fmla="*/ T68 w 943"/>
              <a:gd name="T70" fmla="+- 0 16265 16017"/>
              <a:gd name="T71" fmla="*/ 16265 h 1527"/>
              <a:gd name="T72" fmla="+- 0 12437 12350"/>
              <a:gd name="T73" fmla="*/ T72 w 943"/>
              <a:gd name="T74" fmla="+- 0 16315 16017"/>
              <a:gd name="T75" fmla="*/ 16315 h 1527"/>
              <a:gd name="T76" fmla="+- 0 12392 12350"/>
              <a:gd name="T77" fmla="*/ T76 w 943"/>
              <a:gd name="T78" fmla="+- 0 16419 16017"/>
              <a:gd name="T79" fmla="*/ 16419 h 1527"/>
              <a:gd name="T80" fmla="+- 0 12376 12350"/>
              <a:gd name="T81" fmla="*/ T80 w 943"/>
              <a:gd name="T82" fmla="+- 0 16530 16017"/>
              <a:gd name="T83" fmla="*/ 16530 h 1527"/>
              <a:gd name="T84" fmla="+- 0 12363 12350"/>
              <a:gd name="T85" fmla="*/ T84 w 943"/>
              <a:gd name="T86" fmla="+- 0 16641 16017"/>
              <a:gd name="T87" fmla="*/ 16641 h 1527"/>
              <a:gd name="T88" fmla="+- 0 12346 12350"/>
              <a:gd name="T89" fmla="*/ T88 w 943"/>
              <a:gd name="T90" fmla="+- 0 16788 16017"/>
              <a:gd name="T91" fmla="*/ 16788 h 1527"/>
              <a:gd name="T92" fmla="+- 0 12345 12350"/>
              <a:gd name="T93" fmla="*/ T92 w 943"/>
              <a:gd name="T94" fmla="+- 0 16937 16017"/>
              <a:gd name="T95" fmla="*/ 16937 h 1527"/>
              <a:gd name="T96" fmla="+- 0 12359 12350"/>
              <a:gd name="T97" fmla="*/ T96 w 943"/>
              <a:gd name="T98" fmla="+- 0 17085 16017"/>
              <a:gd name="T99" fmla="*/ 17085 h 1527"/>
              <a:gd name="T100" fmla="+- 0 12373 12350"/>
              <a:gd name="T101" fmla="*/ T100 w 943"/>
              <a:gd name="T102" fmla="+- 0 17226 16017"/>
              <a:gd name="T103" fmla="*/ 17226 h 1527"/>
              <a:gd name="T104" fmla="+- 0 12404 12350"/>
              <a:gd name="T105" fmla="*/ T104 w 943"/>
              <a:gd name="T106" fmla="+- 0 17408 16017"/>
              <a:gd name="T107" fmla="*/ 17408 h 1527"/>
              <a:gd name="T108" fmla="+- 0 12552 12350"/>
              <a:gd name="T109" fmla="*/ T108 w 943"/>
              <a:gd name="T110" fmla="+- 0 17470 16017"/>
              <a:gd name="T111" fmla="*/ 17470 h 1527"/>
              <a:gd name="T112" fmla="+- 0 12641 12350"/>
              <a:gd name="T113" fmla="*/ T112 w 943"/>
              <a:gd name="T114" fmla="+- 0 17507 16017"/>
              <a:gd name="T115" fmla="*/ 17507 h 1527"/>
              <a:gd name="T116" fmla="+- 0 12745 12350"/>
              <a:gd name="T117" fmla="*/ T116 w 943"/>
              <a:gd name="T118" fmla="+- 0 17498 16017"/>
              <a:gd name="T119" fmla="*/ 17498 h 1527"/>
              <a:gd name="T120" fmla="+- 0 12838 12350"/>
              <a:gd name="T121" fmla="*/ T120 w 943"/>
              <a:gd name="T122" fmla="+- 0 17505 16017"/>
              <a:gd name="T123" fmla="*/ 17505 h 1527"/>
              <a:gd name="T124" fmla="+- 0 12990 12350"/>
              <a:gd name="T125" fmla="*/ T124 w 943"/>
              <a:gd name="T126" fmla="+- 0 17516 16017"/>
              <a:gd name="T127" fmla="*/ 17516 h 1527"/>
              <a:gd name="T128" fmla="+- 0 13140 12350"/>
              <a:gd name="T129" fmla="*/ T128 w 943"/>
              <a:gd name="T130" fmla="+- 0 17532 16017"/>
              <a:gd name="T131" fmla="*/ 17532 h 1527"/>
              <a:gd name="T132" fmla="+- 0 13292 12350"/>
              <a:gd name="T133" fmla="*/ T132 w 943"/>
              <a:gd name="T134" fmla="+- 0 17543 16017"/>
              <a:gd name="T135" fmla="*/ 17543 h 152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</a:cxnLst>
            <a:rect l="0" t="0" r="r" b="b"/>
            <a:pathLst>
              <a:path w="943" h="1527" extrusionOk="0">
                <a:moveTo>
                  <a:pt x="915" y="0"/>
                </a:moveTo>
                <a:cubicBezTo>
                  <a:pt x="924" y="32"/>
                  <a:pt x="941" y="59"/>
                  <a:pt x="937" y="95"/>
                </a:cubicBezTo>
                <a:cubicBezTo>
                  <a:pt x="931" y="143"/>
                  <a:pt x="904" y="170"/>
                  <a:pt x="864" y="193"/>
                </a:cubicBezTo>
                <a:cubicBezTo>
                  <a:pt x="819" y="219"/>
                  <a:pt x="726" y="217"/>
                  <a:pt x="677" y="210"/>
                </a:cubicBezTo>
                <a:cubicBezTo>
                  <a:pt x="605" y="199"/>
                  <a:pt x="532" y="179"/>
                  <a:pt x="461" y="163"/>
                </a:cubicBezTo>
                <a:cubicBezTo>
                  <a:pt x="377" y="145"/>
                  <a:pt x="257" y="108"/>
                  <a:pt x="179" y="164"/>
                </a:cubicBezTo>
                <a:cubicBezTo>
                  <a:pt x="134" y="197"/>
                  <a:pt x="109" y="248"/>
                  <a:pt x="87" y="298"/>
                </a:cubicBezTo>
                <a:cubicBezTo>
                  <a:pt x="42" y="402"/>
                  <a:pt x="26" y="513"/>
                  <a:pt x="13" y="624"/>
                </a:cubicBezTo>
                <a:cubicBezTo>
                  <a:pt x="-4" y="771"/>
                  <a:pt x="-5" y="920"/>
                  <a:pt x="9" y="1068"/>
                </a:cubicBezTo>
                <a:cubicBezTo>
                  <a:pt x="23" y="1209"/>
                  <a:pt x="54" y="1391"/>
                  <a:pt x="202" y="1453"/>
                </a:cubicBezTo>
                <a:cubicBezTo>
                  <a:pt x="291" y="1490"/>
                  <a:pt x="395" y="1481"/>
                  <a:pt x="488" y="1488"/>
                </a:cubicBezTo>
                <a:cubicBezTo>
                  <a:pt x="640" y="1499"/>
                  <a:pt x="790" y="1515"/>
                  <a:pt x="942" y="1526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8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90848"/>
            <a:ext cx="6460031" cy="49957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0543" y="5624751"/>
            <a:ext cx="19443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1976 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29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16000"/>
            <a:ext cx="7696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</a:t>
            </a:r>
            <a:r>
              <a:rPr lang="en-US" sz="3200" dirty="0" err="1"/>
              <a:t>Tanenbaum</a:t>
            </a:r>
            <a:r>
              <a:rPr lang="en-US" sz="3200" dirty="0"/>
              <a:t>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599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From</a:t>
            </a:r>
            <a:r>
              <a:rPr lang="en-US" sz="1600" dirty="0"/>
              <a:t>: 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klaava.Helsinki.FI</a:t>
            </a:r>
            <a:r>
              <a:rPr lang="en-US" sz="1600" dirty="0"/>
              <a:t> (Linus Benedict Torvalds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/>
              <a:t>Newsgroups: </a:t>
            </a:r>
            <a:r>
              <a:rPr lang="en-US" sz="1600" dirty="0" err="1"/>
              <a:t>comp.os.minix</a:t>
            </a:r>
            <a:endParaRPr lang="en-US" sz="1600" dirty="0"/>
          </a:p>
          <a:p>
            <a:r>
              <a:rPr lang="en-US" sz="1600" dirty="0"/>
              <a:t>Subject: What would you like to see most in </a:t>
            </a:r>
            <a:r>
              <a:rPr lang="en-US" sz="1600" dirty="0" err="1"/>
              <a:t>minix</a:t>
            </a:r>
            <a:r>
              <a:rPr lang="en-US" sz="1600" dirty="0"/>
              <a:t>?</a:t>
            </a:r>
          </a:p>
          <a:p>
            <a:r>
              <a:rPr lang="en-US" sz="1600" dirty="0"/>
              <a:t>Summary: small poll for my new operating system</a:t>
            </a:r>
          </a:p>
          <a:p>
            <a:r>
              <a:rPr lang="en-US" sz="1600" dirty="0"/>
              <a:t>Keywords: 386, preferences</a:t>
            </a:r>
          </a:p>
          <a:p>
            <a:r>
              <a:rPr lang="en-US" sz="1600" dirty="0" smtClean="0"/>
              <a:t>Date</a:t>
            </a:r>
            <a:r>
              <a:rPr lang="en-US" sz="1600" dirty="0"/>
              <a:t>: 25 Aug 91 20:57:08 GMT</a:t>
            </a:r>
          </a:p>
          <a:p>
            <a:endParaRPr lang="en-US" sz="1600" dirty="0"/>
          </a:p>
          <a:p>
            <a:r>
              <a:rPr lang="en-US" sz="1600" dirty="0"/>
              <a:t>Hello everybody out there using </a:t>
            </a:r>
            <a:r>
              <a:rPr lang="en-US" sz="1600" dirty="0" err="1"/>
              <a:t>minix</a:t>
            </a:r>
            <a:r>
              <a:rPr lang="en-US" sz="1600" dirty="0"/>
              <a:t> -</a:t>
            </a:r>
          </a:p>
          <a:p>
            <a:endParaRPr lang="en-US" sz="1600" dirty="0"/>
          </a:p>
          <a:p>
            <a:r>
              <a:rPr lang="en-US" sz="1600" dirty="0"/>
              <a:t>I'm doing a (free) operating system (just a hobby, won't be big </a:t>
            </a:r>
            <a:r>
              <a:rPr lang="en-US" sz="1600" dirty="0" smtClean="0"/>
              <a:t>and professional </a:t>
            </a:r>
            <a:r>
              <a:rPr lang="en-US" sz="1600" dirty="0"/>
              <a:t>like gnu) for 386(486) AT clones.  This has been </a:t>
            </a:r>
            <a:r>
              <a:rPr lang="en-US" sz="1600" dirty="0" smtClean="0"/>
              <a:t>brewing since </a:t>
            </a:r>
            <a:r>
              <a:rPr lang="en-US" sz="1600" dirty="0" err="1"/>
              <a:t>april</a:t>
            </a:r>
            <a:r>
              <a:rPr lang="en-US" sz="1600" dirty="0"/>
              <a:t>, and is starting to get ready.  I'd like any feedback </a:t>
            </a:r>
            <a:r>
              <a:rPr lang="en-US" sz="1600" dirty="0" smtClean="0"/>
              <a:t>on things </a:t>
            </a:r>
            <a:r>
              <a:rPr lang="en-US" sz="1600" dirty="0"/>
              <a:t>people like/dislike in </a:t>
            </a:r>
            <a:r>
              <a:rPr lang="en-US" sz="1600" dirty="0" err="1"/>
              <a:t>minix</a:t>
            </a:r>
            <a:r>
              <a:rPr lang="en-US" sz="1600" dirty="0"/>
              <a:t>, as my OS resembles it </a:t>
            </a:r>
            <a:r>
              <a:rPr lang="en-US" sz="1600" dirty="0" smtClean="0"/>
              <a:t>somewhat (</a:t>
            </a:r>
            <a:r>
              <a:rPr lang="en-US" sz="1600" dirty="0"/>
              <a:t>same physical layout of the file-system (due to practical reasons</a:t>
            </a:r>
            <a:r>
              <a:rPr lang="en-US" sz="1600" dirty="0" smtClean="0"/>
              <a:t>) among </a:t>
            </a:r>
            <a:r>
              <a:rPr lang="en-US" sz="1600" dirty="0"/>
              <a:t>other things). </a:t>
            </a:r>
          </a:p>
          <a:p>
            <a:endParaRPr lang="en-US" sz="1600" dirty="0"/>
          </a:p>
          <a:p>
            <a:r>
              <a:rPr lang="en-US" sz="1600" dirty="0"/>
              <a:t>I've currently ported bash(1.08) and </a:t>
            </a:r>
            <a:r>
              <a:rPr lang="en-US" sz="1600" dirty="0" err="1"/>
              <a:t>gcc</a:t>
            </a:r>
            <a:r>
              <a:rPr lang="en-US" sz="1600" dirty="0"/>
              <a:t>(1.40), and things seem to work. </a:t>
            </a:r>
            <a:r>
              <a:rPr lang="en-US" sz="1600" dirty="0" smtClean="0"/>
              <a:t>This </a:t>
            </a:r>
            <a:r>
              <a:rPr lang="en-US" sz="1600" dirty="0"/>
              <a:t>implies that I'll get something practical within a few months, </a:t>
            </a:r>
            <a:r>
              <a:rPr lang="en-US" sz="1600" dirty="0" smtClean="0"/>
              <a:t>and I'd </a:t>
            </a:r>
            <a:r>
              <a:rPr lang="en-US" sz="1600" dirty="0"/>
              <a:t>like to know what features most people would want.  Any </a:t>
            </a:r>
            <a:r>
              <a:rPr lang="en-US" sz="1600" dirty="0" smtClean="0"/>
              <a:t>suggestions are </a:t>
            </a:r>
            <a:r>
              <a:rPr lang="en-US" sz="1600" dirty="0"/>
              <a:t>welcome, but I won't promise I'll implement them :-)</a:t>
            </a:r>
          </a:p>
          <a:p>
            <a:endParaRPr lang="en-US" sz="1600" dirty="0"/>
          </a:p>
          <a:p>
            <a:r>
              <a:rPr lang="en-US" sz="1600" dirty="0"/>
              <a:t>		Linus (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kruuna.helsinki.fi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PS.  Yes - it's free of any </a:t>
            </a:r>
            <a:r>
              <a:rPr lang="en-US" sz="1600" dirty="0" err="1"/>
              <a:t>minix</a:t>
            </a:r>
            <a:r>
              <a:rPr lang="en-US" sz="1600" dirty="0"/>
              <a:t> code, and it has a multi-threaded </a:t>
            </a:r>
            <a:r>
              <a:rPr lang="en-US" sz="1600" dirty="0" err="1"/>
              <a:t>fs</a:t>
            </a:r>
            <a:r>
              <a:rPr lang="en-US" sz="1600" dirty="0"/>
              <a:t>. </a:t>
            </a:r>
            <a:r>
              <a:rPr lang="en-US" sz="1600" dirty="0" smtClean="0"/>
              <a:t>It </a:t>
            </a:r>
            <a:r>
              <a:rPr lang="en-US" sz="1600" dirty="0"/>
              <a:t>is NOT </a:t>
            </a:r>
            <a:r>
              <a:rPr lang="en-US" sz="1600" dirty="0" err="1"/>
              <a:t>protable</a:t>
            </a:r>
            <a:r>
              <a:rPr lang="en-US" sz="1600" dirty="0"/>
              <a:t> (uses 386 task switching </a:t>
            </a:r>
            <a:r>
              <a:rPr lang="en-US" sz="1600" dirty="0" err="1"/>
              <a:t>etc</a:t>
            </a:r>
            <a:r>
              <a:rPr lang="en-US" sz="1600" dirty="0"/>
              <a:t>), and it probably </a:t>
            </a:r>
            <a:r>
              <a:rPr lang="en-US" sz="1600" dirty="0" smtClean="0"/>
              <a:t>never will </a:t>
            </a:r>
            <a:r>
              <a:rPr lang="en-US" sz="1600" dirty="0"/>
              <a:t>support anything other than AT-</a:t>
            </a:r>
            <a:r>
              <a:rPr lang="en-US" sz="1600" dirty="0" err="1"/>
              <a:t>harddisks</a:t>
            </a:r>
            <a:r>
              <a:rPr lang="en-US" sz="1600" dirty="0"/>
              <a:t>, as that's all I have :-(. </a:t>
            </a:r>
          </a:p>
        </p:txBody>
      </p:sp>
      <p:sp>
        <p:nvSpPr>
          <p:cNvPr id="1331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74725" y="1917700"/>
            <a:ext cx="722313" cy="31750"/>
          </a:xfrm>
          <a:custGeom>
            <a:avLst/>
            <a:gdLst>
              <a:gd name="T0" fmla="+- 0 4712 2706"/>
              <a:gd name="T1" fmla="*/ T0 w 2007"/>
              <a:gd name="T2" fmla="+- 0 5353 5329"/>
              <a:gd name="T3" fmla="*/ 5353 h 84"/>
              <a:gd name="T4" fmla="+- 0 4678 2706"/>
              <a:gd name="T5" fmla="*/ T4 w 2007"/>
              <a:gd name="T6" fmla="+- 0 5339 5329"/>
              <a:gd name="T7" fmla="*/ 5339 h 84"/>
              <a:gd name="T8" fmla="+- 0 4668 2706"/>
              <a:gd name="T9" fmla="*/ T8 w 2007"/>
              <a:gd name="T10" fmla="+- 0 5332 5329"/>
              <a:gd name="T11" fmla="*/ 5332 h 84"/>
              <a:gd name="T12" fmla="+- 0 4627 2706"/>
              <a:gd name="T13" fmla="*/ T12 w 2007"/>
              <a:gd name="T14" fmla="+- 0 5332 5329"/>
              <a:gd name="T15" fmla="*/ 5332 h 84"/>
              <a:gd name="T16" fmla="+- 0 4544 2706"/>
              <a:gd name="T17" fmla="*/ T16 w 2007"/>
              <a:gd name="T18" fmla="+- 0 5332 5329"/>
              <a:gd name="T19" fmla="*/ 5332 h 84"/>
              <a:gd name="T20" fmla="+- 0 4458 2706"/>
              <a:gd name="T21" fmla="*/ T20 w 2007"/>
              <a:gd name="T22" fmla="+- 0 5364 5329"/>
              <a:gd name="T23" fmla="*/ 5364 h 84"/>
              <a:gd name="T24" fmla="+- 0 4376 2706"/>
              <a:gd name="T25" fmla="*/ T24 w 2007"/>
              <a:gd name="T26" fmla="+- 0 5375 5329"/>
              <a:gd name="T27" fmla="*/ 5375 h 84"/>
              <a:gd name="T28" fmla="+- 0 4213 2706"/>
              <a:gd name="T29" fmla="*/ T28 w 2007"/>
              <a:gd name="T30" fmla="+- 0 5397 5329"/>
              <a:gd name="T31" fmla="*/ 5397 h 84"/>
              <a:gd name="T32" fmla="+- 0 4048 2706"/>
              <a:gd name="T33" fmla="*/ T32 w 2007"/>
              <a:gd name="T34" fmla="+- 0 5411 5329"/>
              <a:gd name="T35" fmla="*/ 5411 h 84"/>
              <a:gd name="T36" fmla="+- 0 3883 2706"/>
              <a:gd name="T37" fmla="*/ T36 w 2007"/>
              <a:gd name="T38" fmla="+- 0 5412 5329"/>
              <a:gd name="T39" fmla="*/ 5412 h 84"/>
              <a:gd name="T40" fmla="+- 0 3691 2706"/>
              <a:gd name="T41" fmla="*/ T40 w 2007"/>
              <a:gd name="T42" fmla="+- 0 5413 5329"/>
              <a:gd name="T43" fmla="*/ 5413 h 84"/>
              <a:gd name="T44" fmla="+- 0 3502 2706"/>
              <a:gd name="T45" fmla="*/ T44 w 2007"/>
              <a:gd name="T46" fmla="+- 0 5397 5329"/>
              <a:gd name="T47" fmla="*/ 5397 h 84"/>
              <a:gd name="T48" fmla="+- 0 3312 2706"/>
              <a:gd name="T49" fmla="*/ T48 w 2007"/>
              <a:gd name="T50" fmla="+- 0 5377 5329"/>
              <a:gd name="T51" fmla="*/ 5377 h 84"/>
              <a:gd name="T52" fmla="+- 0 3159 2706"/>
              <a:gd name="T53" fmla="*/ T52 w 2007"/>
              <a:gd name="T54" fmla="+- 0 5361 5329"/>
              <a:gd name="T55" fmla="*/ 5361 h 84"/>
              <a:gd name="T56" fmla="+- 0 3008 2706"/>
              <a:gd name="T57" fmla="*/ T56 w 2007"/>
              <a:gd name="T58" fmla="+- 0 5337 5329"/>
              <a:gd name="T59" fmla="*/ 5337 h 84"/>
              <a:gd name="T60" fmla="+- 0 2855 2706"/>
              <a:gd name="T61" fmla="*/ T60 w 2007"/>
              <a:gd name="T62" fmla="+- 0 5333 5329"/>
              <a:gd name="T63" fmla="*/ 5333 h 84"/>
              <a:gd name="T64" fmla="+- 0 2776 2706"/>
              <a:gd name="T65" fmla="*/ T64 w 2007"/>
              <a:gd name="T66" fmla="+- 0 5332 5329"/>
              <a:gd name="T67" fmla="*/ 5332 h 84"/>
              <a:gd name="T68" fmla="+- 0 2755 2706"/>
              <a:gd name="T69" fmla="*/ T68 w 2007"/>
              <a:gd name="T70" fmla="+- 0 5330 5329"/>
              <a:gd name="T71" fmla="*/ 5330 h 84"/>
              <a:gd name="T72" fmla="+- 0 2706 2706"/>
              <a:gd name="T73" fmla="*/ T72 w 2007"/>
              <a:gd name="T74" fmla="+- 0 5344 5329"/>
              <a:gd name="T75" fmla="*/ 5344 h 8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2007" h="84" extrusionOk="0">
                <a:moveTo>
                  <a:pt x="2006" y="24"/>
                </a:moveTo>
                <a:cubicBezTo>
                  <a:pt x="1972" y="10"/>
                  <a:pt x="1962" y="3"/>
                  <a:pt x="1921" y="3"/>
                </a:cubicBezTo>
                <a:cubicBezTo>
                  <a:pt x="1838" y="3"/>
                  <a:pt x="1752" y="35"/>
                  <a:pt x="1670" y="46"/>
                </a:cubicBezTo>
                <a:cubicBezTo>
                  <a:pt x="1507" y="68"/>
                  <a:pt x="1342" y="82"/>
                  <a:pt x="1177" y="83"/>
                </a:cubicBezTo>
                <a:cubicBezTo>
                  <a:pt x="985" y="84"/>
                  <a:pt x="796" y="68"/>
                  <a:pt x="606" y="48"/>
                </a:cubicBezTo>
                <a:cubicBezTo>
                  <a:pt x="453" y="32"/>
                  <a:pt x="302" y="8"/>
                  <a:pt x="149" y="4"/>
                </a:cubicBezTo>
                <a:cubicBezTo>
                  <a:pt x="70" y="3"/>
                  <a:pt x="49" y="1"/>
                  <a:pt x="0" y="15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44850" y="2836863"/>
            <a:ext cx="1062038" cy="93662"/>
          </a:xfrm>
          <a:custGeom>
            <a:avLst/>
            <a:gdLst>
              <a:gd name="T0" fmla="+- 0 11964 9012"/>
              <a:gd name="T1" fmla="*/ T0 w 2953"/>
              <a:gd name="T2" fmla="+- 0 7920 7879"/>
              <a:gd name="T3" fmla="*/ 7920 h 262"/>
              <a:gd name="T4" fmla="+- 0 11938 9012"/>
              <a:gd name="T5" fmla="*/ T4 w 2953"/>
              <a:gd name="T6" fmla="+- 0 7906 7879"/>
              <a:gd name="T7" fmla="*/ 7906 h 262"/>
              <a:gd name="T8" fmla="+- 0 11939 9012"/>
              <a:gd name="T9" fmla="*/ T8 w 2953"/>
              <a:gd name="T10" fmla="+- 0 7885 7879"/>
              <a:gd name="T11" fmla="*/ 7885 h 262"/>
              <a:gd name="T12" fmla="+- 0 11887 9012"/>
              <a:gd name="T13" fmla="*/ T12 w 2953"/>
              <a:gd name="T14" fmla="+- 0 7881 7879"/>
              <a:gd name="T15" fmla="*/ 7881 h 262"/>
              <a:gd name="T16" fmla="+- 0 11768 9012"/>
              <a:gd name="T17" fmla="*/ T16 w 2953"/>
              <a:gd name="T18" fmla="+- 0 7872 7879"/>
              <a:gd name="T19" fmla="*/ 7872 h 262"/>
              <a:gd name="T20" fmla="+- 0 11645 9012"/>
              <a:gd name="T21" fmla="*/ T20 w 2953"/>
              <a:gd name="T22" fmla="+- 0 7895 7879"/>
              <a:gd name="T23" fmla="*/ 7895 h 262"/>
              <a:gd name="T24" fmla="+- 0 11527 9012"/>
              <a:gd name="T25" fmla="*/ T24 w 2953"/>
              <a:gd name="T26" fmla="+- 0 7908 7879"/>
              <a:gd name="T27" fmla="*/ 7908 h 262"/>
              <a:gd name="T28" fmla="+- 0 11369 9012"/>
              <a:gd name="T29" fmla="*/ T28 w 2953"/>
              <a:gd name="T30" fmla="+- 0 7925 7879"/>
              <a:gd name="T31" fmla="*/ 7925 h 262"/>
              <a:gd name="T32" fmla="+- 0 11211 9012"/>
              <a:gd name="T33" fmla="*/ T32 w 2953"/>
              <a:gd name="T34" fmla="+- 0 7946 7879"/>
              <a:gd name="T35" fmla="*/ 7946 h 262"/>
              <a:gd name="T36" fmla="+- 0 11052 9012"/>
              <a:gd name="T37" fmla="*/ T36 w 2953"/>
              <a:gd name="T38" fmla="+- 0 7957 7879"/>
              <a:gd name="T39" fmla="*/ 7957 h 262"/>
              <a:gd name="T40" fmla="+- 0 10681 9012"/>
              <a:gd name="T41" fmla="*/ T40 w 2953"/>
              <a:gd name="T42" fmla="+- 0 7983 7879"/>
              <a:gd name="T43" fmla="*/ 7983 h 262"/>
              <a:gd name="T44" fmla="+- 0 10310 9012"/>
              <a:gd name="T45" fmla="*/ T44 w 2953"/>
              <a:gd name="T46" fmla="+- 0 7958 7879"/>
              <a:gd name="T47" fmla="*/ 7958 h 262"/>
              <a:gd name="T48" fmla="+- 0 9939 9012"/>
              <a:gd name="T49" fmla="*/ T48 w 2953"/>
              <a:gd name="T50" fmla="+- 0 7964 7879"/>
              <a:gd name="T51" fmla="*/ 7964 h 262"/>
              <a:gd name="T52" fmla="+- 0 9689 9012"/>
              <a:gd name="T53" fmla="*/ T52 w 2953"/>
              <a:gd name="T54" fmla="+- 0 7968 7879"/>
              <a:gd name="T55" fmla="*/ 7968 h 262"/>
              <a:gd name="T56" fmla="+- 0 9462 9012"/>
              <a:gd name="T57" fmla="*/ T56 w 2953"/>
              <a:gd name="T58" fmla="+- 0 8013 7879"/>
              <a:gd name="T59" fmla="*/ 8013 h 262"/>
              <a:gd name="T60" fmla="+- 0 9226 9012"/>
              <a:gd name="T61" fmla="*/ T60 w 2953"/>
              <a:gd name="T62" fmla="+- 0 8095 7879"/>
              <a:gd name="T63" fmla="*/ 8095 h 262"/>
              <a:gd name="T64" fmla="+- 0 9152 9012"/>
              <a:gd name="T65" fmla="*/ T64 w 2953"/>
              <a:gd name="T66" fmla="+- 0 8121 7879"/>
              <a:gd name="T67" fmla="*/ 8121 h 262"/>
              <a:gd name="T68" fmla="+- 0 9090 9012"/>
              <a:gd name="T69" fmla="*/ T68 w 2953"/>
              <a:gd name="T70" fmla="+- 0 8130 7879"/>
              <a:gd name="T71" fmla="*/ 8130 h 262"/>
              <a:gd name="T72" fmla="+- 0 9012 9012"/>
              <a:gd name="T73" fmla="*/ T72 w 2953"/>
              <a:gd name="T74" fmla="+- 0 8140 7879"/>
              <a:gd name="T75" fmla="*/ 8140 h 26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2953" h="262" extrusionOk="0">
                <a:moveTo>
                  <a:pt x="2952" y="41"/>
                </a:moveTo>
                <a:cubicBezTo>
                  <a:pt x="2926" y="27"/>
                  <a:pt x="2927" y="6"/>
                  <a:pt x="2875" y="2"/>
                </a:cubicBezTo>
                <a:cubicBezTo>
                  <a:pt x="2756" y="-7"/>
                  <a:pt x="2633" y="16"/>
                  <a:pt x="2515" y="29"/>
                </a:cubicBezTo>
                <a:cubicBezTo>
                  <a:pt x="2357" y="46"/>
                  <a:pt x="2199" y="67"/>
                  <a:pt x="2040" y="78"/>
                </a:cubicBezTo>
                <a:cubicBezTo>
                  <a:pt x="1669" y="104"/>
                  <a:pt x="1298" y="79"/>
                  <a:pt x="927" y="85"/>
                </a:cubicBezTo>
                <a:cubicBezTo>
                  <a:pt x="677" y="89"/>
                  <a:pt x="450" y="134"/>
                  <a:pt x="214" y="216"/>
                </a:cubicBezTo>
                <a:cubicBezTo>
                  <a:pt x="140" y="242"/>
                  <a:pt x="78" y="251"/>
                  <a:pt x="0" y="261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265238" y="5503863"/>
            <a:ext cx="1841500" cy="66675"/>
          </a:xfrm>
          <a:custGeom>
            <a:avLst/>
            <a:gdLst>
              <a:gd name="T0" fmla="+- 0 8631 3516"/>
              <a:gd name="T1" fmla="*/ T0 w 5116"/>
              <a:gd name="T2" fmla="+- 0 15413 15290"/>
              <a:gd name="T3" fmla="*/ 15413 h 183"/>
              <a:gd name="T4" fmla="+- 0 8614 3516"/>
              <a:gd name="T5" fmla="*/ T4 w 5116"/>
              <a:gd name="T6" fmla="+- 0 15406 15290"/>
              <a:gd name="T7" fmla="*/ 15406 h 183"/>
              <a:gd name="T8" fmla="+- 0 8641 3516"/>
              <a:gd name="T9" fmla="*/ T8 w 5116"/>
              <a:gd name="T10" fmla="+- 0 15374 15290"/>
              <a:gd name="T11" fmla="*/ 15374 h 183"/>
              <a:gd name="T12" fmla="+- 0 8606 3516"/>
              <a:gd name="T13" fmla="*/ T12 w 5116"/>
              <a:gd name="T14" fmla="+- 0 15370 15290"/>
              <a:gd name="T15" fmla="*/ 15370 h 183"/>
              <a:gd name="T16" fmla="+- 0 8552 3516"/>
              <a:gd name="T17" fmla="*/ T16 w 5116"/>
              <a:gd name="T18" fmla="+- 0 15364 15290"/>
              <a:gd name="T19" fmla="*/ 15364 h 183"/>
              <a:gd name="T20" fmla="+- 0 8493 3516"/>
              <a:gd name="T21" fmla="*/ T20 w 5116"/>
              <a:gd name="T22" fmla="+- 0 15384 15290"/>
              <a:gd name="T23" fmla="*/ 15384 h 183"/>
              <a:gd name="T24" fmla="+- 0 8437 3516"/>
              <a:gd name="T25" fmla="*/ T24 w 5116"/>
              <a:gd name="T26" fmla="+- 0 15381 15290"/>
              <a:gd name="T27" fmla="*/ 15381 h 183"/>
              <a:gd name="T28" fmla="+- 0 8182 3516"/>
              <a:gd name="T29" fmla="*/ T28 w 5116"/>
              <a:gd name="T30" fmla="+- 0 15368 15290"/>
              <a:gd name="T31" fmla="*/ 15368 h 183"/>
              <a:gd name="T32" fmla="+- 0 7933 3516"/>
              <a:gd name="T33" fmla="*/ T32 w 5116"/>
              <a:gd name="T34" fmla="+- 0 15313 15290"/>
              <a:gd name="T35" fmla="*/ 15313 h 183"/>
              <a:gd name="T36" fmla="+- 0 7676 3516"/>
              <a:gd name="T37" fmla="*/ T36 w 5116"/>
              <a:gd name="T38" fmla="+- 0 15307 15290"/>
              <a:gd name="T39" fmla="*/ 15307 h 183"/>
              <a:gd name="T40" fmla="+- 0 7205 3516"/>
              <a:gd name="T41" fmla="*/ T40 w 5116"/>
              <a:gd name="T42" fmla="+- 0 15297 15290"/>
              <a:gd name="T43" fmla="*/ 15297 h 183"/>
              <a:gd name="T44" fmla="+- 0 6730 3516"/>
              <a:gd name="T45" fmla="*/ T44 w 5116"/>
              <a:gd name="T46" fmla="+- 0 15266 15290"/>
              <a:gd name="T47" fmla="*/ 15266 h 183"/>
              <a:gd name="T48" fmla="+- 0 6261 3516"/>
              <a:gd name="T49" fmla="*/ T48 w 5116"/>
              <a:gd name="T50" fmla="+- 0 15320 15290"/>
              <a:gd name="T51" fmla="*/ 15320 h 183"/>
              <a:gd name="T52" fmla="+- 0 5846 3516"/>
              <a:gd name="T53" fmla="*/ T52 w 5116"/>
              <a:gd name="T54" fmla="+- 0 15367 15290"/>
              <a:gd name="T55" fmla="*/ 15367 h 183"/>
              <a:gd name="T56" fmla="+- 0 5456 3516"/>
              <a:gd name="T57" fmla="*/ T56 w 5116"/>
              <a:gd name="T58" fmla="+- 0 15483 15290"/>
              <a:gd name="T59" fmla="*/ 15483 h 183"/>
              <a:gd name="T60" fmla="+- 0 5034 3516"/>
              <a:gd name="T61" fmla="*/ T60 w 5116"/>
              <a:gd name="T62" fmla="+- 0 15469 15290"/>
              <a:gd name="T63" fmla="*/ 15469 h 183"/>
              <a:gd name="T64" fmla="+- 0 4553 3516"/>
              <a:gd name="T65" fmla="*/ T64 w 5116"/>
              <a:gd name="T66" fmla="+- 0 15453 15290"/>
              <a:gd name="T67" fmla="*/ 15453 h 183"/>
              <a:gd name="T68" fmla="+- 0 4077 3516"/>
              <a:gd name="T69" fmla="*/ T68 w 5116"/>
              <a:gd name="T70" fmla="+- 0 15349 15290"/>
              <a:gd name="T71" fmla="*/ 15349 h 183"/>
              <a:gd name="T72" fmla="+- 0 3594 3516"/>
              <a:gd name="T73" fmla="*/ T72 w 5116"/>
              <a:gd name="T74" fmla="+- 0 15370 15290"/>
              <a:gd name="T75" fmla="*/ 15370 h 183"/>
              <a:gd name="T76" fmla="+- 0 3568 3516"/>
              <a:gd name="T77" fmla="*/ T76 w 5116"/>
              <a:gd name="T78" fmla="+- 0 15371 15290"/>
              <a:gd name="T79" fmla="*/ 15371 h 183"/>
              <a:gd name="T80" fmla="+- 0 3542 3516"/>
              <a:gd name="T81" fmla="*/ T80 w 5116"/>
              <a:gd name="T82" fmla="+- 0 15376 15290"/>
              <a:gd name="T83" fmla="*/ 15376 h 183"/>
              <a:gd name="T84" fmla="+- 0 3516 3516"/>
              <a:gd name="T85" fmla="*/ T84 w 5116"/>
              <a:gd name="T86" fmla="+- 0 15377 15290"/>
              <a:gd name="T87" fmla="*/ 15377 h 1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5116" h="183" extrusionOk="0">
                <a:moveTo>
                  <a:pt x="5115" y="123"/>
                </a:moveTo>
                <a:cubicBezTo>
                  <a:pt x="5098" y="116"/>
                  <a:pt x="5125" y="84"/>
                  <a:pt x="5090" y="80"/>
                </a:cubicBezTo>
                <a:cubicBezTo>
                  <a:pt x="5036" y="74"/>
                  <a:pt x="4977" y="94"/>
                  <a:pt x="4921" y="91"/>
                </a:cubicBezTo>
                <a:cubicBezTo>
                  <a:pt x="4666" y="78"/>
                  <a:pt x="4417" y="23"/>
                  <a:pt x="4160" y="17"/>
                </a:cubicBezTo>
                <a:cubicBezTo>
                  <a:pt x="3689" y="7"/>
                  <a:pt x="3214" y="-24"/>
                  <a:pt x="2745" y="30"/>
                </a:cubicBezTo>
                <a:cubicBezTo>
                  <a:pt x="2330" y="77"/>
                  <a:pt x="1940" y="193"/>
                  <a:pt x="1518" y="179"/>
                </a:cubicBezTo>
                <a:cubicBezTo>
                  <a:pt x="1037" y="163"/>
                  <a:pt x="561" y="59"/>
                  <a:pt x="78" y="80"/>
                </a:cubicBezTo>
                <a:cubicBezTo>
                  <a:pt x="52" y="81"/>
                  <a:pt x="26" y="86"/>
                  <a:pt x="0" y="87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3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</p:cNvPr>
          <p:cNvSpPr/>
          <p:nvPr/>
        </p:nvSpPr>
        <p:spPr>
          <a:xfrm>
            <a:off x="359410" y="527956"/>
            <a:ext cx="8327390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From: </a:t>
            </a:r>
            <a:r>
              <a:rPr lang="en-US" sz="2000" dirty="0" err="1"/>
              <a:t>torv</a:t>
            </a:r>
            <a:r>
              <a:rPr lang="en-US" sz="2000" dirty="0"/>
              <a:t>...@</a:t>
            </a:r>
            <a:r>
              <a:rPr lang="en-US" sz="2000" dirty="0" err="1"/>
              <a:t>klaava.Helsinki.FI</a:t>
            </a:r>
            <a:r>
              <a:rPr lang="en-US" sz="2000" dirty="0"/>
              <a:t> (Linus Benedict Torvalds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Newsgroups: </a:t>
            </a:r>
            <a:r>
              <a:rPr lang="en-US" sz="2000" dirty="0" err="1" smtClean="0"/>
              <a:t>comp.os.minix</a:t>
            </a:r>
            <a:endParaRPr lang="en-US" sz="2000" dirty="0"/>
          </a:p>
          <a:p>
            <a:r>
              <a:rPr lang="en-US" sz="2000" dirty="0"/>
              <a:t>Subject: Re: LINUX is </a:t>
            </a:r>
            <a:r>
              <a:rPr lang="en-US" sz="2000" dirty="0" smtClean="0"/>
              <a:t>obsolete</a:t>
            </a:r>
            <a:endParaRPr lang="en-US" sz="2000" dirty="0"/>
          </a:p>
          <a:p>
            <a:r>
              <a:rPr lang="en-US" sz="2000" dirty="0" smtClean="0"/>
              <a:t>Date</a:t>
            </a:r>
            <a:r>
              <a:rPr lang="en-US" sz="2000" dirty="0"/>
              <a:t>: 31 Jan 92 10:33:23 GMT</a:t>
            </a:r>
          </a:p>
          <a:p>
            <a:endParaRPr lang="en-US" sz="2000" dirty="0" smtClean="0"/>
          </a:p>
          <a:p>
            <a:r>
              <a:rPr lang="en-US" sz="2000" dirty="0" smtClean="0"/>
              <a:t>…</a:t>
            </a:r>
          </a:p>
          <a:p>
            <a:endParaRPr lang="en-US" sz="2000" dirty="0" smtClean="0"/>
          </a:p>
          <a:p>
            <a:r>
              <a:rPr lang="en-US" sz="2000" dirty="0" smtClean="0"/>
              <a:t>&gt;</a:t>
            </a:r>
            <a:r>
              <a:rPr lang="en-US" sz="2000" dirty="0"/>
              <a:t>I still maintain the point that designing a </a:t>
            </a:r>
            <a:r>
              <a:rPr lang="en-US" sz="2000" b="1" dirty="0"/>
              <a:t>monolithic kernel </a:t>
            </a:r>
            <a:r>
              <a:rPr lang="en-US" sz="2000" dirty="0"/>
              <a:t>in 1991 is</a:t>
            </a:r>
          </a:p>
          <a:p>
            <a:r>
              <a:rPr lang="en-US" sz="2000" dirty="0"/>
              <a:t>&gt;a fundamental error.  Be thankful you are not my student.  You would not</a:t>
            </a:r>
          </a:p>
          <a:p>
            <a:r>
              <a:rPr lang="en-US" sz="2000" dirty="0"/>
              <a:t>&gt;get a high grade for such a design :-)</a:t>
            </a:r>
          </a:p>
          <a:p>
            <a:endParaRPr lang="en-US" sz="2000" dirty="0"/>
          </a:p>
          <a:p>
            <a:r>
              <a:rPr lang="en-US" sz="2000" dirty="0"/>
              <a:t>Well, </a:t>
            </a:r>
            <a:r>
              <a:rPr lang="en-US" sz="2000" b="1" dirty="0"/>
              <a:t>I probably won't get too good grades even without you</a:t>
            </a:r>
            <a:r>
              <a:rPr lang="en-US" sz="2000" dirty="0"/>
              <a:t>: I had an</a:t>
            </a:r>
          </a:p>
          <a:p>
            <a:r>
              <a:rPr lang="en-US" sz="2000" dirty="0"/>
              <a:t>argument (completely unrelated - not even pertaining to OS's) with the</a:t>
            </a:r>
          </a:p>
          <a:p>
            <a:r>
              <a:rPr lang="en-US" sz="2000" dirty="0"/>
              <a:t>person here at the university that teaches OS design.  I wonder when</a:t>
            </a:r>
          </a:p>
          <a:p>
            <a:r>
              <a:rPr lang="en-US" sz="2000" dirty="0"/>
              <a:t>I'll learn :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7475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35525" y="2957513"/>
            <a:ext cx="1827213" cy="74612"/>
          </a:xfrm>
          <a:custGeom>
            <a:avLst/>
            <a:gdLst>
              <a:gd name="T0" fmla="+- 0 18491 13430"/>
              <a:gd name="T1" fmla="*/ T0 w 5077"/>
              <a:gd name="T2" fmla="+- 0 8334 8216"/>
              <a:gd name="T3" fmla="*/ 8334 h 206"/>
              <a:gd name="T4" fmla="+- 0 18470 13430"/>
              <a:gd name="T5" fmla="*/ T4 w 5077"/>
              <a:gd name="T6" fmla="+- 0 8328 8216"/>
              <a:gd name="T7" fmla="*/ 8328 h 206"/>
              <a:gd name="T8" fmla="+- 0 18480 13430"/>
              <a:gd name="T9" fmla="*/ T8 w 5077"/>
              <a:gd name="T10" fmla="+- 0 8325 8216"/>
              <a:gd name="T11" fmla="*/ 8325 h 206"/>
              <a:gd name="T12" fmla="+- 0 18459 13430"/>
              <a:gd name="T13" fmla="*/ T12 w 5077"/>
              <a:gd name="T14" fmla="+- 0 8320 8216"/>
              <a:gd name="T15" fmla="*/ 8320 h 206"/>
              <a:gd name="T16" fmla="+- 0 18300 13430"/>
              <a:gd name="T17" fmla="*/ T16 w 5077"/>
              <a:gd name="T18" fmla="+- 0 8281 8216"/>
              <a:gd name="T19" fmla="*/ 8281 h 206"/>
              <a:gd name="T20" fmla="+- 0 18173 13430"/>
              <a:gd name="T21" fmla="*/ T20 w 5077"/>
              <a:gd name="T22" fmla="+- 0 8264 8216"/>
              <a:gd name="T23" fmla="*/ 8264 h 206"/>
              <a:gd name="T24" fmla="+- 0 18009 13430"/>
              <a:gd name="T25" fmla="*/ T24 w 5077"/>
              <a:gd name="T26" fmla="+- 0 8284 8216"/>
              <a:gd name="T27" fmla="*/ 8284 h 206"/>
              <a:gd name="T28" fmla="+- 0 17721 13430"/>
              <a:gd name="T29" fmla="*/ T28 w 5077"/>
              <a:gd name="T30" fmla="+- 0 8320 8216"/>
              <a:gd name="T31" fmla="*/ 8320 h 206"/>
              <a:gd name="T32" fmla="+- 0 17436 13430"/>
              <a:gd name="T33" fmla="*/ T32 w 5077"/>
              <a:gd name="T34" fmla="+- 0 8227 8216"/>
              <a:gd name="T35" fmla="*/ 8227 h 206"/>
              <a:gd name="T36" fmla="+- 0 17147 13430"/>
              <a:gd name="T37" fmla="*/ T36 w 5077"/>
              <a:gd name="T38" fmla="+- 0 8218 8216"/>
              <a:gd name="T39" fmla="*/ 8218 h 206"/>
              <a:gd name="T40" fmla="+- 0 16741 13430"/>
              <a:gd name="T41" fmla="*/ T40 w 5077"/>
              <a:gd name="T42" fmla="+- 0 8206 8216"/>
              <a:gd name="T43" fmla="*/ 8206 h 206"/>
              <a:gd name="T44" fmla="+- 0 16360 13430"/>
              <a:gd name="T45" fmla="*/ T44 w 5077"/>
              <a:gd name="T46" fmla="+- 0 8270 8216"/>
              <a:gd name="T47" fmla="*/ 8270 h 206"/>
              <a:gd name="T48" fmla="+- 0 15962 13430"/>
              <a:gd name="T49" fmla="*/ T48 w 5077"/>
              <a:gd name="T50" fmla="+- 0 8336 8216"/>
              <a:gd name="T51" fmla="*/ 8336 h 206"/>
              <a:gd name="T52" fmla="+- 0 15570 13430"/>
              <a:gd name="T53" fmla="*/ T52 w 5077"/>
              <a:gd name="T54" fmla="+- 0 8401 8216"/>
              <a:gd name="T55" fmla="*/ 8401 h 206"/>
              <a:gd name="T56" fmla="+- 0 15178 13430"/>
              <a:gd name="T57" fmla="*/ T56 w 5077"/>
              <a:gd name="T58" fmla="+- 0 8343 8216"/>
              <a:gd name="T59" fmla="*/ 8343 h 206"/>
              <a:gd name="T60" fmla="+- 0 14785 13430"/>
              <a:gd name="T61" fmla="*/ T60 w 5077"/>
              <a:gd name="T62" fmla="+- 0 8381 8216"/>
              <a:gd name="T63" fmla="*/ 8381 h 206"/>
              <a:gd name="T64" fmla="+- 0 14366 13430"/>
              <a:gd name="T65" fmla="*/ T64 w 5077"/>
              <a:gd name="T66" fmla="+- 0 8422 8216"/>
              <a:gd name="T67" fmla="*/ 8422 h 206"/>
              <a:gd name="T68" fmla="+- 0 14016 13430"/>
              <a:gd name="T69" fmla="*/ T68 w 5077"/>
              <a:gd name="T70" fmla="+- 0 8396 8216"/>
              <a:gd name="T71" fmla="*/ 8396 h 206"/>
              <a:gd name="T72" fmla="+- 0 13604 13430"/>
              <a:gd name="T73" fmla="*/ T72 w 5077"/>
              <a:gd name="T74" fmla="+- 0 8330 8216"/>
              <a:gd name="T75" fmla="*/ 8330 h 206"/>
              <a:gd name="T76" fmla="+- 0 13517 13430"/>
              <a:gd name="T77" fmla="*/ T76 w 5077"/>
              <a:gd name="T78" fmla="+- 0 8320 8216"/>
              <a:gd name="T79" fmla="*/ 8320 h 206"/>
              <a:gd name="T80" fmla="+- 0 13488 13430"/>
              <a:gd name="T81" fmla="*/ T80 w 5077"/>
              <a:gd name="T82" fmla="+- 0 8317 8216"/>
              <a:gd name="T83" fmla="*/ 8317 h 206"/>
              <a:gd name="T84" fmla="+- 0 13430 13430"/>
              <a:gd name="T85" fmla="*/ T84 w 5077"/>
              <a:gd name="T86" fmla="+- 0 8307 8216"/>
              <a:gd name="T87" fmla="*/ 8307 h 20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</a:cxnLst>
            <a:rect l="0" t="0" r="r" b="b"/>
            <a:pathLst>
              <a:path w="5077" h="206" extrusionOk="0">
                <a:moveTo>
                  <a:pt x="5061" y="118"/>
                </a:moveTo>
                <a:cubicBezTo>
                  <a:pt x="5040" y="112"/>
                  <a:pt x="5050" y="109"/>
                  <a:pt x="5029" y="104"/>
                </a:cubicBezTo>
                <a:cubicBezTo>
                  <a:pt x="4870" y="65"/>
                  <a:pt x="4743" y="48"/>
                  <a:pt x="4579" y="68"/>
                </a:cubicBezTo>
                <a:cubicBezTo>
                  <a:pt x="4291" y="104"/>
                  <a:pt x="4006" y="11"/>
                  <a:pt x="3717" y="2"/>
                </a:cubicBezTo>
                <a:cubicBezTo>
                  <a:pt x="3311" y="-10"/>
                  <a:pt x="2930" y="54"/>
                  <a:pt x="2532" y="120"/>
                </a:cubicBezTo>
                <a:cubicBezTo>
                  <a:pt x="2140" y="185"/>
                  <a:pt x="1748" y="127"/>
                  <a:pt x="1355" y="165"/>
                </a:cubicBezTo>
                <a:cubicBezTo>
                  <a:pt x="936" y="206"/>
                  <a:pt x="586" y="180"/>
                  <a:pt x="174" y="114"/>
                </a:cubicBezTo>
                <a:cubicBezTo>
                  <a:pt x="87" y="104"/>
                  <a:pt x="58" y="101"/>
                  <a:pt x="0" y="91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05125" y="3303588"/>
            <a:ext cx="3467100" cy="101600"/>
          </a:xfrm>
          <a:custGeom>
            <a:avLst/>
            <a:gdLst>
              <a:gd name="T0" fmla="+- 0 17699 8070"/>
              <a:gd name="T1" fmla="*/ T0 w 9630"/>
              <a:gd name="T2" fmla="+- 0 9355 9177"/>
              <a:gd name="T3" fmla="*/ 9355 h 283"/>
              <a:gd name="T4" fmla="+- 0 17619 8070"/>
              <a:gd name="T5" fmla="*/ T4 w 9630"/>
              <a:gd name="T6" fmla="+- 0 9350 9177"/>
              <a:gd name="T7" fmla="*/ 9350 h 283"/>
              <a:gd name="T8" fmla="+- 0 17529 8070"/>
              <a:gd name="T9" fmla="*/ T8 w 9630"/>
              <a:gd name="T10" fmla="+- 0 9347 9177"/>
              <a:gd name="T11" fmla="*/ 9347 h 283"/>
              <a:gd name="T12" fmla="+- 0 17444 8070"/>
              <a:gd name="T13" fmla="*/ T12 w 9630"/>
              <a:gd name="T14" fmla="+- 0 9344 9177"/>
              <a:gd name="T15" fmla="*/ 9344 h 283"/>
              <a:gd name="T16" fmla="+- 0 17158 8070"/>
              <a:gd name="T17" fmla="*/ T16 w 9630"/>
              <a:gd name="T18" fmla="+- 0 9332 9177"/>
              <a:gd name="T19" fmla="*/ 9332 h 283"/>
              <a:gd name="T20" fmla="+- 0 16928 8070"/>
              <a:gd name="T21" fmla="*/ T20 w 9630"/>
              <a:gd name="T22" fmla="+- 0 9311 9177"/>
              <a:gd name="T23" fmla="*/ 9311 h 283"/>
              <a:gd name="T24" fmla="+- 0 16644 8070"/>
              <a:gd name="T25" fmla="*/ T24 w 9630"/>
              <a:gd name="T26" fmla="+- 0 9357 9177"/>
              <a:gd name="T27" fmla="*/ 9357 h 283"/>
              <a:gd name="T28" fmla="+- 0 16101 8070"/>
              <a:gd name="T29" fmla="*/ T28 w 9630"/>
              <a:gd name="T30" fmla="+- 0 9445 9177"/>
              <a:gd name="T31" fmla="*/ 9445 h 283"/>
              <a:gd name="T32" fmla="+- 0 15526 8070"/>
              <a:gd name="T33" fmla="*/ T32 w 9630"/>
              <a:gd name="T34" fmla="+- 0 9411 9177"/>
              <a:gd name="T35" fmla="*/ 9411 h 283"/>
              <a:gd name="T36" fmla="+- 0 14976 8070"/>
              <a:gd name="T37" fmla="*/ T36 w 9630"/>
              <a:gd name="T38" fmla="+- 0 9429 9177"/>
              <a:gd name="T39" fmla="*/ 9429 h 283"/>
              <a:gd name="T40" fmla="+- 0 13866 8070"/>
              <a:gd name="T41" fmla="*/ T40 w 9630"/>
              <a:gd name="T42" fmla="+- 0 9466 9177"/>
              <a:gd name="T43" fmla="*/ 9466 h 283"/>
              <a:gd name="T44" fmla="+- 0 12751 8070"/>
              <a:gd name="T45" fmla="*/ T44 w 9630"/>
              <a:gd name="T46" fmla="+- 0 9475 9177"/>
              <a:gd name="T47" fmla="*/ 9475 h 283"/>
              <a:gd name="T48" fmla="+- 0 11641 8070"/>
              <a:gd name="T49" fmla="*/ T48 w 9630"/>
              <a:gd name="T50" fmla="+- 0 9451 9177"/>
              <a:gd name="T51" fmla="*/ 9451 h 283"/>
              <a:gd name="T52" fmla="+- 0 10827 8070"/>
              <a:gd name="T53" fmla="*/ T52 w 9630"/>
              <a:gd name="T54" fmla="+- 0 9433 9177"/>
              <a:gd name="T55" fmla="*/ 9433 h 283"/>
              <a:gd name="T56" fmla="+- 0 10063 8070"/>
              <a:gd name="T57" fmla="*/ T56 w 9630"/>
              <a:gd name="T58" fmla="+- 0 9315 9177"/>
              <a:gd name="T59" fmla="*/ 9315 h 283"/>
              <a:gd name="T60" fmla="+- 0 9260 8070"/>
              <a:gd name="T61" fmla="*/ T60 w 9630"/>
              <a:gd name="T62" fmla="+- 0 9211 9177"/>
              <a:gd name="T63" fmla="*/ 9211 h 283"/>
              <a:gd name="T64" fmla="+- 0 8859 8070"/>
              <a:gd name="T65" fmla="*/ T64 w 9630"/>
              <a:gd name="T66" fmla="+- 0 9159 9177"/>
              <a:gd name="T67" fmla="*/ 9159 h 283"/>
              <a:gd name="T68" fmla="+- 0 8469 8070"/>
              <a:gd name="T69" fmla="*/ T68 w 9630"/>
              <a:gd name="T70" fmla="+- 0 9182 9177"/>
              <a:gd name="T71" fmla="*/ 9182 h 283"/>
              <a:gd name="T72" fmla="+- 0 8070 8070"/>
              <a:gd name="T73" fmla="*/ T72 w 9630"/>
              <a:gd name="T74" fmla="+- 0 9241 9177"/>
              <a:gd name="T75" fmla="*/ 9241 h 2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9630" h="283" extrusionOk="0">
                <a:moveTo>
                  <a:pt x="9629" y="178"/>
                </a:moveTo>
                <a:cubicBezTo>
                  <a:pt x="9549" y="173"/>
                  <a:pt x="9459" y="170"/>
                  <a:pt x="9374" y="167"/>
                </a:cubicBezTo>
                <a:cubicBezTo>
                  <a:pt x="9088" y="155"/>
                  <a:pt x="8858" y="134"/>
                  <a:pt x="8574" y="180"/>
                </a:cubicBezTo>
                <a:cubicBezTo>
                  <a:pt x="8031" y="268"/>
                  <a:pt x="7456" y="234"/>
                  <a:pt x="6906" y="252"/>
                </a:cubicBezTo>
                <a:cubicBezTo>
                  <a:pt x="5796" y="289"/>
                  <a:pt x="4681" y="298"/>
                  <a:pt x="3571" y="274"/>
                </a:cubicBezTo>
                <a:cubicBezTo>
                  <a:pt x="2757" y="256"/>
                  <a:pt x="1993" y="138"/>
                  <a:pt x="1190" y="34"/>
                </a:cubicBezTo>
                <a:cubicBezTo>
                  <a:pt x="789" y="-18"/>
                  <a:pt x="399" y="5"/>
                  <a:pt x="0" y="64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19263" y="3641725"/>
            <a:ext cx="2447925" cy="58738"/>
          </a:xfrm>
          <a:custGeom>
            <a:avLst/>
            <a:gdLst>
              <a:gd name="T0" fmla="+- 0 11576 4775"/>
              <a:gd name="T1" fmla="*/ T0 w 6802"/>
              <a:gd name="T2" fmla="+- 0 10279 10117"/>
              <a:gd name="T3" fmla="*/ 10279 h 163"/>
              <a:gd name="T4" fmla="+- 0 11487 4775"/>
              <a:gd name="T5" fmla="*/ T4 w 6802"/>
              <a:gd name="T6" fmla="+- 0 10268 10117"/>
              <a:gd name="T7" fmla="*/ 10268 h 163"/>
              <a:gd name="T8" fmla="+- 0 11399 4775"/>
              <a:gd name="T9" fmla="*/ T8 w 6802"/>
              <a:gd name="T10" fmla="+- 0 10254 10117"/>
              <a:gd name="T11" fmla="*/ 10254 h 163"/>
              <a:gd name="T12" fmla="+- 0 11309 4775"/>
              <a:gd name="T13" fmla="*/ T12 w 6802"/>
              <a:gd name="T14" fmla="+- 0 10247 10117"/>
              <a:gd name="T15" fmla="*/ 10247 h 163"/>
              <a:gd name="T16" fmla="+- 0 10772 4775"/>
              <a:gd name="T17" fmla="*/ T16 w 6802"/>
              <a:gd name="T18" fmla="+- 0 10205 10117"/>
              <a:gd name="T19" fmla="*/ 10205 h 163"/>
              <a:gd name="T20" fmla="+- 0 10230 4775"/>
              <a:gd name="T21" fmla="*/ T20 w 6802"/>
              <a:gd name="T22" fmla="+- 0 10199 10117"/>
              <a:gd name="T23" fmla="*/ 10199 h 163"/>
              <a:gd name="T24" fmla="+- 0 9692 4775"/>
              <a:gd name="T25" fmla="*/ T24 w 6802"/>
              <a:gd name="T26" fmla="+- 0 10178 10117"/>
              <a:gd name="T27" fmla="*/ 10178 h 163"/>
              <a:gd name="T28" fmla="+- 0 8051 4775"/>
              <a:gd name="T29" fmla="*/ T28 w 6802"/>
              <a:gd name="T30" fmla="+- 0 10114 10117"/>
              <a:gd name="T31" fmla="*/ 10114 h 163"/>
              <a:gd name="T32" fmla="+- 0 6416 4775"/>
              <a:gd name="T33" fmla="*/ T32 w 6802"/>
              <a:gd name="T34" fmla="+- 0 10158 10117"/>
              <a:gd name="T35" fmla="*/ 10158 h 163"/>
              <a:gd name="T36" fmla="+- 0 4775 4775"/>
              <a:gd name="T37" fmla="*/ T36 w 6802"/>
              <a:gd name="T38" fmla="+- 0 10145 10117"/>
              <a:gd name="T39" fmla="*/ 10145 h 16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6802" h="163" extrusionOk="0">
                <a:moveTo>
                  <a:pt x="6801" y="162"/>
                </a:moveTo>
                <a:cubicBezTo>
                  <a:pt x="6712" y="151"/>
                  <a:pt x="6624" y="137"/>
                  <a:pt x="6534" y="130"/>
                </a:cubicBezTo>
                <a:cubicBezTo>
                  <a:pt x="5997" y="88"/>
                  <a:pt x="5455" y="82"/>
                  <a:pt x="4917" y="61"/>
                </a:cubicBezTo>
                <a:cubicBezTo>
                  <a:pt x="3276" y="-3"/>
                  <a:pt x="1641" y="41"/>
                  <a:pt x="0" y="28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9738" y="633970"/>
            <a:ext cx="4973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</a:t>
            </a:r>
          </a:p>
          <a:p>
            <a:pPr algn="r"/>
            <a:r>
              <a:rPr lang="en-US" sz="4000" dirty="0" smtClean="0"/>
              <a:t>28 Sept 2003 </a:t>
            </a:r>
          </a:p>
          <a:p>
            <a:pPr algn="r"/>
            <a:r>
              <a:rPr lang="en-US" sz="4000" dirty="0" smtClean="0"/>
              <a:t>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8" y="1405105"/>
            <a:ext cx="3652633" cy="36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98154" y="2188642"/>
            <a:ext cx="233930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Android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71" y="139809"/>
            <a:ext cx="7272413" cy="5904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386" y="6187073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File:Android-System-Architecture.svg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0745"/>
            <a:ext cx="1539106" cy="178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56" y="2567232"/>
            <a:ext cx="779195" cy="1449497"/>
          </a:xfrm>
          <a:prstGeom prst="rect">
            <a:avLst/>
          </a:prstGeom>
        </p:spPr>
      </p:pic>
      <p:sp>
        <p:nvSpPr>
          <p:cNvPr id="16386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375650" y="4556125"/>
            <a:ext cx="650875" cy="1274763"/>
          </a:xfrm>
          <a:custGeom>
            <a:avLst/>
            <a:gdLst>
              <a:gd name="T0" fmla="+- 0 23351 23265"/>
              <a:gd name="T1" fmla="*/ T0 w 1809"/>
              <a:gd name="T2" fmla="+- 0 12802 12655"/>
              <a:gd name="T3" fmla="*/ 12802 h 3541"/>
              <a:gd name="T4" fmla="+- 0 23367 23265"/>
              <a:gd name="T5" fmla="*/ T4 w 1809"/>
              <a:gd name="T6" fmla="+- 0 12778 12655"/>
              <a:gd name="T7" fmla="*/ 12778 h 3541"/>
              <a:gd name="T8" fmla="+- 0 23377 23265"/>
              <a:gd name="T9" fmla="*/ T8 w 1809"/>
              <a:gd name="T10" fmla="+- 0 12754 12655"/>
              <a:gd name="T11" fmla="*/ 12754 h 3541"/>
              <a:gd name="T12" fmla="+- 0 23395 23265"/>
              <a:gd name="T13" fmla="*/ T12 w 1809"/>
              <a:gd name="T14" fmla="+- 0 12731 12655"/>
              <a:gd name="T15" fmla="*/ 12731 h 3541"/>
              <a:gd name="T16" fmla="+- 0 23407 23265"/>
              <a:gd name="T17" fmla="*/ T16 w 1809"/>
              <a:gd name="T18" fmla="+- 0 12716 12655"/>
              <a:gd name="T19" fmla="*/ 12716 h 3541"/>
              <a:gd name="T20" fmla="+- 0 23421 23265"/>
              <a:gd name="T21" fmla="*/ T20 w 1809"/>
              <a:gd name="T22" fmla="+- 0 12686 12655"/>
              <a:gd name="T23" fmla="*/ 12686 h 3541"/>
              <a:gd name="T24" fmla="+- 0 23438 23265"/>
              <a:gd name="T25" fmla="*/ T24 w 1809"/>
              <a:gd name="T26" fmla="+- 0 12675 12655"/>
              <a:gd name="T27" fmla="*/ 12675 h 3541"/>
              <a:gd name="T28" fmla="+- 0 23464 23265"/>
              <a:gd name="T29" fmla="*/ T28 w 1809"/>
              <a:gd name="T30" fmla="+- 0 12659 12655"/>
              <a:gd name="T31" fmla="*/ 12659 h 3541"/>
              <a:gd name="T32" fmla="+- 0 23489 23265"/>
              <a:gd name="T33" fmla="*/ T32 w 1809"/>
              <a:gd name="T34" fmla="+- 0 12658 12655"/>
              <a:gd name="T35" fmla="*/ 12658 h 3541"/>
              <a:gd name="T36" fmla="+- 0 23518 23265"/>
              <a:gd name="T37" fmla="*/ T36 w 1809"/>
              <a:gd name="T38" fmla="+- 0 12655 12655"/>
              <a:gd name="T39" fmla="*/ 12655 h 3541"/>
              <a:gd name="T40" fmla="+- 0 23573 23265"/>
              <a:gd name="T41" fmla="*/ T40 w 1809"/>
              <a:gd name="T42" fmla="+- 0 12649 12655"/>
              <a:gd name="T43" fmla="*/ 12649 h 3541"/>
              <a:gd name="T44" fmla="+- 0 23637 23265"/>
              <a:gd name="T45" fmla="*/ T44 w 1809"/>
              <a:gd name="T46" fmla="+- 0 12659 12655"/>
              <a:gd name="T47" fmla="*/ 12659 h 3541"/>
              <a:gd name="T48" fmla="+- 0 23692 23265"/>
              <a:gd name="T49" fmla="*/ T48 w 1809"/>
              <a:gd name="T50" fmla="+- 0 12663 12655"/>
              <a:gd name="T51" fmla="*/ 12663 h 3541"/>
              <a:gd name="T52" fmla="+- 0 23974 23265"/>
              <a:gd name="T53" fmla="*/ T52 w 1809"/>
              <a:gd name="T54" fmla="+- 0 12683 12655"/>
              <a:gd name="T55" fmla="*/ 12683 h 3541"/>
              <a:gd name="T56" fmla="+- 0 24198 23265"/>
              <a:gd name="T57" fmla="*/ T56 w 1809"/>
              <a:gd name="T58" fmla="+- 0 12753 12655"/>
              <a:gd name="T59" fmla="*/ 12753 h 3541"/>
              <a:gd name="T60" fmla="+- 0 24399 23265"/>
              <a:gd name="T61" fmla="*/ T60 w 1809"/>
              <a:gd name="T62" fmla="+- 0 12961 12655"/>
              <a:gd name="T63" fmla="*/ 12961 h 3541"/>
              <a:gd name="T64" fmla="+- 0 24618 23265"/>
              <a:gd name="T65" fmla="*/ T64 w 1809"/>
              <a:gd name="T66" fmla="+- 0 13188 12655"/>
              <a:gd name="T67" fmla="*/ 13188 h 3541"/>
              <a:gd name="T68" fmla="+- 0 24805 23265"/>
              <a:gd name="T69" fmla="*/ T68 w 1809"/>
              <a:gd name="T70" fmla="+- 0 13475 12655"/>
              <a:gd name="T71" fmla="*/ 13475 h 3541"/>
              <a:gd name="T72" fmla="+- 0 24943 23265"/>
              <a:gd name="T73" fmla="*/ T72 w 1809"/>
              <a:gd name="T74" fmla="+- 0 13758 12655"/>
              <a:gd name="T75" fmla="*/ 13758 h 3541"/>
              <a:gd name="T76" fmla="+- 0 25128 23265"/>
              <a:gd name="T77" fmla="*/ T76 w 1809"/>
              <a:gd name="T78" fmla="+- 0 14137 12655"/>
              <a:gd name="T79" fmla="*/ 14137 h 3541"/>
              <a:gd name="T80" fmla="+- 0 25096 23265"/>
              <a:gd name="T81" fmla="*/ T80 w 1809"/>
              <a:gd name="T82" fmla="+- 0 14601 12655"/>
              <a:gd name="T83" fmla="*/ 14601 h 3541"/>
              <a:gd name="T84" fmla="+- 0 25006 23265"/>
              <a:gd name="T85" fmla="*/ T84 w 1809"/>
              <a:gd name="T86" fmla="+- 0 15002 12655"/>
              <a:gd name="T87" fmla="*/ 15002 h 3541"/>
              <a:gd name="T88" fmla="+- 0 24970 23265"/>
              <a:gd name="T89" fmla="*/ T88 w 1809"/>
              <a:gd name="T90" fmla="+- 0 15160 12655"/>
              <a:gd name="T91" fmla="*/ 15160 h 3541"/>
              <a:gd name="T92" fmla="+- 0 24917 23265"/>
              <a:gd name="T93" fmla="*/ T92 w 1809"/>
              <a:gd name="T94" fmla="+- 0 15307 12655"/>
              <a:gd name="T95" fmla="*/ 15307 h 3541"/>
              <a:gd name="T96" fmla="+- 0 24839 23265"/>
              <a:gd name="T97" fmla="*/ T96 w 1809"/>
              <a:gd name="T98" fmla="+- 0 15449 12655"/>
              <a:gd name="T99" fmla="*/ 15449 h 3541"/>
              <a:gd name="T100" fmla="+- 0 24752 23265"/>
              <a:gd name="T101" fmla="*/ T100 w 1809"/>
              <a:gd name="T102" fmla="+- 0 15607 12655"/>
              <a:gd name="T103" fmla="*/ 15607 h 3541"/>
              <a:gd name="T104" fmla="+- 0 24640 23265"/>
              <a:gd name="T105" fmla="*/ T104 w 1809"/>
              <a:gd name="T106" fmla="+- 0 15727 12655"/>
              <a:gd name="T107" fmla="*/ 15727 h 3541"/>
              <a:gd name="T108" fmla="+- 0 24500 23265"/>
              <a:gd name="T109" fmla="*/ T108 w 1809"/>
              <a:gd name="T110" fmla="+- 0 15840 12655"/>
              <a:gd name="T111" fmla="*/ 15840 h 3541"/>
              <a:gd name="T112" fmla="+- 0 24341 23265"/>
              <a:gd name="T113" fmla="*/ T112 w 1809"/>
              <a:gd name="T114" fmla="+- 0 15968 12655"/>
              <a:gd name="T115" fmla="*/ 15968 h 3541"/>
              <a:gd name="T116" fmla="+- 0 24164 23265"/>
              <a:gd name="T117" fmla="*/ T116 w 1809"/>
              <a:gd name="T118" fmla="+- 0 16059 12655"/>
              <a:gd name="T119" fmla="*/ 16059 h 3541"/>
              <a:gd name="T120" fmla="+- 0 23970 23265"/>
              <a:gd name="T121" fmla="*/ T120 w 1809"/>
              <a:gd name="T122" fmla="+- 0 16122 12655"/>
              <a:gd name="T123" fmla="*/ 16122 h 3541"/>
              <a:gd name="T124" fmla="+- 0 23793 23265"/>
              <a:gd name="T125" fmla="*/ T124 w 1809"/>
              <a:gd name="T126" fmla="+- 0 16180 12655"/>
              <a:gd name="T127" fmla="*/ 16180 h 3541"/>
              <a:gd name="T128" fmla="+- 0 23619 23265"/>
              <a:gd name="T129" fmla="*/ T128 w 1809"/>
              <a:gd name="T130" fmla="+- 0 16192 12655"/>
              <a:gd name="T131" fmla="*/ 16192 h 3541"/>
              <a:gd name="T132" fmla="+- 0 23435 23265"/>
              <a:gd name="T133" fmla="*/ T132 w 1809"/>
              <a:gd name="T134" fmla="+- 0 16191 12655"/>
              <a:gd name="T135" fmla="*/ 16191 h 3541"/>
              <a:gd name="T136" fmla="+- 0 23345 23265"/>
              <a:gd name="T137" fmla="*/ T136 w 1809"/>
              <a:gd name="T138" fmla="+- 0 16190 12655"/>
              <a:gd name="T139" fmla="*/ 16190 h 3541"/>
              <a:gd name="T140" fmla="+- 0 23322 23265"/>
              <a:gd name="T141" fmla="*/ T140 w 1809"/>
              <a:gd name="T142" fmla="+- 0 16189 12655"/>
              <a:gd name="T143" fmla="*/ 16189 h 3541"/>
              <a:gd name="T144" fmla="+- 0 23265 23265"/>
              <a:gd name="T145" fmla="*/ T144 w 1809"/>
              <a:gd name="T146" fmla="+- 0 16195 12655"/>
              <a:gd name="T147" fmla="*/ 16195 h 35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</a:cxnLst>
            <a:rect l="0" t="0" r="r" b="b"/>
            <a:pathLst>
              <a:path w="1809" h="3541" extrusionOk="0">
                <a:moveTo>
                  <a:pt x="86" y="147"/>
                </a:moveTo>
                <a:cubicBezTo>
                  <a:pt x="102" y="123"/>
                  <a:pt x="112" y="99"/>
                  <a:pt x="130" y="76"/>
                </a:cubicBezTo>
                <a:cubicBezTo>
                  <a:pt x="142" y="61"/>
                  <a:pt x="156" y="31"/>
                  <a:pt x="173" y="20"/>
                </a:cubicBezTo>
                <a:cubicBezTo>
                  <a:pt x="199" y="4"/>
                  <a:pt x="224" y="3"/>
                  <a:pt x="253" y="0"/>
                </a:cubicBezTo>
                <a:cubicBezTo>
                  <a:pt x="308" y="-6"/>
                  <a:pt x="372" y="4"/>
                  <a:pt x="427" y="8"/>
                </a:cubicBezTo>
                <a:cubicBezTo>
                  <a:pt x="709" y="28"/>
                  <a:pt x="933" y="98"/>
                  <a:pt x="1134" y="306"/>
                </a:cubicBezTo>
                <a:cubicBezTo>
                  <a:pt x="1353" y="533"/>
                  <a:pt x="1540" y="820"/>
                  <a:pt x="1678" y="1103"/>
                </a:cubicBezTo>
                <a:cubicBezTo>
                  <a:pt x="1863" y="1482"/>
                  <a:pt x="1831" y="1946"/>
                  <a:pt x="1741" y="2347"/>
                </a:cubicBezTo>
                <a:cubicBezTo>
                  <a:pt x="1705" y="2505"/>
                  <a:pt x="1652" y="2652"/>
                  <a:pt x="1574" y="2794"/>
                </a:cubicBezTo>
                <a:cubicBezTo>
                  <a:pt x="1487" y="2952"/>
                  <a:pt x="1375" y="3072"/>
                  <a:pt x="1235" y="3185"/>
                </a:cubicBezTo>
                <a:cubicBezTo>
                  <a:pt x="1076" y="3313"/>
                  <a:pt x="899" y="3404"/>
                  <a:pt x="705" y="3467"/>
                </a:cubicBezTo>
                <a:cubicBezTo>
                  <a:pt x="528" y="3525"/>
                  <a:pt x="354" y="3537"/>
                  <a:pt x="170" y="3536"/>
                </a:cubicBezTo>
                <a:cubicBezTo>
                  <a:pt x="80" y="3535"/>
                  <a:pt x="57" y="3534"/>
                  <a:pt x="0" y="3540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2583" y="3411308"/>
            <a:ext cx="1536530" cy="12130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4989728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1993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15362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4088" y="1927225"/>
            <a:ext cx="1152525" cy="323850"/>
          </a:xfrm>
          <a:custGeom>
            <a:avLst/>
            <a:gdLst>
              <a:gd name="T0" fmla="+- 0 15712 13235"/>
              <a:gd name="T1" fmla="*/ T0 w 3201"/>
              <a:gd name="T2" fmla="+- 0 5411 5355"/>
              <a:gd name="T3" fmla="*/ 5411 h 898"/>
              <a:gd name="T4" fmla="+- 0 15684 13235"/>
              <a:gd name="T5" fmla="*/ T4 w 3201"/>
              <a:gd name="T6" fmla="+- 0 5388 5355"/>
              <a:gd name="T7" fmla="*/ 5388 h 898"/>
              <a:gd name="T8" fmla="+- 0 15512 13235"/>
              <a:gd name="T9" fmla="*/ T8 w 3201"/>
              <a:gd name="T10" fmla="+- 0 5363 5355"/>
              <a:gd name="T11" fmla="*/ 5363 h 898"/>
              <a:gd name="T12" fmla="+- 0 15215 13235"/>
              <a:gd name="T13" fmla="*/ T12 w 3201"/>
              <a:gd name="T14" fmla="+- 0 5359 5355"/>
              <a:gd name="T15" fmla="*/ 5359 h 898"/>
              <a:gd name="T16" fmla="+- 0 14804 13235"/>
              <a:gd name="T17" fmla="*/ T16 w 3201"/>
              <a:gd name="T18" fmla="+- 0 5374 5355"/>
              <a:gd name="T19" fmla="*/ 5374 h 898"/>
              <a:gd name="T20" fmla="+- 0 14389 13235"/>
              <a:gd name="T21" fmla="*/ T20 w 3201"/>
              <a:gd name="T22" fmla="+- 0 5375 5355"/>
              <a:gd name="T23" fmla="*/ 5375 h 898"/>
              <a:gd name="T24" fmla="+- 0 14126 13235"/>
              <a:gd name="T25" fmla="*/ T24 w 3201"/>
              <a:gd name="T26" fmla="+- 0 5376 5355"/>
              <a:gd name="T27" fmla="*/ 5376 h 898"/>
              <a:gd name="T28" fmla="+- 0 16424 13235"/>
              <a:gd name="T29" fmla="*/ T28 w 3201"/>
              <a:gd name="T30" fmla="+- 0 6089 5355"/>
              <a:gd name="T31" fmla="*/ 6089 h 898"/>
              <a:gd name="T32" fmla="+- 0 16397 13235"/>
              <a:gd name="T33" fmla="*/ T32 w 3201"/>
              <a:gd name="T34" fmla="+- 0 6071 5355"/>
              <a:gd name="T35" fmla="*/ 6071 h 898"/>
              <a:gd name="T36" fmla="+- 0 15835 13235"/>
              <a:gd name="T37" fmla="*/ T36 w 3201"/>
              <a:gd name="T38" fmla="+- 0 6177 5355"/>
              <a:gd name="T39" fmla="*/ 6177 h 898"/>
              <a:gd name="T40" fmla="+- 0 15079 13235"/>
              <a:gd name="T41" fmla="*/ T40 w 3201"/>
              <a:gd name="T42" fmla="+- 0 6184 5355"/>
              <a:gd name="T43" fmla="*/ 6184 h 898"/>
              <a:gd name="T44" fmla="+- 0 14172 13235"/>
              <a:gd name="T45" fmla="*/ T44 w 3201"/>
              <a:gd name="T46" fmla="+- 0 6184 5355"/>
              <a:gd name="T47" fmla="*/ 6184 h 898"/>
              <a:gd name="T48" fmla="+- 0 13235 13235"/>
              <a:gd name="T49" fmla="*/ T48 w 3201"/>
              <a:gd name="T50" fmla="+- 0 6252 5355"/>
              <a:gd name="T51" fmla="*/ 6252 h 89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</a:cxnLst>
            <a:rect l="0" t="0" r="r" b="b"/>
            <a:pathLst>
              <a:path w="3201" h="898" extrusionOk="0">
                <a:moveTo>
                  <a:pt x="2477" y="56"/>
                </a:moveTo>
                <a:cubicBezTo>
                  <a:pt x="2475" y="51"/>
                  <a:pt x="2495" y="48"/>
                  <a:pt x="2449" y="33"/>
                </a:cubicBezTo>
                <a:cubicBezTo>
                  <a:pt x="2394" y="16"/>
                  <a:pt x="2334" y="13"/>
                  <a:pt x="2277" y="8"/>
                </a:cubicBezTo>
                <a:cubicBezTo>
                  <a:pt x="2178" y="0"/>
                  <a:pt x="2079" y="2"/>
                  <a:pt x="1980" y="4"/>
                </a:cubicBezTo>
                <a:cubicBezTo>
                  <a:pt x="1843" y="6"/>
                  <a:pt x="1706" y="15"/>
                  <a:pt x="1569" y="19"/>
                </a:cubicBezTo>
                <a:cubicBezTo>
                  <a:pt x="1431" y="23"/>
                  <a:pt x="1292" y="25"/>
                  <a:pt x="1154" y="20"/>
                </a:cubicBezTo>
                <a:cubicBezTo>
                  <a:pt x="1066" y="17"/>
                  <a:pt x="978" y="10"/>
                  <a:pt x="891" y="21"/>
                </a:cubicBezTo>
              </a:path>
              <a:path w="3201" h="898" extrusionOk="0">
                <a:moveTo>
                  <a:pt x="3189" y="734"/>
                </a:moveTo>
                <a:cubicBezTo>
                  <a:pt x="3167" y="730"/>
                  <a:pt x="3184" y="712"/>
                  <a:pt x="3162" y="716"/>
                </a:cubicBezTo>
                <a:cubicBezTo>
                  <a:pt x="2973" y="753"/>
                  <a:pt x="2798" y="809"/>
                  <a:pt x="2600" y="822"/>
                </a:cubicBezTo>
                <a:cubicBezTo>
                  <a:pt x="2348" y="839"/>
                  <a:pt x="2096" y="833"/>
                  <a:pt x="1844" y="829"/>
                </a:cubicBezTo>
                <a:cubicBezTo>
                  <a:pt x="1542" y="825"/>
                  <a:pt x="1239" y="816"/>
                  <a:pt x="937" y="829"/>
                </a:cubicBezTo>
                <a:cubicBezTo>
                  <a:pt x="624" y="842"/>
                  <a:pt x="312" y="879"/>
                  <a:pt x="0" y="897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234902" y="1489743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2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09-03 at 8.3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" y="61809"/>
            <a:ext cx="5890231" cy="498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Shot 2013-09-03 at 9.0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34" y="2213442"/>
            <a:ext cx="5525935" cy="464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279" y="429457"/>
            <a:ext cx="3560990" cy="165440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Earlier this week…</a:t>
            </a:r>
            <a:endParaRPr lang="en-US" dirty="0"/>
          </a:p>
        </p:txBody>
      </p:sp>
      <p:sp>
        <p:nvSpPr>
          <p:cNvPr id="205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43500" y="4105275"/>
            <a:ext cx="1585913" cy="123825"/>
          </a:xfrm>
          <a:custGeom>
            <a:avLst/>
            <a:gdLst>
              <a:gd name="T0" fmla="+- 0 18690 14288"/>
              <a:gd name="T1" fmla="*/ T0 w 4403"/>
              <a:gd name="T2" fmla="+- 0 11403 11403"/>
              <a:gd name="T3" fmla="*/ 11403 h 345"/>
              <a:gd name="T4" fmla="+- 0 18585 14288"/>
              <a:gd name="T5" fmla="*/ T4 w 4403"/>
              <a:gd name="T6" fmla="+- 0 11499 11403"/>
              <a:gd name="T7" fmla="*/ 11499 h 345"/>
              <a:gd name="T8" fmla="+- 0 18516 14288"/>
              <a:gd name="T9" fmla="*/ T8 w 4403"/>
              <a:gd name="T10" fmla="+- 0 11611 11403"/>
              <a:gd name="T11" fmla="*/ 11611 h 345"/>
              <a:gd name="T12" fmla="+- 0 18379 14288"/>
              <a:gd name="T13" fmla="*/ T12 w 4403"/>
              <a:gd name="T14" fmla="+- 0 11669 11403"/>
              <a:gd name="T15" fmla="*/ 11669 h 345"/>
              <a:gd name="T16" fmla="+- 0 18266 14288"/>
              <a:gd name="T17" fmla="*/ T16 w 4403"/>
              <a:gd name="T18" fmla="+- 0 11717 11403"/>
              <a:gd name="T19" fmla="*/ 11717 h 345"/>
              <a:gd name="T20" fmla="+- 0 18114 14288"/>
              <a:gd name="T21" fmla="*/ T20 w 4403"/>
              <a:gd name="T22" fmla="+- 0 11702 11403"/>
              <a:gd name="T23" fmla="*/ 11702 h 345"/>
              <a:gd name="T24" fmla="+- 0 17995 14288"/>
              <a:gd name="T25" fmla="*/ T24 w 4403"/>
              <a:gd name="T26" fmla="+- 0 11698 11403"/>
              <a:gd name="T27" fmla="*/ 11698 h 345"/>
              <a:gd name="T28" fmla="+- 0 17630 14288"/>
              <a:gd name="T29" fmla="*/ T28 w 4403"/>
              <a:gd name="T30" fmla="+- 0 11686 11403"/>
              <a:gd name="T31" fmla="*/ 11686 h 345"/>
              <a:gd name="T32" fmla="+- 0 17289 14288"/>
              <a:gd name="T33" fmla="*/ T32 w 4403"/>
              <a:gd name="T34" fmla="+- 0 11656 11403"/>
              <a:gd name="T35" fmla="*/ 11656 h 345"/>
              <a:gd name="T36" fmla="+- 0 16924 14288"/>
              <a:gd name="T37" fmla="*/ T36 w 4403"/>
              <a:gd name="T38" fmla="+- 0 11702 11403"/>
              <a:gd name="T39" fmla="*/ 11702 h 345"/>
              <a:gd name="T40" fmla="+- 0 16592 14288"/>
              <a:gd name="T41" fmla="*/ T40 w 4403"/>
              <a:gd name="T42" fmla="+- 0 11744 11403"/>
              <a:gd name="T43" fmla="*/ 11744 h 345"/>
              <a:gd name="T44" fmla="+- 0 16288 14288"/>
              <a:gd name="T45" fmla="*/ T44 w 4403"/>
              <a:gd name="T46" fmla="+- 0 11699 11403"/>
              <a:gd name="T47" fmla="*/ 11699 h 345"/>
              <a:gd name="T48" fmla="+- 0 15959 14288"/>
              <a:gd name="T49" fmla="*/ T48 w 4403"/>
              <a:gd name="T50" fmla="+- 0 11671 11403"/>
              <a:gd name="T51" fmla="*/ 11671 h 345"/>
              <a:gd name="T52" fmla="+- 0 15672 14288"/>
              <a:gd name="T53" fmla="*/ T52 w 4403"/>
              <a:gd name="T54" fmla="+- 0 11646 11403"/>
              <a:gd name="T55" fmla="*/ 11646 h 345"/>
              <a:gd name="T56" fmla="+- 0 15382 14288"/>
              <a:gd name="T57" fmla="*/ T56 w 4403"/>
              <a:gd name="T58" fmla="+- 0 11709 11403"/>
              <a:gd name="T59" fmla="*/ 11709 h 345"/>
              <a:gd name="T60" fmla="+- 0 15097 14288"/>
              <a:gd name="T61" fmla="*/ T60 w 4403"/>
              <a:gd name="T62" fmla="+- 0 11730 11403"/>
              <a:gd name="T63" fmla="*/ 11730 h 345"/>
              <a:gd name="T64" fmla="+- 0 14827 14288"/>
              <a:gd name="T65" fmla="*/ T64 w 4403"/>
              <a:gd name="T66" fmla="+- 0 11750 11403"/>
              <a:gd name="T67" fmla="*/ 11750 h 345"/>
              <a:gd name="T68" fmla="+- 0 14556 14288"/>
              <a:gd name="T69" fmla="*/ T68 w 4403"/>
              <a:gd name="T70" fmla="+- 0 11755 11403"/>
              <a:gd name="T71" fmla="*/ 11755 h 345"/>
              <a:gd name="T72" fmla="+- 0 14288 14288"/>
              <a:gd name="T73" fmla="*/ T72 w 4403"/>
              <a:gd name="T74" fmla="+- 0 11721 11403"/>
              <a:gd name="T75" fmla="*/ 11721 h 34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4403" h="345" extrusionOk="0">
                <a:moveTo>
                  <a:pt x="4402" y="0"/>
                </a:moveTo>
                <a:cubicBezTo>
                  <a:pt x="4297" y="96"/>
                  <a:pt x="4228" y="208"/>
                  <a:pt x="4091" y="266"/>
                </a:cubicBezTo>
                <a:cubicBezTo>
                  <a:pt x="3978" y="314"/>
                  <a:pt x="3826" y="299"/>
                  <a:pt x="3707" y="295"/>
                </a:cubicBezTo>
                <a:cubicBezTo>
                  <a:pt x="3342" y="283"/>
                  <a:pt x="3001" y="253"/>
                  <a:pt x="2636" y="299"/>
                </a:cubicBezTo>
                <a:cubicBezTo>
                  <a:pt x="2304" y="341"/>
                  <a:pt x="2000" y="296"/>
                  <a:pt x="1671" y="268"/>
                </a:cubicBezTo>
                <a:cubicBezTo>
                  <a:pt x="1384" y="243"/>
                  <a:pt x="1094" y="306"/>
                  <a:pt x="809" y="327"/>
                </a:cubicBezTo>
                <a:cubicBezTo>
                  <a:pt x="539" y="347"/>
                  <a:pt x="268" y="352"/>
                  <a:pt x="0" y="318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03838" y="6565900"/>
            <a:ext cx="771525" cy="79375"/>
          </a:xfrm>
          <a:custGeom>
            <a:avLst/>
            <a:gdLst>
              <a:gd name="T0" fmla="+- 0 16850 14731"/>
              <a:gd name="T1" fmla="*/ T0 w 2145"/>
              <a:gd name="T2" fmla="+- 0 18395 18238"/>
              <a:gd name="T3" fmla="*/ 18395 h 220"/>
              <a:gd name="T4" fmla="+- 0 16872 14731"/>
              <a:gd name="T5" fmla="*/ T4 w 2145"/>
              <a:gd name="T6" fmla="+- 0 18301 18238"/>
              <a:gd name="T7" fmla="*/ 18301 h 220"/>
              <a:gd name="T8" fmla="+- 0 16900 14731"/>
              <a:gd name="T9" fmla="*/ T8 w 2145"/>
              <a:gd name="T10" fmla="+- 0 18249 18238"/>
              <a:gd name="T11" fmla="*/ 18249 h 220"/>
              <a:gd name="T12" fmla="+- 0 16780 14731"/>
              <a:gd name="T13" fmla="*/ T12 w 2145"/>
              <a:gd name="T14" fmla="+- 0 18238 18238"/>
              <a:gd name="T15" fmla="*/ 18238 h 220"/>
              <a:gd name="T16" fmla="+- 0 16686 14731"/>
              <a:gd name="T17" fmla="*/ T16 w 2145"/>
              <a:gd name="T18" fmla="+- 0 18229 18238"/>
              <a:gd name="T19" fmla="*/ 18229 h 220"/>
              <a:gd name="T20" fmla="+- 0 16580 14731"/>
              <a:gd name="T21" fmla="*/ T20 w 2145"/>
              <a:gd name="T22" fmla="+- 0 18248 18238"/>
              <a:gd name="T23" fmla="*/ 18248 h 220"/>
              <a:gd name="T24" fmla="+- 0 16485 14731"/>
              <a:gd name="T25" fmla="*/ T24 w 2145"/>
              <a:gd name="T26" fmla="+- 0 18254 18238"/>
              <a:gd name="T27" fmla="*/ 18254 h 220"/>
              <a:gd name="T28" fmla="+- 0 16241 14731"/>
              <a:gd name="T29" fmla="*/ T28 w 2145"/>
              <a:gd name="T30" fmla="+- 0 18268 18238"/>
              <a:gd name="T31" fmla="*/ 18268 h 220"/>
              <a:gd name="T32" fmla="+- 0 16014 14731"/>
              <a:gd name="T33" fmla="*/ T32 w 2145"/>
              <a:gd name="T34" fmla="+- 0 18295 18238"/>
              <a:gd name="T35" fmla="*/ 18295 h 220"/>
              <a:gd name="T36" fmla="+- 0 15781 14731"/>
              <a:gd name="T37" fmla="*/ T36 w 2145"/>
              <a:gd name="T38" fmla="+- 0 18371 18238"/>
              <a:gd name="T39" fmla="*/ 18371 h 220"/>
              <a:gd name="T40" fmla="+- 0 15648 14731"/>
              <a:gd name="T41" fmla="*/ T40 w 2145"/>
              <a:gd name="T42" fmla="+- 0 18415 18238"/>
              <a:gd name="T43" fmla="*/ 18415 h 220"/>
              <a:gd name="T44" fmla="+- 0 15546 14731"/>
              <a:gd name="T45" fmla="*/ T44 w 2145"/>
              <a:gd name="T46" fmla="+- 0 18454 18238"/>
              <a:gd name="T47" fmla="*/ 18454 h 220"/>
              <a:gd name="T48" fmla="+- 0 15402 14731"/>
              <a:gd name="T49" fmla="*/ T48 w 2145"/>
              <a:gd name="T50" fmla="+- 0 18430 18238"/>
              <a:gd name="T51" fmla="*/ 18430 h 220"/>
              <a:gd name="T52" fmla="+- 0 15265 14731"/>
              <a:gd name="T53" fmla="*/ T52 w 2145"/>
              <a:gd name="T54" fmla="+- 0 18408 18238"/>
              <a:gd name="T55" fmla="*/ 18408 h 220"/>
              <a:gd name="T56" fmla="+- 0 15140 14731"/>
              <a:gd name="T57" fmla="*/ T56 w 2145"/>
              <a:gd name="T58" fmla="+- 0 18364 18238"/>
              <a:gd name="T59" fmla="*/ 18364 h 220"/>
              <a:gd name="T60" fmla="+- 0 14999 14731"/>
              <a:gd name="T61" fmla="*/ T60 w 2145"/>
              <a:gd name="T62" fmla="+- 0 18388 18238"/>
              <a:gd name="T63" fmla="*/ 18388 h 220"/>
              <a:gd name="T64" fmla="+- 0 14908 14731"/>
              <a:gd name="T65" fmla="*/ T64 w 2145"/>
              <a:gd name="T66" fmla="+- 0 18403 18238"/>
              <a:gd name="T67" fmla="*/ 18403 h 220"/>
              <a:gd name="T68" fmla="+- 0 14822 14731"/>
              <a:gd name="T69" fmla="*/ T68 w 2145"/>
              <a:gd name="T70" fmla="+- 0 18441 18238"/>
              <a:gd name="T71" fmla="*/ 18441 h 220"/>
              <a:gd name="T72" fmla="+- 0 14731 14731"/>
              <a:gd name="T73" fmla="*/ T72 w 2145"/>
              <a:gd name="T74" fmla="+- 0 18457 18238"/>
              <a:gd name="T75" fmla="*/ 18457 h 22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2145" h="220" extrusionOk="0">
                <a:moveTo>
                  <a:pt x="2119" y="157"/>
                </a:moveTo>
                <a:cubicBezTo>
                  <a:pt x="2141" y="63"/>
                  <a:pt x="2169" y="11"/>
                  <a:pt x="2049" y="0"/>
                </a:cubicBezTo>
                <a:cubicBezTo>
                  <a:pt x="1955" y="-9"/>
                  <a:pt x="1849" y="10"/>
                  <a:pt x="1754" y="16"/>
                </a:cubicBezTo>
                <a:cubicBezTo>
                  <a:pt x="1510" y="30"/>
                  <a:pt x="1283" y="57"/>
                  <a:pt x="1050" y="133"/>
                </a:cubicBezTo>
                <a:cubicBezTo>
                  <a:pt x="917" y="177"/>
                  <a:pt x="815" y="216"/>
                  <a:pt x="671" y="192"/>
                </a:cubicBezTo>
                <a:cubicBezTo>
                  <a:pt x="534" y="170"/>
                  <a:pt x="409" y="126"/>
                  <a:pt x="268" y="150"/>
                </a:cubicBezTo>
                <a:cubicBezTo>
                  <a:pt x="177" y="165"/>
                  <a:pt x="91" y="203"/>
                  <a:pt x="0" y="21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40" y="376700"/>
            <a:ext cx="41941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13.8 Billion years of Progress!</a:t>
            </a:r>
            <a:endParaRPr lang="en-US" dirty="0">
              <a:solidFill>
                <a:srgbClr val="C6D9F1"/>
              </a:solidFill>
            </a:endParaRPr>
          </a:p>
        </p:txBody>
      </p:sp>
      <p:pic>
        <p:nvPicPr>
          <p:cNvPr id="7" name="Picture 6" descr="Screen Shot 2013-09-05 at 8.31.18 AM.png"/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148" y="3311345"/>
            <a:ext cx="6933279" cy="26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2583" y="3446261"/>
            <a:ext cx="1536530" cy="12130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179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504942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1969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509897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1993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234902" y="1524696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/>
          <a:srcRect l="26035" t="1336" r="21691" b="-1336"/>
          <a:stretch/>
        </p:blipFill>
        <p:spPr>
          <a:xfrm>
            <a:off x="7519762" y="1561534"/>
            <a:ext cx="1595218" cy="2034424"/>
          </a:xfrm>
          <a:prstGeom prst="rect">
            <a:avLst/>
          </a:prstGeom>
        </p:spPr>
      </p:pic>
      <p:sp>
        <p:nvSpPr>
          <p:cNvPr id="1741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32200" y="4752975"/>
            <a:ext cx="2214563" cy="396875"/>
          </a:xfrm>
          <a:custGeom>
            <a:avLst/>
            <a:gdLst>
              <a:gd name="T0" fmla="+- 0 10139 10088"/>
              <a:gd name="T1" fmla="*/ T0 w 6153"/>
              <a:gd name="T2" fmla="+- 0 13206 13201"/>
              <a:gd name="T3" fmla="*/ 13206 h 1105"/>
              <a:gd name="T4" fmla="+- 0 10133 10088"/>
              <a:gd name="T5" fmla="*/ T4 w 6153"/>
              <a:gd name="T6" fmla="+- 0 13222 13201"/>
              <a:gd name="T7" fmla="*/ 13222 h 1105"/>
              <a:gd name="T8" fmla="+- 0 10102 10088"/>
              <a:gd name="T9" fmla="*/ T8 w 6153"/>
              <a:gd name="T10" fmla="+- 0 13195 13201"/>
              <a:gd name="T11" fmla="*/ 13195 h 1105"/>
              <a:gd name="T12" fmla="+- 0 10092 10088"/>
              <a:gd name="T13" fmla="*/ T12 w 6153"/>
              <a:gd name="T14" fmla="+- 0 13245 13201"/>
              <a:gd name="T15" fmla="*/ 13245 h 1105"/>
              <a:gd name="T16" fmla="+- 0 10052 10088"/>
              <a:gd name="T17" fmla="*/ T16 w 6153"/>
              <a:gd name="T18" fmla="+- 0 13459 13201"/>
              <a:gd name="T19" fmla="*/ 13459 h 1105"/>
              <a:gd name="T20" fmla="+- 0 10103 10088"/>
              <a:gd name="T21" fmla="*/ T20 w 6153"/>
              <a:gd name="T22" fmla="+- 0 13832 13201"/>
              <a:gd name="T23" fmla="*/ 13832 h 1105"/>
              <a:gd name="T24" fmla="+- 0 10242 10088"/>
              <a:gd name="T25" fmla="*/ T24 w 6153"/>
              <a:gd name="T26" fmla="+- 0 14000 13201"/>
              <a:gd name="T27" fmla="*/ 14000 h 1105"/>
              <a:gd name="T28" fmla="+- 0 10348 10088"/>
              <a:gd name="T29" fmla="*/ T28 w 6153"/>
              <a:gd name="T30" fmla="+- 0 14129 13201"/>
              <a:gd name="T31" fmla="*/ 14129 h 1105"/>
              <a:gd name="T32" fmla="+- 0 10484 10088"/>
              <a:gd name="T33" fmla="*/ T32 w 6153"/>
              <a:gd name="T34" fmla="+- 0 14079 13201"/>
              <a:gd name="T35" fmla="*/ 14079 h 1105"/>
              <a:gd name="T36" fmla="+- 0 10615 10088"/>
              <a:gd name="T37" fmla="*/ T36 w 6153"/>
              <a:gd name="T38" fmla="+- 0 14030 13201"/>
              <a:gd name="T39" fmla="*/ 14030 h 1105"/>
              <a:gd name="T40" fmla="+- 0 10892 10088"/>
              <a:gd name="T41" fmla="*/ T40 w 6153"/>
              <a:gd name="T42" fmla="+- 0 13926 13201"/>
              <a:gd name="T43" fmla="*/ 13926 h 1105"/>
              <a:gd name="T44" fmla="+- 0 11095 10088"/>
              <a:gd name="T45" fmla="*/ T44 w 6153"/>
              <a:gd name="T46" fmla="+- 0 13918 13201"/>
              <a:gd name="T47" fmla="*/ 13918 h 1105"/>
              <a:gd name="T48" fmla="+- 0 11385 10088"/>
              <a:gd name="T49" fmla="*/ T48 w 6153"/>
              <a:gd name="T50" fmla="+- 0 14010 13201"/>
              <a:gd name="T51" fmla="*/ 14010 h 1105"/>
              <a:gd name="T52" fmla="+- 0 11670 10088"/>
              <a:gd name="T53" fmla="*/ T52 w 6153"/>
              <a:gd name="T54" fmla="+- 0 14101 13201"/>
              <a:gd name="T55" fmla="*/ 14101 h 1105"/>
              <a:gd name="T56" fmla="+- 0 11962 10088"/>
              <a:gd name="T57" fmla="*/ T56 w 6153"/>
              <a:gd name="T58" fmla="+- 0 14310 13201"/>
              <a:gd name="T59" fmla="*/ 14310 h 1105"/>
              <a:gd name="T60" fmla="+- 0 12270 10088"/>
              <a:gd name="T61" fmla="*/ T60 w 6153"/>
              <a:gd name="T62" fmla="+- 0 14305 13201"/>
              <a:gd name="T63" fmla="*/ 14305 h 1105"/>
              <a:gd name="T64" fmla="+- 0 12607 10088"/>
              <a:gd name="T65" fmla="*/ T64 w 6153"/>
              <a:gd name="T66" fmla="+- 0 14300 13201"/>
              <a:gd name="T67" fmla="*/ 14300 h 1105"/>
              <a:gd name="T68" fmla="+- 0 12890 10088"/>
              <a:gd name="T69" fmla="*/ T68 w 6153"/>
              <a:gd name="T70" fmla="+- 0 14085 13201"/>
              <a:gd name="T71" fmla="*/ 14085 h 1105"/>
              <a:gd name="T72" fmla="+- 0 13242 10088"/>
              <a:gd name="T73" fmla="*/ T72 w 6153"/>
              <a:gd name="T74" fmla="+- 0 14100 13201"/>
              <a:gd name="T75" fmla="*/ 14100 h 1105"/>
              <a:gd name="T76" fmla="+- 0 13702 10088"/>
              <a:gd name="T77" fmla="*/ T76 w 6153"/>
              <a:gd name="T78" fmla="+- 0 14119 13201"/>
              <a:gd name="T79" fmla="*/ 14119 h 1105"/>
              <a:gd name="T80" fmla="+- 0 14183 10088"/>
              <a:gd name="T81" fmla="*/ T80 w 6153"/>
              <a:gd name="T82" fmla="+- 0 14384 13201"/>
              <a:gd name="T83" fmla="*/ 14384 h 1105"/>
              <a:gd name="T84" fmla="+- 0 14645 10088"/>
              <a:gd name="T85" fmla="*/ T84 w 6153"/>
              <a:gd name="T86" fmla="+- 0 14290 13201"/>
              <a:gd name="T87" fmla="*/ 14290 h 1105"/>
              <a:gd name="T88" fmla="+- 0 14884 10088"/>
              <a:gd name="T89" fmla="*/ T88 w 6153"/>
              <a:gd name="T90" fmla="+- 0 14241 13201"/>
              <a:gd name="T91" fmla="*/ 14241 h 1105"/>
              <a:gd name="T92" fmla="+- 0 15070 10088"/>
              <a:gd name="T93" fmla="*/ T92 w 6153"/>
              <a:gd name="T94" fmla="+- 0 14083 13201"/>
              <a:gd name="T95" fmla="*/ 14083 h 1105"/>
              <a:gd name="T96" fmla="+- 0 15319 10088"/>
              <a:gd name="T97" fmla="*/ T96 w 6153"/>
              <a:gd name="T98" fmla="+- 0 14057 13201"/>
              <a:gd name="T99" fmla="*/ 14057 h 1105"/>
              <a:gd name="T100" fmla="+- 0 15548 10088"/>
              <a:gd name="T101" fmla="*/ T100 w 6153"/>
              <a:gd name="T102" fmla="+- 0 14033 13201"/>
              <a:gd name="T103" fmla="*/ 14033 h 1105"/>
              <a:gd name="T104" fmla="+- 0 15860 10088"/>
              <a:gd name="T105" fmla="*/ T104 w 6153"/>
              <a:gd name="T106" fmla="+- 0 14158 13201"/>
              <a:gd name="T107" fmla="*/ 14158 h 1105"/>
              <a:gd name="T108" fmla="+- 0 16065 10088"/>
              <a:gd name="T109" fmla="*/ T108 w 6153"/>
              <a:gd name="T110" fmla="+- 0 14017 13201"/>
              <a:gd name="T111" fmla="*/ 14017 h 1105"/>
              <a:gd name="T112" fmla="+- 0 16209 10088"/>
              <a:gd name="T113" fmla="*/ T112 w 6153"/>
              <a:gd name="T114" fmla="+- 0 13918 13201"/>
              <a:gd name="T115" fmla="*/ 13918 h 1105"/>
              <a:gd name="T116" fmla="+- 0 16216 10088"/>
              <a:gd name="T117" fmla="*/ T116 w 6153"/>
              <a:gd name="T118" fmla="+- 0 13662 13201"/>
              <a:gd name="T119" fmla="*/ 13662 h 1105"/>
              <a:gd name="T120" fmla="+- 0 16240 10088"/>
              <a:gd name="T121" fmla="*/ T120 w 6153"/>
              <a:gd name="T122" fmla="+- 0 13522 13201"/>
              <a:gd name="T123" fmla="*/ 13522 h 1105"/>
              <a:gd name="T124" fmla="+- 0 16238 10088"/>
              <a:gd name="T125" fmla="*/ T124 w 6153"/>
              <a:gd name="T126" fmla="+- 0 13539 13201"/>
              <a:gd name="T127" fmla="*/ 13539 h 1105"/>
              <a:gd name="T128" fmla="+- 0 16238 10088"/>
              <a:gd name="T129" fmla="*/ T128 w 6153"/>
              <a:gd name="T130" fmla="+- 0 13543 13201"/>
              <a:gd name="T131" fmla="*/ 13543 h 1105"/>
              <a:gd name="T132" fmla="+- 0 16231 10088"/>
              <a:gd name="T133" fmla="*/ T132 w 6153"/>
              <a:gd name="T134" fmla="+- 0 13552 13201"/>
              <a:gd name="T135" fmla="*/ 13552 h 110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</a:cxnLst>
            <a:rect l="0" t="0" r="r" b="b"/>
            <a:pathLst>
              <a:path w="6153" h="1105" extrusionOk="0">
                <a:moveTo>
                  <a:pt x="51" y="5"/>
                </a:moveTo>
                <a:cubicBezTo>
                  <a:pt x="45" y="21"/>
                  <a:pt x="14" y="-6"/>
                  <a:pt x="4" y="44"/>
                </a:cubicBezTo>
                <a:cubicBezTo>
                  <a:pt x="-36" y="258"/>
                  <a:pt x="15" y="631"/>
                  <a:pt x="154" y="799"/>
                </a:cubicBezTo>
                <a:cubicBezTo>
                  <a:pt x="260" y="928"/>
                  <a:pt x="396" y="878"/>
                  <a:pt x="527" y="829"/>
                </a:cubicBezTo>
                <a:cubicBezTo>
                  <a:pt x="804" y="725"/>
                  <a:pt x="1007" y="717"/>
                  <a:pt x="1297" y="809"/>
                </a:cubicBezTo>
                <a:cubicBezTo>
                  <a:pt x="1582" y="900"/>
                  <a:pt x="1874" y="1109"/>
                  <a:pt x="2182" y="1104"/>
                </a:cubicBezTo>
                <a:cubicBezTo>
                  <a:pt x="2519" y="1099"/>
                  <a:pt x="2802" y="884"/>
                  <a:pt x="3154" y="899"/>
                </a:cubicBezTo>
                <a:cubicBezTo>
                  <a:pt x="3614" y="918"/>
                  <a:pt x="4095" y="1183"/>
                  <a:pt x="4557" y="1089"/>
                </a:cubicBezTo>
                <a:cubicBezTo>
                  <a:pt x="4796" y="1040"/>
                  <a:pt x="4982" y="882"/>
                  <a:pt x="5231" y="856"/>
                </a:cubicBezTo>
                <a:cubicBezTo>
                  <a:pt x="5460" y="832"/>
                  <a:pt x="5772" y="957"/>
                  <a:pt x="5977" y="816"/>
                </a:cubicBezTo>
                <a:cubicBezTo>
                  <a:pt x="6121" y="717"/>
                  <a:pt x="6128" y="461"/>
                  <a:pt x="6152" y="321"/>
                </a:cubicBezTo>
                <a:cubicBezTo>
                  <a:pt x="6150" y="338"/>
                  <a:pt x="6150" y="342"/>
                  <a:pt x="6143" y="351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02588" y="4657725"/>
            <a:ext cx="750887" cy="363538"/>
          </a:xfrm>
          <a:custGeom>
            <a:avLst/>
            <a:gdLst>
              <a:gd name="T0" fmla="+- 0 22281 22230"/>
              <a:gd name="T1" fmla="*/ T0 w 2087"/>
              <a:gd name="T2" fmla="+- 0 13080 12937"/>
              <a:gd name="T3" fmla="*/ 13080 h 1012"/>
              <a:gd name="T4" fmla="+- 0 22262 22230"/>
              <a:gd name="T5" fmla="*/ T4 w 2087"/>
              <a:gd name="T6" fmla="+- 0 13070 12937"/>
              <a:gd name="T7" fmla="*/ 13070 h 1012"/>
              <a:gd name="T8" fmla="+- 0 22257 22230"/>
              <a:gd name="T9" fmla="*/ T8 w 2087"/>
              <a:gd name="T10" fmla="+- 0 13066 12937"/>
              <a:gd name="T11" fmla="*/ 13066 h 1012"/>
              <a:gd name="T12" fmla="+- 0 22243 22230"/>
              <a:gd name="T13" fmla="*/ T12 w 2087"/>
              <a:gd name="T14" fmla="+- 0 13067 12937"/>
              <a:gd name="T15" fmla="*/ 13067 h 1012"/>
              <a:gd name="T16" fmla="+- 0 22238 22230"/>
              <a:gd name="T17" fmla="*/ T16 w 2087"/>
              <a:gd name="T18" fmla="+- 0 13122 12937"/>
              <a:gd name="T19" fmla="*/ 13122 h 1012"/>
              <a:gd name="T20" fmla="+- 0 22234 22230"/>
              <a:gd name="T21" fmla="*/ T20 w 2087"/>
              <a:gd name="T22" fmla="+- 0 13157 12937"/>
              <a:gd name="T23" fmla="*/ 13157 h 1012"/>
              <a:gd name="T24" fmla="+- 0 22245 22230"/>
              <a:gd name="T25" fmla="*/ T24 w 2087"/>
              <a:gd name="T26" fmla="+- 0 13217 12937"/>
              <a:gd name="T27" fmla="*/ 13217 h 1012"/>
              <a:gd name="T28" fmla="+- 0 22271 22230"/>
              <a:gd name="T29" fmla="*/ T28 w 2087"/>
              <a:gd name="T30" fmla="+- 0 13366 12937"/>
              <a:gd name="T31" fmla="*/ 13366 h 1012"/>
              <a:gd name="T32" fmla="+- 0 22300 22230"/>
              <a:gd name="T33" fmla="*/ T32 w 2087"/>
              <a:gd name="T34" fmla="+- 0 13524 12937"/>
              <a:gd name="T35" fmla="*/ 13524 h 1012"/>
              <a:gd name="T36" fmla="+- 0 22347 22230"/>
              <a:gd name="T37" fmla="*/ T36 w 2087"/>
              <a:gd name="T38" fmla="+- 0 13668 12937"/>
              <a:gd name="T39" fmla="*/ 13668 h 1012"/>
              <a:gd name="T40" fmla="+- 0 22391 22230"/>
              <a:gd name="T41" fmla="*/ T40 w 2087"/>
              <a:gd name="T42" fmla="+- 0 13801 12937"/>
              <a:gd name="T43" fmla="*/ 13801 h 1012"/>
              <a:gd name="T44" fmla="+- 0 22500 22230"/>
              <a:gd name="T45" fmla="*/ T44 w 2087"/>
              <a:gd name="T46" fmla="+- 0 13857 12937"/>
              <a:gd name="T47" fmla="*/ 13857 h 1012"/>
              <a:gd name="T48" fmla="+- 0 22634 22230"/>
              <a:gd name="T49" fmla="*/ T48 w 2087"/>
              <a:gd name="T50" fmla="+- 0 13869 12937"/>
              <a:gd name="T51" fmla="*/ 13869 h 1012"/>
              <a:gd name="T52" fmla="+- 0 22800 22230"/>
              <a:gd name="T53" fmla="*/ T52 w 2087"/>
              <a:gd name="T54" fmla="+- 0 13884 12937"/>
              <a:gd name="T55" fmla="*/ 13884 h 1012"/>
              <a:gd name="T56" fmla="+- 0 22933 22230"/>
              <a:gd name="T57" fmla="*/ T56 w 2087"/>
              <a:gd name="T58" fmla="+- 0 13813 12937"/>
              <a:gd name="T59" fmla="*/ 13813 h 1012"/>
              <a:gd name="T60" fmla="+- 0 23084 22230"/>
              <a:gd name="T61" fmla="*/ T60 w 2087"/>
              <a:gd name="T62" fmla="+- 0 13762 12937"/>
              <a:gd name="T63" fmla="*/ 13762 h 1012"/>
              <a:gd name="T64" fmla="+- 0 23224 22230"/>
              <a:gd name="T65" fmla="*/ T64 w 2087"/>
              <a:gd name="T66" fmla="+- 0 13714 12937"/>
              <a:gd name="T67" fmla="*/ 13714 h 1012"/>
              <a:gd name="T68" fmla="+- 0 23348 22230"/>
              <a:gd name="T69" fmla="*/ T68 w 2087"/>
              <a:gd name="T70" fmla="+- 0 13728 12937"/>
              <a:gd name="T71" fmla="*/ 13728 h 1012"/>
              <a:gd name="T72" fmla="+- 0 23482 22230"/>
              <a:gd name="T73" fmla="*/ T72 w 2087"/>
              <a:gd name="T74" fmla="+- 0 13787 12937"/>
              <a:gd name="T75" fmla="*/ 13787 h 1012"/>
              <a:gd name="T76" fmla="+- 0 23570 22230"/>
              <a:gd name="T77" fmla="*/ T76 w 2087"/>
              <a:gd name="T78" fmla="+- 0 13826 12937"/>
              <a:gd name="T79" fmla="*/ 13826 h 1012"/>
              <a:gd name="T80" fmla="+- 0 23675 22230"/>
              <a:gd name="T81" fmla="*/ T80 w 2087"/>
              <a:gd name="T82" fmla="+- 0 13936 12937"/>
              <a:gd name="T83" fmla="*/ 13936 h 1012"/>
              <a:gd name="T84" fmla="+- 0 23771 22230"/>
              <a:gd name="T85" fmla="*/ T84 w 2087"/>
              <a:gd name="T86" fmla="+- 0 13948 12937"/>
              <a:gd name="T87" fmla="*/ 13948 h 1012"/>
              <a:gd name="T88" fmla="+- 0 23820 22230"/>
              <a:gd name="T89" fmla="*/ T88 w 2087"/>
              <a:gd name="T90" fmla="+- 0 13954 12937"/>
              <a:gd name="T91" fmla="*/ 13954 h 1012"/>
              <a:gd name="T92" fmla="+- 0 23835 22230"/>
              <a:gd name="T93" fmla="*/ T92 w 2087"/>
              <a:gd name="T94" fmla="+- 0 13907 12937"/>
              <a:gd name="T95" fmla="*/ 13907 h 1012"/>
              <a:gd name="T96" fmla="+- 0 23859 22230"/>
              <a:gd name="T97" fmla="*/ T96 w 2087"/>
              <a:gd name="T98" fmla="+- 0 13875 12937"/>
              <a:gd name="T99" fmla="*/ 13875 h 1012"/>
              <a:gd name="T100" fmla="+- 0 23963 22230"/>
              <a:gd name="T101" fmla="*/ T100 w 2087"/>
              <a:gd name="T102" fmla="+- 0 13739 12937"/>
              <a:gd name="T103" fmla="*/ 13739 h 1012"/>
              <a:gd name="T104" fmla="+- 0 24130 22230"/>
              <a:gd name="T105" fmla="*/ T104 w 2087"/>
              <a:gd name="T106" fmla="+- 0 13609 12937"/>
              <a:gd name="T107" fmla="*/ 13609 h 1012"/>
              <a:gd name="T108" fmla="+- 0 24206 22230"/>
              <a:gd name="T109" fmla="*/ T108 w 2087"/>
              <a:gd name="T110" fmla="+- 0 13457 12937"/>
              <a:gd name="T111" fmla="*/ 13457 h 1012"/>
              <a:gd name="T112" fmla="+- 0 24269 22230"/>
              <a:gd name="T113" fmla="*/ T112 w 2087"/>
              <a:gd name="T114" fmla="+- 0 13332 12937"/>
              <a:gd name="T115" fmla="*/ 13332 h 1012"/>
              <a:gd name="T116" fmla="+- 0 24237 22230"/>
              <a:gd name="T117" fmla="*/ T116 w 2087"/>
              <a:gd name="T118" fmla="+- 0 13163 12937"/>
              <a:gd name="T119" fmla="*/ 13163 h 1012"/>
              <a:gd name="T120" fmla="+- 0 24280 22230"/>
              <a:gd name="T121" fmla="*/ T120 w 2087"/>
              <a:gd name="T122" fmla="+- 0 13027 12937"/>
              <a:gd name="T123" fmla="*/ 13027 h 1012"/>
              <a:gd name="T124" fmla="+- 0 24292 22230"/>
              <a:gd name="T125" fmla="*/ T124 w 2087"/>
              <a:gd name="T126" fmla="+- 0 12997 12937"/>
              <a:gd name="T127" fmla="*/ 12997 h 1012"/>
              <a:gd name="T128" fmla="+- 0 24304 22230"/>
              <a:gd name="T129" fmla="*/ T128 w 2087"/>
              <a:gd name="T130" fmla="+- 0 12967 12937"/>
              <a:gd name="T131" fmla="*/ 12967 h 1012"/>
              <a:gd name="T132" fmla="+- 0 24316 22230"/>
              <a:gd name="T133" fmla="*/ T132 w 2087"/>
              <a:gd name="T134" fmla="+- 0 12937 12937"/>
              <a:gd name="T135" fmla="*/ 12937 h 101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</a:cxnLst>
            <a:rect l="0" t="0" r="r" b="b"/>
            <a:pathLst>
              <a:path w="2087" h="1012" extrusionOk="0">
                <a:moveTo>
                  <a:pt x="51" y="143"/>
                </a:moveTo>
                <a:cubicBezTo>
                  <a:pt x="32" y="133"/>
                  <a:pt x="27" y="129"/>
                  <a:pt x="13" y="130"/>
                </a:cubicBezTo>
                <a:cubicBezTo>
                  <a:pt x="8" y="185"/>
                  <a:pt x="4" y="220"/>
                  <a:pt x="15" y="280"/>
                </a:cubicBezTo>
                <a:cubicBezTo>
                  <a:pt x="41" y="429"/>
                  <a:pt x="70" y="587"/>
                  <a:pt x="117" y="731"/>
                </a:cubicBezTo>
                <a:cubicBezTo>
                  <a:pt x="161" y="864"/>
                  <a:pt x="270" y="920"/>
                  <a:pt x="404" y="932"/>
                </a:cubicBezTo>
                <a:cubicBezTo>
                  <a:pt x="570" y="947"/>
                  <a:pt x="703" y="876"/>
                  <a:pt x="854" y="825"/>
                </a:cubicBezTo>
                <a:cubicBezTo>
                  <a:pt x="994" y="777"/>
                  <a:pt x="1118" y="791"/>
                  <a:pt x="1252" y="850"/>
                </a:cubicBezTo>
                <a:cubicBezTo>
                  <a:pt x="1340" y="889"/>
                  <a:pt x="1445" y="999"/>
                  <a:pt x="1541" y="1011"/>
                </a:cubicBezTo>
                <a:cubicBezTo>
                  <a:pt x="1590" y="1017"/>
                  <a:pt x="1605" y="970"/>
                  <a:pt x="1629" y="938"/>
                </a:cubicBezTo>
                <a:cubicBezTo>
                  <a:pt x="1733" y="802"/>
                  <a:pt x="1900" y="672"/>
                  <a:pt x="1976" y="520"/>
                </a:cubicBezTo>
                <a:cubicBezTo>
                  <a:pt x="2039" y="395"/>
                  <a:pt x="2007" y="226"/>
                  <a:pt x="2050" y="90"/>
                </a:cubicBezTo>
                <a:cubicBezTo>
                  <a:pt x="2062" y="60"/>
                  <a:pt x="2074" y="30"/>
                  <a:pt x="2086" y="0"/>
                </a:cubicBezTo>
              </a:path>
            </a:pathLst>
          </a:custGeom>
          <a:noFill/>
          <a:ln w="1905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7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14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26572" y="5908756"/>
            <a:ext cx="421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6D9F1"/>
                </a:solidFill>
              </a:rPr>
              <a:t>http://</a:t>
            </a:r>
            <a:r>
              <a:rPr lang="en-US" sz="1400" dirty="0" err="1">
                <a:solidFill>
                  <a:srgbClr val="C6D9F1"/>
                </a:solidFill>
              </a:rPr>
              <a:t>ranpict.com</a:t>
            </a:r>
            <a:r>
              <a:rPr lang="en-US" sz="1400" dirty="0">
                <a:solidFill>
                  <a:srgbClr val="C6D9F1"/>
                </a:solidFill>
              </a:rPr>
              <a:t>/android-evolution-</a:t>
            </a:r>
            <a:r>
              <a:rPr lang="en-US" sz="1400" dirty="0" err="1">
                <a:solidFill>
                  <a:srgbClr val="C6D9F1"/>
                </a:solidFill>
              </a:rPr>
              <a:t>wallpaper.html</a:t>
            </a:r>
            <a:endParaRPr lang="en-US" sz="1400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fr-FR" dirty="0" smtClean="0"/>
              <a:t>’</a:t>
            </a:r>
            <a:r>
              <a:rPr lang="en-US" dirty="0" smtClean="0"/>
              <a:t>s a very exciting time in operating systems!</a:t>
            </a:r>
          </a:p>
          <a:p>
            <a:r>
              <a:rPr lang="en-US" b="1" dirty="0" smtClean="0"/>
              <a:t>Bet:</a:t>
            </a:r>
            <a:r>
              <a:rPr lang="en-US" dirty="0" smtClean="0"/>
              <a:t> Five years from now, there will be a billion computing devices running an operating system we haven’t heard of yet</a:t>
            </a:r>
          </a:p>
          <a:p>
            <a:endParaRPr lang="en-US" dirty="0" smtClean="0"/>
          </a:p>
          <a:p>
            <a:r>
              <a:rPr lang="en-US" b="1" dirty="0" smtClean="0"/>
              <a:t>PS1 is due Tuesday</a:t>
            </a:r>
          </a:p>
          <a:p>
            <a:r>
              <a:rPr lang="en-US" b="1" dirty="0" smtClean="0"/>
              <a:t>Watch the Bret Victor talk</a:t>
            </a:r>
            <a:r>
              <a:rPr lang="en-US" dirty="0" smtClean="0"/>
              <a:t> (linked from notes)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18966" y="5090941"/>
            <a:ext cx="110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yesterday</a:t>
            </a:r>
          </a:p>
          <a:p>
            <a:pPr algn="ctr"/>
            <a:r>
              <a:rPr lang="en-US" dirty="0" smtClean="0"/>
              <a:t>(2013)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  <p:sp>
        <p:nvSpPr>
          <p:cNvPr id="307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27675" y="4406900"/>
            <a:ext cx="527050" cy="396875"/>
          </a:xfrm>
          <a:custGeom>
            <a:avLst/>
            <a:gdLst>
              <a:gd name="T0" fmla="+- 0 15394 15354"/>
              <a:gd name="T1" fmla="*/ T0 w 1466"/>
              <a:gd name="T2" fmla="+- 0 12250 12243"/>
              <a:gd name="T3" fmla="*/ 12250 h 1099"/>
              <a:gd name="T4" fmla="+- 0 15372 15354"/>
              <a:gd name="T5" fmla="*/ T4 w 1466"/>
              <a:gd name="T6" fmla="+- 0 12245 12243"/>
              <a:gd name="T7" fmla="*/ 12245 h 1099"/>
              <a:gd name="T8" fmla="+- 0 15368 15354"/>
              <a:gd name="T9" fmla="*/ T8 w 1466"/>
              <a:gd name="T10" fmla="+- 0 12243 12243"/>
              <a:gd name="T11" fmla="*/ 12243 h 1099"/>
              <a:gd name="T12" fmla="+- 0 15354 15354"/>
              <a:gd name="T13" fmla="*/ T12 w 1466"/>
              <a:gd name="T14" fmla="+- 0 12243 12243"/>
              <a:gd name="T15" fmla="*/ 12243 h 1099"/>
              <a:gd name="T16" fmla="+- 0 15405 15354"/>
              <a:gd name="T17" fmla="*/ T16 w 1466"/>
              <a:gd name="T18" fmla="+- 0 12272 12243"/>
              <a:gd name="T19" fmla="*/ 12272 h 1099"/>
              <a:gd name="T20" fmla="+- 0 15457 15354"/>
              <a:gd name="T21" fmla="*/ T20 w 1466"/>
              <a:gd name="T22" fmla="+- 0 12299 12243"/>
              <a:gd name="T23" fmla="*/ 12299 h 1099"/>
              <a:gd name="T24" fmla="+- 0 15507 15354"/>
              <a:gd name="T25" fmla="*/ T24 w 1466"/>
              <a:gd name="T26" fmla="+- 0 12329 12243"/>
              <a:gd name="T27" fmla="*/ 12329 h 1099"/>
              <a:gd name="T28" fmla="+- 0 15586 15354"/>
              <a:gd name="T29" fmla="*/ T28 w 1466"/>
              <a:gd name="T30" fmla="+- 0 12377 12243"/>
              <a:gd name="T31" fmla="*/ 12377 h 1099"/>
              <a:gd name="T32" fmla="+- 0 15667 15354"/>
              <a:gd name="T33" fmla="*/ T32 w 1466"/>
              <a:gd name="T34" fmla="+- 0 12420 12243"/>
              <a:gd name="T35" fmla="*/ 12420 h 1099"/>
              <a:gd name="T36" fmla="+- 0 15744 15354"/>
              <a:gd name="T37" fmla="*/ T36 w 1466"/>
              <a:gd name="T38" fmla="+- 0 12471 12243"/>
              <a:gd name="T39" fmla="*/ 12471 h 1099"/>
              <a:gd name="T40" fmla="+- 0 15966 15354"/>
              <a:gd name="T41" fmla="*/ T40 w 1466"/>
              <a:gd name="T42" fmla="+- 0 12619 12243"/>
              <a:gd name="T43" fmla="*/ 12619 h 1099"/>
              <a:gd name="T44" fmla="+- 0 16156 15354"/>
              <a:gd name="T45" fmla="*/ T44 w 1466"/>
              <a:gd name="T46" fmla="+- 0 12804 12243"/>
              <a:gd name="T47" fmla="*/ 12804 h 1099"/>
              <a:gd name="T48" fmla="+- 0 16350 15354"/>
              <a:gd name="T49" fmla="*/ T48 w 1466"/>
              <a:gd name="T50" fmla="+- 0 12986 12243"/>
              <a:gd name="T51" fmla="*/ 12986 h 1099"/>
              <a:gd name="T52" fmla="+- 0 16461 15354"/>
              <a:gd name="T53" fmla="*/ T52 w 1466"/>
              <a:gd name="T54" fmla="+- 0 13090 12243"/>
              <a:gd name="T55" fmla="*/ 13090 h 1099"/>
              <a:gd name="T56" fmla="+- 0 16586 15354"/>
              <a:gd name="T57" fmla="*/ T56 w 1466"/>
              <a:gd name="T58" fmla="+- 0 13245 12243"/>
              <a:gd name="T59" fmla="*/ 13245 h 1099"/>
              <a:gd name="T60" fmla="+- 0 16721 15354"/>
              <a:gd name="T61" fmla="*/ T60 w 1466"/>
              <a:gd name="T62" fmla="+- 0 13321 12243"/>
              <a:gd name="T63" fmla="*/ 13321 h 1099"/>
              <a:gd name="T64" fmla="+- 0 16750 15354"/>
              <a:gd name="T65" fmla="*/ T64 w 1466"/>
              <a:gd name="T66" fmla="+- 0 13337 12243"/>
              <a:gd name="T67" fmla="*/ 13337 h 1099"/>
              <a:gd name="T68" fmla="+- 0 16780 15354"/>
              <a:gd name="T69" fmla="*/ T68 w 1466"/>
              <a:gd name="T70" fmla="+- 0 13354 12243"/>
              <a:gd name="T71" fmla="*/ 13354 h 1099"/>
              <a:gd name="T72" fmla="+- 0 16805 15354"/>
              <a:gd name="T73" fmla="*/ T72 w 1466"/>
              <a:gd name="T74" fmla="+- 0 13323 12243"/>
              <a:gd name="T75" fmla="*/ 13323 h 1099"/>
              <a:gd name="T76" fmla="+- 0 16821 15354"/>
              <a:gd name="T77" fmla="*/ T76 w 1466"/>
              <a:gd name="T78" fmla="+- 0 13302 12243"/>
              <a:gd name="T79" fmla="*/ 13302 h 1099"/>
              <a:gd name="T80" fmla="+- 0 16818 15354"/>
              <a:gd name="T81" fmla="*/ T80 w 1466"/>
              <a:gd name="T82" fmla="+- 0 13276 12243"/>
              <a:gd name="T83" fmla="*/ 13276 h 1099"/>
              <a:gd name="T84" fmla="+- 0 16819 15354"/>
              <a:gd name="T85" fmla="*/ T84 w 1466"/>
              <a:gd name="T86" fmla="+- 0 13250 12243"/>
              <a:gd name="T87" fmla="*/ 13250 h 1099"/>
              <a:gd name="T88" fmla="+- 0 16821 15354"/>
              <a:gd name="T89" fmla="*/ T88 w 1466"/>
              <a:gd name="T90" fmla="+- 0 13186 12243"/>
              <a:gd name="T91" fmla="*/ 13186 h 1099"/>
              <a:gd name="T92" fmla="+- 0 16805 15354"/>
              <a:gd name="T93" fmla="*/ T92 w 1466"/>
              <a:gd name="T94" fmla="+- 0 13116 12243"/>
              <a:gd name="T95" fmla="*/ 13116 h 1099"/>
              <a:gd name="T96" fmla="+- 0 16781 15354"/>
              <a:gd name="T97" fmla="*/ T96 w 1466"/>
              <a:gd name="T98" fmla="+- 0 13057 12243"/>
              <a:gd name="T99" fmla="*/ 13057 h 1099"/>
              <a:gd name="T100" fmla="+- 0 16770 15354"/>
              <a:gd name="T101" fmla="*/ T100 w 1466"/>
              <a:gd name="T102" fmla="+- 0 13030 12243"/>
              <a:gd name="T103" fmla="*/ 13030 h 1099"/>
              <a:gd name="T104" fmla="+- 0 16754 15354"/>
              <a:gd name="T105" fmla="*/ T104 w 1466"/>
              <a:gd name="T106" fmla="+- 0 13022 12243"/>
              <a:gd name="T107" fmla="*/ 13022 h 1099"/>
              <a:gd name="T108" fmla="+- 0 16739 15354"/>
              <a:gd name="T109" fmla="*/ T108 w 1466"/>
              <a:gd name="T110" fmla="+- 0 13003 12243"/>
              <a:gd name="T111" fmla="*/ 13003 h 1099"/>
              <a:gd name="T112" fmla="+- 0 16744 15354"/>
              <a:gd name="T113" fmla="*/ T112 w 1466"/>
              <a:gd name="T114" fmla="+- 0 13035 12243"/>
              <a:gd name="T115" fmla="*/ 13035 h 1099"/>
              <a:gd name="T116" fmla="+- 0 16747 15354"/>
              <a:gd name="T117" fmla="*/ T116 w 1466"/>
              <a:gd name="T118" fmla="+- 0 13062 12243"/>
              <a:gd name="T119" fmla="*/ 13062 h 1099"/>
              <a:gd name="T120" fmla="+- 0 16758 15354"/>
              <a:gd name="T121" fmla="*/ T120 w 1466"/>
              <a:gd name="T122" fmla="+- 0 13095 12243"/>
              <a:gd name="T123" fmla="*/ 13095 h 1099"/>
              <a:gd name="T124" fmla="+- 0 16781 15354"/>
              <a:gd name="T125" fmla="*/ T124 w 1466"/>
              <a:gd name="T126" fmla="+- 0 13165 12243"/>
              <a:gd name="T127" fmla="*/ 13165 h 1099"/>
              <a:gd name="T128" fmla="+- 0 16820 15354"/>
              <a:gd name="T129" fmla="*/ T128 w 1466"/>
              <a:gd name="T130" fmla="+- 0 13239 12243"/>
              <a:gd name="T131" fmla="*/ 13239 h 1099"/>
              <a:gd name="T132" fmla="+- 0 16812 15354"/>
              <a:gd name="T133" fmla="*/ T132 w 1466"/>
              <a:gd name="T134" fmla="+- 0 13315 12243"/>
              <a:gd name="T135" fmla="*/ 13315 h 1099"/>
              <a:gd name="T136" fmla="+- 0 16809 15354"/>
              <a:gd name="T137" fmla="*/ T136 w 1466"/>
              <a:gd name="T138" fmla="+- 0 13319 12243"/>
              <a:gd name="T139" fmla="*/ 13319 h 1099"/>
              <a:gd name="T140" fmla="+- 0 16805 15354"/>
              <a:gd name="T141" fmla="*/ T140 w 1466"/>
              <a:gd name="T142" fmla="+- 0 13324 12243"/>
              <a:gd name="T143" fmla="*/ 13324 h 1099"/>
              <a:gd name="T144" fmla="+- 0 16802 15354"/>
              <a:gd name="T145" fmla="*/ T144 w 1466"/>
              <a:gd name="T146" fmla="+- 0 13328 12243"/>
              <a:gd name="T147" fmla="*/ 13328 h 1099"/>
              <a:gd name="T148" fmla="+- 0 16755 15354"/>
              <a:gd name="T149" fmla="*/ T148 w 1466"/>
              <a:gd name="T150" fmla="+- 0 13322 12243"/>
              <a:gd name="T151" fmla="*/ 13322 h 1099"/>
              <a:gd name="T152" fmla="+- 0 16729 15354"/>
              <a:gd name="T153" fmla="*/ T152 w 1466"/>
              <a:gd name="T154" fmla="+- 0 13319 12243"/>
              <a:gd name="T155" fmla="*/ 13319 h 1099"/>
              <a:gd name="T156" fmla="+- 0 16682 15354"/>
              <a:gd name="T157" fmla="*/ T156 w 1466"/>
              <a:gd name="T158" fmla="+- 0 13296 12243"/>
              <a:gd name="T159" fmla="*/ 13296 h 1099"/>
              <a:gd name="T160" fmla="+- 0 16585 15354"/>
              <a:gd name="T161" fmla="*/ T160 w 1466"/>
              <a:gd name="T162" fmla="+- 0 13248 12243"/>
              <a:gd name="T163" fmla="*/ 13248 h 1099"/>
              <a:gd name="T164" fmla="+- 0 16489 15354"/>
              <a:gd name="T165" fmla="*/ T164 w 1466"/>
              <a:gd name="T166" fmla="+- 0 13195 12243"/>
              <a:gd name="T167" fmla="*/ 13195 h 1099"/>
              <a:gd name="T168" fmla="+- 0 16393 15354"/>
              <a:gd name="T169" fmla="*/ T168 w 1466"/>
              <a:gd name="T170" fmla="+- 0 13145 12243"/>
              <a:gd name="T171" fmla="*/ 13145 h 1099"/>
              <a:gd name="T172" fmla="+- 0 16341 15354"/>
              <a:gd name="T173" fmla="*/ T172 w 1466"/>
              <a:gd name="T174" fmla="+- 0 13118 12243"/>
              <a:gd name="T175" fmla="*/ 13118 h 1099"/>
              <a:gd name="T176" fmla="+- 0 16323 15354"/>
              <a:gd name="T177" fmla="*/ T176 w 1466"/>
              <a:gd name="T178" fmla="+- 0 13110 12243"/>
              <a:gd name="T179" fmla="*/ 13110 h 1099"/>
              <a:gd name="T180" fmla="+- 0 16288 15354"/>
              <a:gd name="T181" fmla="*/ T180 w 1466"/>
              <a:gd name="T182" fmla="+- 0 13093 12243"/>
              <a:gd name="T183" fmla="*/ 13093 h 109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</a:cxnLst>
            <a:rect l="0" t="0" r="r" b="b"/>
            <a:pathLst>
              <a:path w="1466" h="1099" extrusionOk="0">
                <a:moveTo>
                  <a:pt x="40" y="7"/>
                </a:moveTo>
                <a:cubicBezTo>
                  <a:pt x="18" y="2"/>
                  <a:pt x="14" y="0"/>
                  <a:pt x="0" y="0"/>
                </a:cubicBezTo>
                <a:cubicBezTo>
                  <a:pt x="51" y="29"/>
                  <a:pt x="103" y="56"/>
                  <a:pt x="153" y="86"/>
                </a:cubicBezTo>
                <a:cubicBezTo>
                  <a:pt x="232" y="134"/>
                  <a:pt x="313" y="177"/>
                  <a:pt x="390" y="228"/>
                </a:cubicBezTo>
                <a:cubicBezTo>
                  <a:pt x="612" y="376"/>
                  <a:pt x="802" y="561"/>
                  <a:pt x="996" y="743"/>
                </a:cubicBezTo>
                <a:cubicBezTo>
                  <a:pt x="1107" y="847"/>
                  <a:pt x="1232" y="1002"/>
                  <a:pt x="1367" y="1078"/>
                </a:cubicBezTo>
                <a:cubicBezTo>
                  <a:pt x="1396" y="1094"/>
                  <a:pt x="1426" y="1111"/>
                  <a:pt x="1451" y="1080"/>
                </a:cubicBezTo>
                <a:cubicBezTo>
                  <a:pt x="1467" y="1059"/>
                  <a:pt x="1464" y="1033"/>
                  <a:pt x="1465" y="1007"/>
                </a:cubicBezTo>
                <a:cubicBezTo>
                  <a:pt x="1467" y="943"/>
                  <a:pt x="1451" y="873"/>
                  <a:pt x="1427" y="814"/>
                </a:cubicBezTo>
                <a:cubicBezTo>
                  <a:pt x="1416" y="787"/>
                  <a:pt x="1400" y="779"/>
                  <a:pt x="1385" y="760"/>
                </a:cubicBezTo>
                <a:cubicBezTo>
                  <a:pt x="1390" y="792"/>
                  <a:pt x="1393" y="819"/>
                  <a:pt x="1404" y="852"/>
                </a:cubicBezTo>
                <a:cubicBezTo>
                  <a:pt x="1427" y="922"/>
                  <a:pt x="1466" y="996"/>
                  <a:pt x="1458" y="1072"/>
                </a:cubicBezTo>
                <a:cubicBezTo>
                  <a:pt x="1455" y="1076"/>
                  <a:pt x="1451" y="1081"/>
                  <a:pt x="1448" y="1085"/>
                </a:cubicBezTo>
                <a:cubicBezTo>
                  <a:pt x="1401" y="1079"/>
                  <a:pt x="1375" y="1076"/>
                  <a:pt x="1328" y="1053"/>
                </a:cubicBezTo>
                <a:cubicBezTo>
                  <a:pt x="1231" y="1005"/>
                  <a:pt x="1135" y="952"/>
                  <a:pt x="1039" y="902"/>
                </a:cubicBezTo>
                <a:cubicBezTo>
                  <a:pt x="987" y="875"/>
                  <a:pt x="969" y="867"/>
                  <a:pt x="934" y="850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717925" y="3971925"/>
            <a:ext cx="712788" cy="285750"/>
          </a:xfrm>
          <a:custGeom>
            <a:avLst/>
            <a:gdLst>
              <a:gd name="T0" fmla="+- 0 10333 10329"/>
              <a:gd name="T1" fmla="*/ T0 w 1978"/>
              <a:gd name="T2" fmla="+- 0 11031 11031"/>
              <a:gd name="T3" fmla="*/ 11031 h 797"/>
              <a:gd name="T4" fmla="+- 0 10368 10329"/>
              <a:gd name="T5" fmla="*/ T4 w 1978"/>
              <a:gd name="T6" fmla="+- 0 11158 11031"/>
              <a:gd name="T7" fmla="*/ 11158 h 797"/>
              <a:gd name="T8" fmla="+- 0 10460 10329"/>
              <a:gd name="T9" fmla="*/ T8 w 1978"/>
              <a:gd name="T10" fmla="+- 0 11455 11031"/>
              <a:gd name="T11" fmla="*/ 11455 h 797"/>
              <a:gd name="T12" fmla="+- 0 10544 10329"/>
              <a:gd name="T13" fmla="*/ T12 w 1978"/>
              <a:gd name="T14" fmla="+- 0 11733 11031"/>
              <a:gd name="T15" fmla="*/ 11733 h 797"/>
              <a:gd name="T16" fmla="+- 0 10590 10329"/>
              <a:gd name="T17" fmla="*/ T16 w 1978"/>
              <a:gd name="T18" fmla="+- 0 11827 11031"/>
              <a:gd name="T19" fmla="*/ 11827 h 797"/>
              <a:gd name="T20" fmla="+- 0 10643 10329"/>
              <a:gd name="T21" fmla="*/ T20 w 1978"/>
              <a:gd name="T22" fmla="+- 0 11775 11031"/>
              <a:gd name="T23" fmla="*/ 11775 h 797"/>
              <a:gd name="T24" fmla="+- 0 10816 10329"/>
              <a:gd name="T25" fmla="*/ T24 w 1978"/>
              <a:gd name="T26" fmla="+- 0 11445 11031"/>
              <a:gd name="T27" fmla="*/ 11445 h 797"/>
              <a:gd name="T28" fmla="+- 0 10778 10329"/>
              <a:gd name="T29" fmla="*/ T28 w 1978"/>
              <a:gd name="T30" fmla="+- 0 11507 11031"/>
              <a:gd name="T31" fmla="*/ 11507 h 797"/>
              <a:gd name="T32" fmla="+- 0 10677 10329"/>
              <a:gd name="T33" fmla="*/ T32 w 1978"/>
              <a:gd name="T34" fmla="+- 0 11588 11031"/>
              <a:gd name="T35" fmla="*/ 11588 h 797"/>
              <a:gd name="T36" fmla="+- 0 10608 10329"/>
              <a:gd name="T37" fmla="*/ T36 w 1978"/>
              <a:gd name="T38" fmla="+- 0 11631 11031"/>
              <a:gd name="T39" fmla="*/ 11631 h 797"/>
              <a:gd name="T40" fmla="+- 0 10601 10329"/>
              <a:gd name="T41" fmla="*/ T40 w 1978"/>
              <a:gd name="T42" fmla="+- 0 11604 11031"/>
              <a:gd name="T43" fmla="*/ 11604 h 797"/>
              <a:gd name="T44" fmla="+- 0 10643 10329"/>
              <a:gd name="T45" fmla="*/ T44 w 1978"/>
              <a:gd name="T46" fmla="+- 0 11084 11031"/>
              <a:gd name="T47" fmla="*/ 11084 h 797"/>
              <a:gd name="T48" fmla="+- 0 10710 10329"/>
              <a:gd name="T49" fmla="*/ T48 w 1978"/>
              <a:gd name="T50" fmla="+- 0 11165 11031"/>
              <a:gd name="T51" fmla="*/ 11165 h 797"/>
              <a:gd name="T52" fmla="+- 0 10790 10329"/>
              <a:gd name="T53" fmla="*/ T52 w 1978"/>
              <a:gd name="T54" fmla="+- 0 11405 11031"/>
              <a:gd name="T55" fmla="*/ 11405 h 797"/>
              <a:gd name="T56" fmla="+- 0 10983 10329"/>
              <a:gd name="T57" fmla="*/ T56 w 1978"/>
              <a:gd name="T58" fmla="+- 0 11798 11031"/>
              <a:gd name="T59" fmla="*/ 11798 h 797"/>
              <a:gd name="T60" fmla="+- 0 11022 10329"/>
              <a:gd name="T61" fmla="*/ T60 w 1978"/>
              <a:gd name="T62" fmla="+- 0 11813 11031"/>
              <a:gd name="T63" fmla="*/ 11813 h 797"/>
              <a:gd name="T64" fmla="+- 0 11191 10329"/>
              <a:gd name="T65" fmla="*/ T64 w 1978"/>
              <a:gd name="T66" fmla="+- 0 11548 11031"/>
              <a:gd name="T67" fmla="*/ 11548 h 797"/>
              <a:gd name="T68" fmla="+- 0 11275 10329"/>
              <a:gd name="T69" fmla="*/ T68 w 1978"/>
              <a:gd name="T70" fmla="+- 0 11529 11031"/>
              <a:gd name="T71" fmla="*/ 11529 h 797"/>
              <a:gd name="T72" fmla="+- 0 11287 10329"/>
              <a:gd name="T73" fmla="*/ T72 w 1978"/>
              <a:gd name="T74" fmla="+- 0 11529 11031"/>
              <a:gd name="T75" fmla="*/ 11529 h 797"/>
              <a:gd name="T76" fmla="+- 0 11262 10329"/>
              <a:gd name="T77" fmla="*/ T76 w 1978"/>
              <a:gd name="T78" fmla="+- 0 11625 11031"/>
              <a:gd name="T79" fmla="*/ 11625 h 797"/>
              <a:gd name="T80" fmla="+- 0 11289 10329"/>
              <a:gd name="T81" fmla="*/ T80 w 1978"/>
              <a:gd name="T82" fmla="+- 0 11736 11031"/>
              <a:gd name="T83" fmla="*/ 11736 h 797"/>
              <a:gd name="T84" fmla="+- 0 11383 10329"/>
              <a:gd name="T85" fmla="*/ T84 w 1978"/>
              <a:gd name="T86" fmla="+- 0 11741 11031"/>
              <a:gd name="T87" fmla="*/ 11741 h 797"/>
              <a:gd name="T88" fmla="+- 0 11442 10329"/>
              <a:gd name="T89" fmla="*/ T88 w 1978"/>
              <a:gd name="T90" fmla="+- 0 11632 11031"/>
              <a:gd name="T91" fmla="*/ 11632 h 797"/>
              <a:gd name="T92" fmla="+- 0 11358 10329"/>
              <a:gd name="T93" fmla="*/ T92 w 1978"/>
              <a:gd name="T94" fmla="+- 0 11540 11031"/>
              <a:gd name="T95" fmla="*/ 11540 h 797"/>
              <a:gd name="T96" fmla="+- 0 11152 10329"/>
              <a:gd name="T97" fmla="*/ T96 w 1978"/>
              <a:gd name="T98" fmla="+- 0 11525 11031"/>
              <a:gd name="T99" fmla="*/ 11525 h 797"/>
              <a:gd name="T100" fmla="+- 0 11623 10329"/>
              <a:gd name="T101" fmla="*/ T100 w 1978"/>
              <a:gd name="T102" fmla="+- 0 11507 11031"/>
              <a:gd name="T103" fmla="*/ 11507 h 797"/>
              <a:gd name="T104" fmla="+- 0 11688 10329"/>
              <a:gd name="T105" fmla="*/ T104 w 1978"/>
              <a:gd name="T106" fmla="+- 0 11527 11031"/>
              <a:gd name="T107" fmla="*/ 11527 h 797"/>
              <a:gd name="T108" fmla="+- 0 11748 10329"/>
              <a:gd name="T109" fmla="*/ T108 w 1978"/>
              <a:gd name="T110" fmla="+- 0 11603 11031"/>
              <a:gd name="T111" fmla="*/ 11603 h 797"/>
              <a:gd name="T112" fmla="+- 0 11866 10329"/>
              <a:gd name="T113" fmla="*/ T112 w 1978"/>
              <a:gd name="T114" fmla="+- 0 11696 11031"/>
              <a:gd name="T115" fmla="*/ 11696 h 797"/>
              <a:gd name="T116" fmla="+- 0 11881 10329"/>
              <a:gd name="T117" fmla="*/ T116 w 1978"/>
              <a:gd name="T118" fmla="+- 0 11696 11031"/>
              <a:gd name="T119" fmla="*/ 11696 h 797"/>
              <a:gd name="T120" fmla="+- 0 11872 10329"/>
              <a:gd name="T121" fmla="*/ T120 w 1978"/>
              <a:gd name="T122" fmla="+- 0 11595 11031"/>
              <a:gd name="T123" fmla="*/ 11595 h 797"/>
              <a:gd name="T124" fmla="+- 0 11826 10329"/>
              <a:gd name="T125" fmla="*/ T124 w 1978"/>
              <a:gd name="T126" fmla="+- 0 11458 11031"/>
              <a:gd name="T127" fmla="*/ 11458 h 797"/>
              <a:gd name="T128" fmla="+- 0 11827 10329"/>
              <a:gd name="T129" fmla="*/ T128 w 1978"/>
              <a:gd name="T130" fmla="+- 0 11445 11031"/>
              <a:gd name="T131" fmla="*/ 11445 h 797"/>
              <a:gd name="T132" fmla="+- 0 11942 10329"/>
              <a:gd name="T133" fmla="*/ T132 w 1978"/>
              <a:gd name="T134" fmla="+- 0 11512 11031"/>
              <a:gd name="T135" fmla="*/ 11512 h 797"/>
              <a:gd name="T136" fmla="+- 0 12147 10329"/>
              <a:gd name="T137" fmla="*/ T136 w 1978"/>
              <a:gd name="T138" fmla="+- 0 11625 11031"/>
              <a:gd name="T139" fmla="*/ 11625 h 797"/>
              <a:gd name="T140" fmla="+- 0 12282 10329"/>
              <a:gd name="T141" fmla="*/ T140 w 1978"/>
              <a:gd name="T142" fmla="+- 0 11594 11031"/>
              <a:gd name="T143" fmla="*/ 11594 h 797"/>
              <a:gd name="T144" fmla="+- 0 12305 10329"/>
              <a:gd name="T145" fmla="*/ T144 w 1978"/>
              <a:gd name="T146" fmla="+- 0 11394 11031"/>
              <a:gd name="T147" fmla="*/ 11394 h 797"/>
              <a:gd name="T148" fmla="+- 0 12256 10329"/>
              <a:gd name="T149" fmla="*/ T148 w 1978"/>
              <a:gd name="T150" fmla="+- 0 11225 11031"/>
              <a:gd name="T151" fmla="*/ 11225 h 797"/>
              <a:gd name="T152" fmla="+- 0 12211 10329"/>
              <a:gd name="T153" fmla="*/ T152 w 1978"/>
              <a:gd name="T154" fmla="+- 0 11167 11031"/>
              <a:gd name="T155" fmla="*/ 11167 h 7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</a:cxnLst>
            <a:rect l="0" t="0" r="r" b="b"/>
            <a:pathLst>
              <a:path w="1978" h="797" extrusionOk="0">
                <a:moveTo>
                  <a:pt x="4" y="0"/>
                </a:moveTo>
                <a:cubicBezTo>
                  <a:pt x="13" y="39"/>
                  <a:pt x="25" y="85"/>
                  <a:pt x="39" y="127"/>
                </a:cubicBezTo>
                <a:cubicBezTo>
                  <a:pt x="71" y="225"/>
                  <a:pt x="98" y="326"/>
                  <a:pt x="131" y="424"/>
                </a:cubicBezTo>
                <a:cubicBezTo>
                  <a:pt x="162" y="516"/>
                  <a:pt x="190" y="608"/>
                  <a:pt x="215" y="702"/>
                </a:cubicBezTo>
                <a:cubicBezTo>
                  <a:pt x="226" y="744"/>
                  <a:pt x="238" y="769"/>
                  <a:pt x="261" y="796"/>
                </a:cubicBezTo>
                <a:cubicBezTo>
                  <a:pt x="287" y="784"/>
                  <a:pt x="294" y="770"/>
                  <a:pt x="314" y="744"/>
                </a:cubicBezTo>
              </a:path>
              <a:path w="1978" h="797" extrusionOk="0">
                <a:moveTo>
                  <a:pt x="487" y="414"/>
                </a:moveTo>
                <a:cubicBezTo>
                  <a:pt x="484" y="439"/>
                  <a:pt x="470" y="457"/>
                  <a:pt x="449" y="476"/>
                </a:cubicBezTo>
                <a:cubicBezTo>
                  <a:pt x="417" y="505"/>
                  <a:pt x="381" y="529"/>
                  <a:pt x="348" y="557"/>
                </a:cubicBezTo>
                <a:cubicBezTo>
                  <a:pt x="341" y="563"/>
                  <a:pt x="289" y="612"/>
                  <a:pt x="279" y="600"/>
                </a:cubicBezTo>
                <a:cubicBezTo>
                  <a:pt x="277" y="591"/>
                  <a:pt x="274" y="582"/>
                  <a:pt x="272" y="573"/>
                </a:cubicBezTo>
              </a:path>
              <a:path w="1978" h="797" extrusionOk="0">
                <a:moveTo>
                  <a:pt x="314" y="53"/>
                </a:moveTo>
                <a:cubicBezTo>
                  <a:pt x="351" y="78"/>
                  <a:pt x="364" y="86"/>
                  <a:pt x="381" y="134"/>
                </a:cubicBezTo>
                <a:cubicBezTo>
                  <a:pt x="410" y="213"/>
                  <a:pt x="431" y="295"/>
                  <a:pt x="461" y="374"/>
                </a:cubicBezTo>
                <a:cubicBezTo>
                  <a:pt x="509" y="500"/>
                  <a:pt x="556" y="668"/>
                  <a:pt x="654" y="767"/>
                </a:cubicBezTo>
                <a:cubicBezTo>
                  <a:pt x="671" y="782"/>
                  <a:pt x="676" y="787"/>
                  <a:pt x="693" y="782"/>
                </a:cubicBezTo>
              </a:path>
              <a:path w="1978" h="797" extrusionOk="0">
                <a:moveTo>
                  <a:pt x="862" y="517"/>
                </a:moveTo>
                <a:cubicBezTo>
                  <a:pt x="889" y="508"/>
                  <a:pt x="917" y="500"/>
                  <a:pt x="946" y="498"/>
                </a:cubicBezTo>
                <a:cubicBezTo>
                  <a:pt x="950" y="498"/>
                  <a:pt x="954" y="498"/>
                  <a:pt x="958" y="498"/>
                </a:cubicBezTo>
                <a:cubicBezTo>
                  <a:pt x="944" y="530"/>
                  <a:pt x="936" y="559"/>
                  <a:pt x="933" y="594"/>
                </a:cubicBezTo>
                <a:cubicBezTo>
                  <a:pt x="929" y="630"/>
                  <a:pt x="935" y="676"/>
                  <a:pt x="960" y="705"/>
                </a:cubicBezTo>
                <a:cubicBezTo>
                  <a:pt x="983" y="732"/>
                  <a:pt x="1027" y="728"/>
                  <a:pt x="1054" y="710"/>
                </a:cubicBezTo>
                <a:cubicBezTo>
                  <a:pt x="1090" y="686"/>
                  <a:pt x="1114" y="644"/>
                  <a:pt x="1113" y="601"/>
                </a:cubicBezTo>
                <a:cubicBezTo>
                  <a:pt x="1112" y="551"/>
                  <a:pt x="1071" y="524"/>
                  <a:pt x="1029" y="509"/>
                </a:cubicBezTo>
                <a:cubicBezTo>
                  <a:pt x="964" y="486"/>
                  <a:pt x="890" y="492"/>
                  <a:pt x="823" y="494"/>
                </a:cubicBezTo>
              </a:path>
              <a:path w="1978" h="797" extrusionOk="0">
                <a:moveTo>
                  <a:pt x="1294" y="476"/>
                </a:moveTo>
                <a:cubicBezTo>
                  <a:pt x="1335" y="475"/>
                  <a:pt x="1336" y="465"/>
                  <a:pt x="1359" y="496"/>
                </a:cubicBezTo>
                <a:cubicBezTo>
                  <a:pt x="1379" y="522"/>
                  <a:pt x="1396" y="548"/>
                  <a:pt x="1419" y="572"/>
                </a:cubicBezTo>
                <a:cubicBezTo>
                  <a:pt x="1450" y="604"/>
                  <a:pt x="1492" y="653"/>
                  <a:pt x="1537" y="665"/>
                </a:cubicBezTo>
                <a:cubicBezTo>
                  <a:pt x="1542" y="665"/>
                  <a:pt x="1547" y="665"/>
                  <a:pt x="1552" y="665"/>
                </a:cubicBezTo>
                <a:cubicBezTo>
                  <a:pt x="1558" y="626"/>
                  <a:pt x="1556" y="605"/>
                  <a:pt x="1543" y="564"/>
                </a:cubicBezTo>
                <a:cubicBezTo>
                  <a:pt x="1529" y="519"/>
                  <a:pt x="1504" y="474"/>
                  <a:pt x="1497" y="427"/>
                </a:cubicBezTo>
                <a:cubicBezTo>
                  <a:pt x="1497" y="423"/>
                  <a:pt x="1498" y="418"/>
                  <a:pt x="1498" y="414"/>
                </a:cubicBezTo>
                <a:cubicBezTo>
                  <a:pt x="1537" y="432"/>
                  <a:pt x="1575" y="456"/>
                  <a:pt x="1613" y="481"/>
                </a:cubicBezTo>
                <a:cubicBezTo>
                  <a:pt x="1679" y="524"/>
                  <a:pt x="1745" y="566"/>
                  <a:pt x="1818" y="594"/>
                </a:cubicBezTo>
                <a:cubicBezTo>
                  <a:pt x="1870" y="614"/>
                  <a:pt x="1921" y="617"/>
                  <a:pt x="1953" y="563"/>
                </a:cubicBezTo>
                <a:cubicBezTo>
                  <a:pt x="1986" y="508"/>
                  <a:pt x="1982" y="424"/>
                  <a:pt x="1976" y="363"/>
                </a:cubicBezTo>
                <a:cubicBezTo>
                  <a:pt x="1970" y="306"/>
                  <a:pt x="1957" y="243"/>
                  <a:pt x="1927" y="194"/>
                </a:cubicBezTo>
                <a:cubicBezTo>
                  <a:pt x="1914" y="174"/>
                  <a:pt x="1896" y="156"/>
                  <a:pt x="1882" y="13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11688" y="3727450"/>
            <a:ext cx="534987" cy="411163"/>
          </a:xfrm>
          <a:custGeom>
            <a:avLst/>
            <a:gdLst>
              <a:gd name="T0" fmla="+- 0 13067 12811"/>
              <a:gd name="T1" fmla="*/ T0 w 1486"/>
              <a:gd name="T2" fmla="+- 0 11083 10355"/>
              <a:gd name="T3" fmla="*/ 11083 h 1142"/>
              <a:gd name="T4" fmla="+- 0 12983 12811"/>
              <a:gd name="T5" fmla="*/ T4 w 1486"/>
              <a:gd name="T6" fmla="+- 0 11194 10355"/>
              <a:gd name="T7" fmla="*/ 11194 h 1142"/>
              <a:gd name="T8" fmla="+- 0 12942 12811"/>
              <a:gd name="T9" fmla="*/ T8 w 1486"/>
              <a:gd name="T10" fmla="+- 0 11340 10355"/>
              <a:gd name="T11" fmla="*/ 11340 h 1142"/>
              <a:gd name="T12" fmla="+- 0 13018 12811"/>
              <a:gd name="T13" fmla="*/ T12 w 1486"/>
              <a:gd name="T14" fmla="+- 0 11462 10355"/>
              <a:gd name="T15" fmla="*/ 11462 h 1142"/>
              <a:gd name="T16" fmla="+- 0 13067 12811"/>
              <a:gd name="T17" fmla="*/ T16 w 1486"/>
              <a:gd name="T18" fmla="+- 0 11467 10355"/>
              <a:gd name="T19" fmla="*/ 11467 h 1142"/>
              <a:gd name="T20" fmla="+- 0 13098 12811"/>
              <a:gd name="T21" fmla="*/ T20 w 1486"/>
              <a:gd name="T22" fmla="+- 0 11280 10355"/>
              <a:gd name="T23" fmla="*/ 11280 h 1142"/>
              <a:gd name="T24" fmla="+- 0 12991 12811"/>
              <a:gd name="T25" fmla="*/ T24 w 1486"/>
              <a:gd name="T26" fmla="+- 0 10888 10355"/>
              <a:gd name="T27" fmla="*/ 10888 h 1142"/>
              <a:gd name="T28" fmla="+- 0 12822 12811"/>
              <a:gd name="T29" fmla="*/ T28 w 1486"/>
              <a:gd name="T30" fmla="+- 0 10594 10355"/>
              <a:gd name="T31" fmla="*/ 10594 h 1142"/>
              <a:gd name="T32" fmla="+- 0 12869 12811"/>
              <a:gd name="T33" fmla="*/ T32 w 1486"/>
              <a:gd name="T34" fmla="+- 0 10784 10355"/>
              <a:gd name="T35" fmla="*/ 10784 h 1142"/>
              <a:gd name="T36" fmla="+- 0 13044 12811"/>
              <a:gd name="T37" fmla="*/ T36 w 1486"/>
              <a:gd name="T38" fmla="+- 0 11139 10355"/>
              <a:gd name="T39" fmla="*/ 11139 h 1142"/>
              <a:gd name="T40" fmla="+- 0 13223 12811"/>
              <a:gd name="T41" fmla="*/ T40 w 1486"/>
              <a:gd name="T42" fmla="+- 0 11421 10355"/>
              <a:gd name="T43" fmla="*/ 11421 h 1142"/>
              <a:gd name="T44" fmla="+- 0 13331 12811"/>
              <a:gd name="T45" fmla="*/ T44 w 1486"/>
              <a:gd name="T46" fmla="+- 0 11489 10355"/>
              <a:gd name="T47" fmla="*/ 11489 h 1142"/>
              <a:gd name="T48" fmla="+- 0 13349 12811"/>
              <a:gd name="T49" fmla="*/ T48 w 1486"/>
              <a:gd name="T50" fmla="+- 0 11461 10355"/>
              <a:gd name="T51" fmla="*/ 11461 h 1142"/>
              <a:gd name="T52" fmla="+- 0 13430 12811"/>
              <a:gd name="T53" fmla="*/ T52 w 1486"/>
              <a:gd name="T54" fmla="+- 0 11092 10355"/>
              <a:gd name="T55" fmla="*/ 11092 h 1142"/>
              <a:gd name="T56" fmla="+- 0 13506 12811"/>
              <a:gd name="T57" fmla="*/ T56 w 1486"/>
              <a:gd name="T58" fmla="+- 0 11249 10355"/>
              <a:gd name="T59" fmla="*/ 11249 h 1142"/>
              <a:gd name="T60" fmla="+- 0 13561 12811"/>
              <a:gd name="T61" fmla="*/ T60 w 1486"/>
              <a:gd name="T62" fmla="+- 0 11383 10355"/>
              <a:gd name="T63" fmla="*/ 11383 h 1142"/>
              <a:gd name="T64" fmla="+- 0 13611 12811"/>
              <a:gd name="T65" fmla="*/ T64 w 1486"/>
              <a:gd name="T66" fmla="+- 0 11392 10355"/>
              <a:gd name="T67" fmla="*/ 11392 h 1142"/>
              <a:gd name="T68" fmla="+- 0 13395 12811"/>
              <a:gd name="T69" fmla="*/ T68 w 1486"/>
              <a:gd name="T70" fmla="+- 0 10938 10355"/>
              <a:gd name="T71" fmla="*/ 10938 h 1142"/>
              <a:gd name="T72" fmla="+- 0 13382 12811"/>
              <a:gd name="T73" fmla="*/ T72 w 1486"/>
              <a:gd name="T74" fmla="+- 0 10875 10355"/>
              <a:gd name="T75" fmla="*/ 10875 h 1142"/>
              <a:gd name="T76" fmla="+- 0 13466 12811"/>
              <a:gd name="T77" fmla="*/ T76 w 1486"/>
              <a:gd name="T78" fmla="+- 0 10835 10355"/>
              <a:gd name="T79" fmla="*/ 10835 h 1142"/>
              <a:gd name="T80" fmla="+- 0 13997 12811"/>
              <a:gd name="T81" fmla="*/ T80 w 1486"/>
              <a:gd name="T82" fmla="+- 0 10904 10355"/>
              <a:gd name="T83" fmla="*/ 10904 h 1142"/>
              <a:gd name="T84" fmla="+- 0 13885 12811"/>
              <a:gd name="T85" fmla="*/ T84 w 1486"/>
              <a:gd name="T86" fmla="+- 0 10966 10355"/>
              <a:gd name="T87" fmla="*/ 10966 h 1142"/>
              <a:gd name="T88" fmla="+- 0 13752 12811"/>
              <a:gd name="T89" fmla="*/ T88 w 1486"/>
              <a:gd name="T90" fmla="+- 0 11139 10355"/>
              <a:gd name="T91" fmla="*/ 11139 h 1142"/>
              <a:gd name="T92" fmla="+- 0 13820 12811"/>
              <a:gd name="T93" fmla="*/ T92 w 1486"/>
              <a:gd name="T94" fmla="+- 0 11344 10355"/>
              <a:gd name="T95" fmla="*/ 11344 h 1142"/>
              <a:gd name="T96" fmla="+- 0 13967 12811"/>
              <a:gd name="T97" fmla="*/ T96 w 1486"/>
              <a:gd name="T98" fmla="+- 0 11243 10355"/>
              <a:gd name="T99" fmla="*/ 11243 h 1142"/>
              <a:gd name="T100" fmla="+- 0 14018 12811"/>
              <a:gd name="T101" fmla="*/ T100 w 1486"/>
              <a:gd name="T102" fmla="+- 0 10819 10355"/>
              <a:gd name="T103" fmla="*/ 10819 h 1142"/>
              <a:gd name="T104" fmla="+- 0 13878 12811"/>
              <a:gd name="T105" fmla="*/ T104 w 1486"/>
              <a:gd name="T106" fmla="+- 0 10375 10355"/>
              <a:gd name="T107" fmla="*/ 10375 h 1142"/>
              <a:gd name="T108" fmla="+- 0 13849 12811"/>
              <a:gd name="T109" fmla="*/ T108 w 1486"/>
              <a:gd name="T110" fmla="+- 0 10355 10355"/>
              <a:gd name="T111" fmla="*/ 10355 h 1142"/>
              <a:gd name="T112" fmla="+- 0 13847 12811"/>
              <a:gd name="T113" fmla="*/ T112 w 1486"/>
              <a:gd name="T114" fmla="+- 0 10491 10355"/>
              <a:gd name="T115" fmla="*/ 10491 h 1142"/>
              <a:gd name="T116" fmla="+- 0 13988 12811"/>
              <a:gd name="T117" fmla="*/ T116 w 1486"/>
              <a:gd name="T118" fmla="+- 0 10888 10355"/>
              <a:gd name="T119" fmla="*/ 10888 h 1142"/>
              <a:gd name="T120" fmla="+- 0 14161 12811"/>
              <a:gd name="T121" fmla="*/ T120 w 1486"/>
              <a:gd name="T122" fmla="+- 0 11264 10355"/>
              <a:gd name="T123" fmla="*/ 11264 h 1142"/>
              <a:gd name="T124" fmla="+- 0 14277 12811"/>
              <a:gd name="T125" fmla="*/ T124 w 1486"/>
              <a:gd name="T126" fmla="+- 0 11414 10355"/>
              <a:gd name="T127" fmla="*/ 11414 h 1142"/>
              <a:gd name="T128" fmla="+- 0 14296 12811"/>
              <a:gd name="T129" fmla="*/ T128 w 1486"/>
              <a:gd name="T130" fmla="+- 0 11420 10355"/>
              <a:gd name="T131" fmla="*/ 11420 h 114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1486" h="1142" extrusionOk="0">
                <a:moveTo>
                  <a:pt x="256" y="728"/>
                </a:moveTo>
                <a:cubicBezTo>
                  <a:pt x="217" y="767"/>
                  <a:pt x="196" y="790"/>
                  <a:pt x="172" y="839"/>
                </a:cubicBezTo>
                <a:cubicBezTo>
                  <a:pt x="149" y="886"/>
                  <a:pt x="124" y="931"/>
                  <a:pt x="131" y="985"/>
                </a:cubicBezTo>
                <a:cubicBezTo>
                  <a:pt x="137" y="1029"/>
                  <a:pt x="168" y="1083"/>
                  <a:pt x="207" y="1107"/>
                </a:cubicBezTo>
                <a:cubicBezTo>
                  <a:pt x="231" y="1115"/>
                  <a:pt x="239" y="1118"/>
                  <a:pt x="256" y="1112"/>
                </a:cubicBezTo>
                <a:cubicBezTo>
                  <a:pt x="299" y="1053"/>
                  <a:pt x="296" y="998"/>
                  <a:pt x="287" y="925"/>
                </a:cubicBezTo>
                <a:cubicBezTo>
                  <a:pt x="270" y="791"/>
                  <a:pt x="229" y="659"/>
                  <a:pt x="180" y="533"/>
                </a:cubicBezTo>
                <a:cubicBezTo>
                  <a:pt x="138" y="426"/>
                  <a:pt x="89" y="323"/>
                  <a:pt x="11" y="239"/>
                </a:cubicBezTo>
                <a:cubicBezTo>
                  <a:pt x="-2" y="303"/>
                  <a:pt x="32" y="367"/>
                  <a:pt x="58" y="429"/>
                </a:cubicBezTo>
                <a:cubicBezTo>
                  <a:pt x="109" y="551"/>
                  <a:pt x="171" y="668"/>
                  <a:pt x="233" y="784"/>
                </a:cubicBezTo>
                <a:cubicBezTo>
                  <a:pt x="286" y="882"/>
                  <a:pt x="343" y="978"/>
                  <a:pt x="412" y="1066"/>
                </a:cubicBezTo>
                <a:cubicBezTo>
                  <a:pt x="428" y="1087"/>
                  <a:pt x="479" y="1169"/>
                  <a:pt x="520" y="1134"/>
                </a:cubicBezTo>
                <a:cubicBezTo>
                  <a:pt x="526" y="1125"/>
                  <a:pt x="532" y="1115"/>
                  <a:pt x="538" y="1106"/>
                </a:cubicBezTo>
              </a:path>
              <a:path w="1486" h="1142" extrusionOk="0">
                <a:moveTo>
                  <a:pt x="619" y="737"/>
                </a:moveTo>
                <a:cubicBezTo>
                  <a:pt x="647" y="789"/>
                  <a:pt x="671" y="841"/>
                  <a:pt x="695" y="894"/>
                </a:cubicBezTo>
                <a:cubicBezTo>
                  <a:pt x="714" y="935"/>
                  <a:pt x="726" y="991"/>
                  <a:pt x="750" y="1028"/>
                </a:cubicBezTo>
                <a:cubicBezTo>
                  <a:pt x="773" y="1063"/>
                  <a:pt x="775" y="1056"/>
                  <a:pt x="800" y="1037"/>
                </a:cubicBezTo>
              </a:path>
              <a:path w="1486" h="1142" extrusionOk="0">
                <a:moveTo>
                  <a:pt x="584" y="583"/>
                </a:moveTo>
                <a:cubicBezTo>
                  <a:pt x="573" y="565"/>
                  <a:pt x="557" y="542"/>
                  <a:pt x="571" y="520"/>
                </a:cubicBezTo>
                <a:cubicBezTo>
                  <a:pt x="587" y="494"/>
                  <a:pt x="629" y="487"/>
                  <a:pt x="655" y="480"/>
                </a:cubicBezTo>
              </a:path>
              <a:path w="1486" h="1142" extrusionOk="0">
                <a:moveTo>
                  <a:pt x="1186" y="549"/>
                </a:moveTo>
                <a:cubicBezTo>
                  <a:pt x="1149" y="568"/>
                  <a:pt x="1109" y="586"/>
                  <a:pt x="1074" y="611"/>
                </a:cubicBezTo>
                <a:cubicBezTo>
                  <a:pt x="1013" y="655"/>
                  <a:pt x="962" y="710"/>
                  <a:pt x="941" y="784"/>
                </a:cubicBezTo>
                <a:cubicBezTo>
                  <a:pt x="922" y="851"/>
                  <a:pt x="933" y="958"/>
                  <a:pt x="1009" y="989"/>
                </a:cubicBezTo>
                <a:cubicBezTo>
                  <a:pt x="1080" y="1018"/>
                  <a:pt x="1132" y="941"/>
                  <a:pt x="1156" y="888"/>
                </a:cubicBezTo>
                <a:cubicBezTo>
                  <a:pt x="1215" y="757"/>
                  <a:pt x="1217" y="604"/>
                  <a:pt x="1207" y="464"/>
                </a:cubicBezTo>
                <a:cubicBezTo>
                  <a:pt x="1197" y="322"/>
                  <a:pt x="1167" y="131"/>
                  <a:pt x="1067" y="20"/>
                </a:cubicBezTo>
                <a:cubicBezTo>
                  <a:pt x="1057" y="13"/>
                  <a:pt x="1048" y="7"/>
                  <a:pt x="1038" y="0"/>
                </a:cubicBezTo>
                <a:cubicBezTo>
                  <a:pt x="1014" y="43"/>
                  <a:pt x="1016" y="66"/>
                  <a:pt x="1036" y="136"/>
                </a:cubicBezTo>
                <a:cubicBezTo>
                  <a:pt x="1074" y="271"/>
                  <a:pt x="1124" y="403"/>
                  <a:pt x="1177" y="533"/>
                </a:cubicBezTo>
                <a:cubicBezTo>
                  <a:pt x="1230" y="661"/>
                  <a:pt x="1286" y="786"/>
                  <a:pt x="1350" y="909"/>
                </a:cubicBezTo>
                <a:cubicBezTo>
                  <a:pt x="1378" y="963"/>
                  <a:pt x="1411" y="1026"/>
                  <a:pt x="1466" y="1059"/>
                </a:cubicBezTo>
                <a:cubicBezTo>
                  <a:pt x="1472" y="1061"/>
                  <a:pt x="1479" y="1063"/>
                  <a:pt x="1485" y="1065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87963" y="3803650"/>
            <a:ext cx="509587" cy="250825"/>
          </a:xfrm>
          <a:custGeom>
            <a:avLst/>
            <a:gdLst>
              <a:gd name="T0" fmla="+- 0 14687 14687"/>
              <a:gd name="T1" fmla="*/ T0 w 1416"/>
              <a:gd name="T2" fmla="+- 0 10962 10567"/>
              <a:gd name="T3" fmla="*/ 10962 h 696"/>
              <a:gd name="T4" fmla="+- 0 14713 14687"/>
              <a:gd name="T5" fmla="*/ T4 w 1416"/>
              <a:gd name="T6" fmla="+- 0 11008 10567"/>
              <a:gd name="T7" fmla="*/ 11008 h 696"/>
              <a:gd name="T8" fmla="+- 0 14738 14687"/>
              <a:gd name="T9" fmla="*/ T8 w 1416"/>
              <a:gd name="T10" fmla="+- 0 11051 10567"/>
              <a:gd name="T11" fmla="*/ 11051 h 696"/>
              <a:gd name="T12" fmla="+- 0 14770 14687"/>
              <a:gd name="T13" fmla="*/ T12 w 1416"/>
              <a:gd name="T14" fmla="+- 0 11094 10567"/>
              <a:gd name="T15" fmla="*/ 11094 h 696"/>
              <a:gd name="T16" fmla="+- 0 14812 14687"/>
              <a:gd name="T17" fmla="*/ T16 w 1416"/>
              <a:gd name="T18" fmla="+- 0 11151 10567"/>
              <a:gd name="T19" fmla="*/ 11151 h 696"/>
              <a:gd name="T20" fmla="+- 0 14846 14687"/>
              <a:gd name="T21" fmla="*/ T20 w 1416"/>
              <a:gd name="T22" fmla="+- 0 11227 10567"/>
              <a:gd name="T23" fmla="*/ 11227 h 696"/>
              <a:gd name="T24" fmla="+- 0 14910 14687"/>
              <a:gd name="T25" fmla="*/ T24 w 1416"/>
              <a:gd name="T26" fmla="+- 0 11262 10567"/>
              <a:gd name="T27" fmla="*/ 11262 h 696"/>
              <a:gd name="T28" fmla="+- 0 14915 14687"/>
              <a:gd name="T29" fmla="*/ T28 w 1416"/>
              <a:gd name="T30" fmla="+- 0 11261 10567"/>
              <a:gd name="T31" fmla="*/ 11261 h 696"/>
              <a:gd name="T32" fmla="+- 0 14920 14687"/>
              <a:gd name="T33" fmla="*/ T32 w 1416"/>
              <a:gd name="T34" fmla="+- 0 11260 10567"/>
              <a:gd name="T35" fmla="*/ 11260 h 696"/>
              <a:gd name="T36" fmla="+- 0 14925 14687"/>
              <a:gd name="T37" fmla="*/ T36 w 1416"/>
              <a:gd name="T38" fmla="+- 0 11259 10567"/>
              <a:gd name="T39" fmla="*/ 11259 h 696"/>
              <a:gd name="T40" fmla="+- 0 14939 14687"/>
              <a:gd name="T41" fmla="*/ T40 w 1416"/>
              <a:gd name="T42" fmla="+- 0 11212 10567"/>
              <a:gd name="T43" fmla="*/ 11212 h 696"/>
              <a:gd name="T44" fmla="+- 0 14943 14687"/>
              <a:gd name="T45" fmla="*/ T44 w 1416"/>
              <a:gd name="T46" fmla="+- 0 11181 10567"/>
              <a:gd name="T47" fmla="*/ 11181 h 696"/>
              <a:gd name="T48" fmla="+- 0 14938 14687"/>
              <a:gd name="T49" fmla="*/ T48 w 1416"/>
              <a:gd name="T50" fmla="+- 0 11128 10567"/>
              <a:gd name="T51" fmla="*/ 11128 h 696"/>
              <a:gd name="T52" fmla="+- 0 14931 14687"/>
              <a:gd name="T53" fmla="*/ T52 w 1416"/>
              <a:gd name="T54" fmla="+- 0 11055 10567"/>
              <a:gd name="T55" fmla="*/ 11055 h 696"/>
              <a:gd name="T56" fmla="+- 0 14911 14687"/>
              <a:gd name="T57" fmla="*/ T56 w 1416"/>
              <a:gd name="T58" fmla="+- 0 10981 10567"/>
              <a:gd name="T59" fmla="*/ 10981 h 696"/>
              <a:gd name="T60" fmla="+- 0 14910 14687"/>
              <a:gd name="T61" fmla="*/ T60 w 1416"/>
              <a:gd name="T62" fmla="+- 0 10909 10567"/>
              <a:gd name="T63" fmla="*/ 10909 h 696"/>
              <a:gd name="T64" fmla="+- 0 14963 14687"/>
              <a:gd name="T65" fmla="*/ T64 w 1416"/>
              <a:gd name="T66" fmla="+- 0 10949 10567"/>
              <a:gd name="T67" fmla="*/ 10949 h 696"/>
              <a:gd name="T68" fmla="+- 0 15008 14687"/>
              <a:gd name="T69" fmla="*/ T68 w 1416"/>
              <a:gd name="T70" fmla="+- 0 10995 10567"/>
              <a:gd name="T71" fmla="*/ 10995 h 696"/>
              <a:gd name="T72" fmla="+- 0 15057 14687"/>
              <a:gd name="T73" fmla="*/ T72 w 1416"/>
              <a:gd name="T74" fmla="+- 0 11040 10567"/>
              <a:gd name="T75" fmla="*/ 11040 h 696"/>
              <a:gd name="T76" fmla="+- 0 15109 14687"/>
              <a:gd name="T77" fmla="*/ T76 w 1416"/>
              <a:gd name="T78" fmla="+- 0 11088 10567"/>
              <a:gd name="T79" fmla="*/ 11088 h 696"/>
              <a:gd name="T80" fmla="+- 0 15165 14687"/>
              <a:gd name="T81" fmla="*/ T80 w 1416"/>
              <a:gd name="T82" fmla="+- 0 11139 10567"/>
              <a:gd name="T83" fmla="*/ 11139 h 696"/>
              <a:gd name="T84" fmla="+- 0 15228 14687"/>
              <a:gd name="T85" fmla="*/ T84 w 1416"/>
              <a:gd name="T86" fmla="+- 0 11173 10567"/>
              <a:gd name="T87" fmla="*/ 11173 h 696"/>
              <a:gd name="T88" fmla="+- 0 15265 14687"/>
              <a:gd name="T89" fmla="*/ T88 w 1416"/>
              <a:gd name="T90" fmla="+- 0 11193 10567"/>
              <a:gd name="T91" fmla="*/ 11193 h 696"/>
              <a:gd name="T92" fmla="+- 0 15302 14687"/>
              <a:gd name="T93" fmla="*/ T92 w 1416"/>
              <a:gd name="T94" fmla="+- 0 11198 10567"/>
              <a:gd name="T95" fmla="*/ 11198 h 696"/>
              <a:gd name="T96" fmla="+- 0 15328 14687"/>
              <a:gd name="T97" fmla="*/ T96 w 1416"/>
              <a:gd name="T98" fmla="+- 0 11159 10567"/>
              <a:gd name="T99" fmla="*/ 11159 h 696"/>
              <a:gd name="T100" fmla="+- 0 15369 14687"/>
              <a:gd name="T101" fmla="*/ T100 w 1416"/>
              <a:gd name="T102" fmla="+- 0 11097 10567"/>
              <a:gd name="T103" fmla="*/ 11097 h 696"/>
              <a:gd name="T104" fmla="+- 0 15315 14687"/>
              <a:gd name="T105" fmla="*/ T104 w 1416"/>
              <a:gd name="T106" fmla="+- 0 11011 10567"/>
              <a:gd name="T107" fmla="*/ 11011 h 696"/>
              <a:gd name="T108" fmla="+- 0 15283 14687"/>
              <a:gd name="T109" fmla="*/ T108 w 1416"/>
              <a:gd name="T110" fmla="+- 0 10961 10567"/>
              <a:gd name="T111" fmla="*/ 10961 h 696"/>
              <a:gd name="T112" fmla="+- 0 15274 14687"/>
              <a:gd name="T113" fmla="*/ T112 w 1416"/>
              <a:gd name="T114" fmla="+- 0 10949 10567"/>
              <a:gd name="T115" fmla="*/ 10949 h 696"/>
              <a:gd name="T116" fmla="+- 0 15271 14687"/>
              <a:gd name="T117" fmla="*/ T116 w 1416"/>
              <a:gd name="T118" fmla="+- 0 10946 10567"/>
              <a:gd name="T119" fmla="*/ 10946 h 696"/>
              <a:gd name="T120" fmla="+- 0 15267 14687"/>
              <a:gd name="T121" fmla="*/ T120 w 1416"/>
              <a:gd name="T122" fmla="+- 0 10938 10567"/>
              <a:gd name="T123" fmla="*/ 10938 h 696"/>
              <a:gd name="T124" fmla="+- 0 15340 14687"/>
              <a:gd name="T125" fmla="*/ T124 w 1416"/>
              <a:gd name="T126" fmla="+- 0 10956 10567"/>
              <a:gd name="T127" fmla="*/ 10956 h 696"/>
              <a:gd name="T128" fmla="+- 0 15406 14687"/>
              <a:gd name="T129" fmla="*/ T128 w 1416"/>
              <a:gd name="T130" fmla="+- 0 10973 10567"/>
              <a:gd name="T131" fmla="*/ 10973 h 696"/>
              <a:gd name="T132" fmla="+- 0 15480 14687"/>
              <a:gd name="T133" fmla="*/ T132 w 1416"/>
              <a:gd name="T134" fmla="+- 0 10948 10567"/>
              <a:gd name="T135" fmla="*/ 10948 h 696"/>
              <a:gd name="T136" fmla="+- 0 15581 14687"/>
              <a:gd name="T137" fmla="*/ T136 w 1416"/>
              <a:gd name="T138" fmla="+- 0 10914 10567"/>
              <a:gd name="T139" fmla="*/ 10914 h 696"/>
              <a:gd name="T140" fmla="+- 0 15659 14687"/>
              <a:gd name="T141" fmla="*/ T140 w 1416"/>
              <a:gd name="T142" fmla="+- 0 10803 10567"/>
              <a:gd name="T143" fmla="*/ 10803 h 696"/>
              <a:gd name="T144" fmla="+- 0 15659 14687"/>
              <a:gd name="T145" fmla="*/ T144 w 1416"/>
              <a:gd name="T146" fmla="+- 0 10697 10567"/>
              <a:gd name="T147" fmla="*/ 10697 h 696"/>
              <a:gd name="T148" fmla="+- 0 15659 14687"/>
              <a:gd name="T149" fmla="*/ T148 w 1416"/>
              <a:gd name="T150" fmla="+- 0 10645 10567"/>
              <a:gd name="T151" fmla="*/ 10645 h 696"/>
              <a:gd name="T152" fmla="+- 0 15627 14687"/>
              <a:gd name="T153" fmla="*/ T152 w 1416"/>
              <a:gd name="T154" fmla="+- 0 10568 10567"/>
              <a:gd name="T155" fmla="*/ 10568 h 696"/>
              <a:gd name="T156" fmla="+- 0 15564 14687"/>
              <a:gd name="T157" fmla="*/ T156 w 1416"/>
              <a:gd name="T158" fmla="+- 0 10567 10567"/>
              <a:gd name="T159" fmla="*/ 10567 h 696"/>
              <a:gd name="T160" fmla="+- 0 15512 14687"/>
              <a:gd name="T161" fmla="*/ T160 w 1416"/>
              <a:gd name="T162" fmla="+- 0 10566 10567"/>
              <a:gd name="T163" fmla="*/ 10566 h 696"/>
              <a:gd name="T164" fmla="+- 0 15490 14687"/>
              <a:gd name="T165" fmla="*/ T164 w 1416"/>
              <a:gd name="T166" fmla="+- 0 10608 10567"/>
              <a:gd name="T167" fmla="*/ 10608 h 696"/>
              <a:gd name="T168" fmla="+- 0 15487 14687"/>
              <a:gd name="T169" fmla="*/ T168 w 1416"/>
              <a:gd name="T170" fmla="+- 0 10655 10567"/>
              <a:gd name="T171" fmla="*/ 10655 h 696"/>
              <a:gd name="T172" fmla="+- 0 15480 14687"/>
              <a:gd name="T173" fmla="*/ T172 w 1416"/>
              <a:gd name="T174" fmla="+- 0 10783 10567"/>
              <a:gd name="T175" fmla="*/ 10783 h 696"/>
              <a:gd name="T176" fmla="+- 0 15577 14687"/>
              <a:gd name="T177" fmla="*/ T176 w 1416"/>
              <a:gd name="T178" fmla="+- 0 10906 10567"/>
              <a:gd name="T179" fmla="*/ 10906 h 696"/>
              <a:gd name="T180" fmla="+- 0 15680 14687"/>
              <a:gd name="T181" fmla="*/ T180 w 1416"/>
              <a:gd name="T182" fmla="+- 0 10971 10567"/>
              <a:gd name="T183" fmla="*/ 10971 h 696"/>
              <a:gd name="T184" fmla="+- 0 15751 14687"/>
              <a:gd name="T185" fmla="*/ T184 w 1416"/>
              <a:gd name="T186" fmla="+- 0 11016 10567"/>
              <a:gd name="T187" fmla="*/ 11016 h 696"/>
              <a:gd name="T188" fmla="+- 0 15854 14687"/>
              <a:gd name="T189" fmla="*/ T188 w 1416"/>
              <a:gd name="T190" fmla="+- 0 11044 10567"/>
              <a:gd name="T191" fmla="*/ 11044 h 696"/>
              <a:gd name="T192" fmla="+- 0 15938 14687"/>
              <a:gd name="T193" fmla="*/ T192 w 1416"/>
              <a:gd name="T194" fmla="+- 0 11021 10567"/>
              <a:gd name="T195" fmla="*/ 11021 h 696"/>
              <a:gd name="T196" fmla="+- 0 15991 14687"/>
              <a:gd name="T197" fmla="*/ T196 w 1416"/>
              <a:gd name="T198" fmla="+- 0 11006 10567"/>
              <a:gd name="T199" fmla="*/ 11006 h 696"/>
              <a:gd name="T200" fmla="+- 0 16058 14687"/>
              <a:gd name="T201" fmla="*/ T200 w 1416"/>
              <a:gd name="T202" fmla="+- 0 10960 10567"/>
              <a:gd name="T203" fmla="*/ 10960 h 696"/>
              <a:gd name="T204" fmla="+- 0 16092 14687"/>
              <a:gd name="T205" fmla="*/ T204 w 1416"/>
              <a:gd name="T206" fmla="+- 0 10916 10567"/>
              <a:gd name="T207" fmla="*/ 10916 h 696"/>
              <a:gd name="T208" fmla="+- 0 16095 14687"/>
              <a:gd name="T209" fmla="*/ T208 w 1416"/>
              <a:gd name="T210" fmla="+- 0 10909 10567"/>
              <a:gd name="T211" fmla="*/ 10909 h 696"/>
              <a:gd name="T212" fmla="+- 0 16099 14687"/>
              <a:gd name="T213" fmla="*/ T212 w 1416"/>
              <a:gd name="T214" fmla="+- 0 10903 10567"/>
              <a:gd name="T215" fmla="*/ 10903 h 696"/>
              <a:gd name="T216" fmla="+- 0 16102 14687"/>
              <a:gd name="T217" fmla="*/ T216 w 1416"/>
              <a:gd name="T218" fmla="+- 0 10896 10567"/>
              <a:gd name="T219" fmla="*/ 10896 h 69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</a:cxnLst>
            <a:rect l="0" t="0" r="r" b="b"/>
            <a:pathLst>
              <a:path w="1416" h="696" extrusionOk="0">
                <a:moveTo>
                  <a:pt x="0" y="395"/>
                </a:moveTo>
                <a:cubicBezTo>
                  <a:pt x="26" y="441"/>
                  <a:pt x="51" y="484"/>
                  <a:pt x="83" y="527"/>
                </a:cubicBezTo>
                <a:cubicBezTo>
                  <a:pt x="125" y="584"/>
                  <a:pt x="159" y="660"/>
                  <a:pt x="223" y="695"/>
                </a:cubicBezTo>
                <a:cubicBezTo>
                  <a:pt x="228" y="694"/>
                  <a:pt x="233" y="693"/>
                  <a:pt x="238" y="692"/>
                </a:cubicBezTo>
                <a:cubicBezTo>
                  <a:pt x="252" y="645"/>
                  <a:pt x="256" y="614"/>
                  <a:pt x="251" y="561"/>
                </a:cubicBezTo>
                <a:cubicBezTo>
                  <a:pt x="244" y="488"/>
                  <a:pt x="224" y="414"/>
                  <a:pt x="223" y="342"/>
                </a:cubicBezTo>
                <a:cubicBezTo>
                  <a:pt x="276" y="382"/>
                  <a:pt x="321" y="428"/>
                  <a:pt x="370" y="473"/>
                </a:cubicBezTo>
                <a:cubicBezTo>
                  <a:pt x="422" y="521"/>
                  <a:pt x="478" y="572"/>
                  <a:pt x="541" y="606"/>
                </a:cubicBezTo>
                <a:cubicBezTo>
                  <a:pt x="578" y="626"/>
                  <a:pt x="615" y="631"/>
                  <a:pt x="641" y="592"/>
                </a:cubicBezTo>
                <a:cubicBezTo>
                  <a:pt x="682" y="530"/>
                  <a:pt x="628" y="444"/>
                  <a:pt x="596" y="394"/>
                </a:cubicBezTo>
                <a:cubicBezTo>
                  <a:pt x="587" y="382"/>
                  <a:pt x="584" y="379"/>
                  <a:pt x="580" y="371"/>
                </a:cubicBezTo>
                <a:cubicBezTo>
                  <a:pt x="653" y="389"/>
                  <a:pt x="719" y="406"/>
                  <a:pt x="793" y="381"/>
                </a:cubicBezTo>
                <a:cubicBezTo>
                  <a:pt x="894" y="347"/>
                  <a:pt x="972" y="236"/>
                  <a:pt x="972" y="130"/>
                </a:cubicBezTo>
                <a:cubicBezTo>
                  <a:pt x="972" y="78"/>
                  <a:pt x="940" y="1"/>
                  <a:pt x="877" y="0"/>
                </a:cubicBezTo>
                <a:cubicBezTo>
                  <a:pt x="825" y="-1"/>
                  <a:pt x="803" y="41"/>
                  <a:pt x="800" y="88"/>
                </a:cubicBezTo>
                <a:cubicBezTo>
                  <a:pt x="793" y="216"/>
                  <a:pt x="890" y="339"/>
                  <a:pt x="993" y="404"/>
                </a:cubicBezTo>
                <a:cubicBezTo>
                  <a:pt x="1064" y="449"/>
                  <a:pt x="1167" y="477"/>
                  <a:pt x="1251" y="454"/>
                </a:cubicBezTo>
                <a:cubicBezTo>
                  <a:pt x="1304" y="439"/>
                  <a:pt x="1371" y="393"/>
                  <a:pt x="1405" y="349"/>
                </a:cubicBezTo>
                <a:cubicBezTo>
                  <a:pt x="1408" y="342"/>
                  <a:pt x="1412" y="336"/>
                  <a:pt x="1415" y="329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Comment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19450" y="4119563"/>
            <a:ext cx="2374900" cy="565150"/>
          </a:xfrm>
          <a:custGeom>
            <a:avLst/>
            <a:gdLst>
              <a:gd name="T0" fmla="+- 0 12190 8944"/>
              <a:gd name="T1" fmla="*/ T0 w 6594"/>
              <a:gd name="T2" fmla="+- 0 12513 11443"/>
              <a:gd name="T3" fmla="*/ 12513 h 1572"/>
              <a:gd name="T4" fmla="+- 0 12042 8944"/>
              <a:gd name="T5" fmla="*/ T4 w 6594"/>
              <a:gd name="T6" fmla="+- 0 12663 11443"/>
              <a:gd name="T7" fmla="*/ 12663 h 1572"/>
              <a:gd name="T8" fmla="+- 0 12185 8944"/>
              <a:gd name="T9" fmla="*/ T8 w 6594"/>
              <a:gd name="T10" fmla="+- 0 12493 11443"/>
              <a:gd name="T11" fmla="*/ 12493 h 1572"/>
              <a:gd name="T12" fmla="+- 0 12659 8944"/>
              <a:gd name="T13" fmla="*/ T12 w 6594"/>
              <a:gd name="T14" fmla="+- 0 12792 11443"/>
              <a:gd name="T15" fmla="*/ 12792 h 1572"/>
              <a:gd name="T16" fmla="+- 0 12584 8944"/>
              <a:gd name="T17" fmla="*/ T16 w 6594"/>
              <a:gd name="T18" fmla="+- 0 13008 11443"/>
              <a:gd name="T19" fmla="*/ 13008 h 1572"/>
              <a:gd name="T20" fmla="+- 0 12601 8944"/>
              <a:gd name="T21" fmla="*/ T20 w 6594"/>
              <a:gd name="T22" fmla="+- 0 12555 11443"/>
              <a:gd name="T23" fmla="*/ 12555 h 1572"/>
              <a:gd name="T24" fmla="+- 0 12659 8944"/>
              <a:gd name="T25" fmla="*/ T24 w 6594"/>
              <a:gd name="T26" fmla="+- 0 12273 11443"/>
              <a:gd name="T27" fmla="*/ 12273 h 1572"/>
              <a:gd name="T28" fmla="+- 0 12585 8944"/>
              <a:gd name="T29" fmla="*/ T28 w 6594"/>
              <a:gd name="T30" fmla="+- 0 12484 11443"/>
              <a:gd name="T31" fmla="*/ 12484 h 1572"/>
              <a:gd name="T32" fmla="+- 0 12936 8944"/>
              <a:gd name="T33" fmla="*/ T32 w 6594"/>
              <a:gd name="T34" fmla="+- 0 12499 11443"/>
              <a:gd name="T35" fmla="*/ 12499 h 1572"/>
              <a:gd name="T36" fmla="+- 0 12888 8944"/>
              <a:gd name="T37" fmla="*/ T36 w 6594"/>
              <a:gd name="T38" fmla="+- 0 11934 11443"/>
              <a:gd name="T39" fmla="*/ 11934 h 1572"/>
              <a:gd name="T40" fmla="+- 0 13001 8944"/>
              <a:gd name="T41" fmla="*/ T40 w 6594"/>
              <a:gd name="T42" fmla="+- 0 12175 11443"/>
              <a:gd name="T43" fmla="*/ 12175 h 1572"/>
              <a:gd name="T44" fmla="+- 0 13152 8944"/>
              <a:gd name="T45" fmla="*/ T44 w 6594"/>
              <a:gd name="T46" fmla="+- 0 12429 11443"/>
              <a:gd name="T47" fmla="*/ 12429 h 1572"/>
              <a:gd name="T48" fmla="+- 0 13069 8944"/>
              <a:gd name="T49" fmla="*/ T48 w 6594"/>
              <a:gd name="T50" fmla="+- 0 12338 11443"/>
              <a:gd name="T51" fmla="*/ 12338 h 1572"/>
              <a:gd name="T52" fmla="+- 0 12775 8944"/>
              <a:gd name="T53" fmla="*/ T52 w 6594"/>
              <a:gd name="T54" fmla="+- 0 12404 11443"/>
              <a:gd name="T55" fmla="*/ 12404 h 1572"/>
              <a:gd name="T56" fmla="+- 0 13812 8944"/>
              <a:gd name="T57" fmla="*/ T56 w 6594"/>
              <a:gd name="T58" fmla="+- 0 11986 11443"/>
              <a:gd name="T59" fmla="*/ 11986 h 1572"/>
              <a:gd name="T60" fmla="+- 0 13906 8944"/>
              <a:gd name="T61" fmla="*/ T60 w 6594"/>
              <a:gd name="T62" fmla="+- 0 12248 11443"/>
              <a:gd name="T63" fmla="*/ 12248 h 1572"/>
              <a:gd name="T64" fmla="+- 0 13855 8944"/>
              <a:gd name="T65" fmla="*/ T64 w 6594"/>
              <a:gd name="T66" fmla="+- 0 12289 11443"/>
              <a:gd name="T67" fmla="*/ 12289 h 1572"/>
              <a:gd name="T68" fmla="+- 0 13846 8944"/>
              <a:gd name="T69" fmla="*/ T68 w 6594"/>
              <a:gd name="T70" fmla="+- 0 12054 11443"/>
              <a:gd name="T71" fmla="*/ 12054 h 1572"/>
              <a:gd name="T72" fmla="+- 0 13696 8944"/>
              <a:gd name="T73" fmla="*/ T72 w 6594"/>
              <a:gd name="T74" fmla="+- 0 12170 11443"/>
              <a:gd name="T75" fmla="*/ 12170 h 1572"/>
              <a:gd name="T76" fmla="+- 0 13976 8944"/>
              <a:gd name="T77" fmla="*/ T76 w 6594"/>
              <a:gd name="T78" fmla="+- 0 12147 11443"/>
              <a:gd name="T79" fmla="*/ 12147 h 1572"/>
              <a:gd name="T80" fmla="+- 0 14161 8944"/>
              <a:gd name="T81" fmla="*/ T80 w 6594"/>
              <a:gd name="T82" fmla="+- 0 12049 11443"/>
              <a:gd name="T83" fmla="*/ 12049 h 1572"/>
              <a:gd name="T84" fmla="+- 0 14068 8944"/>
              <a:gd name="T85" fmla="*/ T84 w 6594"/>
              <a:gd name="T86" fmla="+- 0 12259 11443"/>
              <a:gd name="T87" fmla="*/ 12259 h 1572"/>
              <a:gd name="T88" fmla="+- 0 14315 8944"/>
              <a:gd name="T89" fmla="*/ T88 w 6594"/>
              <a:gd name="T90" fmla="+- 0 12170 11443"/>
              <a:gd name="T91" fmla="*/ 12170 h 1572"/>
              <a:gd name="T92" fmla="+- 0 14094 8944"/>
              <a:gd name="T93" fmla="*/ T92 w 6594"/>
              <a:gd name="T94" fmla="+- 0 12105 11443"/>
              <a:gd name="T95" fmla="*/ 12105 h 1572"/>
              <a:gd name="T96" fmla="+- 0 14676 8944"/>
              <a:gd name="T97" fmla="*/ T96 w 6594"/>
              <a:gd name="T98" fmla="+- 0 11625 11443"/>
              <a:gd name="T99" fmla="*/ 11625 h 1572"/>
              <a:gd name="T100" fmla="+- 0 14624 8944"/>
              <a:gd name="T101" fmla="*/ T100 w 6594"/>
              <a:gd name="T102" fmla="+- 0 11707 11443"/>
              <a:gd name="T103" fmla="*/ 11707 h 1572"/>
              <a:gd name="T104" fmla="+- 0 14759 8944"/>
              <a:gd name="T105" fmla="*/ T104 w 6594"/>
              <a:gd name="T106" fmla="+- 0 11994 11443"/>
              <a:gd name="T107" fmla="*/ 11994 h 1572"/>
              <a:gd name="T108" fmla="+- 0 14710 8944"/>
              <a:gd name="T109" fmla="*/ T108 w 6594"/>
              <a:gd name="T110" fmla="+- 0 11579 11443"/>
              <a:gd name="T111" fmla="*/ 11579 h 1572"/>
              <a:gd name="T112" fmla="+- 0 14852 8944"/>
              <a:gd name="T113" fmla="*/ T112 w 6594"/>
              <a:gd name="T114" fmla="+- 0 11827 11443"/>
              <a:gd name="T115" fmla="*/ 11827 h 1572"/>
              <a:gd name="T116" fmla="+- 0 14889 8944"/>
              <a:gd name="T117" fmla="*/ T116 w 6594"/>
              <a:gd name="T118" fmla="+- 0 11915 11443"/>
              <a:gd name="T119" fmla="*/ 11915 h 1572"/>
              <a:gd name="T120" fmla="+- 0 14833 8944"/>
              <a:gd name="T121" fmla="*/ T120 w 6594"/>
              <a:gd name="T122" fmla="+- 0 11719 11443"/>
              <a:gd name="T123" fmla="*/ 11719 h 1572"/>
              <a:gd name="T124" fmla="+- 0 14507 8944"/>
              <a:gd name="T125" fmla="*/ T124 w 6594"/>
              <a:gd name="T126" fmla="+- 0 11812 11443"/>
              <a:gd name="T127" fmla="*/ 11812 h 1572"/>
              <a:gd name="T128" fmla="+- 0 14927 8944"/>
              <a:gd name="T129" fmla="*/ T128 w 6594"/>
              <a:gd name="T130" fmla="+- 0 11872 11443"/>
              <a:gd name="T131" fmla="*/ 11872 h 1572"/>
              <a:gd name="T132" fmla="+- 0 14588 8944"/>
              <a:gd name="T133" fmla="*/ T132 w 6594"/>
              <a:gd name="T134" fmla="+- 0 11892 11443"/>
              <a:gd name="T135" fmla="*/ 11892 h 1572"/>
              <a:gd name="T136" fmla="+- 0 14481 8944"/>
              <a:gd name="T137" fmla="*/ T136 w 6594"/>
              <a:gd name="T138" fmla="+- 0 11958 11443"/>
              <a:gd name="T139" fmla="*/ 11958 h 1572"/>
              <a:gd name="T140" fmla="+- 0 15157 8944"/>
              <a:gd name="T141" fmla="*/ T140 w 6594"/>
              <a:gd name="T142" fmla="+- 0 11541 11443"/>
              <a:gd name="T143" fmla="*/ 11541 h 1572"/>
              <a:gd name="T144" fmla="+- 0 15295 8944"/>
              <a:gd name="T145" fmla="*/ T144 w 6594"/>
              <a:gd name="T146" fmla="+- 0 11929 11443"/>
              <a:gd name="T147" fmla="*/ 11929 h 1572"/>
              <a:gd name="T148" fmla="+- 0 15537 8944"/>
              <a:gd name="T149" fmla="*/ T148 w 6594"/>
              <a:gd name="T150" fmla="+- 0 11900 11443"/>
              <a:gd name="T151" fmla="*/ 11900 h 1572"/>
              <a:gd name="T152" fmla="+- 0 15309 8944"/>
              <a:gd name="T153" fmla="*/ T152 w 6594"/>
              <a:gd name="T154" fmla="+- 0 11980 11443"/>
              <a:gd name="T155" fmla="*/ 11980 h 1572"/>
              <a:gd name="T156" fmla="+- 0 15142 8944"/>
              <a:gd name="T157" fmla="*/ T156 w 6594"/>
              <a:gd name="T158" fmla="+- 0 12055 11443"/>
              <a:gd name="T159" fmla="*/ 12055 h 1572"/>
              <a:gd name="T160" fmla="+- 0 15125 8944"/>
              <a:gd name="T161" fmla="*/ T160 w 6594"/>
              <a:gd name="T162" fmla="+- 0 11631 11443"/>
              <a:gd name="T163" fmla="*/ 11631 h 1572"/>
              <a:gd name="T164" fmla="+- 0 14940 8944"/>
              <a:gd name="T165" fmla="*/ T164 w 6594"/>
              <a:gd name="T166" fmla="+- 0 11834 11443"/>
              <a:gd name="T167" fmla="*/ 11834 h 157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</a:cxnLst>
            <a:rect l="0" t="0" r="r" b="b"/>
            <a:pathLst>
              <a:path w="6594" h="1572" extrusionOk="0">
                <a:moveTo>
                  <a:pt x="3348" y="1047"/>
                </a:moveTo>
                <a:cubicBezTo>
                  <a:pt x="3313" y="1053"/>
                  <a:pt x="3280" y="1056"/>
                  <a:pt x="3246" y="1070"/>
                </a:cubicBezTo>
                <a:cubicBezTo>
                  <a:pt x="3185" y="1095"/>
                  <a:pt x="3115" y="1139"/>
                  <a:pt x="3096" y="1206"/>
                </a:cubicBezTo>
                <a:cubicBezTo>
                  <a:pt x="3097" y="1211"/>
                  <a:pt x="3097" y="1215"/>
                  <a:pt x="3098" y="1220"/>
                </a:cubicBezTo>
                <a:cubicBezTo>
                  <a:pt x="3130" y="1204"/>
                  <a:pt x="3143" y="1196"/>
                  <a:pt x="3168" y="1160"/>
                </a:cubicBezTo>
                <a:cubicBezTo>
                  <a:pt x="3192" y="1125"/>
                  <a:pt x="3210" y="1080"/>
                  <a:pt x="3241" y="1050"/>
                </a:cubicBezTo>
                <a:cubicBezTo>
                  <a:pt x="3275" y="1017"/>
                  <a:pt x="3316" y="1036"/>
                  <a:pt x="3352" y="1055"/>
                </a:cubicBezTo>
                <a:cubicBezTo>
                  <a:pt x="3485" y="1126"/>
                  <a:pt x="3617" y="1235"/>
                  <a:pt x="3715" y="1349"/>
                </a:cubicBezTo>
                <a:cubicBezTo>
                  <a:pt x="3751" y="1390"/>
                  <a:pt x="3803" y="1454"/>
                  <a:pt x="3792" y="1514"/>
                </a:cubicBezTo>
                <a:cubicBezTo>
                  <a:pt x="3781" y="1578"/>
                  <a:pt x="3685" y="1576"/>
                  <a:pt x="3640" y="1565"/>
                </a:cubicBezTo>
                <a:cubicBezTo>
                  <a:pt x="3575" y="1549"/>
                  <a:pt x="3509" y="1502"/>
                  <a:pt x="3504" y="1430"/>
                </a:cubicBezTo>
                <a:cubicBezTo>
                  <a:pt x="3496" y="1317"/>
                  <a:pt x="3600" y="1200"/>
                  <a:pt x="3657" y="1112"/>
                </a:cubicBezTo>
                <a:cubicBezTo>
                  <a:pt x="3695" y="1052"/>
                  <a:pt x="3740" y="990"/>
                  <a:pt x="3752" y="918"/>
                </a:cubicBezTo>
                <a:cubicBezTo>
                  <a:pt x="3760" y="871"/>
                  <a:pt x="3740" y="859"/>
                  <a:pt x="3715" y="830"/>
                </a:cubicBezTo>
                <a:cubicBezTo>
                  <a:pt x="3671" y="849"/>
                  <a:pt x="3655" y="851"/>
                  <a:pt x="3638" y="906"/>
                </a:cubicBezTo>
                <a:cubicBezTo>
                  <a:pt x="3625" y="949"/>
                  <a:pt x="3624" y="999"/>
                  <a:pt x="3641" y="1041"/>
                </a:cubicBezTo>
                <a:cubicBezTo>
                  <a:pt x="3668" y="1111"/>
                  <a:pt x="3754" y="1152"/>
                  <a:pt x="3827" y="1145"/>
                </a:cubicBezTo>
                <a:cubicBezTo>
                  <a:pt x="3895" y="1139"/>
                  <a:pt x="3946" y="1102"/>
                  <a:pt x="3992" y="1056"/>
                </a:cubicBezTo>
              </a:path>
              <a:path w="6594" h="1572" extrusionOk="0">
                <a:moveTo>
                  <a:pt x="3932" y="513"/>
                </a:moveTo>
                <a:cubicBezTo>
                  <a:pt x="3942" y="503"/>
                  <a:pt x="3945" y="501"/>
                  <a:pt x="3944" y="491"/>
                </a:cubicBezTo>
                <a:cubicBezTo>
                  <a:pt x="3965" y="501"/>
                  <a:pt x="3979" y="528"/>
                  <a:pt x="3988" y="551"/>
                </a:cubicBezTo>
                <a:cubicBezTo>
                  <a:pt x="4013" y="610"/>
                  <a:pt x="4035" y="672"/>
                  <a:pt x="4057" y="732"/>
                </a:cubicBezTo>
                <a:cubicBezTo>
                  <a:pt x="4082" y="800"/>
                  <a:pt x="4106" y="866"/>
                  <a:pt x="4145" y="928"/>
                </a:cubicBezTo>
                <a:cubicBezTo>
                  <a:pt x="4163" y="957"/>
                  <a:pt x="4179" y="970"/>
                  <a:pt x="4208" y="986"/>
                </a:cubicBezTo>
              </a:path>
              <a:path w="6594" h="1572" extrusionOk="0">
                <a:moveTo>
                  <a:pt x="0" y="866"/>
                </a:moveTo>
                <a:cubicBezTo>
                  <a:pt x="1436" y="870"/>
                  <a:pt x="2691" y="814"/>
                  <a:pt x="4125" y="895"/>
                </a:cubicBezTo>
                <a:cubicBezTo>
                  <a:pt x="4190" y="899"/>
                  <a:pt x="4004" y="942"/>
                  <a:pt x="3941" y="960"/>
                </a:cubicBezTo>
                <a:cubicBezTo>
                  <a:pt x="3894" y="973"/>
                  <a:pt x="3872" y="961"/>
                  <a:pt x="3831" y="961"/>
                </a:cubicBezTo>
              </a:path>
              <a:path w="6594" h="1572" extrusionOk="0">
                <a:moveTo>
                  <a:pt x="4832" y="438"/>
                </a:moveTo>
                <a:cubicBezTo>
                  <a:pt x="4826" y="486"/>
                  <a:pt x="4844" y="501"/>
                  <a:pt x="4868" y="543"/>
                </a:cubicBezTo>
                <a:cubicBezTo>
                  <a:pt x="4894" y="589"/>
                  <a:pt x="4920" y="637"/>
                  <a:pt x="4939" y="686"/>
                </a:cubicBezTo>
                <a:cubicBezTo>
                  <a:pt x="4955" y="728"/>
                  <a:pt x="4962" y="762"/>
                  <a:pt x="4962" y="805"/>
                </a:cubicBezTo>
                <a:cubicBezTo>
                  <a:pt x="4962" y="824"/>
                  <a:pt x="4953" y="854"/>
                  <a:pt x="4925" y="852"/>
                </a:cubicBezTo>
                <a:cubicBezTo>
                  <a:pt x="4920" y="850"/>
                  <a:pt x="4916" y="848"/>
                  <a:pt x="4911" y="846"/>
                </a:cubicBezTo>
              </a:path>
              <a:path w="6594" h="1572" extrusionOk="0">
                <a:moveTo>
                  <a:pt x="4998" y="584"/>
                </a:moveTo>
                <a:cubicBezTo>
                  <a:pt x="4967" y="594"/>
                  <a:pt x="4933" y="600"/>
                  <a:pt x="4902" y="611"/>
                </a:cubicBezTo>
                <a:cubicBezTo>
                  <a:pt x="4860" y="626"/>
                  <a:pt x="4815" y="645"/>
                  <a:pt x="4781" y="675"/>
                </a:cubicBezTo>
                <a:cubicBezTo>
                  <a:pt x="4763" y="691"/>
                  <a:pt x="4758" y="705"/>
                  <a:pt x="4752" y="727"/>
                </a:cubicBezTo>
                <a:cubicBezTo>
                  <a:pt x="4782" y="752"/>
                  <a:pt x="4795" y="757"/>
                  <a:pt x="4838" y="756"/>
                </a:cubicBezTo>
                <a:cubicBezTo>
                  <a:pt x="4908" y="755"/>
                  <a:pt x="4968" y="732"/>
                  <a:pt x="5032" y="704"/>
                </a:cubicBezTo>
                <a:cubicBezTo>
                  <a:pt x="5084" y="681"/>
                  <a:pt x="5144" y="660"/>
                  <a:pt x="5190" y="626"/>
                </a:cubicBezTo>
                <a:cubicBezTo>
                  <a:pt x="5202" y="612"/>
                  <a:pt x="5205" y="607"/>
                  <a:pt x="5217" y="606"/>
                </a:cubicBezTo>
                <a:cubicBezTo>
                  <a:pt x="5189" y="634"/>
                  <a:pt x="5171" y="661"/>
                  <a:pt x="5151" y="696"/>
                </a:cubicBezTo>
                <a:cubicBezTo>
                  <a:pt x="5130" y="733"/>
                  <a:pt x="5116" y="773"/>
                  <a:pt x="5124" y="816"/>
                </a:cubicBezTo>
                <a:cubicBezTo>
                  <a:pt x="5132" y="857"/>
                  <a:pt x="5165" y="873"/>
                  <a:pt x="5204" y="868"/>
                </a:cubicBezTo>
                <a:cubicBezTo>
                  <a:pt x="5274" y="860"/>
                  <a:pt x="5354" y="796"/>
                  <a:pt x="5371" y="727"/>
                </a:cubicBezTo>
                <a:cubicBezTo>
                  <a:pt x="5382" y="684"/>
                  <a:pt x="5342" y="659"/>
                  <a:pt x="5304" y="654"/>
                </a:cubicBezTo>
                <a:cubicBezTo>
                  <a:pt x="5252" y="646"/>
                  <a:pt x="5201" y="656"/>
                  <a:pt x="5150" y="662"/>
                </a:cubicBezTo>
                <a:cubicBezTo>
                  <a:pt x="5119" y="664"/>
                  <a:pt x="5111" y="664"/>
                  <a:pt x="5093" y="670"/>
                </a:cubicBezTo>
              </a:path>
              <a:path w="6594" h="1572" extrusionOk="0">
                <a:moveTo>
                  <a:pt x="5732" y="182"/>
                </a:moveTo>
                <a:cubicBezTo>
                  <a:pt x="5701" y="161"/>
                  <a:pt x="5697" y="152"/>
                  <a:pt x="5664" y="160"/>
                </a:cubicBezTo>
                <a:cubicBezTo>
                  <a:pt x="5665" y="196"/>
                  <a:pt x="5669" y="230"/>
                  <a:pt x="5680" y="264"/>
                </a:cubicBezTo>
                <a:cubicBezTo>
                  <a:pt x="5704" y="338"/>
                  <a:pt x="5735" y="411"/>
                  <a:pt x="5766" y="482"/>
                </a:cubicBezTo>
                <a:cubicBezTo>
                  <a:pt x="5767" y="483"/>
                  <a:pt x="5803" y="585"/>
                  <a:pt x="5815" y="551"/>
                </a:cubicBezTo>
                <a:cubicBezTo>
                  <a:pt x="5815" y="543"/>
                  <a:pt x="5814" y="535"/>
                  <a:pt x="5814" y="527"/>
                </a:cubicBezTo>
              </a:path>
              <a:path w="6594" h="1572" extrusionOk="0">
                <a:moveTo>
                  <a:pt x="5766" y="136"/>
                </a:moveTo>
                <a:cubicBezTo>
                  <a:pt x="5795" y="168"/>
                  <a:pt x="5827" y="202"/>
                  <a:pt x="5848" y="240"/>
                </a:cubicBezTo>
                <a:cubicBezTo>
                  <a:pt x="5872" y="285"/>
                  <a:pt x="5889" y="337"/>
                  <a:pt x="5908" y="384"/>
                </a:cubicBezTo>
                <a:cubicBezTo>
                  <a:pt x="5911" y="392"/>
                  <a:pt x="5940" y="485"/>
                  <a:pt x="5945" y="486"/>
                </a:cubicBezTo>
                <a:cubicBezTo>
                  <a:pt x="5945" y="481"/>
                  <a:pt x="5945" y="477"/>
                  <a:pt x="5945" y="472"/>
                </a:cubicBezTo>
              </a:path>
              <a:path w="6594" h="1572" extrusionOk="0">
                <a:moveTo>
                  <a:pt x="5911" y="214"/>
                </a:moveTo>
                <a:cubicBezTo>
                  <a:pt x="5916" y="242"/>
                  <a:pt x="5913" y="256"/>
                  <a:pt x="5889" y="276"/>
                </a:cubicBezTo>
                <a:cubicBezTo>
                  <a:pt x="5849" y="309"/>
                  <a:pt x="5799" y="320"/>
                  <a:pt x="5750" y="332"/>
                </a:cubicBezTo>
                <a:cubicBezTo>
                  <a:pt x="5688" y="348"/>
                  <a:pt x="5625" y="357"/>
                  <a:pt x="5563" y="369"/>
                </a:cubicBezTo>
                <a:cubicBezTo>
                  <a:pt x="5533" y="375"/>
                  <a:pt x="5479" y="371"/>
                  <a:pt x="5478" y="394"/>
                </a:cubicBezTo>
              </a:path>
              <a:path w="6594" h="1572" extrusionOk="0">
                <a:moveTo>
                  <a:pt x="5983" y="429"/>
                </a:moveTo>
                <a:cubicBezTo>
                  <a:pt x="5937" y="435"/>
                  <a:pt x="5893" y="432"/>
                  <a:pt x="5846" y="434"/>
                </a:cubicBezTo>
                <a:cubicBezTo>
                  <a:pt x="5778" y="437"/>
                  <a:pt x="5711" y="441"/>
                  <a:pt x="5644" y="449"/>
                </a:cubicBezTo>
                <a:cubicBezTo>
                  <a:pt x="5623" y="452"/>
                  <a:pt x="5523" y="462"/>
                  <a:pt x="5522" y="496"/>
                </a:cubicBezTo>
                <a:cubicBezTo>
                  <a:pt x="5527" y="502"/>
                  <a:pt x="5532" y="509"/>
                  <a:pt x="5537" y="515"/>
                </a:cubicBezTo>
              </a:path>
              <a:path w="6594" h="1572" extrusionOk="0">
                <a:moveTo>
                  <a:pt x="6199" y="0"/>
                </a:moveTo>
                <a:cubicBezTo>
                  <a:pt x="6193" y="33"/>
                  <a:pt x="6201" y="65"/>
                  <a:pt x="6213" y="98"/>
                </a:cubicBezTo>
                <a:cubicBezTo>
                  <a:pt x="6237" y="162"/>
                  <a:pt x="6260" y="226"/>
                  <a:pt x="6285" y="289"/>
                </a:cubicBezTo>
                <a:cubicBezTo>
                  <a:pt x="6311" y="355"/>
                  <a:pt x="6331" y="419"/>
                  <a:pt x="6351" y="486"/>
                </a:cubicBezTo>
                <a:cubicBezTo>
                  <a:pt x="6359" y="508"/>
                  <a:pt x="6363" y="512"/>
                  <a:pt x="6362" y="527"/>
                </a:cubicBezTo>
              </a:path>
              <a:path w="6594" h="1572" extrusionOk="0">
                <a:moveTo>
                  <a:pt x="6593" y="457"/>
                </a:moveTo>
                <a:cubicBezTo>
                  <a:pt x="6566" y="467"/>
                  <a:pt x="6540" y="473"/>
                  <a:pt x="6512" y="481"/>
                </a:cubicBezTo>
                <a:cubicBezTo>
                  <a:pt x="6462" y="496"/>
                  <a:pt x="6412" y="514"/>
                  <a:pt x="6365" y="537"/>
                </a:cubicBezTo>
                <a:cubicBezTo>
                  <a:pt x="6326" y="556"/>
                  <a:pt x="6293" y="588"/>
                  <a:pt x="6256" y="607"/>
                </a:cubicBezTo>
                <a:cubicBezTo>
                  <a:pt x="6239" y="615"/>
                  <a:pt x="6213" y="628"/>
                  <a:pt x="6198" y="612"/>
                </a:cubicBezTo>
                <a:cubicBezTo>
                  <a:pt x="6196" y="608"/>
                  <a:pt x="6193" y="604"/>
                  <a:pt x="6191" y="600"/>
                </a:cubicBezTo>
              </a:path>
              <a:path w="6594" h="1572" extrusionOk="0">
                <a:moveTo>
                  <a:pt x="6181" y="188"/>
                </a:moveTo>
                <a:cubicBezTo>
                  <a:pt x="6139" y="195"/>
                  <a:pt x="6100" y="211"/>
                  <a:pt x="6068" y="244"/>
                </a:cubicBezTo>
                <a:cubicBezTo>
                  <a:pt x="6031" y="282"/>
                  <a:pt x="5994" y="335"/>
                  <a:pt x="5996" y="391"/>
                </a:cubicBezTo>
                <a:cubicBezTo>
                  <a:pt x="5999" y="406"/>
                  <a:pt x="6003" y="421"/>
                  <a:pt x="6006" y="436"/>
                </a:cubicBezTo>
              </a:path>
            </a:pathLst>
          </a:custGeom>
          <a:noFill/>
          <a:ln w="19050" cap="rnd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0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5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(~5 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</p:spTree>
    <p:extLst>
      <p:ext uri="{BB962C8B-B14F-4D97-AF65-F5344CB8AC3E}">
        <p14:creationId xmlns:p14="http://schemas.microsoft.com/office/powerpoint/2010/main" val="416708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9037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14969</TotalTime>
  <Words>2089</Words>
  <Application>Microsoft Macintosh PowerPoint</Application>
  <PresentationFormat>On-screen Show (4:3)</PresentationFormat>
  <Paragraphs>371</Paragraphs>
  <Slides>53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Class 3: Zero to a Billion in 4.86 Years </vt:lpstr>
      <vt:lpstr>Today’s Class</vt:lpstr>
      <vt:lpstr>4.86 years ago…</vt:lpstr>
      <vt:lpstr>PowerPoint Presentation</vt:lpstr>
      <vt:lpstr>Earlier this week…</vt:lpstr>
      <vt:lpstr>PowerPoint Presentation</vt:lpstr>
      <vt:lpstr>PowerPoint Presentation</vt:lpstr>
      <vt:lpstr>PowerPoint Presentation</vt:lpstr>
      <vt:lpstr>PowerPoint Presentation</vt:lpstr>
      <vt:lpstr>1679</vt:lpstr>
      <vt:lpstr>PowerPoint Presentation</vt:lpstr>
      <vt:lpstr>PowerPoint Presentation</vt:lpstr>
      <vt:lpstr>PowerPoint Presentation</vt:lpstr>
      <vt:lpstr>PowerPoint Presentation</vt:lpstr>
      <vt:lpstr>The World in August 1941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have Operating Systems yet?</vt:lpstr>
      <vt:lpstr>Directions for Getting 6</vt:lpstr>
      <vt:lpstr>Admiral Grace Hopper  (1906-1992)</vt:lpstr>
      <vt:lpstr>USS Hopper</vt:lpstr>
      <vt:lpstr>PowerPoint Presentation</vt:lpstr>
      <vt:lpstr>PowerPoint Presentation</vt:lpstr>
      <vt:lpstr>PowerPoint Presentation</vt:lpstr>
      <vt:lpstr>PowerPoint Presentation</vt:lpstr>
      <vt:lpstr>Batch Processing</vt:lpstr>
      <vt:lpstr>PowerPoint Presentation</vt:lpstr>
      <vt:lpstr>Peter Norvig’s Numbers Every Programmer Should Know</vt:lpstr>
      <vt:lpstr>Multiprograming</vt:lpstr>
      <vt:lpstr>Making Multiprogramming Work</vt:lpstr>
      <vt:lpstr>MULTICS Multiplexed Information and Computing Service</vt:lpstr>
      <vt:lpstr>MULTICS</vt:lpstr>
      <vt:lpstr>PowerPoint Presentation</vt:lpstr>
      <vt:lpstr>PowerPoint Presentation</vt:lpstr>
      <vt:lpstr>Bell Labs 1969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Android</vt:lpstr>
      <vt:lpstr>PowerPoint Presentation</vt:lpstr>
      <vt:lpstr>13.8 Billion years of Progress!</vt:lpstr>
      <vt:lpstr>PowerPoint Presentation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126</cp:revision>
  <cp:lastPrinted>2013-09-05T13:47:01Z</cp:lastPrinted>
  <dcterms:created xsi:type="dcterms:W3CDTF">2013-08-26T17:24:32Z</dcterms:created>
  <dcterms:modified xsi:type="dcterms:W3CDTF">2013-09-06T05:03:21Z</dcterms:modified>
</cp:coreProperties>
</file>