
<file path=[Content_Types].xml><?xml version="1.0" encoding="utf-8"?>
<Types xmlns="http://schemas.openxmlformats.org/package/2006/content-types">
  <Default Extension="png" ContentType="image/png"/>
  <Default Extension="bin" ContentType="audio/unknown"/>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8"/>
  </p:notesMasterIdLst>
  <p:handoutMasterIdLst>
    <p:handoutMasterId r:id="rId69"/>
  </p:handoutMasterIdLst>
  <p:sldIdLst>
    <p:sldId id="256" r:id="rId2"/>
    <p:sldId id="303" r:id="rId3"/>
    <p:sldId id="301" r:id="rId4"/>
    <p:sldId id="302" r:id="rId5"/>
    <p:sldId id="353" r:id="rId6"/>
    <p:sldId id="304" r:id="rId7"/>
    <p:sldId id="305" r:id="rId8"/>
    <p:sldId id="306" r:id="rId9"/>
    <p:sldId id="307" r:id="rId10"/>
    <p:sldId id="310"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49" r:id="rId25"/>
    <p:sldId id="343" r:id="rId26"/>
    <p:sldId id="342" r:id="rId27"/>
    <p:sldId id="354" r:id="rId28"/>
    <p:sldId id="348" r:id="rId29"/>
    <p:sldId id="330" r:id="rId30"/>
    <p:sldId id="327" r:id="rId31"/>
    <p:sldId id="328" r:id="rId32"/>
    <p:sldId id="329" r:id="rId33"/>
    <p:sldId id="337" r:id="rId34"/>
    <p:sldId id="350" r:id="rId35"/>
    <p:sldId id="351" r:id="rId36"/>
    <p:sldId id="352" r:id="rId37"/>
    <p:sldId id="257" r:id="rId38"/>
    <p:sldId id="259" r:id="rId39"/>
    <p:sldId id="261" r:id="rId40"/>
    <p:sldId id="262" r:id="rId41"/>
    <p:sldId id="265" r:id="rId42"/>
    <p:sldId id="355" r:id="rId43"/>
    <p:sldId id="270" r:id="rId44"/>
    <p:sldId id="297" r:id="rId45"/>
    <p:sldId id="269" r:id="rId46"/>
    <p:sldId id="271" r:id="rId47"/>
    <p:sldId id="274" r:id="rId48"/>
    <p:sldId id="268" r:id="rId49"/>
    <p:sldId id="282" r:id="rId50"/>
    <p:sldId id="283" r:id="rId51"/>
    <p:sldId id="284" r:id="rId52"/>
    <p:sldId id="299" r:id="rId53"/>
    <p:sldId id="300" r:id="rId54"/>
    <p:sldId id="281" r:id="rId55"/>
    <p:sldId id="263" r:id="rId56"/>
    <p:sldId id="260" r:id="rId57"/>
    <p:sldId id="275" r:id="rId58"/>
    <p:sldId id="264" r:id="rId59"/>
    <p:sldId id="258" r:id="rId60"/>
    <p:sldId id="276" r:id="rId61"/>
    <p:sldId id="277" r:id="rId62"/>
    <p:sldId id="266" r:id="rId63"/>
    <p:sldId id="267" r:id="rId64"/>
    <p:sldId id="278" r:id="rId65"/>
    <p:sldId id="279" r:id="rId66"/>
    <p:sldId id="308"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0" d="100"/>
          <a:sy n="150" d="100"/>
        </p:scale>
        <p:origin x="-510" y="-9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1/28/2014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31:36.545"/>
    </inkml:context>
    <inkml:brush xml:id="br0">
      <inkml:brushProperty name="width" value="0.05292" units="cm"/>
      <inkml:brushProperty name="height" value="0.05292" units="cm"/>
      <inkml:brushProperty name="color" value="#0070C0"/>
    </inkml:brush>
  </inkml:definitions>
  <inkml:trace contextRef="#ctx0" brushRef="#br0">1605 4322,'0'-17,"-12"-7,12 24,-12-19,7-17,5 36,0 0,28-29,-28 29,80-30,14 14,22 20,28 18,-1 1,18-10,8 3,-8-21,13-9,-2 7,11 3,21 10,3-9,21 7,-23-21,-12-6,35 8,11-4,16 33,22 12,-48-2,-23-18,9-9,7-19,16 19,16-2,-11 18,-21 10,-1 8,-24-4,-31-16</inkml:trace>
  <inkml:trace contextRef="#ctx0" brushRef="#br0" timeOffset="31090">2422 6503,'-3'-13,"9"3,-6 10,0 0,0 0,19 9,-19-9,0 0,40 39,-40-39,76 43,55-6,33-16,-3-6,27-7,2-6,-17-8,13 0,6 7,-3-15,6-3,-1-1,-2-1,32 12,4 3,-14-3,-27-3,-13-3,1 1,12-10,3 12,6 6,-9-9,-16 2,-15 10</inkml:trace>
  <inkml:trace contextRef="#ctx0" brushRef="#br0" timeOffset="44675">2444 5284,'33'25,"7"-3,-40-22,48 17,13-9,7 9,2-10,10-6,15-23,5 7,12 5,-7-12,-5 6,-12 1,14 0,22 13,10 15,-13-13,-31-1,-18-13,15-6</inkml:trace>
  <inkml:trace contextRef="#ctx0" brushRef="#br0" timeOffset="70430">13973 4275,'3'3,"17"15,-20-18,0 0,0 0,31 20,-31-20,0 0,48 19,-48-19,70 14,16-6,3 1,32-3,4 6,12 3,14-3,12-6,-4-3,34-7,-4-6,-10 4,8-4,-11 2,-4-7,12 4,-18-1,9 3,-3-1,-7 7,-3 4,3 2,6 2,10-4,-38 3,-24 6</inkml:trace>
  <inkml:trace contextRef="#ctx0" brushRef="#br0" timeOffset="73697">19657 5235,'-20'4,"-41"5,61-9,-110-6,-39 9,-14-2,24-8,39 0,32-3,36 10,27-1</inkml:trace>
  <inkml:trace contextRef="#ctx0" brushRef="#br0" timeOffset="74330">21830 5225,'-107'1,"-21"4,-11 4,-22-11,-42-6,-39 0,11 9,-1 18</inkml:trace>
  <inkml:trace contextRef="#ctx0" brushRef="#br0" timeOffset="109053">17827 7059,'-20'-28,"-21"-6,41 34,0 0,-39-27,39 27,-35-23,-5 17,-41 2,-48 14,0 32,20 17,18-16,-9-18,-12-14,-36-15,-32-12,-14-7,18 8,20 18,37 28,1 10,-72-15,-26-18,-11-32,-14-7,39-5,10-14</inkml:trace>
  <inkml:trace contextRef="#ctx0" brushRef="#br0" timeOffset="121605">4521 9472,'-6'11,"21"9,-15-20,0 0,43 25,-43-25,79 29,13-15,22-8,5 1,-9-3,-9 0,-1 4,-5-20,17 7,1-4,18 10,7 5,2-2,7 0,-10-4,5-2,4-9,-5-3,24-3,-9 7,1 8,15 2,6 2,-6-4,8-3,-10-6,-16-1,8-2,-10 6,-1 5,-1-2,-14 0,-2-1,3 0,-6-3,-11-6,5-4,-8 7,-8 8,-18 13</inkml:trace>
  <inkml:trace contextRef="#ctx0" brushRef="#br0" timeOffset="123360">2594 9745,'18'-26,"1"14,-19 12,0 0,0 0,26 8,-26-8,0 0,55 23,-55-23,86 29,28-7,11-4,-6 3,-11-1,-29-25,-27 0,-11-14,-21-8,-12 9,-19-14,-30-10,-19-5,-5 4,15 17,21 16,16 23,21 26,49 26,33 1,6 1,-49-28,-35-7,-45-1,-95-4,-41 15</inkml:trace>
  <inkml:trace contextRef="#ctx0" brushRef="#br0" timeOffset="137787">16632 11981,'44'5,"56"18,20-5,7-11,8 1,4-4,15 12,8-2,12-2,-13-7,1-1,13-8,9 8,19 11,-21-2,-5-19,-2-13,8-11,-2-2,4 2,11 15,-2 6,3 6,2-6,-2-18,197-39,-200 58,18 5,-11 14,-5-5,-10 0,17 5,-9-9</inkml:trace>
  <inkml:trace contextRef="#ctx0" brushRef="#br0" timeOffset="157403">14460 12774,'-18'-20,"11"11,7 9,0 0,0 0,0 0,-8-2,8 2,0 0,0 0,-29 11,29-11,0 0,-46 24,46-24,-72 11,-25-14,-17-1,-3 8,6 2,-7-3,-5 3,-4 6,4-4,-15-15,-21-15,-14-5,7 8,12 21,19 24,-1 0,-22-9,-16-16,-4-21,-3-9,-15 0,30 20,49 32</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9:43.011"/>
    </inkml:context>
    <inkml:brush xml:id="br0">
      <inkml:brushProperty name="width" value="0.05292" units="cm"/>
      <inkml:brushProperty name="height" value="0.05292" units="cm"/>
      <inkml:brushProperty name="color" value="#0070C0"/>
    </inkml:brush>
  </inkml:definitions>
  <inkml:trace contextRef="#ctx0" brushRef="#br0">1477 5876,'8'-8,"-4"-7,-4 15,0 0,0 0,0 0,0 0,0 0,6-23,-6 23,0 0,0 0,0 0,0 0,5-23,-5 23,0 0,0 0,0 0,15-14,-15 14,0 0,0 0,24-2,-24 2,0 0,35 13,-35-13,51 19,12-10,34 5,34 9,19 10,-13 6,-16-22,-5-14,-21-6,-24-22,-14 11,-12-13,0 15,14-2,19 5,9 13,-2-16,3 9,15-15,18 15,15 10,7-3,-4 11,-10-3,-25-10</inkml:trace>
  <inkml:trace contextRef="#ctx0" brushRef="#br0" timeOffset="28165">7989 10295,'-2'68,"8"10,2-1,2-19,-10-31,0-24,6-22,-9-40,13-10,8-13,7 27,4 40,9 24,-4 19,2 20,-11 0,-15-18,0-18,-7-16,9-27,22-15,-6-3,5 23,10 39,-6 37,-15 29,-19 4,-8-4,-5-21,11-35,14-28,13-46</inkml:trace>
  <inkml:trace contextRef="#ctx0" brushRef="#br0" timeOffset="28609">8693 10419,'6'-7,"-5"5,-1 2,0 0,0 0,0 0,-6 2,6-2,0 0,0 0,-21 11,21-11,0 0,-29 25,29-25,-26 46,10 14,13-10,15-24,9-19,0-31,-3-20,-13-17,0 5,-5 28,2 26,14 22,13 41,-1 8,0 4,-5-16,-9-28,-13-25</inkml:trace>
  <inkml:trace contextRef="#ctx0" brushRef="#br0" timeOffset="29305">8842 9925,'-5'45,"20"42,-15-87,31 123,11 31,-15-18,-16-46,0-37,-9-40,2-25,3-46,22-21,8-1,-9 39,-9 34,-15 15,-15 17,-29 11,-9 6,28 3,23-2,31-2,8-12,4-12,-4 4,-15-5,-16 7,-22-8</inkml:trace>
  <inkml:trace contextRef="#ctx0" brushRef="#br0" timeOffset="29936">9287 10484,'9'12,"5"2,-14-14,0 0,0 0,43 15,-43-15,0 0,51 0,-51 0,57-24,-18-24,-20-19,-39-1,-25 29,-9 29,10 39,29 41,20 15,36 0,37-7,7-32,16-21,-16-34,-7-19</inkml:trace>
  <inkml:trace contextRef="#ctx0" brushRef="#br0" timeOffset="30406">10368 10327,'7'-14,"-21"-3,14 17,0 0,0 0,-43-17,43 17,0 0,-60-2,60 2,-44 32,17 34,30 11,32-19,16-31,-3-23,-9-33,-11-13,-5-1,-18 25,6 30,9 39,-10 6,6 2,1-8,4-29,-3-27,-1-37</inkml:trace>
  <inkml:trace contextRef="#ctx0" brushRef="#br0" timeOffset="30951">10820 10387,'11'65,"3"28,10 11,3-9,-9-43,-9-38,-13-42,-12-51,-11-22,18-8,19 22,16 44,16 36,8 31,-1 22,-14 16,-19 4,-44-5,-25-24,-20-20,18-8,39-12,19-21</inkml:trace>
  <inkml:trace contextRef="#ctx0" brushRef="#br0" timeOffset="31178">11172 10555,'15'11,"-14"-10,-1-1,-7-14,-14-28,21 42,0 0,-13-48,13 48,5-45,10 7,5 15,9 12</inkml:trace>
  <inkml:trace contextRef="#ctx0" brushRef="#br0" timeOffset="31482">11416 10364,'-12'-4,"-16"7,28-3,0 0,0 0,-24 26,24-26,0 0,-12 49,12-49,15 57,35-10,13-20,-8-38,-17-26,-30-22,-35-7,-22 7,9 21,12 22</inkml:trace>
  <inkml:trace contextRef="#ctx0" brushRef="#br0" timeOffset="31811">11868 10334,'-34'9,"-9"15,43-24,-38 43,13 8,24 7,25-3,26-6,7-17,8-12,-10-13</inkml:trace>
  <inkml:trace contextRef="#ctx0" brushRef="#br0" timeOffset="32277">12053 10542,'34'-1,"10"-4,-44 5,0 0,45-21,-45 21,31-31,-19-13,-38 3,-23 9,-14 21,3 29,19 22,34 20,34 1,22-9,6-16,7-20,-6-31</inkml:trace>
  <inkml:trace contextRef="#ctx0" brushRef="#br0" timeOffset="32761">12451 10339,'-17'11,"-10"10,27-21,0 0,-23 32,23-32,-22 57,8 8,11-15,15-27,-2-25,2-51,-9-29,0-30,5-25,-15 25,7 49,5 44,8 33,4 46,-2 31,-2 22,0-4,-3-23,4-32</inkml:trace>
  <inkml:trace contextRef="#ctx0" brushRef="#br0" timeOffset="33050">12551 10361,'4'-1,"3"32,-7-31,0 0,32 62,-32-62,37 72,10-12,6-26,-5-32,-17-38,-10-30,-18-11,-6 23,1 28,7 23</inkml:trace>
  <inkml:trace contextRef="#ctx0" brushRef="#br0" timeOffset="33568">12985 10563,'8'6,"-17"-24,9 18,0 0,0 0,-19-49,19 49,0 0,-22-63,22 63,-7-58,19 18,6 12,16 18,1 18,-1 14,3 7,-5-5,-3-8,9-17,13-22,0-15,-15-8,-27-5,-39-2,-30 12,-6 35,3 43,17 33,52 23,62 6,34-7,7-15,-23-20,-41-35</inkml:trace>
  <inkml:trace contextRef="#ctx0" brushRef="#br0" timeOffset="34663">7170 10845,'6'-9,"-7"4,1 5,0 0,0 0,0 0,1 0,-1 0,0 0,0 0,-3 8,3-8,0 0,-10 19,10-19,-21 23,-23 6,44-29,-60 26,-8-9,-12-9,8-3,-23-16,-6-7,0-1,3 7,14 12,4-2,5 17,6-2,22-5,16 0,14 8</inkml:trace>
  <inkml:trace contextRef="#ctx0" brushRef="#br0" timeOffset="37718">3446 11859,'2'-15,"-1"5,-1 10,0 0,0 0,0 0,0 0,0 0,2-6,-2 6,0 0,0 0,0 0,0 0,1-1,-1 1,0 0,0 0,0 0,2 20,-2-20,0 0,0 0,0 52,0-52,0 0,-1 78,1-78,-4 76,9-3,7-4,3-14,0-17,14-5,15-19,27-9,25-13,29-4,27 2,22 8,23 9,7-7,0 1,-8-2,-16-3,-16-7,-19-1,-18 3,-16 7,-31-2,-10 1,-21-5,-10 8,-7 0,-1 4,-5-2,-1 5,-5-5,-14-5,-2-18,7-24,-3-28,12-7</inkml:trace>
  <inkml:trace contextRef="#ctx0" brushRef="#br0" timeOffset="42126">13369 6761,'-1'-11,"9"-4,-8 15,0 0,0 0,20-13,-20 13,0 0,43-10,-43 10,64-3,33 5,31 1,33 1,19-1,-11 9,-29 1</inkml:trace>
  <inkml:trace contextRef="#ctx0" brushRef="#br0" timeOffset="42938">20674 6793,'-22'-14,"-54"-16,76 30,-87-8,-30 1,-33-4,-6 1</inkml:trace>
  <inkml:trace contextRef="#ctx0" brushRef="#br0" timeOffset="46949">16348 6616,'-4'-11,"-1"-4,5 15,0 0,0 0,0 0,0 0,2-14,-2 14,0 0,0 0,0 0,19-14,-19 14,0 0,0 0,15 1,-15-1,0 0,28 29,-28-29,33 68,-3 18,-5-2,-9-24,-19-20,5-22,-9-20,-10-21,23-23,10-11,9-12,21 13,1 27,15 31,-1 27,3 30,-15 3,8-14,-2-3,12-6,6 7,15 10</inkml:trace>
  <inkml:trace contextRef="#ctx0" brushRef="#br0" timeOffset="49978">21690 6557,'-13'-18,"-13"-3,26 21,0 0,0 0,0 0,-25-5,25 5,0 0,0 0,-24 4,24-4,0 0,-25 11,25-11,-23 42,20-9,4 0,27 2,11-19,16 17,-12-5,-18 6,-21-18,-14-4,-24 5,-13-6,11-5,11 5,11 8,9 1,25 1,21 6,0 15,-10 5,-30-19,-19 17,-16-12,-1-6,10 34,19-39,44 28,31-29,21-21,-26-16</inkml:trace>
  <inkml:trace contextRef="#ctx0" brushRef="#br0" timeOffset="51116">22435 6942,'-27'-29,"-10"8,37 21,0 0,-41-13,41 13,-46 6,-1 5,2 39,29-2,39-2,25 5,10-27,2-19,-19-24,-16-25,-15 14,-14-15,4 30,0 16,6 36,7 10,-4 18,1-16,-4-22,14-25</inkml:trace>
  <inkml:trace contextRef="#ctx0" brushRef="#br0" timeOffset="51430">22912 6763,'12'-1,"-12"1,0 0,0 0,0 0,6 18,-6-18,0 0,6 59,-6-59,14 68,3-7,1 6,1-14,-11-27</inkml:trace>
  <inkml:trace contextRef="#ctx0" brushRef="#br0" timeOffset="51671">23137 7011,'-1'3,"-36"12,37-15,0 0,-57 3,57-3,-57-3,-3-14,6 0,19 12,8-5</inkml:trace>
  <inkml:trace contextRef="#ctx0" brushRef="#br0" timeOffset="52211">23354 6912,'10'57,"-9"4,-1-61,-3 52,-2 11,11-49,4-14,-2-10,-4-63,8-6,15 5,8 21,6 39,3 18,5 33,-19 16,-6-10,-17 29,-4-48,-10 35,4-49</inkml:trace>
  <inkml:trace contextRef="#ctx0" brushRef="#br0" timeOffset="52900">23872 6572,'-10'-12,"9"10,1 2,0 0,0 0,0 0,3 3,-3-3,0 0,0 0,29 28,-29-28,0 0,43 46,-43-46,35 21,-20 10,-27-6,-10-15,0-9,11 0,15 4,17 44,2-11,2 8,-25-19,-8-18,-12-11,3-2,12 2,15 7,26 19,9 28,1 10,-13 16,-16-40,-38 11,-30-36,-42 18</inkml:trace>
  <inkml:trace contextRef="#ctx0" brushRef="#br0" timeOffset="54814">15424 8567,'-33'-2,"10"1,23 1,0 0,0 0,-23 4,23-4,0 0,-36 4,36-4,-73 9,-29-2,-7-7,-23 0,-17-3,-23 5,-6-8,8-3,23 2,32 6,40 7</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51:13.619"/>
    </inkml:context>
    <inkml:brush xml:id="br0">
      <inkml:brushProperty name="width" value="0.05292" units="cm"/>
      <inkml:brushProperty name="height" value="0.05292" units="cm"/>
      <inkml:brushProperty name="color" value="#0070C0"/>
    </inkml:brush>
  </inkml:definitions>
  <inkml:trace contextRef="#ctx0" brushRef="#br0">13023 3545,'1'-6,"-1"1,0 5,0 0,0 0,0 0,11-12,-11 12,0 0,0 0,27-15,-27 15,0 0,44-9,-44 9,68-9,26 7,18-4,34 3,26 0,23 2,18 7,11-2,-1 1,-3-4,-1-4,0-4,4 0,0 0,-11-6,-10 2,-1 2,-15 4,10 7,-16-6,-11 5,-23-4,-40-2,-48 1</inkml:trace>
  <inkml:trace contextRef="#ctx0" brushRef="#br0" timeOffset="5494">16931 6749,'16'-25,"-9"2,-7 23,0 0,0 0,14-19,-14 19,0 0,21-7,-21 7,55 8,32 26,21 5,1-15,19-10,18-11,7-13,5-4,1-3,-7 2,-7 12,10 9,4 23,9 5,5 13,-4-21,-4-10,4-14,0-12,1-16,10 11,4 8,6 9,3 11,0 8,6-10,2 8,-9-3,-14-19,-12-12,-9 0,2 11,6-1,-1 17,-4 0,-4-24,-2 19,-1-29,27 7,-26-1,2 24</inkml:trace>
  <inkml:trace contextRef="#ctx0" brushRef="#br0" timeOffset="45806">4123 8413,'-1'-23,"0"6,1 17,0 0,0 0,0 0,-5-13,5 13,0 0,0 0,-21-17,21 17,0 0,-39-10,39 10,-41 6,-2 14,6 21,5 13,12 4,14 11,13 21,4 8,-5-3,-12-12,-3-22,0-10,-8-22,8-18,2-10</inkml:trace>
  <inkml:trace contextRef="#ctx0" brushRef="#br0" timeOffset="46049">4157 8862,'6'-7,"-31"9,25-2,0 0,-59-2,59 2,-91 8,-15 11,11-12,26-2,28 1,22-6</inkml:trace>
  <inkml:trace contextRef="#ctx0" brushRef="#br0" timeOffset="46652">4349 8995,'7'-18,"-1"14,-6 4,0 0,0 0,0 0,7 8,-7-8,0 0,0 0,8 44,-8-44,0 0,5 66,-5-66,-5 61,-3-14,1-29,6-17,5-19,3-42,13-9,33-11,3 53,-5 30,0 41,-15 25,-17 10,-11 2</inkml:trace>
  <inkml:trace contextRef="#ctx0" brushRef="#br0" timeOffset="47490">5657 9354,'8'69,"-5"-25,-3-44,7 23,-7-25,-9-41,6-20,7-7,20 0,3 33,6 39,3 30,-20 26,-5 3,-11-15,5-32,3-21,14-44,15-9,5-13,7 29,-11 29,-2 26,0 43,-12 16,-13 7,-6-5,6-9,-3-22</inkml:trace>
  <inkml:trace contextRef="#ctx0" brushRef="#br0" timeOffset="47995">6484 9280,'14'-17,"-15"7,1 10,0 0,0 0,0 0,-14-8,14 8,0 0,0 0,-37 5,37-5,0 0,-45 25,45-25,-45 51,7 7,31-5,20-22,22-19,7-29,5-35,-8-12,-13-5,-11 31,-10 30,5 16,24 50,-1 17,0 13,-4-15,-15-24,-6-27</inkml:trace>
  <inkml:trace contextRef="#ctx0" brushRef="#br0" timeOffset="48452">6784 8627,'-13'20,"12"30,1-50,14 101,-11 34,-6 32,-8-17,-5-33,3-48,5-41,7-25,1-16,-4-24</inkml:trace>
  <inkml:trace contextRef="#ctx0" brushRef="#br0" timeOffset="48772">6884 9141,'25'-3,"-20"6,-5-3,0 0,0 0,-10 28,10-28,0 0,-44 48,44-48,-54 50,21-2,14 3,21-13,28-5,24-7,7 2,-4 4,-14-1,-25-11,-14-7</inkml:trace>
  <inkml:trace contextRef="#ctx0" brushRef="#br0" timeOffset="49137">6898 9470,'51'-6,"13"0,-64 6,77-8,14-6,-4-11,-27-10,-38-2,-30 9,-24 4,-31 10,1 30,12 31,20 33,32 1,34-10,25-17,15-18,0-35</inkml:trace>
  <inkml:trace contextRef="#ctx0" brushRef="#br0" timeOffset="49508">7940 9550,'-34'-6,"-16"2,50 4,-73 9,-6 14,11 6,20-1,13-7,10-17</inkml:trace>
  <inkml:trace contextRef="#ctx0" brushRef="#br0" timeOffset="50081">8301 9257,'-7'-2,"-12"-2,19 4,0 0,0 0,-37 3,37-3,0 0,-48 12,48-12,-49 26,-5 20,16 13,27 3,14-22,32-10,17-22,1-23,-12-27,-7-16,-27 6,-8 31,0 20,4 25,13 45,-1 9,6 6,-2-22,-12-30</inkml:trace>
  <inkml:trace contextRef="#ctx0" brushRef="#br0" timeOffset="50673">8783 9377,'-5'-4,"-18"-2,23 6,0 0,0 0,-36-3,36 3,0 0,-50 9,50-9,-42 26,5 26,20 5,27-8,23-15,6-20,5-23,-10-29,-7-23,-6-37,-15-10,-11 15,-10 11,12 32,9 36,-6 21,10 45,-10 43,-10 17,-2 5,7-24,14-23,15-31</inkml:trace>
  <inkml:trace contextRef="#ctx0" brushRef="#br0" timeOffset="51174">9166 9410,'0'-13,"-17"0,17 13,0 0,0 0,-31-1,31 1,0 0,-62 1,62-1,-56 29,26 31,31 18,26-9,20-23,7-31,-4-46,-17-45,-4-36,-7-31,-30 13,1 43,14 55,6 33,4 49,4 46,-14 25,0 6,-3-22,-2-31,-4-36</inkml:trace>
  <inkml:trace contextRef="#ctx0" brushRef="#br0" timeOffset="51555">9330 9478,'22'-6,"23"9,-45-3,0 0,54 5,-54-5,49-2,11-13,-6-23,-25-8,-23 2,-32 10,-19 7,-4 28,1 13,17 22,12 17,19 9,21-8,15-11,20-18</inkml:trace>
  <inkml:trace contextRef="#ctx0" brushRef="#br0" timeOffset="51797">9766 9492,'7'-6,"1"-4,-8 10,0 0,0 0,0 0,12-12,-12 12,0 0,0 0,15-18,-15 18,0 0,15-32,-15 32,28-34,1-4,12 9,8 10,3 6</inkml:trace>
  <inkml:trace contextRef="#ctx0" brushRef="#br0" timeOffset="52347">10773 8835,'3'-9,"-3"9,0 0,0 0,0 0,0 0,-9 8,9-8,0 0,0 0,-25 18,25-18,0 0,-47 37,47-37,-72 53,-18 13,7 16,33 11,26 11,53-1,19-15,27-12,3-22,-17-30,-24-31</inkml:trace>
  <inkml:trace contextRef="#ctx0" brushRef="#br0" timeOffset="52675">10826 9294,'-1'14,"4"41,-3-55,9 79,-2 2,-2-14,-2-29,-6-31,-13-44</inkml:trace>
  <inkml:trace contextRef="#ctx0" brushRef="#br0" timeOffset="52828">10762 9168,'14'-37,"-4"9,-10 28,0 0,0 0,0 0,15-14,-15 14,0 0,0 0,11-5,-11 5,0 0,11 3,-11-3</inkml:trace>
  <inkml:trace contextRef="#ctx0" brushRef="#br0" timeOffset="53139">10920 9366,'-2'-3,"7"-4,-6-4,-7-1,3 6,1 3,2 3,0 1,1 0</inkml:trace>
  <inkml:trace contextRef="#ctx0" brushRef="#br0" timeOffset="55522">10852 9352,'9'6,"2"-4,-11-2,0 0,0 0,0 0,0 0,0 0,0 0,0 0,0 0,0 0,11 3,-11-3,0 0,0 0,0 0,0 0,0 0,0 0,0 0,0 0,9 8,-9-8,0 0,0 0,0 0,0 0,0 0,0 0,0 0,6 16,-6-16,0 0,0 0,0 0,0 0,0 0,0 0,6 21,-6-21,0 0,0 0,0 0,0 0,0 0,5 20,-5-20,0 0,0 0,0 0,0 0,-2 13,2-13,0 0,0 0,0 0,2 14,-2-14,0 0,0 0,3 9,-3-9,0 0,-3 3,-12-11,15 8,0 0,0 0,0 0,0 0,0 0,0 0,-9-18,9 18,0 0,0 0,0 0,0 0,0 0,-10-28,10 28,0 0,0 0,0 0,0 0,-5-26,5 26,0 0,0 0,0 0,13-31,-13 31,0 0,0 0,25-29,-25 29,0 0,35-24,-35 24,36-20,-5 5,-11 11,-1 11,-4 15,7 11,1 23,-1 19,-9 15,-4-6,0-12,6-18,-6-22,-6-18,-4-12</inkml:trace>
  <inkml:trace contextRef="#ctx0" brushRef="#br0" timeOffset="55979">11463 9227,'-1'-14,"2"0,-1 14,0 0,2-13,-2 13,1-7,-4 3,3 4,0 0,0 0,-4-3,4 3,0 0,-17-4,17 4</inkml:trace>
  <inkml:trace contextRef="#ctx0" brushRef="#br0" timeOffset="56216">11484 9470,'1'0,"-3"-6,2 6,0 0,0 0,0 0,0 0,-12-14,12 14,0 0,0 0,0 0,-21-16,21 16,0 0,0 0,-15-7,15 7,0 0,-19-9,19 9</inkml:trace>
  <inkml:trace contextRef="#ctx0" brushRef="#br0" timeOffset="56630">11997 9223,'-4'8,"0"34,4-42,0 0,11 71,-11-71,16 83,3 3,-2-15,-7-26,-6-29</inkml:trace>
  <inkml:trace contextRef="#ctx0" brushRef="#br0" timeOffset="56809">11973 9172,'11'-43,"-11"7,0 36,0 0,0 0,13-28,-13 28,0 0,14-17,-14 17,10-8</inkml:trace>
  <inkml:trace contextRef="#ctx0" brushRef="#br0" timeOffset="57232">12169 9344,'10'53,"1"-4,-11-49,10 41,1-15,-8-22,3-13,4-32,1-12,11-11,13 10,-4 32,-6 28,4 35,-9 27,-7 15,-1-1,1-14,0-24,-1-34,5-42</inkml:trace>
  <inkml:trace contextRef="#ctx0" brushRef="#br0" timeOffset="57503">12608 8924,'23'-3,"8"37,-31-34,0 0,21 69,-21-69,7 94,-4 13,6 1,29-5,6-28,-2-19,-2-23</inkml:trace>
  <inkml:trace contextRef="#ctx0" brushRef="#br0" timeOffset="57760">12917 9355,'-45'-21,"-11"7,56 14,-74-11,3-2,-3 13,-5 4,20 5,13-3,30-13</inkml:trace>
  <inkml:trace contextRef="#ctx0" brushRef="#br0" timeOffset="58178">12919 8732,'5'-10,"9"5,-14 5,0 0,0 0,37 11,-37-11,0 0,54 24,-54-24,64 48,6 20,0 35,-1 26,-19 14,-20 7,-30-19,-29-36,-28-39,-5-38</inkml:trace>
  <inkml:trace contextRef="#ctx0" brushRef="#br0" timeOffset="62399">13770 9149,'-28'-8,"8"3,20 5,0 0,0 0,0 0,-12-5,12 5,0 0,0 0,0 0,0 0,0 0,9 6,-9-6,24 7,21 0,-45-7,0 0,70 3,-70-3,90 0,25-5,22 5,9 0,-14-1,-27 3,-31-1,-31 2,-20-2,-17-1,-6 1,-3-2,-11-5</inkml:trace>
  <inkml:trace contextRef="#ctx0" brushRef="#br0" timeOffset="62942">14442 8898,'-12'-4,"7"1,5 3,0 0,0 0,0 0,2 1,-2-1,0 0,0 0,18 8,-18-8,0 0,48 25,-48-25,58 33,6 6,3 2,-3-1,-21-6,-15-1,-19-3,-17-3,-13-3,-14-4,-17 3,-11 6,9 2,6-8,-8-1,1-8,13-11,30-1</inkml:trace>
  <inkml:trace contextRef="#ctx0" brushRef="#br0" timeOffset="64432">11069 9407,'-7'-4,"-17"-6,24 10,0 0,0 0,-32-11,32 11,0 0,-29-4,29 4,-40 1,-8 8,-8 6,0-1,20-1,8 7,15 2,6 5,18-1,15 9,20 5,1-2,-1-7,-4-10,3-10,-3-6,-2-7,-13-5,-6-8,-3-9,-8-17,-3-12,-5-3,-6 6,-3 3,2 1,-5 5,6 17,-3 10,4 11,-2 8,-2 19,4 19,5 10,12 19,5 15,1 0,5-11,7-21,9-19,-3-15,-5-16,5-10</inkml:trace>
  <inkml:trace contextRef="#ctx0" brushRef="#br0" timeOffset="102733">16248 8541,'-25'-8,"-33"-6,58 14,-45-1,8 12,2 14,6 19,3 14,9 13,11 12,8 9,12 10,1 3,-22 4,-10-27,-7-21,-3-27,-3-23,8-24,13-21</inkml:trace>
  <inkml:trace contextRef="#ctx0" brushRef="#br0" timeOffset="103017">16120 9086,'-14'-3,"-24"4,38-1,0 0,-59 8,59-8,-65 4,0-3,2-1,13-3,32 0,21 0</inkml:trace>
  <inkml:trace contextRef="#ctx0" brushRef="#br0" timeOffset="103513">16306 9138,'-4'32,"0"21,4-53,1 60,-9-5,3-17,5-16,0-20,-2-22,6-29,11-22,25-13,10 30,-7 34,9 26,-6 28,-8 27,-4 17,-9 0,-5-6,1-16,3-21</inkml:trace>
  <inkml:trace contextRef="#ctx0" brushRef="#br0" timeOffset="106619">17309 8862</inkml:trace>
  <inkml:trace contextRef="#ctx0" brushRef="#br0" timeOffset="107228">17297 8567,'1'1,"-3"4,2-5,0 0,0 0,0 0,-15 13,15-13,0 0,0 0,-22 23,22-23,0 0,-31 32,31-32,-36 57,-5 10,11 12,15 17,13 21,19 2,20-1,19-11,7-24,-3-25,-6-29,-10-26,-8-19</inkml:trace>
  <inkml:trace contextRef="#ctx0" brushRef="#br0" timeOffset="107611">17570 9124,'-2'33,"10"36,-8-69,8 87,3-4,0-21,0-32,1-23,-14-41</inkml:trace>
  <inkml:trace contextRef="#ctx0" brushRef="#br0" timeOffset="107766">17574 9073,'8'-41,"-25"10,17 31,0 0,0 0,0 0,-12-19,12 19,0 0,0 0,-4-7,4 7,0 0,7-3,-7 3</inkml:trace>
  <inkml:trace contextRef="#ctx0" brushRef="#br0" timeOffset="108187">17862 9290,'13'60,"-5"-3,-8-57,6 48,-1-23,-1-18,-5-10,0-29,5-22,23-15,16 0,4 41,0 38,1 27,-16 28,-16 10,-8-6,-17-16,15-27,-1-29,-3-48</inkml:trace>
  <inkml:trace contextRef="#ctx0" brushRef="#br0" timeOffset="108459">18223 8862,'6'16,"9"54,-15-70,18 102,2 19,6 2,8-20,9-26,-3-36,3-33,-12-46</inkml:trace>
  <inkml:trace contextRef="#ctx0" brushRef="#br0" timeOffset="108655">18499 9244,'-10'-3,"-25"5,35-2,0 0,-56 14,56-14,-57 9,-2 8,9-9,-3 1,16-18</inkml:trace>
  <inkml:trace contextRef="#ctx0" brushRef="#br0" timeOffset="109090">18490 8542,'9'-4,"17"14,-26-10,0 0,62 38,-62-38,80 66,0 31,1 33,-29 30,-11 4,-26-18,-26-28,-15-36,-17-31,10-19,21-33</inkml:trace>
  <inkml:trace contextRef="#ctx0" brushRef="#br0" timeOffset="110143">19269 9070,'21'-4,"2"-1,-23 5,0 0,0 0,34-3,-34 3,0 0,51 1,-51-1,65 8,28-8,15 19,-1-22,-10 14,-21-16,-24 7,-21 7,-23-8,-7-1,-2 0,0 0,0-1,-2-2,-11-14,-5-7,-18-19,-20-4,-9-14,1 3,7 19,32 28,23 10,12 7,20 12,19 11,12 10,8 6,1 12,-11-6,-25 2,-12-10,-23 3,-27-18,-19 14,8-3,-6-15,14 7,9-19,9-8,9-6</inkml:trace>
  <inkml:trace contextRef="#ctx0" brushRef="#br0" timeOffset="110703">20608 9046,'2'11,"7"55,-9-66,20 70,-8 0,-5-5,1 1,3-32,-9-9,-3-29,-7-39</inkml:trace>
  <inkml:trace contextRef="#ctx0" brushRef="#br0" timeOffset="110873">20620 9059,'-4'-24,"-18"-17,22 41,0 0,0 0,-8-22,8 22,0 0,-8-16,8 16,1-6,11 6,-12 0</inkml:trace>
  <inkml:trace contextRef="#ctx0" brushRef="#br0" timeOffset="111281">20839 9137,'18'38,"-14"19,-4-57,9 52,-9-16,5-24,-7-16,0-33,6-13,16-8,7-2,8 41,2 15,-4 29,-6 18,-16 26,-3-1,-2-14,-12-22,11-29,6-42</inkml:trace>
  <inkml:trace contextRef="#ctx0" brushRef="#br0" timeOffset="111569">21147 8758,'2'-8,"-3"21,1-13,0 0,9 56,-9-56,8 91,-3 24,7-2,9-6,7-29,5-46,-2-18,-7-29,4-35</inkml:trace>
  <inkml:trace contextRef="#ctx0" brushRef="#br0" timeOffset="111751">21370 9118,'-30'-15,"-11"9,41 6,0 0,-59 0,59 0,-77 11,20 2,-6 15,1-12</inkml:trace>
  <inkml:trace contextRef="#ctx0" brushRef="#br0" timeOffset="112765">15641 8459,'-32'13,"-13"13,45-26,-63 47,-11 19,10 18,16 22,37 13,45 24,35 3,27-6,18-14,14-11,9-10,-11-20</inkml:trace>
  <inkml:trace contextRef="#ctx0" brushRef="#br0" timeOffset="113674">21461 8486,'12'-9,"-8"8,-4 1,0 0,0 0,17 13,-17-13,0 0,39 30,-39-30,65 73,8 32,-15 27,-16 10,-18 12,-18-36,-26-5,-24-27,-19-21,-3-12,14-8,21-8</inkml:trace>
  <inkml:trace contextRef="#ctx0" brushRef="#br0" timeOffset="115695">22789 8498,'2'-1,"-2"1,0 0,0 0,0 0,0 0,1 0,-1 0,0 0,0 0,0 1,0-1,0 0,-4 12,4-12,-24 36,-21-3,45-33,-52 54,14 3,32-26,24 6,12-12,8 1,-11-14,-14-6,-15 5,-12 16,-10 7,-1-14,0 26,12-17,-4 5,9-9,-9 5,-1-12,13-9,17 12,5 4,-12-2,-1 19,-14-3,-6 20,-19 8,0-11,45-5,47-13,46-31,10-14,-5-2,-36 17</inkml:trace>
  <inkml:trace contextRef="#ctx0" brushRef="#br0" timeOffset="135203">6905 10185,'-14'-17,"-26"-9,40 26,0 0,-43-13,43 13,-60-13,14 22,7 11,-4 13,-4 14,22 11,11 10,31 27,5 4,6 15,-14-12,-18-16,-13-7,-35-22,-13-22,-14-30,15-24,17-18,40 2</inkml:trace>
  <inkml:trace contextRef="#ctx0" brushRef="#br0" timeOffset="135558">6820 10656,'-30'2,"-83"1,3 7,4-3,25 0,23-2,30 0,20-2,15-5</inkml:trace>
  <inkml:trace contextRef="#ctx0" brushRef="#br0" timeOffset="136103">6990 10753,'-6'44,"12"27,-6-71,17 67,-6-11,-1-11,-12-50,-20-47,19-16,16-18,28-2,-4 26,15 35,8 31,0 29,1 35,-20 17,-8 0,-12-9,-12-10,-3-13</inkml:trace>
  <inkml:trace contextRef="#ctx0" brushRef="#br0" timeOffset="136885">8329 10097,'5'-4,"-6"4,1 0,0 0,-9 6,9-6,-28 11,-16 11,44-22,-58 40,-8 20,-2 19,-3 15,17 16,28 10,20-2,36-3,16-18,22-8,-14-31,6-22,-17-32,0-18</inkml:trace>
  <inkml:trace contextRef="#ctx0" brushRef="#br0" timeOffset="138015">8576 10321,'5'-1,"-5"1,0 0,0 0,0 0,2 7,-2-7,0 0,20 50,-20-50,22 75,2 39,-9 20,-8-2,9-25,4-35,-9-34,-9-34,1-22,-9-40,8-23,21-2,8 32,10 29,16 31,-8 19,-13 18,-11 11,-10 5,-24-10,-13-13,-32-12,-22-22,-2-10,20-10,13-5,25 0</inkml:trace>
  <inkml:trace contextRef="#ctx0" brushRef="#br0" timeOffset="138573">9374 10585,'-27'-13,"7"6,20 7,0 0,0 0,0 0,0 0,0 0,1 0,-1 0,0 0,0 0,0 0,0 0,4 1,-4-1,0 0,0 0,0 0,13 4,-13-4,0 0,0 0,2 1,-2-1,0 0,-1-1,1 1,-8-5,1 0,7 5,0 0,0 0,0 0,0 0,0 0,0 0,0 0,0 0,0 0,0 0,0 0,0 0,-1 0,1 0,0 0,0 0,0 0,0 0,0 0,0 0,0 0,0 0,0 0,0 0,0 0,5 5,-5-5,0 0,0 0,0 0,0 0,0 0,0 0,0 0,0 0,0 0,0 0,30 16,-30-16,0 0,0 0,0 0,0 0,0 0,0 0,0 0,0 0,0 0,30 11,-30-11,0 0,0 0,0 0,0 0,0 0,0 0,0 0,0 0,19 4,-19-4,0 0,0 0,0 0,0 0,0 0,0 0,0 0,13-8,-13 8,0-22,0 22,0 0,0 0,0 0,0 0,0 0,-28-24,28 24,0 0,0 0,0 0,0 0,-40-17,40 17,0 0,0 0,0 0,-22-7,22 7,0 0,0 0,-6 6,6-6,0 0,-1 20,1-20</inkml:trace>
  <inkml:trace contextRef="#ctx0" brushRef="#br0" timeOffset="139070">9480 10937,'0'4,"0"-4,0 0,0 0,0 0,0 0,0-3,0 3,0 0,0 0,-6-14,6 14,0 0,-15-13,15 13,-25-5,-2 12,27-7,0 0,0 0,0 0,0 0,0 0,0 0,0 0,0 0,0 0,0 0,0 0,0 0,-22 28,22-28,0 0,0 0,0 0,0 0,0 0,0 0,0 0,0 0,0 0,0 0,0 0,-10 33,10-33,0 0,0 0,0 0,0 0,0 0,0 0,0 0,0 0,0 0,0 0,5 28,-5-28,0 0,0 0,0 0,0 0,0 0,0 0,0 0,0 0,0 0,25 22,-25-22,0 0,0 0,0 0,0 0,0 0,0 0,0 0,0 0,36 5,-36-5,0 0,0 0,0 0,0 0,0 0,0 0,0 0,28-18,-28 18,17-25,-17 25,0 0,0 0,0 0,0 0,0 0,3-29,-3 29,0 0,0 0,0 0,0 0,-11-19,11 19,0 0,0 0,0 0,-22-8,22 8,0 0,0 0,-31-3,31 3,0 0,-45-1,45 1,-38-2</inkml:trace>
  <inkml:trace contextRef="#ctx0" brushRef="#br0" timeOffset="139572">9895 10725,'12'24,"-8"29,-4-53,16 70,-5 1,3-11,-6-11,1-29,-5-27</inkml:trace>
  <inkml:trace contextRef="#ctx0" brushRef="#br0" timeOffset="139738">9859 10582,'-4'-38,"-2"13,6 25,0 0,0 0,9-12,-9 12,0 0,8-4,-8 4,14 5</inkml:trace>
  <inkml:trace contextRef="#ctx0" brushRef="#br0" timeOffset="140176">10169 10817,'13'50,"-4"0,-9-50,18 46,-16-18,5-24,-4-27,-8-32,3-13,17-3,11 7,7 44,11 35,-7 32,-15 35,-12 15,-5-8,-4-24,5-31,-1-30,-3-40</inkml:trace>
  <inkml:trace contextRef="#ctx0" brushRef="#br0" timeOffset="140535">10566 10338,'3'23,"-1"30,-2-53,-8 83,7 17,5 13,17-6,14-28,4-25,0-34,1-22,-5-28</inkml:trace>
  <inkml:trace contextRef="#ctx0" brushRef="#br0" timeOffset="140730">10760 10747,'-21'-9,"5"8,16 1,0 0,0 0,-31 4,31-4,0 0,-48 2,48-2,-63 3,-18-7,-8-8</inkml:trace>
  <inkml:trace contextRef="#ctx0" brushRef="#br0" timeOffset="141565">10971 10167,'-1'-10,"9"4,-8 6,0 0,0 0,0 0,0 0,12 0,-12 0,0 0,0 0,0 0,21 6,-21-6,0 0,0 0,29 13,-29-13,0 0,49 25,-49-25,76 41,4 19,-5 29,-9 32,-22 19,-32-8,-37-22,-26-17,-19-20,-3-19,5-18</inkml:trace>
  <inkml:trace contextRef="#ctx0" brushRef="#br0" timeOffset="145616">12607 10103,'31'15,"-12"-7,-19-8,0 0,0 0,0 0,7 1,-7-1,0 0,0 0,-2 0,2 0,0 0,-12 4,12-4,-37 5,-17 2,54-7,0 0,-64 16,64-16,-55 18,13 0,7 2,17-4,21 0,28 7,21 5,-3 4,-3 7,-19 0,-8 1,-30 4,-31-3,-12-9,2-12,16-8,16-7,20-5,26-1,24-7,1 5,-5 15,-9 11,-33 15,-40 14,-27 10,-7-1,16-6,11-4,33-11,21-1,26 6,12 6,0 13,11-3,21-21,28-25,2-35,-18-19</inkml:trace>
  <inkml:trace contextRef="#ctx0" brushRef="#br0" timeOffset="147909">11060 9366,'2'-3,"-3"3,1 0,0 0,0 0,-5 0,5 0,0 0,-10-1,10 1,-7-3,0 0,7 3,0 0,0 0,0 0,-10-2,10 2,0 0,0 0,-25-6,25 6,0 0,-36-9,36 9,-48-18,-17-2,20 7,6 9,24 9,13-2,14 6,24-1,30 8,11 9,-15 7,-17-6,-26-14,-18-12,-17-12,-34-17,-7 8,5 12,17 10,18 9,20 0,22 5,26-7,-2 1,-2-7,-15-7,-11-16,-21 5,-17 2,-13 2,-6 2,-2 2,12 3,7 3,0 11,5 5,2 5,-8 6,-9 4,3 3,-2 0,10 7,10 2,0 5,14-2,12-4,13-10,17 2,13-2,-8 0,-15 0</inkml:trace>
  <inkml:trace contextRef="#ctx0" brushRef="#br0" timeOffset="151073">13752 10638,'-1'-4,"-7"-4,8 8,0 0,0 0,0 0,-18-6,18 6,0 0,0 0,-39-9,39 9,0 0,-52-7,52 7,-55 5,-14 5,-7 11,11 10,17 7,17 10,22 4,23 2,23-5,22-8,8-19,9-19,0-25,-18-21,-12-17,-19-3,-10 3,-13 24,-8 18,4 11,1 10,12 24,-1 32,-8 23,0 11,18-12,14-17,14-17,3-18,-5-27</inkml:trace>
  <inkml:trace contextRef="#ctx0" brushRef="#br0" timeOffset="151587">14607 10413,'-7'13,"-1"35,8-48,0 0,3 69,-3-69,12 84,1-1,7-8,-10-15,-7-19,-5-21,-1-20</inkml:trace>
  <inkml:trace contextRef="#ctx0" brushRef="#br0" timeOffset="151827">14800 10718,'-1'-1,"-20"1,21 0,0 0,-47 1,47-1,-71 4,-13 1,-1 0,16-2,16-5,18 0</inkml:trace>
  <inkml:trace contextRef="#ctx0" brushRef="#br0" timeOffset="152712">15286 10242,'1'-1,"1"23,-2-22,0 0,26 59,-26-59,32 90,-5 14,-8 4,-8 4,0-10,-6-21,2-29,-2-28,2-25,-2-23,-5-7,-6-8,4-5,6 3,7 5,3 7,9 6,4 1,6 6,5 4,10 11,3 15,-3 10,-19 15,-9 8,-23 4,-12-2,-23-3,-30-15,-28-18,7-14,20-5,37 1,25 4</inkml:trace>
  <inkml:trace contextRef="#ctx0" brushRef="#br0" timeOffset="153628">16419 10199,'-30'-8,"13"1,17 7,0 0,0 0,0 0,12 1,-12-1,0 0,0 0,49 9,-49-9,0 0,86 24,-86-24,98 27,-13 4,-37 4,-53 3,-50-3,-35-14,7-4,44-4,45 1,46 13,37 1,7 4,-24-1,-40-9,-41-11,-47-2,-10-4,13 9,36 5,48 11,32 10,12 10,-3 10,-24 0,-41-10,-41-4,-39-13,-25-9,-18-9,-4-5,-1-10</inkml:trace>
  <inkml:trace contextRef="#ctx0" brushRef="#br0" timeOffset="155034">3919 11656,'-7'-11,"3"7,4 4,0 0,0 0,0 0,11-9,-11 9,0 0,0 0,27-6,-27 6,0 0,48 2,-48-2,73 24,-11 1,-18 9,-21 14,-37-5,-21 15,0-7,24-27,35-3,45-8,25-10,1-3,-19 16,-44-1,-27 26,-27 3,-16 1,25 3,7-1,37 2,8-8,2-2,-3 10,-37 5,-45 19,-71 1,-50-12,-13-14,28-25,35 5,33-12</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54:19.493"/>
    </inkml:context>
    <inkml:brush xml:id="br0">
      <inkml:brushProperty name="width" value="0.05292" units="cm"/>
      <inkml:brushProperty name="height" value="0.05292" units="cm"/>
      <inkml:brushProperty name="color" value="#0070C0"/>
    </inkml:brush>
  </inkml:definitions>
  <inkml:trace contextRef="#ctx0" brushRef="#br0">11162 3995,'-7'-25,"-16"-12,23 37,0 0,-17-35,17 35,-31-40,-1-8,-9-14,-15-11,-12-17,-3-3,27 15,9 21,29 23,14 17,14 11,24 18,27 20,-10 2,-33-18,-30-16,-20-9,-25-13,-19 4,0 9,5 20,22 22,22 14,12 17,-14-1,-4-4</inkml:trace>
  <inkml:trace contextRef="#ctx0" brushRef="#br0" timeOffset="779">11541 4501,'39'31,"-25"12,-14-43,13 51,-26-8,-3-6,-11-10,-14-11,7-15,-2-13,17-13</inkml:trace>
  <inkml:trace contextRef="#ctx0" brushRef="#br0" timeOffset="1246">11530 4198,'-4'-6,"0"3,4 3,0 0,0 0,-6-4,6 4,0 0,-9-3,9 3,-10-1,3 5,7-4,0 0,0 0,0 0,0 0,0 0,0 0,0 0,0 0,0 0,0 0,0 0,0 0,0 0,0 0,-7 11,7-11,0 0,0 0,0 0,0 0,0 0,0 0,0 0,0 0,0 0,0 0,0 0,0 0,0 0,-3 6,3-6,0 0,0 0,0 0,0 0,0 0,0 0,0 0,0 0,0 0,0 0,0 0,0 0,0 0,0 0,0 0,0 0,0 0,0 0,0 0,0 0,0 0,0 0,0 0,0 0,0 0,5-2,-5 2,0 0,0 0,0 0,0 0,0 0,0 0,0 0,0 0,0 0,0 0,16-13,-16 13,3-13,-3 13,0 0,0 0,0 0,0 0,0 0,0 0,0 0,0 0,4-8,-4 8,0 0,0 0,0 0,0 0,0 0,0 0,0 0,-1-1,1 1,0 0,0 0,0 0,0 0,0 0,0 0,-14 6,14-6,0 0,0 0,0 0,0 0,0 0,-24 8,24-8,0 0,0 0,0 0,0 0,-14 8,14-8,0 0,0 0,0 0,0 4,0-4,0 0,0 0,18 8,-18-8,0 0,19 0,-19 0</inkml:trace>
  <inkml:trace contextRef="#ctx0" brushRef="#br0" timeOffset="24657">12699 2003,'4'-12,"-6"12,2 0,0 0,0 0,-8 9,8-9,0 0,-6 21,6-21,-1 38,8 6,-7-44,4 45,9-3,11-9,27-4,23-8,24-4,35-3,20-6,31-5,22-4,36 2,33 8,32 8,14 7,4 2,-4-5,-1-5,4-2,4 1,0-1,-8 0,-23-4,-8-8,-16 1,-14-4,-34-12,-33 5,-15 0,-14 5,-21 4,-21 2,-31 0,-18-11,-15-8,-18-3,-18-29,-24-25,-32-26,15-8</inkml:trace>
  <inkml:trace contextRef="#ctx0" brushRef="#br0" timeOffset="25870">11481 4235,'16'-21,"-1"-1,-15 22,0 0,0 0,0 0,17-13,-17 13,0 0,0 0,15-3,-15 3,0 0,2 7,-2-7</inkml:trace>
  <inkml:trace contextRef="#ctx0" brushRef="#br0" timeOffset="27525">13707 3825,'44'-17,"-33"15,-11 2,0 0,0 0,0 0,5 8,-5-8,0 0,0 0,-4 26,4-26,0 0,-25 40,25-40,-49 50,-38 4,-19-3,-19-13,-22-16,-19-10,-2-11,9-2,15 4,5-1,16-4,43-8,48 0,33-14</inkml:trace>
  <inkml:trace contextRef="#ctx0" brushRef="#br0" timeOffset="27799">12369 3921,'3'-9,"-19"13,16-4,0 0,0 0,0 0,-19 11,19-11,0 0,0 0,-17 21,17-21,0 0,-20 33,20-33,-24 40,10 2,18-5,36 9,26 2,25-4,18-7,5-16</inkml:trace>
  <inkml:trace contextRef="#ctx0" brushRef="#br0" timeOffset="28413">14899 3497,'23'-16,"-20"10,-3 6,0 0,0 0,0 0,-8 2,8-2,0 0,0 0,-27 10,27-10,0 0,-37 31,37-31,-47 50,-8 22,-16 8,23 13,26 1,27 0,31-7,21-14,21-14,5-15</inkml:trace>
  <inkml:trace contextRef="#ctx0" brushRef="#br0" timeOffset="28769">15297 3603,'31'19,"12"32,-43-51,60 85,-9 25,-30 0,-37-4,-34-19,-13-26,-9-20</inkml:trace>
  <inkml:trace contextRef="#ctx0" brushRef="#br0" timeOffset="29428">15028 2740,'10'-33,"-8"-9,-2 42,0 0,4-46,-4 46,-2-46,8 24,-4 19,2 31,-3 44,-8 37,14 29,4-7,3-24,4-25,-6-29,-4-30,-4-26</inkml:trace>
  <inkml:trace contextRef="#ctx0" brushRef="#br0" timeOffset="29713">15217 2628,'2'2,"-4"38,2-40,0 0,-8 87,8-87,-13 107,7 11,7-12,7-25,-6-25,-16-25</inkml:trace>
  <inkml:trace contextRef="#ctx0" brushRef="#br0" timeOffset="30470">15337 3225,'3'-4,"-10"7,7-3,0 0,0 0,-24 21,24-21,0 0,-44 38,44-38,-47 48,-1-3,11-16,19-18,11-12,-5-12,-22-24,-8-7,-1-4,10 3,13-2</inkml:trace>
  <inkml:trace contextRef="#ctx0" brushRef="#br0" timeOffset="31008">15082 2583,'59'22,"4"15,12 6,-8 2,-11-14,-40-18,-21-15,-32-20,-34-23,-27-6,-16 5,18 18,25 21,22 28,0 19,-1 2,11-5,14-10,14-5</inkml:trace>
  <inkml:trace contextRef="#ctx0" brushRef="#br0" timeOffset="31360">15875 2958,'4'-2,"-14"25,10-23,-13 58,-5 13,5 7,3-13,19-17</inkml:trace>
  <inkml:trace contextRef="#ctx0" brushRef="#br0" timeOffset="31538">16041 3212,'-14'-1,"-45"-4,59 5,-86-13,10 2</inkml:trace>
  <inkml:trace contextRef="#ctx0" brushRef="#br0" timeOffset="31990">16115 3231,'-6'14,"-8"33,14-47,0 0,-9 58,9-58,14 47,10-19,17-22,7-35,-15-20,-10-15,-15 8,2 34,16 37,16 46,-5 28,-5 11,-14 2,-20-16,-9-18,-22-26,-1-25</inkml:trace>
  <inkml:trace contextRef="#ctx0" brushRef="#br0" timeOffset="32703">16632 3491,'33'61,"-27"22,-5-13,-8-25,-6-33,-2-35,-9-36,1-23,9-7,17 2,24 29,18 29,15 31,-5 25,-21 9,-25 0,-14 1,-12-3,5-18,9-12,25-4,25-9,2-22,-9-24,-11-23,-32 30,-16 15,-14 20,-18 17,15 27,25 19,39 14,33-3,17-18,1-18,-11-23</inkml:trace>
  <inkml:trace contextRef="#ctx0" brushRef="#br0" timeOffset="33194">17576 3423,'51'-2,"-6"1,-45 1,44-6,-11-23,-32-11,-14 2,-18 13,4 20,-1 27,12 28,15 5,19 2,33-9,14-10</inkml:trace>
  <inkml:trace contextRef="#ctx0" brushRef="#br0" timeOffset="33405">18085 3555,'7'-1,"-14"-23,7 24,0 0,-28-56,28 56,-24-66,16 0,31-7,15 18,7 33</inkml:trace>
  <inkml:trace contextRef="#ctx0" brushRef="#br0" timeOffset="33671">18361 3568,'-1'-10,"-13"-31,14 41,0 0,-19-66,19 66,-14-80,17 0,20 10,25 27,0 22</inkml:trace>
  <inkml:trace contextRef="#ctx0" brushRef="#br0" timeOffset="33988">18737 3248,'-21'0,"-24"13,45-13,0 0,-51 30,51-30,-27 56,40 3,45-9,12-19,-11-39,-27-26,-23-27,-32-9,-1 17,-5 24</inkml:trace>
  <inkml:trace contextRef="#ctx0" brushRef="#br0" timeOffset="34216">19048 3367,'54'-2,"-31"-15,-23 17,0 0,12-48,-12 48,2-89,23-9,64-18,40 49,21 68</inkml:trace>
  <inkml:trace contextRef="#ctx0" brushRef="#br0" timeOffset="37094">9584 4362,'22'-24,"-3"-9,-19 33,0 0,37-39,-37 39,35-56,-4-14,-10-31,-9-22,6-10,0 13,-8 27,0 21,-7 20,-19 20,-1 19,16 26,14 39,26 9,2-2,3-5,-13-23,-20-16,-12-16,-14-28,-3-36,-16-8,-6 11,-2 21,-1 17,1 22,3 31,4 19,-6 5,-8-1,1 2</inkml:trace>
  <inkml:trace contextRef="#ctx0" brushRef="#br0" timeOffset="37813">9560 5110,'5'-4,"-2"6,-3-2,0 0,0 0,10 34,-10-34,0 0,29 63,-29-63,18 88,-15 4,-17-25,-17-24,0-25,4-19,-15-10,1-22</inkml:trace>
  <inkml:trace contextRef="#ctx0" brushRef="#br0" timeOffset="38037">9607 4909,'-1'-17,"-6"-9,7 26,0 0,0 0,-23-31,23 31,0 0,-22-37,22 37</inkml:trace>
  <inkml:trace contextRef="#ctx0" brushRef="#br0" timeOffset="39130">11666 4049,'10'-17,"-6"3,-4 14,0 0,-9-16,9 16,-29-15,-44-4,73 19,-90-19,4 20,45 18,53 25,41 21,32 16,4 10,-35-12,-50-10,-36-21,-44-20,-25-3,27 1,32 8,38 16,24 24,24 15,5 13,-36-3,-45-10,-58-11,-54-9</inkml:trace>
  <inkml:trace contextRef="#ctx0" brushRef="#br0" timeOffset="57641">10053 5250,'13'-14,"11"13,-24 1,0 0,49 44,-49-44,78 84,38 37,15 12,42-4,37 0,50-3,40-13,45-14,24-20,32-21,18-19,10-19,9-17,13-9,21-5,5 2,-9-7,-30-19,-25-25,-31-17,-23-26,-40-33,-63-46,-65-50,-69-35,-44-25,-29-21,-35-8,-6 13,-10-6,-9 13,-9 31,-9 21,-9 36,17 25,1 46,10 40,3 35,2 24,1 22,12 14,0 5,16 16,10 21,22 17,2 7,-24-16,-25-21,-10-14,-18-10,-27-27,-23-25,-13-7,-3 8,10 15,24 33,16 36,13 33,12 16,-29 19,-35-1</inkml:trace>
  <inkml:trace contextRef="#ctx0" brushRef="#br0" timeOffset="58940">18392 5754,'1'-3,"-19"9,18-6,0 0,0 0,-30 17,30-17,0 0,-23 36,23-36,-19 66,16 15,19 6,14-2,18-14,26-7,-1-19,-12-36</inkml:trace>
  <inkml:trace contextRef="#ctx0" brushRef="#br0" timeOffset="59224">18714 5631,'68'-30,"-4"38,-64-8,82 63,21 50,-2 41,-11 29,-51-16,-64-23,-64-11,-62-13</inkml:trace>
  <inkml:trace contextRef="#ctx0" brushRef="#br0" timeOffset="75599">12899 10356,'90'-13,"11"6,23 8,23 11,21 6,24 3,24-2,36-6,3-6,15 1,11 6,10 2,1 2,-21 0,-7-5,-5-7,0-7,-11-7,-10-7,0 3,-4 6,2-1,-10-8,-19-1,-29-3,-19 17,-45-2</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56:24.356"/>
    </inkml:context>
    <inkml:brush xml:id="br0">
      <inkml:brushProperty name="width" value="0.05292" units="cm"/>
      <inkml:brushProperty name="height" value="0.05292" units="cm"/>
      <inkml:brushProperty name="color" value="#0070C0"/>
    </inkml:brush>
  </inkml:definitions>
  <inkml:trace contextRef="#ctx0" brushRef="#br0">21695 10945,'-70'-17,"-47"3,-29 1,-34 1,-44 4,-56-3,-23-1,-15 0,-1-3,3 3,7 3,12 2,33 4,52-11,61 0,74-5,60-5</inkml:trace>
  <inkml:trace contextRef="#ctx0" brushRef="#br0" timeOffset="445">22520 10739,'-11'-5,"-34"-7,45 12,0 0,-57-8,57 8</inkml:trace>
  <inkml:trace contextRef="#ctx0" brushRef="#br0" timeOffset="1638">19572 9373,'-65'5,"-37"-8,-42-8,-40 2,-12 3,-10 7,-4 3,5-3,55-2,43-7,39-3,38 0,28 7</inkml:trace>
  <inkml:trace contextRef="#ctx0" brushRef="#br0" timeOffset="3200">18068 7819,'0'-4,"-37"1,37 3,0 0,-63-5,63 5,-77 18,6 24,21 14,28 9,22-19,20-27,22-33,20-32,-6-29,-8-38,-24 11,-32 15,-27 5,-7 18,17 21,20 28,17 32,33 56,2 45,-6 13,-12-9,-9-24,7-18,6-33</inkml:trace>
  <inkml:trace contextRef="#ctx0" brushRef="#br0" timeOffset="3532">18448 7856,'11'-3,"-33"9,22-6,0 0,-45 34,45-34,-62 46,31 15,45-13,34-10,11-24,-6-28,-14-31,-30-27,-37 10,-4 27</inkml:trace>
  <inkml:trace contextRef="#ctx0" brushRef="#br0" timeOffset="3804">18593 7911,'37'54,"-3"3,-34-57,35 35,2-22,5-22,-7-36,-18-28,-18-1,-7 10</inkml:trace>
  <inkml:trace contextRef="#ctx0" brushRef="#br0" timeOffset="4261">18855 7417,'14'37,"1"47,-15-84,9 112,11 3,2-21,1-27,4-38,-13-33,-9-44,18-12,8 11,10 33,-6 46,1 38,-21 10,-25-13,-14-20,-7-18,-14-13,11-23,30-23</inkml:trace>
  <inkml:trace contextRef="#ctx0" brushRef="#br0" timeOffset="4575">19368 7361,'10'-29,"-3"12,-7 17,0 0,0 0,0 2,0-2,0 0,-12 37,12-37,-6 86,4 37,25 15,5-4,-14-17,-13-35,0-29</inkml:trace>
  <inkml:trace contextRef="#ctx0" brushRef="#br0" timeOffset="4952">19597 8030,'48'-8,"-15"-9,-33 17,0 0,24-52,-24 52,16-77,-14-4,-24 26,2 40,-6 40,16 40,11 11,20-3,29-13,22-17,8-24,10-49</inkml:trace>
  <inkml:trace contextRef="#ctx0" brushRef="#br0" timeOffset="5271">20300 7243,'-10'31,"-29"36,39-67,-50 99,7 28,33 16,38-15,29-12,19-25,-22-25,-5-41</inkml:trace>
  <inkml:trace contextRef="#ctx0" brushRef="#br0" timeOffset="5708">20433 7666,'23'-43,"-3"4,-20 39,34-52,18 13,1 41,13 50,-17 42,-25 5,-26-3,-20-14,-13-22,-3-29,23-27,13-7,16-15,34-26,33 6,5 48,-5 0,-14 5</inkml:trace>
  <inkml:trace contextRef="#ctx0" brushRef="#br0" timeOffset="5993">20933 7230,'65'33,"6"34,7 38,-2 38,-24 10,-35-6,-46-3,-58-16</inkml:trace>
  <inkml:trace contextRef="#ctx0" brushRef="#br0" timeOffset="6994">15652 7943,'-11'-18,"-15"4,26 14,0 0,-50-7,50 7,-76 3,12 23,39 33,42 0,31-10,4-24,-4-28,-18-31,-20-45,-19-52,-20-23,-5 37,13 42,9 39,10 32,5 42,7 54,22 26,13 8,-6-15,-13-26,-6-31</inkml:trace>
  <inkml:trace contextRef="#ctx0" brushRef="#br0" timeOffset="7502">16030 7978,'-6'-5,"-18"3,24 2,0 0,0 0,-28 18,28-18,0 0,-19 46,19-46,-7 59,29-8,32-14,10-22,-21-31,-24-31,-42-27,-28 6,12 25</inkml:trace>
  <inkml:trace contextRef="#ctx0" brushRef="#br0" timeOffset="7757">16216 8015,'45'57,"-3"-3,1-20,1-18,-3-34,-8-28,-14-25,-16-8</inkml:trace>
  <inkml:trace contextRef="#ctx0" brushRef="#br0" timeOffset="8267">16483 7491,'12'52,"3"26,-15-78,16 109,7 7,-5-8,1-32,0-39,-4-30,-6-32,2-16,11-6,5 31,11 43,-3 27,-18 12,-21-10,-26-27,-18-17,6-20</inkml:trace>
  <inkml:trace contextRef="#ctx0" brushRef="#br0" timeOffset="8536">16799 7511,'25'-13,"-18"22,-7-9,0 0,13 57,-13-57,28 94,-11 29,0-1,-9-14,-2-27</inkml:trace>
  <inkml:trace contextRef="#ctx0" brushRef="#br0" timeOffset="8891">17005 8067,'68'-19,"1"-10,-13-30,-36-5,-33 2,-17 15,3 28,7 26,3 39,18 16,12 2,12-8,9-12,11-23,11-21</inkml:trace>
  <inkml:trace contextRef="#ctx0" brushRef="#br0" timeOffset="9362">17471 7330,'3'60,"-16"30,-24 22,-21 25,35 11,56 2,71-18,42-13,5-47,-4-44,-10-28,0-21</inkml:trace>
  <inkml:trace contextRef="#ctx0" brushRef="#br0" timeOffset="9884">21414 7290,'90'90,"-16"54,-36 25,-72-6,-76-20,-76-7</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59:01.362"/>
    </inkml:context>
    <inkml:brush xml:id="br0">
      <inkml:brushProperty name="width" value="0.05292" units="cm"/>
      <inkml:brushProperty name="height" value="0.05292" units="cm"/>
      <inkml:brushProperty name="color" value="#0070C0"/>
    </inkml:brush>
  </inkml:definitions>
  <inkml:trace contextRef="#ctx0" brushRef="#br0">15315 3669,'0'-1,"5"2,-5-1,0 0,0 0,38-5,-38 5,0 0,66-12,-66 12,103-8,25-1,17 3,29 4,19 5,22 0,8 3,13-2,6 0,-1 2,-8 2,-7 1,-11-9,-13 0,-10-3,-6-5,-8 2,-4 4,-7-4,0-2,-23-2,-2 2,-29 1,-15-2,-13 6,-18 6,-19 18</inkml:trace>
  <inkml:trace contextRef="#ctx0" brushRef="#br0" timeOffset="4765">9768 6692,'1'0,"3"2,-4-2,0 0,0 0,0 0,1 0,-1 0,0 0,0 0,0 1,0-1,0 0,0 0,0 0,0 0,7-1,-7 1,0 0,0 0,23-4,-23 4,0 0,46-5,-46 5,69-10,19-1,7 0,2 1,-3-2,0-4,1 3,0 1,3 6,9 4,0 2,1 6,7 0,0-4,1 1,-2 0,11-2,12-1,10 6,5-1,5 4,11-1,7 4,4-6,3 3,1 0,10-5,1 1,10 2,-11-6,-12-3,-16-5,-4 2,-3-3,-4 5,-9 0,-3 1,-15 4,-6 0,-1 7,-10-3,-20-1,-12 1,-19 2,-44-5</inkml:trace>
  <inkml:trace contextRef="#ctx0" brushRef="#br0" timeOffset="6482">13661 5678,'4'-33,"-15"-16,11 49,-15-67,0-18,-2-11,-15-13,-13-10,-6-17,-16-8,-9-27,-13 11,-14-2,-4 9,3 16,-3 17,15 15,-1 19,18 21,19 13,26 9,22 14,19 13,9 6,3 10,0 0,1 6,5 4,6-2,-2 2,1 3,-3 11,-18-3,-13 6,-21-9,-19-7,-19-14,-12-9,13-9,7 3,18 6,18 8,15 6,12 18,0 33,-8 19,0 14,-5 4</inkml:trace>
  <inkml:trace contextRef="#ctx0" brushRef="#br0" timeOffset="7255">13848 5539,'-5'30,"-4"5,9-35,0 0,-11 39,11-39,-21 24,-15-12,-2-17,-14-20,-17-19,-10-15,-1-4,15-1,17 24</inkml:trace>
  <inkml:trace contextRef="#ctx0" brushRef="#br0" timeOffset="9121">15975 6613,'0'12,"-2"14,2-26,0 0,0 0,-5 32,5-32,0 0,-4 40,4-40,0 42,20-7,6-10,8-10,9-10,16 0,9-7,28 4,9-3,21 9,0 0,-5-1,-10 5,-7-1,-4-1,-18-10,-6-1,-27-10,-22 6,-15-1,-4-3,-5 4,1 2,3 0,-1-4,-1-10,2-25,7-23,7-6,8 39</inkml:trace>
  <inkml:trace contextRef="#ctx0" brushRef="#br0" timeOffset="11076">4483 3510,'18'-4,"31"4,-49 0,103 0,21 9,9-11,17-2,2-8,10-3,0-6,14 2,-1 9,10 0,-10-1,2 7,0-2,12 2,0 4,35 1,-39-5,-24 8,-33-4,-25-3,-27 3,-5-4,-9 4,-9 3,-27 8</inkml:trace>
  <inkml:trace contextRef="#ctx0" brushRef="#br0" timeOffset="12701">6935 3449,'-3'-14,"10"-1,-7 15,0 0,0 0,0 0,0 0,0 0,0-11,0 11,0 0,0 0,0 0,0 0,-1-1,1 1,0 0,0 0,0 0,-10 17,10-17,0 0,0 0,-6 26,6-26,0 0,-7 42,7-42,12 49,20 29,34 4,20 15,35-7,17-5,23-1,22-15,26-9,29-15,21-10,4-3,20-13,10-10,43-5,-12-3,20 3,24 1,12 0,13 2,-6-1,11 8,1 9,-10 3,-14 3,-33 1,-47 4,-43 11,-27 0,-24 8,-15 9,-7 9,-25 4,-19 8,-13 2,-13 7,-10 0,4 5,-14-6,-18-8,-20-16,-10-12,-22-12,0-10,-8-8,-3-11,-2-9,-5-7,3-8,11-13,1-7,10-3,-5 1,-4 8,-5 14,-3 12,-6 18,-7 20,6 8,-14-17,-22-16,-23-30,-20-29,-12-17,18 22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1:21.764"/>
    </inkml:context>
    <inkml:brush xml:id="br0">
      <inkml:brushProperty name="width" value="0.05292" units="cm"/>
      <inkml:brushProperty name="height" value="0.05292" units="cm"/>
      <inkml:brushProperty name="color" value="#0070C0"/>
    </inkml:brush>
  </inkml:definitions>
  <inkml:trace contextRef="#ctx0" brushRef="#br0">21037 8071,'-4'-6,"4"7,0-1,0 0,0 0,0 0,0 1,0-1,0 0,0 0,-7 3,7-3,0 0,-38-2,38 2,-82 4,-35-20,-17 12,-14 1,-18 1,-8 7,-11-4,8-6,21-5,35 9,20 4</inkml:trace>
  <inkml:trace contextRef="#ctx0" brushRef="#br0" timeOffset="1153">5165 8893,'-8'-7,"-20"-3,28 10,0 0,-52-4,52 4,-64-10,-10 6,-19 0,-24 5,-28-8,-17 2,-19 9,-24-3,-13 2,-12-3,14 0,24-3,37-4,49 4,48-12,20 6,-13 20</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2:00.184"/>
    </inkml:context>
    <inkml:brush xml:id="br0">
      <inkml:brushProperty name="width" value="0.05292" units="cm"/>
      <inkml:brushProperty name="height" value="0.05292" units="cm"/>
      <inkml:brushProperty name="color" value="#0070C0"/>
    </inkml:brush>
  </inkml:definitions>
  <inkml:trace contextRef="#ctx0" brushRef="#br0">6003 5403,'-5'-12,"-26"-3,31 15,0 0,-56-5,56 5,-89-10,-38 11,-43-6,-33-5,-44 0,-30 6,-6 3,-3 6,-11 0,0 14,35 2,45-16,86-3,73-24,37 6</inkml:trace>
  <inkml:trace contextRef="#ctx0" brushRef="#br0" timeOffset="3076">9725 6707,'-7'3,"-10"-7,17 4,0 0,0 0,-35-12,35 12,0 0,-62-7,62 7,-86-8,-30 3,-20-2,-26 0,-24 0,-23-1,-10 0,-7 12,-7 4,-8 2,-15-1,-22 3,-23-6,9 2,-12-1,4 0,0 5,0-4,-15 2,-3 8,12-2,9-1,17 2,6 2,10 3,27 7,34-16,33-11,17 1,1-4,19 6,9-9,19-1,7-27,-13 8,-27 0,-9-16,11-14,10-19,15-17,31 2,41-29,40-2,20 12,7 5,9 4,20 7,24 6,53 40,32 19,45 40,36-7,16-11,9-2,8-1,24-8,13 2,9-1,19 4,21-3,9 0,10-2,5 1,-5 0,4 8,-20 1,-21 4,-13-7,-10 5,-23 3,-23 7,-24-1,-20 5,-9-1,-11 6,-23 2,-26 12,-41 9,-38 22,-36 24,-22 27,-31 0,-28-9,-54-15,-66-28,-77-26,-24-9,-9 0</inkml:trace>
  <inkml:trace contextRef="#ctx0" brushRef="#br0" timeOffset="21635">21357 7823,'-3'-8,"-11"-1,14 9,0 0,0 0,0 0,-24-3,24 3,0 0,0 0,-36-4,36 4,0 0,-47-13,47 13,-61 0,-2 5,-21 21,-8-8,-11-6,-8 6,5-10,-18-14,-21-8,-5-2,9 22,23 26,6 6,-14-7,-19-24,-15-21,-7-24,-16 3,-5 1,-3 16,13 20,-9 18,22-1,-6-15,8-10,-6-10,9-5,0 11,39 22</inkml:trace>
  <inkml:trace contextRef="#ctx0" brushRef="#br0" timeOffset="22467">16799 8868,'-49'-6,"-22"-5,71 11,-73-6,-21-1,-9 9,-36 2,-31 8,-24-3,-8-9,-7-5,-14-1,2 4,14 5,32-1,47-3,37 4,37 7</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2:46.935"/>
    </inkml:context>
    <inkml:brush xml:id="br0">
      <inkml:brushProperty name="width" value="0.05292" units="cm"/>
      <inkml:brushProperty name="height" value="0.05292" units="cm"/>
      <inkml:brushProperty name="color" value="#0070C0"/>
    </inkml:brush>
  </inkml:definitions>
  <inkml:trace contextRef="#ctx0" brushRef="#br0">11358 2913,'-10'-17,"0"2,10 15,0 0,0 0,0 0,1-7,-1 7,0 0,0 0,6-5,-6 5,0 0,14-2,-14 2,34 6,2 4,-36-10,64 8,27 6,25-7,-4-3,-13 4,-25 6,0 13,-22 12,-22 8,-9 8,-3 6,-4 21,13 21,-6 17,5 5,-25 5,-8-9,-3-6,-9-1,-4-11,-17-10,-31-20,-50-28,-63-28,-52-26,-31-13,4 6,4 5,-3 3,13 9,47 0,72-5,67-6</inkml:trace>
  <inkml:trace contextRef="#ctx0" brushRef="#br0" timeOffset="19939">14234 4824,'38'-52,"-14"-10,-24 62,22-60,17 18,49 25,38 22,30 10,10 0,-11-1,-3-9,-3-5,9-4,-3-11,20 11,15 11,14 12,-4 1,-15-13,-1 0,5-10,4 7,8 4,2 4,6 1,-3 1,13-2,-13-16,9 3,-6 1,8 2,13 16,13 11,-15-3,-18-11,-16-15,-4-15,-2-12,-1 0,4 14,13 36,10-4,-6 8,9-8,-17-20,14-22,7 5,-18 23</inkml:trace>
  <inkml:trace contextRef="#ctx0" brushRef="#br0" timeOffset="32819">7510 6591,'8'-6,"23"3,-31 3,0 0,62-3,-62 3,87 12,10-4,16-4,19-5,1-6,8-5,4 0,-3 3,-8 14,-30 15</inkml:trace>
  <inkml:trace contextRef="#ctx0" brushRef="#br0" timeOffset="33775">8340 7586,'-84'12,"-6"-6,0 7,-18 7,-21-4,-39-9,-31-6,-27-12,-5 10,-29-6,-15 12,-8-10,3-6,8-7,13 7,-5 2,-1 11,-10-1,6 3,23-15,26-5,4-1,-3 12,8 3,14 0,26 10,22 4,35 5</inkml:trace>
  <inkml:trace contextRef="#ctx0" brushRef="#br0" timeOffset="51033">11276 7696,'32'-1,"-4"9,-28-8,0 0,27 26,-27-26,34 37,5 14,14 22,3 18,9 20,0 21,-7 18,-14 17,-13 20,0 22,-10 11,-1-6,-17-24,-41-16,-51-29,-42-25,-43-12,4-15,25-3,40-7,43 2</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5:18.208"/>
    </inkml:context>
    <inkml:brush xml:id="br0">
      <inkml:brushProperty name="width" value="0.05292" units="cm"/>
      <inkml:brushProperty name="height" value="0.05292" units="cm"/>
      <inkml:brushProperty name="color" value="#0070C0"/>
    </inkml:brush>
  </inkml:definitions>
  <inkml:trace contextRef="#ctx0" brushRef="#br0">20702 10558,'-55'-40,"-42"-4,-18 27,-18 3,-22 8,-34-6,-4 37,-3 18,-19 6,-40-8,-53-17,-50-4,24-7,-29-14,4-19,10-20,48 3,42 11</inkml:trace>
  <inkml:trace contextRef="#ctx0" brushRef="#br0" timeOffset="376">15900 8988,'29'-7,"31"-6,-60 13,93-18,23-10</inkml:trace>
  <inkml:trace contextRef="#ctx0" brushRef="#br0" timeOffset="743">16869 8857,'271'22,"54"16,36 5,19-7,3-7,-12-10,-32-15,-42-31,-53-28,-44-26,-21 16,26 32,39 21,52 30,31 22,5 4,-22-12,-37-16,-39-19,-34 0</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6:07.637"/>
    </inkml:context>
    <inkml:brush xml:id="br0">
      <inkml:brushProperty name="width" value="0.05292" units="cm"/>
      <inkml:brushProperty name="height" value="0.05292" units="cm"/>
      <inkml:brushProperty name="color" value="#0070C0"/>
    </inkml:brush>
  </inkml:definitions>
  <inkml:trace contextRef="#ctx0" brushRef="#br0">9063 7041,'-4'-2,"-4"6,8-4,0 0,0 0,0 0,-5 18,5-18,0 0,0 0,4 52,-4-52,0 0,5 63,-5-63,8 83,-4 8,-6-15,-11-18,3-17,-5-22,6-15,14-18</inkml:trace>
  <inkml:trace contextRef="#ctx0" brushRef="#br0" timeOffset="227">9176 7354,'19'-13,"-25"2,6 11,0 0,0 0,0 0,-16 2,16-2,0 0,0 0,-39 17,39-17,0 0,-56 18,56-18,-61 25,6-4,7-10,9-11,9-9</inkml:trace>
  <inkml:trace contextRef="#ctx0" brushRef="#br0" timeOffset="765">9774 7183,'-36'-5,"-14"-1,50 6,-60 10,-12 8,10 12,28-4,23-9,40 5,33-2,15 15,-7 20,-30 3,-36-3,-43-14,-26-19,-22-21,13-7,36-8</inkml:trace>
  <inkml:trace contextRef="#ctx0" brushRef="#br0" timeOffset="1098">9835 7322,'6'0,"-11"19,5-19,0 0,-23 47,23-47,-23 63,23 7,26-11,15-26,-3-29,9-38,-7-20,-40-11,-26 8,-32 7,8 15,13 16</inkml:trace>
  <inkml:trace contextRef="#ctx0" brushRef="#br0" timeOffset="1398">10064 7549,'10'41,"21"-1,-31-40,0 0,43 22,-43-22,45-10,-6-34,-17-28,-24-4,-22 4,-4 14,10 14</inkml:trace>
  <inkml:trace contextRef="#ctx0" brushRef="#br0" timeOffset="1798">10469 7619,'2'-20,"-8"-29,6 49,0 0,-1-61,1 61,9-68,6 12,21 17,4 5,-8 6</inkml:trace>
  <inkml:trace contextRef="#ctx0" brushRef="#br0" timeOffset="2205">10950 7254,'-12'-7,"2"3,10 4,0 0,0 0,0 0,-22 1,22-1,0 0,0 0,-30 8,30-8,0 0,-28 14,28-14,-23 22,-3 11,9 19,1 8,26-2,22-15,15-14,6-16,9-16,-5-12,-29-8,-23-8</inkml:trace>
  <inkml:trace contextRef="#ctx0" brushRef="#br0" timeOffset="2553">10962 7388,'48'7,"20"-12,-68 5,85-27,-1-30,-38 2,-43 12,-37 9,-25 18,-6 32,12 39,28 19,50 15,48-2,17-19,10-24,-11-18</inkml:trace>
  <inkml:trace contextRef="#ctx0" brushRef="#br0" timeOffset="3640">9985 8025,'1'-2,"-14"5,13-3,0 0,0 0,-23 13,23-13,0 0,-39 32,39-32,-49 48,-3 15,29 0,40-1,36-8,12-13,6-21,-8-20,-27-32</inkml:trace>
  <inkml:trace contextRef="#ctx0" brushRef="#br0" timeOffset="4102">10197 8109,'-11'2,"8"32,3-34,0 0,7 62,-7-62,22 74,22-7,0-22,-11-30,-8-33,-11-40,-14-15,-27 12,-18 25,-4 22,-9 14,1 10</inkml:trace>
  <inkml:trace contextRef="#ctx0" brushRef="#br0" timeOffset="4894">10629 8128,'13'4,"-31"-3,18-1,0 0,0 0,-30 9,30-9,0 0,-45 24,45-24,-53 45,20 11,22 3,32-18,24-20,3-34,-3-43,-11-43,-20-45,-38 16,-12 32,-3 31,29 50,11 36,18 63,7 44,2 15,4-13,4-40,-6-32,-11-34,-11-28</inkml:trace>
  <inkml:trace contextRef="#ctx0" brushRef="#br0" timeOffset="5680">10825 8264,'14'-6,"20"6,-34 0,0 0,50-3,-50 3,54-13,1-12,-4-20,-28-23,-48 18,-33 16,-12 27,2 41,20 38,39 27,54 3,44-19,11-27,11-25,-15-24</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36:07.704"/>
    </inkml:context>
    <inkml:brush xml:id="br0">
      <inkml:brushProperty name="width" value="0.05292" units="cm"/>
      <inkml:brushProperty name="height" value="0.05292" units="cm"/>
      <inkml:brushProperty name="color" value="#0070C0"/>
    </inkml:brush>
  </inkml:definitions>
  <inkml:trace contextRef="#ctx0" brushRef="#br0">4272 5607,'26'-36,"-8"0,-18 36,13-58,22-11,26 15,38 12,33 30,36 44,2 64,-6 52,-8 37,-25 17,-20 16,-33 19,-35-9,-40-17,-57-3,-52-41,-45-34,-27-49,-42-50,2-70,8-59,15-95,22-60,30-34,21-27,80 25,87 25,115 29,105 62,60 79,30 83</inkml:trace>
  <inkml:trace contextRef="#ctx0" brushRef="#br0" timeOffset="5014">3581 3634,'10'-19,"-13"28,3-9,0 0,-14 51,14-51,3 145,42 34,16 45,-18-36,-20-18,-31-50,-14-62,-15-52</inkml:trace>
  <inkml:trace contextRef="#ctx0" brushRef="#br0" timeOffset="5253">4164 4563,'9'1,"-26"5,17-6,0 0,-109 20,109-20,-166 1,-2-11,48 9,54 23,26-13</inkml:trace>
  <inkml:trace contextRef="#ctx0" brushRef="#br0" timeOffset="5523">3647 3755,'16'-32,"-43"29,27 3,0 0,-76 18,76-18,-125 58,-13 20,39-1,30-8,34-13</inkml:trace>
  <inkml:trace contextRef="#ctx0" brushRef="#br0" timeOffset="5745">4514 4515,'13'-2,"-15"0,2 2,0 0,0 0,-18-35,18 35,0 0,-14-55,14 55</inkml:trace>
  <inkml:trace contextRef="#ctx0" brushRef="#br0" timeOffset="6261">4690 3818,'66'-58,"-17"27,21-7,18 41,5 27,-52 24,-57 3,-75 15,-26-33,35 6,50-8,50 1,75 13,38 7,4 7,-22 3,-59 6,-59-13,-82-1,-40-22,23-13,38-13,53-13</inkml:trace>
  <inkml:trace contextRef="#ctx0" brushRef="#br0" timeOffset="6724">5459 3678,'62'-44,"27"2,41 34,0 25,-28 24,-28 16,-57 13,-40 40,-28 41,-3 36,20-49,-1-32,16-39,23-56</inkml:trace>
  <inkml:trace contextRef="#ctx0" brushRef="#br0" timeOffset="6930">6166 4221,'-30'10,"-77"18,0-8,29-15,-4-30,29-15</inkml:trace>
  <inkml:trace contextRef="#ctx0" brushRef="#br0" timeOffset="7428">6646 3723,'35'-19,"-78"3,43 16,-131 3,6 36,47 24,68 2,63-10,97 5,16 5,-19 8,-46 27,-98 8,-58-18,-43-29,3-42,31-41,44-61,37-64,44-50,-24 37,-18 34,-34 35,1 31</inkml:trace>
  <inkml:trace contextRef="#ctx0" brushRef="#br0" timeOffset="7661">7720 4356,'-6'-18,"-18"-5,24 23,0 0,-10-30,10 30</inkml:trace>
  <inkml:trace contextRef="#ctx0" brushRef="#br0" timeOffset="7816">8336 4243,'108'-60,"-43"10,-2 17</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7:37.722"/>
    </inkml:context>
    <inkml:brush xml:id="br0">
      <inkml:brushProperty name="width" value="0.05292" units="cm"/>
      <inkml:brushProperty name="height" value="0.05292" units="cm"/>
      <inkml:brushProperty name="color" value="#0070C0"/>
    </inkml:brush>
  </inkml:definitions>
  <inkml:trace contextRef="#ctx0" brushRef="#br0">11763 10925,'57'-17,"20"7,43 14,40 14,15 2,20-1,20-7,16-7,3-24,11-9,19 1,18 15,23 7,-8 1,-14 0,-4-1,6 2,2 2,-14-5,-27-4,10-9,-8 16,32 8,27 16,8 0,-15-11,-11-10,0-10,5-2,14-4,5 9,-14-2,-5 3,-8 3,-2-2,-1 1,16 2,10 17,-20-11,-36-9,-38-5</inkml:trace>
  <inkml:trace contextRef="#ctx0" brushRef="#br0" timeOffset="1232">14061 12065,'-267'3,"-26"-6,-19-3,-23-7,-4 8,10 1,22 8,21-6,37 4,53 2,69-3,76 0,48 0</inkml:trace>
  <inkml:trace contextRef="#ctx0" brushRef="#br0" timeOffset="2442">14223 13136,'8'1,"-17"4,9-5,0 0,0 0,-24 9,24-9,0 0,-71 11,71-11,-103 19,-52-7,-35-7,-45-12,-30-8,-10-1,-4 8,18-3,23 4,64 8,64 6</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8:19.772"/>
    </inkml:context>
    <inkml:brush xml:id="br0">
      <inkml:brushProperty name="width" value="0.05292" units="cm"/>
      <inkml:brushProperty name="height" value="0.05292" units="cm"/>
      <inkml:brushProperty name="color" value="#0070C0"/>
    </inkml:brush>
  </inkml:definitions>
  <inkml:trace contextRef="#ctx0" brushRef="#br0">8261 5589,'15'4,"-15"12,0-16,0 0,9 52,-9-52,-3 95,8 22,6 4,16-22,-11-24,-11-44,-5-27,-5-35</inkml:trace>
  <inkml:trace contextRef="#ctx0" brushRef="#br0" timeOffset="257">8529 5658,'28'-17,"-30"14,2 3,0 0,0 0,-34 3,34-3,0 0,-92-1,92 1,-124 8,-5-3,35 9,40 1,18-2,21-9</inkml:trace>
  <inkml:trace contextRef="#ctx0" brushRef="#br0" timeOffset="723">8660 5853,'-2'-3,"-27"4,29-1,0 0,0 0,-23 24,23-24,0 0,-10 58,10-58,0 65,22-13,-2-19,13-23,-6-36,-7-30,-28-21,-12 15,14 44,19 29,22 42,17 7,-10 5,0-20,-28-18,-6-21</inkml:trace>
  <inkml:trace contextRef="#ctx0" brushRef="#br0" timeOffset="1009">8989 5494,'8'-3,"-9"9,1-6,0 0,-1 56,1-56,14 101,-6 29,11-1,1-16,-5-29,-16-32</inkml:trace>
  <inkml:trace contextRef="#ctx0" brushRef="#br0" timeOffset="1383">9254 5905,'3'20,"-35"18,32-38,0 0,-60 33,60-33,-60 30,3 4,27-6,18-4,24-5,22-4,15-13,16 7,-10 8,2 3,-12-6</inkml:trace>
  <inkml:trace contextRef="#ctx0" brushRef="#br0" timeOffset="1732">9377 6059,'51'-9,"-16"-16,-35 25,29-37,-21-2,-15 1,-26 12,8 21,1 27,9 35,19 8,27 2,19-7,11-22,2-29,-3-32,-7-25</inkml:trace>
  <inkml:trace contextRef="#ctx0" brushRef="#br0" timeOffset="2092">10197 5548,'-2'3,"-10"32,12-35,0 0,-10 75,10-75,-9 95,5 8,13-5,-2-22,4-25,3-27</inkml:trace>
  <inkml:trace contextRef="#ctx0" brushRef="#br0" timeOffset="2348">10364 5712,'-24'-28,"-18"5,42 23,-66-14,-20 12,-6 1,15 0,17 8,21 4,27 5</inkml:trace>
  <inkml:trace contextRef="#ctx0" brushRef="#br0" timeOffset="2647">10254 5982,'37'37,"-17"18,-20-55,38 54,3-14,4-19,7-29,-6-39,-19-35,-18-10,-19 15,7 18</inkml:trace>
  <inkml:trace contextRef="#ctx0" brushRef="#br0" timeOffset="2902">10742 6044,'18'10,"-16"-18,-2 8,0 0,0 0,0-50,0 50,0 0,4-71,-4 71,17-73,11 8,10 17,-4 13</inkml:trace>
  <inkml:trace contextRef="#ctx0" brushRef="#br0" timeOffset="3346">11088 5731,'20'77,"-14"7,-5-14,-2-17,-2-25,4-26,8-29,-9-39,9-15,23-7,2 34,7 43,0 30,-7 27,-7 21,-12 10,-4-5,-6-18,-1-29,8-23</inkml:trace>
  <inkml:trace contextRef="#ctx0" brushRef="#br0" timeOffset="3779">11792 5637,'1'1,"-20"19,19-20,0 0,-50 31,50-31,-68 32,0-2,23-5,31-13,14-10,27-1,38 6,25 35,8 36,-35 12,-42-11,-45-16,-46-25,-41-22,-24-17,-37 4</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08:59.480"/>
    </inkml:context>
    <inkml:brush xml:id="br0">
      <inkml:brushProperty name="width" value="0.05292" units="cm"/>
      <inkml:brushProperty name="height" value="0.05292" units="cm"/>
      <inkml:brushProperty name="color" value="#0070C0"/>
    </inkml:brush>
  </inkml:definitions>
  <inkml:trace contextRef="#ctx0" brushRef="#br0">1683 2985,'7'-5,"-16"1,9 4,0 0,0 0,0 0,0 0,0 0,-10 1,10-1,0 0,0 0,0 0,0 0,-8 5,8-5,0 0,0 0,0 0,-10 11,10-11,0 0,0 0,-23 29,23-29,0 0,-38 25,38-25,-45 40,-7 0,-5 25,0 6,9 18,6 15,6 15,3-15,10 40,5-25,29 23,13 9,11-17,4 4,7 14,17-13,24-19,27-24,0-1,-23-27,-12 15</inkml:trace>
  <inkml:trace contextRef="#ctx0" brushRef="#br0" timeOffset="13437">1333 4452,'-21'-19,"-8"6,29 13,0 0,0 0,-22 5,22-5,0 0,-35 24,35-24,-66 60,-26 24,16 28,27 0,22 31,3-5,-1 29,3 10,17 4,31-10,44-27,32-6,-11-21,-32-10,-13-19,-4-28,-5 7,3-42</inkml:trace>
  <inkml:trace contextRef="#ctx0" brushRef="#br0" timeOffset="13997">1766 5716,'-36'14,"-21"1,57-15,-60 11,-7 5,8-18,18-5,18 5</inkml:trace>
  <inkml:trace contextRef="#ctx0" brushRef="#br0" timeOffset="14225">1872 6001,'11'11,"-12"-8,1-3,0 0,0 0,-22 3,22-3,0 0,-73-24,73 24,-95-13,-6-16,39 32,21 0</inkml:trace>
  <inkml:trace contextRef="#ctx0" brushRef="#br0" timeOffset="33097">6633 8271,'65'-22,"5"4,20 2,23-1,31 13,21 3,40 14,30 5,1 3,-26-7,-10-8,-28-7,-34-10,-35-11,-13 5,8 4,36 20,48 8,53-1,4-10,9-8,-29-5</inkml:trace>
  <inkml:trace contextRef="#ctx0" brushRef="#br0" timeOffset="44602">5846 9756,'-8'1,"-23"1,31-2,0 0,-59-7,59 7,-71 0,-26 9,-9 2,-28 5,-25-9,-28-6,-23-11,-5 3,-12-2,-20-5,-8 6,-1-7,11 13,-10-1,-5-5,9 10,17 3,31-3,41-1,40 4,48-5,44 1,22 0</inkml:trace>
  <inkml:trace contextRef="#ctx0" brushRef="#br0" timeOffset="45495">5669 9611,'-16'0,"-19"-2,35 2,0 0,-55-9,55 9,-70-3,-21 7,-26 3,-22-7,-23 1,-12-7,-13-3,-40 3,-2-8,-6 4,11 9,2-1,-4-5,10 7,14-5,4-3,-2 1,6 7,16 0,21-4,54 4,46 2</inkml:trace>
  <inkml:trace contextRef="#ctx0" brushRef="#br0" timeOffset="48527.026">22066 10675,'10'10,"-11"-6,1-4,0 0,0 0,0 0,-2 1,2-1,0 0,0 0,-3 0,3 0,0 0,-10-2,10 2,-29-3,-28 7,57-4,-88 5,-32 10,-23-6,-9 8,-11 0,-20-8,-26 4,-22-10,7 9,3 13,14-5,7-2,17-19</inkml:trace>
  <inkml:trace contextRef="#ctx0" brushRef="#br0" timeOffset="50287.378">7091 11788,'109'-9,"27"5,39 0,44 2,17-4,23 0,23 3,11-2,22 3,9 1,19 8,6 6,-2 3,6-6,-10-5,-7-6,-3-1,2-2,-3 1,-14-1,-18 2,-2 1,-1 6,4 12,1 8,0 10,-34 6,-39 7</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10:34.678"/>
    </inkml:context>
    <inkml:brush xml:id="br0">
      <inkml:brushProperty name="width" value="0.05292" units="cm"/>
      <inkml:brushProperty name="height" value="0.05292" units="cm"/>
      <inkml:brushProperty name="color" value="#0070C0"/>
    </inkml:brush>
  </inkml:definitions>
  <inkml:trace contextRef="#ctx0" brushRef="#br0">13724 3385,'-14'-21,"-6"4,20 17,0 0,0 0,0 0,-6 0,6 0,0 0,0 0,-3 40,3-40,0 0,0 102,0-102,-7 134,9 9,6-9,0-23,-3-34,-6-48,0-28,-15-52,-6-67,1-46,-1-14,17 61,33 60,32 28,22 34,9 58,11 53,-17 23,-32-11,-38-15,-33-8,-31-10,-30-23,-24-31,11-30,22-33,32-24,38-9</inkml:trace>
  <inkml:trace contextRef="#ctx0" brushRef="#br0" timeOffset="396.0792">14114 4095,'84'4,"-34"-11,-50 7,45-12,-4-7,16-10,10-11,0-22,-37 4,-33 17,-36 23,-37 25,-7 35,28 28,31 19,49 1,40-12,25-26,6-31,-1-42,0-37,-4-41</inkml:trace>
  <inkml:trace contextRef="#ctx0" brushRef="#br0" timeOffset="764.1528">14913 3938,'5'-25,"-16"16,11 9,0 0,0 0,-45 3,45-3,0 0,-58 35,58-35,-35 71,40 24,29-8,13-28,3-34,-7-46,-26-45,-20-23,-13 22,15 48,12 26,14 41,11 20,-5-3,0-15,-8-31,-5-36,-13-51</inkml:trace>
  <inkml:trace contextRef="#ctx0" brushRef="#br0" timeOffset="1021.2042">15107 3460,'23'-8,"-2"37,-21-29,0 0,21 96,-21-96,19 134,3 36,14 0,2-25,-3-43,-14-47,-10-49,14-45</inkml:trace>
  <inkml:trace contextRef="#ctx0" brushRef="#br0" timeOffset="1551.3102">16093 3960,'1'28,"7"20,-8-48,27 61,8 3,4-22,2-23,-5-26,-6-45,-20-26,-2 3,-2 57,31 34,9 47,2 3,-7-22,-5-31,-13-32,-7-46,-8-32,-6 9,18 22,4 17</inkml:trace>
  <inkml:trace contextRef="#ctx0" brushRef="#br0" timeOffset="1763.3526">16779 3792,'6'61,"-3"30,-2 11,6-7,11-12,12-37,-9-44,-17-61</inkml:trace>
  <inkml:trace contextRef="#ctx0" brushRef="#br0" timeOffset="1915.383">16739 3608,'-2'-36,"16"10,-14 26,0 0,0 0,0 0,11-20,-11 20,0 0,0 0,19-12,-19 12,0 0,19-6,-19 6</inkml:trace>
  <inkml:trace contextRef="#ctx0" brushRef="#br0" timeOffset="2110.422">16972 3442,'24'19,"-21"48,-5 38,9 35,11-3,3-16,11-28,-2-39</inkml:trace>
  <inkml:trace contextRef="#ctx0" brushRef="#br0" timeOffset="2296.4592">17136 4021,'-37'0,"-39"-12,76 12,-68-10,19 1,29 7,20 1,16-21</inkml:trace>
  <inkml:trace contextRef="#ctx0" brushRef="#br0" timeOffset="2677.5354">17130 3478,'43'-14,"-5"19,-38-5,0 0,40 33,-40-33,37 97,-1 47,-12 9,2-24,-15-36,5-42,-2-45,16-37,15-45,20 0,-4 41,10 57,-1 44,-14 5,-10-6,-12-6</inkml:trace>
  <inkml:trace contextRef="#ctx0" brushRef="#br0" timeOffset="3344.6688">18388 3998,'-3'79,"2"12,8-16,-3-36,0-29,-4-25,0-52,7-16,14-15,8 29,5 48,14 53,6 46,-22-4,-15-12,-11-43,-3-19,14-49,7-30,4-6,9 3,-4 45,7 51,-15 58,-4 26,-17-2,0-15,2-33,1-33,-4-47</inkml:trace>
  <inkml:trace contextRef="#ctx0" brushRef="#br0" timeOffset="3539.7078">19059 3899,'23'65,"-1"28,-12 9,-9-23,-3-32,0-27</inkml:trace>
  <inkml:trace contextRef="#ctx0" brushRef="#br0" timeOffset="3735.747">19029 3875,'10'-28,"-12"6,2 22,0 0,0 0,4-18,-4 18,0 0,17-18,-17 18,28-7,27 22,21 16</inkml:trace>
  <inkml:trace contextRef="#ctx0" brushRef="#br0" timeOffset="4057.8114">19416 3875,'17'8,"-27"-8,10 0,0 0,0 0,-55 7,55-7,0 0,-72 15,72-15,-56 33,29-2,34 4,38 0,20-1,7-10,-5 4,-32 9,-23 8,-42-6,-19-18,-5-4,3-17,28-14</inkml:trace>
  <inkml:trace contextRef="#ctx0" brushRef="#br0" timeOffset="4616.9232">19764 3365,'-6'82,"-12"61,2 26,11-15,1-21,14-55,-3-44,-3-42,14-46,13-29,11 11,0 61,10 44,-15 49,-33 14,-29-18,-23-20,-27-45,-4-13,22-10,26-21,41 7</inkml:trace>
  <inkml:trace contextRef="#ctx0" brushRef="#br0" timeOffset="4952.9904">19937 4205,'76'-16,"-30"-1,-46 17,45-45,-15-3,-10 9,-16-3,2 18,-10 10,-13 16,-16 28,-4 22,23 18,25 8,25-7,20-23,-2-31,5-31,-1-36</inkml:trace>
  <inkml:trace contextRef="#ctx0" brushRef="#br0" timeOffset="5422.0842">20410 3385,'7'-5,"7"35,-14-30,0 0,15 87,-15-87,15 144,-1 25,-7 3,1-43,-4-40,3-54,-5-38,4-47,17-31,5 1,-2 40,10 54,-4 45,-19 22,-12-11,-6-17,1-10,13-39,13-45</inkml:trace>
  <inkml:trace contextRef="#ctx0" brushRef="#br0" timeOffset="5849.1696">20940 3932,'-3'1,"-27"7,30-8,0 0,-50 26,50-26,-57 48,28 37,36-3,26-25,0-27,19-35,-11-38,-1-23,-15-17,-15 21,4 40,-3 29,12 46,-11 22,-3-9,-8-22,10-11,1-28,-1-17</inkml:trace>
  <inkml:trace contextRef="#ctx0" brushRef="#br0" timeOffset="6109.2216">21234 4071,'39'54,"-10"9,4 1,-10-38,-3-17,4-38,-6-38,-5-9,2-13,7 4,0 23,2 14</inkml:trace>
  <inkml:trace contextRef="#ctx0" brushRef="#br0" timeOffset="6291.258">21657 3794,'9'59,"-17"21,4 5,-3-9,9-1,3-26</inkml:trace>
  <inkml:trace contextRef="#ctx0" brushRef="#br0" timeOffset="6443.2884">21591 3620,'28'-20,"7"14,-35 6,0 0,51 29,-51-29</inkml:trace>
  <inkml:trace contextRef="#ctx0" brushRef="#br0" timeOffset="6792.3582">22057 3880,'-21'-5,"-40"11,61-6,-69 31,19 34,39 11,51 3,23-34,6-28,-11-41,-14-49,-28 1,-29-23,-3 12,-5 21,9 23,14 42</inkml:trace>
  <inkml:trace contextRef="#ctx0" brushRef="#br0" timeOffset="7016.403">22328 4086,'16'-7,"-15"-22,-1 29,0 0,-1-73,1 73,20-104,32 6,21 24,19 23,10 30,-11 25</inkml:trace>
  <inkml:trace contextRef="#ctx0" brushRef="#br0" timeOffset="42727.5438">2268 5304,'2'-11,"-5"8,3 3,0 0,0 0,10 13,-10-13,0 0,22 49,-22-49,33 94,9 22,-21-22,10 1,20-35,-27-31,2-41,0-35,-7-60,-45-39,19 59,6 58,16 32,50 69,-22 31,5 8,3-19,4-58,2-27,2-74,-10-67,-35-30,-19 46,-12 35,-2 33,-19 32</inkml:trace>
  <inkml:trace contextRef="#ctx0" brushRef="#br0" timeOffset="43250.6484">3299 5502,'-17'22,"-13"17,30-39,-32 57,-7 8,52 10,57-4,-2-34,-8-38,-16-51,-34-39,-37 3,-67 18,15 19,30 38,5 15</inkml:trace>
  <inkml:trace contextRef="#ctx0" brushRef="#br0" timeOffset="43954.7892">3676 5597,'8'50,"8"6,-16-56,7 36,-2-28,-5-9,-4-5,-10-67,1-20,16 12,33 46,-1 0,8 21</inkml:trace>
  <inkml:trace contextRef="#ctx0" brushRef="#br0" timeOffset="44209.8402">4009 4878,'37'51,"-6"68,-18 46,-29 6,21 2,-2-51,6-51,-11-54</inkml:trace>
  <inkml:trace contextRef="#ctx0" brushRef="#br0" timeOffset="44485.8954">4335 5375,'2'10,"-29"50,27-60,-78 49,24 30,18 2,36-10,51-5,29-5,15-20,-7-20,-6-5,-20 0</inkml:trace>
  <inkml:trace contextRef="#ctx0" brushRef="#br0" timeOffset="44899.9782">5550 4973,'-25'-13,"-20"16,45-3,0 0,-58 21,58-21,-56 50,-1 33,-3 27,44 27,35-1,18 1,-4-35,2-29,-18-37,5-27</inkml:trace>
  <inkml:trace contextRef="#ctx0" brushRef="#br0" timeOffset="45131.0244">5516 5560,'-2'1,"-67"4,69-5,-108 11,-11 1,18 14,25-2,56 2,48-1,31-27,40-15</inkml:trace>
  <inkml:trace contextRef="#ctx0" brushRef="#br0" timeOffset="45379.074">5539 5571,'45'14,"-50"-2,5-12,0 0,0 0,-43 31,43-31,0 0,-71 34,71-34,-16 67,34-11,45-3,23-26,14-27,-10-21,-39-6,-48-23,1 35</inkml:trace>
  <inkml:trace contextRef="#ctx0" brushRef="#br0" timeOffset="45591.1164">5941 5800,'56'27,"-28"-17,-28-10,0 0,0 0,0 0,-2-19,2 19,0 0,0 0,2-52,-2 52,0 0,-2-64,2 64,4-59,53 25,9-2,1 15</inkml:trace>
  <inkml:trace contextRef="#ctx0" brushRef="#br0" timeOffset="46432.2846">7137 4969,'-7'7,"-17"22,24-29,0 0,-38 46,38-46,-55 78,-14 19,53 40,42 3,41 1,1-30,-4-27,-10-27,2-33</inkml:trace>
  <inkml:trace contextRef="#ctx0" brushRef="#br0" timeOffset="46918.3818">7348 5570,'7'16,"9"61,-16-77,23 121,6 25,-3-13,-1-28,9-32,-32-56,0-24,-34-77,-13-56,14-8,17 19,29 41,23 36,13 39,6 49,-34 32,-20 20,-41-9,-13-31,-3-27,7-24,23-14,49-15</inkml:trace>
  <inkml:trace contextRef="#ctx0" brushRef="#br0" timeOffset="47205.4392">7790 5627,'-7'2,"-31"19,38-21,0 0,-37 60,37-60,-30 68,23 6,31-13,22-29,1-28,-17-53,-27-35,-37-2,-2 19,-1 25</inkml:trace>
  <inkml:trace contextRef="#ctx0" brushRef="#br0" timeOffset="47521.5024">7874 5099,'16'14,"1"37,-17-51,8 90,-2 40,-13 24,11 5,-8-38,4-29,3-49,11-36,3-60</inkml:trace>
  <inkml:trace contextRef="#ctx0" brushRef="#br0" timeOffset="47702.5386">8066 5600,'12'58,"-6"31,3 5,-11-26,-3-24,16-33,-14-63</inkml:trace>
  <inkml:trace contextRef="#ctx0" brushRef="#br0" timeOffset="47823.5628">7987 5415,'-3'-52,"14"23,-11 29,0 0,0 0,17-15,-17 15,0 0,31-10,-31 10</inkml:trace>
  <inkml:trace contextRef="#ctx0" brushRef="#br0" timeOffset="48063.6108">8243 5124,'8'21,"-17"55,9-76,-3 111,8 33,26 21,-40-43,33-10,-2-46,-5-49</inkml:trace>
  <inkml:trace contextRef="#ctx0" brushRef="#br0" timeOffset="48551.7084">8293 5775,'-38'-44,"-11"6,49 38,-29-12,-13 2,23 18,26 8,-3-2,25 2,13-5,4-14,17-10,24 3,-14 6,-15-12,-22-12,-22-7,-16-7,-14 12,-11 13,6 34,-1 41,8 24,27-3,22-9,29-16,11-24,6-28,-18-38</inkml:trace>
  <inkml:trace contextRef="#ctx0" brushRef="#br0" timeOffset="48867.7716">8836 5087,'20'-24,"1"18,-21 6,0 0,36 18,-36-18,60 67,15 50,-2 42,-38 26,-46-8,-32-46,-9-31,2-44,28-25,22-29</inkml:trace>
  <inkml:trace contextRef="#ctx0" brushRef="#br0" timeOffset="49393.8768">9589 5937,'-10'116,"-10"-1,10-11,17-20,3-42,-9-40,-17-65,-4-58,-1-37,0-23,22 47,33 61,13 45,12 49,-17 43,-18 27,-37-13,-18-21,-8-22,-12-14,14-15,18-19,36-18</inkml:trace>
  <inkml:trace contextRef="#ctx0" brushRef="#br0" timeOffset="49606.9194">9890 5902,'43'18,"-40"-19,-3 1,0 0,0 0,0 0,-15-25,15 25,0 0,0 0,-28-56,28 56,0 0,-26-68,26 68,-8-65,11 6,18 10,18 28</inkml:trace>
  <inkml:trace contextRef="#ctx0" brushRef="#br0" timeOffset="49896.9774">10195 5614,'-8'3,"-34"17,42-20,0 0,-45 40,45-40,-33 66,19 15,59 3,10-25,9-36,-22-39,-17-44,-25-27,-28 10,1 24,9 19</inkml:trace>
  <inkml:trace contextRef="#ctx0" brushRef="#br0" timeOffset="50320.062">10468 5714,'25'-19,"-36"-7,11 26,0 0,0 0,-42-12,42 12,0 0,-67 13,67-13,-56 46,20 19,35-1,36-14,16-18,1-31,5-12,-3 7,-24 4,-6 24,-1 41,-18 20,-14 13,-23-16,-3-21,-15-36,0-26,15-33</inkml:trace>
  <inkml:trace contextRef="#ctx0" brushRef="#br0" timeOffset="50578.1136">10697 5940,'7'4,"-18"-7,11 3,0 0,0 0,-19-30,19 30,0 0,-19-59,19 59,14-56,-3-4,23 17,9 16,17 21</inkml:trace>
  <inkml:trace contextRef="#ctx0" brushRef="#br0" timeOffset="50976.1932">11142 5713,'-15'-8,"-47"-12,62 20,-86-10,14 30,12 32,37 14,58 13,13-27,16-30,-11-37,-9-30,-7-6,-18 16,-14 33,5 35,-5 33,-3-7,0-5,-2-19,7-27,11-28</inkml:trace>
  <inkml:trace contextRef="#ctx0" brushRef="#br0" timeOffset="51507.2994">11258 5798,'11'72,"-2"1,-10-18,-7-23,8-26,-1-18,9-32,-2-10,19 5,0 7,2 30,3 40,2 37,-16-10,-2-13,-13-32,-1-16,-2-46,19-16,5-1,10 15,4 47,4 44,-2 31,-12 8,-16-16,2-22,-7-29</inkml:trace>
  <inkml:trace contextRef="#ctx0" brushRef="#br0" timeOffset="52312.4604">11788 5657,'28'58,"-20"23,-11 6,-5-6,2-23,6-28,0-30,-3-45,6-24,18-8,9 0,9 19,-2 50,4 46,-12 32,-12 12,-20-13,-9-34,1-25,4-30,10-33,17-13,1 5,9 16,-2 33,0 43,-5 33,-3-5,10-13,16-21,1-35,10-35,-18-28,-9-14,-30 4,-30 28,-11 41,1 36,0 38,16 19,33 13,24-14,14-23,6-30,6-24,-12-21</inkml:trace>
  <inkml:trace contextRef="#ctx0" brushRef="#br0" timeOffset="52539.5058">12623 6020,'3'-2,"-18"-36,15 38,0 0,-20-73,20 73,-18-92,18 7,31 14,3 18,12 23,1 14</inkml:trace>
  <inkml:trace contextRef="#ctx0" brushRef="#br0" timeOffset="52889.5758">13018 5580,'13'-7,"-60"-10,47 17,0 0,-70-7,70 7,-85 11,16 22,33 11,45 1,39 6,36-8,7 0,-9 14,-25 11,-47-13,-31-4,-50-21,-21-10,-29 1</inkml:trace>
  <inkml:trace contextRef="#ctx0" brushRef="#br0" timeOffset="72243.4458">13248 5772,'3'-6,"18"0,-21 6,0 0,50-1,-50 1,65 2,17 2,39-1,39-1,38-2,12-2,-3 1,11-2,5 2,2 3,-17-2,-37-2,-48-6,-60-24</inkml:trace>
  <inkml:trace contextRef="#ctx0" brushRef="#br0" timeOffset="72566.5104">15448 5448,'-93'-60,"14"36,40 19,36 19,46 19,55 18,44 13,21 18,-29-1,-57 8,-68-15,-59 2,-69-14,-60-14,-25-15,9-10,28-3</inkml:trace>
  <inkml:trace contextRef="#ctx0" brushRef="#br0" timeOffset="301742.4878">2605 7806,'13'-25,"-24"-1,11 26,0 0,0 0,-34-36,34 36,0 0,-48-18,48 18,-52 4,-10 20,-2 16,24 54,38 3,36 3,21-11,4-43,2-27,2-47,-8-68,-26-64,-32-23,-26 29,-8 11,6 29,13 38,20 42,-1 37,10 57,8 80,0 23,11 5,10-15,-4-18,-12-38,-5-32</inkml:trace>
  <inkml:trace contextRef="#ctx0" brushRef="#br0" timeOffset="302119.5255">3284 7897,'-10'11,"-54"46,64-57,-79 56,36 24,52-1,43-12,25-13,1-39,-29-50,-18-43,-51-32,-20 24,1 18,5 26</inkml:trace>
  <inkml:trace contextRef="#ctx0" brushRef="#br0" timeOffset="302546.5682">3513 7938,'35'58,"-10"30,-24-4,1-16,3-45,2-22,8-23,-10-71,-1-30,12 5,12 47,19 61,-3 53,-4 45,-8 30,-13-22,-11-11,-1-29,-4-54,11-61</inkml:trace>
  <inkml:trace contextRef="#ctx0" brushRef="#br0" timeOffset="302790.5926">4046 7247,'77'28,"-21"62,-7 54,-31 30,-4 6,6-18,4-37,5-44</inkml:trace>
  <inkml:trace contextRef="#ctx0" brushRef="#br0" timeOffset="302970.6106">4390 7815,'-4'-2,"-36"5,40-3,0 0,-75 7,75-7,-80-11,4 0</inkml:trace>
  <inkml:trace contextRef="#ctx0" brushRef="#br0" timeOffset="303125.6261">3882 7730,'4'-34,"0"-15,-4 49,0 0,2-44,-2 44,14-51</inkml:trace>
  <inkml:trace contextRef="#ctx0" brushRef="#br0" timeOffset="303584.672">4729 7906,'13'66,"7"20,19 20,-7-18,5-21,1-40,-4-21,-8-50,-5-37,-6-26,13-7,-3 42,9 56,17 45,-11 22,-15 6,-21-13</inkml:trace>
  <inkml:trace contextRef="#ctx0" brushRef="#br0" timeOffset="304081.7217">5187 7967,'-15'4,"1"-2,14-2,0 0,0 0,0 0,-4 0,4 0,0 0,0 0,6 10,-6-10,0 0,40 47,-40-47,59 56,-6 4,-17-28,-24-27,-6-18,5-49,0-22,4-7,0 13,4 31</inkml:trace>
  <inkml:trace contextRef="#ctx0" brushRef="#br0" timeOffset="304523.7659">5823 7781,'-13'6,"-36"9,49-15,-70 34,19 24,42 9,47 6,22-13,-9-32,-20-24,-17-41,-10-35,-8 8,2 37,9 25,10 34,2 29,-8 6,-2-7,-2-13</inkml:trace>
  <inkml:trace contextRef="#ctx0" brushRef="#br0" timeOffset="304950.8086">6079 7955,'34'89,"-13"5,-20-21,3-33,6-35,18-31,0-45,8-14,7-16,-12 39,-4 52,8 37,-9 44,-14 9,-1 6,-3-10,-5-30,6-34,8-39</inkml:trace>
  <inkml:trace contextRef="#ctx0" brushRef="#br0" timeOffset="305194.833">6502 7404,'4'32,"12"81,-5 46,2 28,7-29,-3-43,11-34</inkml:trace>
  <inkml:trace contextRef="#ctx0" brushRef="#br0" timeOffset="305392.8528">6667 7947,'-9'5,"-45"5,54-10,-89-11,5-5,25 2,24 1</inkml:trace>
  <inkml:trace contextRef="#ctx0" brushRef="#br0" timeOffset="306222.9358">7518 7946,'-38'32,"-21"23,59-55,-38 56,28 14,49-4,17-12,12-37,-22-59,-19-58,-30-20,-26 25,16 58,9 32,7 42,11 43,4 22,2-18,12-22</inkml:trace>
  <inkml:trace contextRef="#ctx0" brushRef="#br0" timeOffset="306378.9514">7811 8320,'19'-15,"-11"-9,-8 24,0 0,-1-50,1 50,-12-74,-5-20,25 6</inkml:trace>
  <inkml:trace contextRef="#ctx0" brushRef="#br0" timeOffset="306865">8100 7289,'3'6,"-7"48,4-54,-2 103,8 45,7 29,6-16,-2-45,3-39,-12-53,4-31,10-46,7-27,1 18,-5 51,2 45,-11 42,-39 11,-29-23,-11-20,12-23,14-24</inkml:trace>
  <inkml:trace contextRef="#ctx0" brushRef="#br0" timeOffset="307079.0214">8415 7969,'37'45,"-27"25,-10-70,-8 75,3-3,6-22,4-33</inkml:trace>
  <inkml:trace contextRef="#ctx0" brushRef="#br0" timeOffset="307200.0335">8473 7925,'-12'-114,"10"33,8 18</inkml:trace>
  <inkml:trace contextRef="#ctx0" brushRef="#br0" timeOffset="307428.0563">8610 7403,'9'80,"-7"27,-2 25,9 12,6-5,12-14,8-28</inkml:trace>
  <inkml:trace contextRef="#ctx0" brushRef="#br0" timeOffset="307583.0718">8697 8162,'-32'-33,"-2"24,34 9,-62-6,0 4,7-10</inkml:trace>
  <inkml:trace contextRef="#ctx0" brushRef="#br0" timeOffset="307808.0943">8843 8247,'57'42,"-32"-28,-25-14,0 0,-1-12,1 12,-16-55,-1-28,17 83,3-86,21 14,26 43</inkml:trace>
  <inkml:trace contextRef="#ctx0" brushRef="#br0" timeOffset="308193.1328">9350 8092,'9'5,"-43"-11,34 6,0 0,-61-4,61 4,-67 2,25 25,39 13,27-1,12-20,9-22,1-25,-10-8,-2 31,-6 40,-4 30,-15-11,-3-10,-9-32,2-15,5-51</inkml:trace>
  <inkml:trace contextRef="#ctx0" brushRef="#br0" timeOffset="308570.1705">9583 7876,'18'27,"-20"8,2-35,0 0,0 0,-16 30,16-30,0 0,-20 24,20-24,-14 30,4 21,14 39,6 8,-2-15,2-28,4-30,1-23,-8-13</inkml:trace>
  <inkml:trace contextRef="#ctx0" brushRef="#br0" timeOffset="308979.2114">9604 8166,'-17'-9,"-9"0,26 9,0 0,-52-21,52 21,-44-18,17 4,21 8,14-2,7-6,2-22,6-13,17 1,1 14,-6 15,-8 10,-6 1,-3 1,-7 2</inkml:trace>
  <inkml:trace contextRef="#ctx0" brushRef="#br0" timeOffset="309536.2671">9849 8055,'23'21,"-23"1,0-22,0 0,-17 48,17-48,-9 66,26-5,31-23,22-31,9-42,-17-29,-16-13,-18 19,-2 41,3 38,10 62,-14 45,-14 34,-34-3,-51-49,-31-47,-17-47,-7-26</inkml:trace>
  <inkml:trace contextRef="#ctx0" brushRef="#br0" timeOffset="309985.312">4671 9326,'35'16,"-33"18,-2-34,0 0,2 71,-2-71,-8 67,7-8</inkml:trace>
  <inkml:trace contextRef="#ctx0" brushRef="#br0" timeOffset="310169.3304">4563 9100,'19'-29,"-13"9,-6 20,0 0,0 0,5-24,-5 24,0 0,14-21,-14 21</inkml:trace>
  <inkml:trace contextRef="#ctx0" brushRef="#br0" timeOffset="310507.3642">4885 9344,'33'115,"-15"-16,-18-36,1-43,5-25,19-33,8-41,12-5,4-1,-7 27,8 57,2 37,-3 40,-18 6,-23-17,-5-21</inkml:trace>
  <inkml:trace contextRef="#ctx0" brushRef="#br0" timeOffset="310794.3929">5480 8865,'28'90,"-6"50,-9 19,-5-7,0-36,1-40</inkml:trace>
  <inkml:trace contextRef="#ctx0" brushRef="#br0" timeOffset="311255.439">5555 9342,'-16'-17,"-21"11,37 6,0 0,-63-10,63 10,-64 0,19-5,39 13,44 19,35 16,18 0,21 4,-1-10,-16-23,-33-28,-31-27,-31-30,-26 4,3 20,5 30,11 24,3 45,4-1,9 4,27 3,20 0</inkml:trace>
  <inkml:trace contextRef="#ctx0" brushRef="#br0" timeOffset="311424.4559">6217 9670,'36'3,"-25"-31,-11 28,0 0,4-63,-4 63,-15-92,15-2,17 19,19 25</inkml:trace>
  <inkml:trace contextRef="#ctx0" brushRef="#br0" timeOffset="311713.4848">6423 9592,'7'64,"-9"-28,2-36,0 0,0 0,0 0,0 0,-3 2,3-2,0 0,0 0,0 0,-6-31,6 31,0 0,0 0,9-76,-9 76,0 0,18-91,-18 91,29-92,9 14,2 9,10 25,-7 19</inkml:trace>
  <inkml:trace contextRef="#ctx0" brushRef="#br0" timeOffset="311989.5124">6735 9379,'-2'76,"-6"6,4-16,10-19,28-13,6-31,16-28,-5-25,-12-31,-15 6,-5 14,-12 2</inkml:trace>
  <inkml:trace contextRef="#ctx0" brushRef="#br0" timeOffset="312467.5602">7113 9430,'15'85,"-4"26,-10 1,14-1,8-21,4-36,-5-36,-12-36,-15-61,-15-46,1-12,16-2,17 16,21 52,6 50,1 48,-13 42,-24 9,-19-3,-7-20,-3-22,-1-30,1-32</inkml:trace>
  <inkml:trace contextRef="#ctx0" brushRef="#br0" timeOffset="312693.5828">7602 8887,'43'43,"-17"42,-17 29,-6 11,-2-15,4-22</inkml:trace>
  <inkml:trace contextRef="#ctx0" brushRef="#br0" timeOffset="312879.6014">7694 9410,'-31'-45,"-5"26,36 19,0 0,-46 9,46-9,-52 22,19-4,25 3,38 5</inkml:trace>
  <inkml:trace contextRef="#ctx0" brushRef="#br0" timeOffset="313079.6214">7973 9280,'27'45,"-28"17,1-62,-11 64,3-6,15-16</inkml:trace>
  <inkml:trace contextRef="#ctx0" brushRef="#br0" timeOffset="313845.698">8056 9312,'3'-87,"-7"31,13 29,8 8,22 22,20 33,-4 11,-15 6,-17 13,-16 6,-10 4,6-15,7-34,20-15,6-32,-11-30,-23-15,-17-1,-12 9,1 13,13 15,20 20,24-1,21 27,5 17,3 27,-13 9,-14 5,-13-19,-4-21,-12-30,11-22,0-41,10-18,12-13,2 4,-4 46,3 50,-1 48,-11 25,-7 8,-9-26,1-30,10-28</inkml:trace>
  <inkml:trace contextRef="#ctx0" brushRef="#br0" timeOffset="314189.7324">9284 9209,'9'-1,"-28"3,19-2,0 0,0 0,-51 16,51-16,0 0,-46 38,46-38,-38 39,33 0,20-6,17-7,5-6,4 7,-11 10,-24 9,-23-3,-38-10,-40-20</inkml:trace>
  <inkml:trace contextRef="#ctx0" brushRef="#br0" timeOffset="314766.7901">7883 9140,'-10'13,"-21"9,31-22,0 0,-58 24,58-24,-76 17,15 3,18-3,17-6</inkml:trace>
  <inkml:trace contextRef="#ctx0" brushRef="#br0" timeOffset="315052.8187">8067 8900,'-7'-19,"-8"-2,15 21,0 0,0 0,-27-28,27 28,0 0,-28-18,28 18</inkml:trace>
  <inkml:trace contextRef="#ctx0" brushRef="#br0" timeOffset="326792.9926">2814 10331,'-3'-11,"-28"-15,31 26,0 0,0 0,-30-9,30 9,0 0,-43-2,43 2,-63-7,-15 23,9 33,29 16,15-14,23 0,22-31,21 23,11-28,10 25,14 3,-16 21,-27-9,-33-3,-38 2,-41-18,-13-22,19-1,29-23</inkml:trace>
  <inkml:trace contextRef="#ctx0" brushRef="#br0" timeOffset="327083.0216">3122 10476,'24'63,"-12"32,-11 6,-5-17,-1-27,15-36</inkml:trace>
  <inkml:trace contextRef="#ctx0" brushRef="#br0" timeOffset="327252.0385">3044 10286,'21'-42,"-1"9,-20 33,0 0,13-38,-13 38</inkml:trace>
  <inkml:trace contextRef="#ctx0" brushRef="#br0" timeOffset="327812.0945">3350 10560,'21'112,"-17"-15,-9-35,12-30,-5-29,13-20,9-45,-3-29,10-3,4 55,-4 31,8 49,-7 29,-20-3,-6-15,-5-26,-1-27,6-23,10-38,10-21,5 4,0 55,5 30,8 53,-11 19,-10 10,-8-15,2-15,0-40</inkml:trace>
  <inkml:trace contextRef="#ctx0" brushRef="#br0" timeOffset="328310.1443">4125 10687,'31'59,"6"45,-18 27,2-17,-8-23,1-49,-12-38,-6-43,-19-59,-25-40,1-4,36 43,21 17,28 36,20 20,8 43,11 62,-36 9,-31-2,-42-2,-36-31,-12-17,29-19</inkml:trace>
  <inkml:trace contextRef="#ctx0" brushRef="#br0" timeOffset="328587.172">4543 10150,'30'28,"-7"75,-1 42,3 14,-2-31,4-22,-4-34</inkml:trace>
  <inkml:trace contextRef="#ctx0" brushRef="#br0" timeOffset="328929.2062">4813 10779,'59'4,"3"0,-62-4,66-1,-12-22,-7-21,-41-14,-22 23,-28 10,-9 31,-8 24,24 14,32 26,39-3,33-13,19-10</inkml:trace>
  <inkml:trace contextRef="#ctx0" brushRef="#br0" timeOffset="329107.224">5315 10958,'38'-11,"-16"-8,-22 19,0 0,-7-56,7 56,-8-72,2-13,33 7,23 12,24 30</inkml:trace>
  <inkml:trace contextRef="#ctx0" brushRef="#br0" timeOffset="329692.2825">6380 10821,'25'10,"-23"-24,-2 14,0 0,0 0,1-40,-1 40,0 0,-9-79,9 79,-24-87,-9 1,-24 26,25 48,-10 36,11 28,32 16,37-1,38-7,16-35,0-31,-22-30</inkml:trace>
  <inkml:trace contextRef="#ctx0" brushRef="#br0" timeOffset="330292.3425">7031 10714,'18'79,"-18"14,-10-22,22-17,2-33,8-25,4-49,-12-35,2-10,7 35,12 50,13 46,-7 32,-16 4,-8-18,-14-27,4-28,7-47,3-27,12-12,11 39,-6 41,5 53,-18 38,-14 10,-6-13,1-31,17-30</inkml:trace>
  <inkml:trace contextRef="#ctx0" brushRef="#br0" timeOffset="330605.3738">7811 10627,'-3'21,"-17"34,20-55,-46 75,26 3,24 2,36-18,22-25,-15-46,-12-33,-41-39,-29-8,-12 24,14 24</inkml:trace>
  <inkml:trace contextRef="#ctx0" brushRef="#br0" timeOffset="331132.4265">8067 11088,'42'37,"-30"-41,-12 4,0 0,-6-60,6 60,-28-108,5 7,25 14,28 28,17 31,6 44,8 32,-7 6,4-1,-5-20,-9-28,-9-34,-25-29,-27-8,-28 10,-11 31,10 49,11 29,20 18,26 14,30-5,37-18,7-40,4-36</inkml:trace>
  <inkml:trace contextRef="#ctx0" brushRef="#br0" timeOffset="331849.4982">9173 10794,'29'85,"-20"-30,-6-41,-4-25,-5-50,3-18,1 1,4 14,19 30,13 29,17 38,1 12,2 5,3-5,-3-21,-21-34,1-32,-28-20,-23 5,-18 18,-8 30,-10 35,2 34,31 20,26 10,55-3,10-32,20-41,-3-40</inkml:trace>
  <inkml:trace contextRef="#ctx0" brushRef="#br0" timeOffset="332097.523">9863 10263,'19'33,"-16"55,-3-88,-9 126,7 37,12-9,20-19,13-39</inkml:trace>
  <inkml:trace contextRef="#ctx0" brushRef="#br0" timeOffset="332268.5401">10126 10798,'11'6,"-1"33,-10-39,0 0,-2 62,2-62,0 59</inkml:trace>
  <inkml:trace contextRef="#ctx0" brushRef="#br0" timeOffset="332407.554">10147 10811,'-6'-114,"-23"7,14 42,34 30</inkml:trace>
  <inkml:trace contextRef="#ctx0" brushRef="#br0" timeOffset="332833.5966">10492 10692,'-32'9,"-47"-1,79-8,-79 26,27 21,50 23,45-6,21-22,-3-39,-21-32,-18-27,-18 3,2 38,-1 25,6 49,-8 5,-1-5,3-18,2-35,4-46</inkml:trace>
  <inkml:trace contextRef="#ctx0" brushRef="#br0" timeOffset="333784.6917">10559 10093,'24'-14,"-13"24,-11-10,0 0,13 73,-13-73,16 126,-12 49,-3 16,-6-30,0-56,16-51,4-53,20-56,11-29,19-16,-10 28,-10 66,-21 49,-31 33,-25 12,-12-17,11-21,28-26,23-31,30-49,31-55,23-17,-25-14,-23 2,-21 10,-30 11,-25 30,-18 42,-3 56,-8 61,-6 57,20 27,38 10,33-12,24-38,22-57,7-52,0-45,-17-55,-43-2,-21 34,-3 52,-6 55,12 57,3 3,10-4,17-31,10-47,-2-41</inkml:trace>
  <inkml:trace contextRef="#ctx0" brushRef="#br0" timeOffset="334428.7561">10216 11429,'15'-12,"-2"-13,-13 25,0 0,15-38,-15 38,37-45,16 1,-12 30,9 29,-21 11,-18 8,-29 9,-14 6,-17-6,4-4,18-2</inkml:trace>
  <inkml:trace contextRef="#ctx0" brushRef="#br0" timeOffset="334596.7729">10432 11983,'5'0,"-5"-19,0 19,0 0,7-33,-7 33</inkml:trace>
  <inkml:trace contextRef="#ctx0" brushRef="#br0" timeOffset="335267.84">11520 10780,'-2'-21,"-4"-5,6 26,0 0,0 0,0 0,0-18,0 18,0 0,0 0,9-13,-9 13,0 0,9-13,-9 13,15-13,12-5,-27 18,33-30,-23-5,-32 12,-26 21,-33 25,2 14,17 21,43 27</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17:38.641"/>
    </inkml:context>
    <inkml:brush xml:id="br0">
      <inkml:brushProperty name="width" value="0.05292" units="cm"/>
      <inkml:brushProperty name="height" value="0.05292" units="cm"/>
      <inkml:brushProperty name="color" value="#0070C0"/>
    </inkml:brush>
  </inkml:definitions>
  <inkml:trace contextRef="#ctx0" brushRef="#br0">19165 5848,'23'-23,"-3"-17,-20 40,0 0,32-22,-32 22,60-27,13 3,22-1,20-11,22-8,15 1,16 2,14-14,29 18,17 26,24 44,3 25,-17 32,-8 16,-18 33,-11 32,-20 14,-22 30,-8 31,-36 21,-17 9,-7 16,4 19,9 33,10-18,-14 41,-42-52,-38 15,-11 0,-7 34,-19-19,-14-23,-24-8,-20 6,-19-43,-24-5,-54-23,-17-38,-38 23,14-36,-5-16,-33-31,-23-30,-6-33,-7-23,15-25,-5-27,-21-39,11-48,-1-37,4-34,20-22,26-24,24-28,35-34,27-28,14-29,38-33,55-10,65-12,28 0,24-29,0-15,18-24,7 7,19 19,33 7,24 19,11 16,4 39,16 36,14 31,-11 56,-22 31,-40 40,-17 32</inkml:trace>
  <inkml:trace contextRef="#ctx0" brushRef="#br0" timeOffset="2034.2034">1264 9061,'-28'-69,"4"28,24 41,-8-62,30-12,47 7,32-27,37 29,40-5,39 0,52 19,36-10,37 6,28 4,18 9,24 12,20-1,22 10,17 14,0 4,-10 24,-9 28,-16 25,-3 25,-2 30,-1 22,-15 26,-49 35,-69 29,-71 35,-46 22,-14 19,-10 19,-24 12,-57 3,-48 0,-66-10,-54-18,-43-25,-54-25,-70-21,-36-63,-60-41,-28-29,-17-36,-21-31,-27-37,-8-26,-20-33,-13-27,7-14,-1-15,16-12,2-26,13-11,-13-11,42 8,50-12,59-21,46-10,25-22,32-27,36-11,28-26,48 13,35-17,31 6,27 3,23 19,38 24,42 12,50 8,42 6,31 15,22 31,50 39,44 32,27 51,31 40,27 10,6 28,-4 26</inkml:trace>
  <inkml:trace contextRef="#ctx0" brushRef="#br0" timeOffset="40544.054">19641 1020,'49'-68,"1"-1,23-1,26-3,29-2,53 2,20 9,35 15,10 15,11 3,14 17,-6 3,17 4,18 16,-19 8,-31 6,6 11,-9 30,-30-7,-18 7,0 12,-22 6,-26 12,-33-5,-25 28,-26-2,3 1,-8 31,19-5,9 14,2 12,-16 3,-16 10,-13 6,-19 10,-18 4,-28 8,-19 2,-10 6,-1-8,-19 22,-18-5,-34-41,-45 11,-30-62,-23-5,-33-26,-22-58,-19 8,-15-37,-11-22,-21-36,-5-44,5-29,-4-29,5-28,9-5,29-34,299 211,0 0,-284-246,284 246,-265-262,24-25,23-11,47 7,66 10,54 0,44-2,21 6,25 12,47 35,64 36,99 30,82 64,27 59,-31 52</inkml:trace>
  <inkml:trace contextRef="#ctx0" brushRef="#br0" timeOffset="41181.1177">24888 3288,'18'-14,"-13"-39,-5 53,0 0,0 0,-2-24,2 24,0 0,-3-4,3 4,-21-1,-62-18,-54-5,-16-2,8 17</inkml:trace>
  <inkml:trace contextRef="#ctx0" brushRef="#br0" timeOffset="42022.2018">22305 12110,'34'-24,"-38"15,4 9,0 0,0 0,-29-14,29 14,0 0,-71-6,71 6,-116-13,-25 14</inkml:trace>
  <inkml:trace contextRef="#ctx0" brushRef="#br0" timeOffset="42889.2885">8671 12518,'36'-33,"-72"-12,36 45,-127-67,-75 11,-53 27,-30 17,-14 20,-10 8</inkml:trace>
  <inkml:trace contextRef="#ctx0" brushRef="#br0" timeOffset="57977.7972">17930 7852,'-30'-36,"-20"-8,50 44,-75-52,-40-10,-46-15,-62-22,-73-28,-71-25,-40-6,4 14,44 32,80 38,56 23,65 20,77 15,104 15</inkml:trace>
  <inkml:trace contextRef="#ctx0" brushRef="#br0" timeOffset="58324.8319">18128 6940,'-89'36,"-92"26,-70 7,-80-5,-63-21,-48 10,2 7,19 23,42 31,41 35</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21:36.223"/>
    </inkml:context>
    <inkml:brush xml:id="br0">
      <inkml:brushProperty name="width" value="0.05292" units="cm"/>
      <inkml:brushProperty name="height" value="0.05292" units="cm"/>
      <inkml:brushProperty name="color" value="#0070C0"/>
    </inkml:brush>
  </inkml:definitions>
  <inkml:trace contextRef="#ctx0" brushRef="#br0">24334 5904,'3'-11,"-1"7,-2 4,0 0,0 0,-5-5,5 5,0 0,-23-8,23 8,-60-34,-27 10,-43-3,-43-20,-38-4,-29 2,-32-5,-29-2,-27 16,10-10,12 14,25-11,7 10,19 6,17 0,20 4,36-1,42 14,66 13,57-5,23 2,31-1,23-9,19-15,8 0,15 6,15 6,-2 6,2 5,-20 6,-42 5,-55 3,-59 17,-64 29,-18 17,29 18,45 0,63 9,74 4,57 10,22 9</inkml:trace>
  <inkml:trace contextRef="#ctx0" brushRef="#br0" timeOffset="26593.6591">8325 12904,'23'-1,"-19"-6,-4 7,0 0,0 0,0 0,-1-14,1 14,0 0,0 0,-2-20,2 20,0 0,-21-43,21 43,-43-60,-39-25,-52-31,-48-26,-41-11,-45-11,-31 4,-21 17,13 30,48 26,35 18,58 22,59 11,53 1,42 21,13-11,27 0,21 4,21 8,14-3,34 8,22-5,6 0,-8 5,-39 4,-74 5,-62 5,-88-1,-75 16,-16 13,-11 15,20 18,49-10,86-15,81 1,77 22,60 13,7 9</inkml:trace>
  <inkml:trace contextRef="#ctx0" brushRef="#br0" timeOffset="27447.7445">8945 13249,'-3'108,"17"-17,4-39,-9-39,-19-36,-18-64,-20-44,0-7,34 28,29 51,31 36,19 31,5 40,-4 21,-15 4,-36-15,-34-14,-44-17,-34-20,2-14,34-1,36 2,30 2</inkml:trace>
  <inkml:trace contextRef="#ctx0" brushRef="#br0" timeOffset="28061.8059">9304 13253,'5'0,"-17"-12,12 12,0 0,0 0,-12-31,12 31,0 0,-11-48,11 48,8-57,13-5,19 14,4 24,3 34,-6 25,-16 9,-5-6,2-11,12-13,9-11,22-13,11-8,-15-8,-29-15,-33-10,-42-6,-28 16,8 38,18 40,16 34,35 17,46-7,24-12,16-20,-2-31,-17-32,-21-29</inkml:trace>
  <inkml:trace contextRef="#ctx0" brushRef="#br0" timeOffset="28645.8643">10169 13017,'15'34,"3"27,-18-61,10 60,-13-18,5-28,-2-18,-4-35,-1-34,19 6,6 9,6 35,10 45,-6 32,-9 4,-13-7,-5-14,1-28,4-17,11-31,9-16,8 1,-13 16,3 28,-3 29,2 31,-11 10,-6 4,-5-10,6-14,5-29</inkml:trace>
  <inkml:trace contextRef="#ctx0" brushRef="#br0" timeOffset="29335.9333">10811 13184,'29'34,"0"41,-29-75,31 81,-16-16,1-16,-12-31,-11-33,-33-67,-9-50,13-9,27 43,34 68,28 39,17 48,-14 26,-23 12,-34-23,-31-34,-31-36,-12-26,30-12,36-16</inkml:trace>
  <inkml:trace contextRef="#ctx0" brushRef="#br0" timeOffset="29579.9577">11133 12698,'20'3,"-3"37,-17-40,21 88,-1 31,4 18,-2-16,1-35,-10-44</inkml:trace>
  <inkml:trace contextRef="#ctx0" brushRef="#br0" timeOffset="29761.9759">11259 13072,'-11'-11,"-29"8,40 3,0 0,-52 4,52-4,-64 14,0 4,36 0,22-12</inkml:trace>
  <inkml:trace contextRef="#ctx0" brushRef="#br0" timeOffset="29990.9988">11359 12917,'5'24,"-12"41,7-65,7 74,12 9,12-16,-10-31,-18-40,-30-56</inkml:trace>
  <inkml:trace contextRef="#ctx0" brushRef="#br0" timeOffset="30686.0683">11315 12900,'-9'-58,"19"38,-10 20,0 0,0 0,0 0,16-13,-16 13,0 0,0 0,20-1,-20 1,0 0,23 11,-23-11,15 17,-9 10,-6-27,0 0,23 34,-23-34,32 43,16 17,-7 3,-2-4,-1-7,-11-19,-6-15,-4-17,-4-19,3-23,-6-17,-13 8,-3 12,3 27,14 13,17 17,10 8,16 0,8-17,15-20,-1-24,-7-20,-43-2,-32 9,-33 8,-18 25,-1 34,18 30,38 25,61 10,37-5,19-25,3-22,-21-29</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23:37.103"/>
    </inkml:context>
    <inkml:brush xml:id="br0">
      <inkml:brushProperty name="width" value="0.05292" units="cm"/>
      <inkml:brushProperty name="height" value="0.05292" units="cm"/>
      <inkml:brushProperty name="color" value="#0070C0"/>
    </inkml:brush>
  </inkml:definitions>
  <inkml:trace contextRef="#ctx0" brushRef="#br0">18624 3816,'-42'7,"-41"-19,83 12,-105-7,3-6,-5 12,-17 4,-20-6,-41 3,-15 0,-17 1,5 3,-23-5,3-2,0 7,9-4,15-6,25-4,22 4,42 3</inkml:trace>
  <inkml:trace contextRef="#ctx0" brushRef="#br0" timeOffset="12085.2084">1494 2713,'25'1,"-6"2,-19-3,0 0,45 13,-45-13,78 46,24 13,24 14,39 24,15 34,18 14,-7 16,-9-18,-13 2,-38-26,-39-33,-49-35,-22-35</inkml:trace>
  <inkml:trace contextRef="#ctx0" brushRef="#br0" timeOffset="12511.251">2970 2729,'-1'19,"-26"46,27-65,-93 91,-74 17,-52-5,1 12,7 1,21-7,17 0,27-3,39 0,28 18</inkml:trace>
  <inkml:trace contextRef="#ctx0" brushRef="#br0" timeOffset="33443.344">7049 6987,'22'-1,"-12"-2,-10 3,0 0,0 0,0 0,0 0,0 0,0 0,0 0,-15-3,15 3,0 0,-51 2,51-2,-76 10,-24 11,-12 4,-15-9,-19 1,-35-5,-32 1,-18-6,-3-2,-5-1,-9-3,-1-2,3-15,17-1,40 16,55-2,59-5,57 6</inkml:trace>
  <inkml:trace contextRef="#ctx0" brushRef="#br0" timeOffset="58092.8087">16749 7038,'-4'-13,"-23"-8,27 21,0 0,-46-29,46 29,-47-19,-5 22,-2 11,-33 0,-32-16,-12-18,-7 1,11 17,23 20,11 7,-13-8,-23-14,-27-18,-12-21,19 2,27 32,25 35,-7 12,-15-15,-16-34,-3-36</inkml:trace>
  <inkml:trace contextRef="#ctx0" brushRef="#br0" timeOffset="63193.3187">677 5400,'2'-3,"-2"5,0-2,0 0,0 0,0 0,4-3,-4 3,0 0,0 0,22-4,-22 4,0 0,52 9,-52-9,75 10,29-7,27 14,18-4,5 7,-9-12,-16 6,-39-11,-31-5,-31-6,-23-5,-26-14,-34-19,-20-22,-5 3,-5 11,22 17,4 17,20 19,22 4,15 9,37 49,46 5,30-7,-1 3,-24-6,-51-19,-35-6,-54 1,-46-18,-22 3,-4-10,17 5,9 33</inkml:trace>
  <inkml:trace contextRef="#ctx0" brushRef="#br0" timeOffset="74348.0836">15014 7967,'21'-19,"-21"16,0 3,0 0,0 0,0 0,0 0,0 0,0 0,-1 1,1-1,0 0,0 0,0 0,0 0,0 0,0 0,0 0,0 0,0 0,0 0,0 0,-1 0,1 0,0 0,0 0,0 0,-4 1,4-1,0 0,0 0,-7 0,7 0,0 0,-12 2,12-2,-16-1</inkml:trace>
  <inkml:trace contextRef="#ctx0" brushRef="#br0" timeOffset="76083.0836">16140 8176,'4'-23,"-6"6,2 17,0 0,0 0,0 0,0 0,-10-16,10 16,0 0,0 0,0 0,-13-8,13 8,0 0,0 0,-14-3,14 3,0 0,-12-3,12 3,-5 0,3 0,2 0,0 0,0 0,-5-5,5 5,0 0,-6-23,6 23</inkml:trace>
  <inkml:trace contextRef="#ctx0" brushRef="#br0" timeOffset="260159.0836">1178 8329,'21'-50,"-13"22,-8 28,0 0,1-45,-1 45,-2-53,1-20,14 4,7 1,-4-1,6 38,-7 10,10 31,13 15,13 28,5-5,-3-30,6-8,7-31,-7-21,1-4,-15-16,-15 16</inkml:trace>
  <inkml:trace contextRef="#ctx0" brushRef="#br0" timeOffset="334132.0836">1509 10001,'6'-8,"-6"4,0 4,0 0,0 0,0 0,0 0,0 0,0 0,0 0,0-1,0 1,0 0,0 2,0-2,-3 13,18 35,-15-48,0 0,21 46,-21-46,33 57,-9 4,-7-38,-5 6,-8-17,-3-11,5-13,9-32,13-3,7-45,16-24,-5 6,-10 21,-8 20,-7-8,-8 2,9 31,-5 3,-7 25</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0:00.421"/>
    </inkml:context>
    <inkml:brush xml:id="br0">
      <inkml:brushProperty name="width" value="0.05292" units="cm"/>
      <inkml:brushProperty name="height" value="0.05292" units="cm"/>
      <inkml:brushProperty name="color" value="#0070C0"/>
    </inkml:brush>
  </inkml:definitions>
  <inkml:trace contextRef="#ctx0" brushRef="#br0">10126 8766,'-6'-27,"-4"10,10 17,0 0,0 0,0 0,-5-10,5 10,0 0,0 0,-1-2,1 2,0 0,0 4,0-4,20 25,47 15,-67-40,123 45,58 0,73 8,32 6,17 9,13 6,29 9,25 15,23 18,-18-3,-33 4,-25-5,-27-11,-13-17,-33-18,-42-17,-58-22,-73-28,-54-30,-65-33</inkml:trace>
  <inkml:trace contextRef="#ctx0" brushRef="#br0" timeOffset="936">15190 10154,'47'-17,"-60"-33,13 50,-73-91,-45-36,-45-22,-25 9,-3 20,13 36,38 44,73 60,70 58,89 58,76 32,40 24,-9-5,-81-24,-109-48,-106-44,-99-46,-63-23,-16-4,18 12,37 12</inkml:trace>
  <inkml:trace contextRef="#ctx0" brushRef="#br0" timeOffset="1432">13283 8635,'7'56,"-79"67,-37 38,-41 30,-48-6,-22-17,-10-21,8-20,22-28,38-38,67-37</inkml:trace>
  <inkml:trace contextRef="#ctx0" brushRef="#br0" timeOffset="1733">13077 9987,'23'-84,"-78"-71,-27-29,-29-52,-29-34,-17 14,6 43,-11 34,-15 33</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0:50.307"/>
    </inkml:context>
    <inkml:brush xml:id="br0">
      <inkml:brushProperty name="width" value="0.05292" units="cm"/>
      <inkml:brushProperty name="height" value="0.05292" units="cm"/>
      <inkml:brushProperty name="color" value="#0070C0"/>
    </inkml:brush>
  </inkml:definitions>
  <inkml:trace contextRef="#ctx0" brushRef="#br0">16162 10371,'3'-2,"-2"2,-1 0,0 0,0 0,0 0,3-1,-3 1,0 0,0 0,2 0,-2 0,0 0,2 1,-2-1,2 8,-6 8,4-16,0 0,-15 14,15-14</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1:50.010"/>
    </inkml:context>
    <inkml:brush xml:id="br0">
      <inkml:brushProperty name="width" value="0.05292" units="cm"/>
      <inkml:brushProperty name="height" value="0.05292" units="cm"/>
      <inkml:brushProperty name="color" value="#0070C0"/>
    </inkml:brush>
  </inkml:definitions>
  <inkml:trace contextRef="#ctx0" brushRef="#br0">10121 459,'17'-17,"4"2,-21 15,0 0,35-14,-35 14,33-14,7-2,4 0,7-9,16-3,12-3,13 1,-6-1,20 3,9 1,15 6,-8 8,7 5,1 12,-3 22,-1 21,-10 21,-12 10,1 13,-4 7,0 11,-13 7,-32 3,-36 2,-19 6,-12 9,-4 13,1 2,-16-1,-26-14,-36-18,-8-30,-21-22,-29-19,-21-14,-13-18,-5-12,4-17,9-22,-4-23,-10-24,18-18,26-18,20-25,20-25,6-15,34-1,37 7,53 6,68-2,62 17,60 25,13 54,43 38,30 58,34 60</inkml:trace>
  <inkml:trace contextRef="#ctx0" brushRef="#br0" timeOffset="10156">10469 920,'0'-5,"2"1,-2 4,0 0,0 0,0 0,10-4,-10 4,0 0,0 0,17-1,-17 1,0 0,19 3,-19-3,28 7,3 13,-31-20,42 41,11 15,13 20,-6 7,-36-17,-44-5,-22-10,-7 1,9 3,5 3,-14-4,-40-12,-24-17,5-4,5 5,17 11,-1-4,-2-5,-1-8,5 2,8 3,5 6,5 6,4 4,5-2,11 6,17 6,21 11,13 18,10 3,-9-4,-8-4,1 0,9 8,11 8,0-6,-8-10,0-8,-17-4,-11-4,-13-12,-10-4,-4 5,0 0,8 7,-1-4,-5-13,-16-17</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36:56.425"/>
    </inkml:context>
    <inkml:brush xml:id="br0">
      <inkml:brushProperty name="width" value="0.05292" units="cm"/>
      <inkml:brushProperty name="height" value="0.05292" units="cm"/>
      <inkml:brushProperty name="color" value="#0070C0"/>
    </inkml:brush>
  </inkml:definitions>
  <inkml:trace contextRef="#ctx0" brushRef="#br0">6865 7966,'20'5,"-28"10,8-15,0 0,0 0,-39 11,39-11,0 0,-72 5,72-5,-99 12,-31-13,-23 4,-6 7,-3 3,18-5,40 8,3-7,13 3,4-8,-4-11,16 0</inkml:trace>
  <inkml:trace contextRef="#ctx0" brushRef="#br0" timeOffset="409">5442 7847,'9'-11,"-3"8,-6 3,0 0,0 0,0 0,1 6,-1-6,0 0,0 0,-17 32,17-32,0 0,-38 55,38-55,-51 59,14 6,13-12,17-9,17-8,13-1,30-4,37-11,54-7,53 10</inkml:trace>
  <inkml:trace contextRef="#ctx0" brushRef="#br0" timeOffset="1626">8001 7685,'-16'-15,"-23"8,39 7,0 0,-67-9,67 9,-71 9,2 10,22 14,22 20,7 21,25 18,3 7,24 13,-20-21,-14-3,-20-30,6-20</inkml:trace>
  <inkml:trace contextRef="#ctx0" brushRef="#br0" timeOffset="1829">7815 8243,'-18'5,"-52"-6,70 1,-81-5,0-10,15 2</inkml:trace>
  <inkml:trace contextRef="#ctx0" brushRef="#br0" timeOffset="2341">8014 8254,'43'-15,"6"-6,-49 21,47-27,-17-5,-23 7,-31 6,-31 10,-2 28,8 22,28 31,31 3,31-10,24-7,11-25,-6-32</inkml:trace>
  <inkml:trace contextRef="#ctx0" brushRef="#br0" timeOffset="2793">8497 8310,'59'-3,"-1"-4,-58 7,66-14,-18-15,-25-17,-33 7,-30 15,-21 6,-1 19,11 24,31 21,30 14,20 0,17-9,8-12,-6-20</inkml:trace>
  <inkml:trace contextRef="#ctx0" brushRef="#br0" timeOffset="3385">9108 8219,'-13'-15,"-16"5,29 10,0 0,0 0,-30 2,30-2,0 0,-33 19,33-19,-41 38,14 23,17-4,38-6,13-19,17-21,3-36,-11-47,-28-61,-50-26,-30 41,2 30,14 33,13 29,16 38,20 50,27 58,17 37,-5-1,-12-29,-2-37,13-28</inkml:trace>
  <inkml:trace contextRef="#ctx0" brushRef="#br0" timeOffset="4004">9475 7776,'1'-4,"-6"18,5-14,0 0,2 70,-2-70,28 134,18 39,-3-20,-19-50,-5-47,-11-45,0-41,2-45,9-20,-2 38,30 58,25 50,12 41,-18 17,-39-18,-69-32,-61-44,-69-50,-2-18,60 11</inkml:trace>
  <inkml:trace contextRef="#ctx0" brushRef="#br0" timeOffset="4521">10183 8431,'43'-40,"-20"-1,-23 41,10-32,-8 13,-19 4,-20 19,6 36,9 30,28 5,32-16,19-14,-5-29,-7-36,-15-38,-30-8,-17 16,18 35,-1 18,10 35,7 19,4-2,-8-20,6-15</inkml:trace>
  <inkml:trace contextRef="#ctx0" brushRef="#br0" timeOffset="4993">10954 8292,'-5'-11,"-46"-13,51 24,-79-21,3 16,19 36,28 32,41 11,32-5,19-9,-2-24,-8-32</inkml:trace>
  <inkml:trace contextRef="#ctx0" brushRef="#br0" timeOffset="5372">11107 7692,'1'30,"-10"35,9-65,-3 106,-3 17,12 20,-3-14,2-24,1-32,-7-27</inkml:trace>
  <inkml:trace contextRef="#ctx0" brushRef="#br0" timeOffset="5709">11352 8158,'9'-7,"-19"8,10-1,0 0,0 0,-33 18,33-18,0 0,-64 34,64-34,-93 38,21-4,36-4,42-6,38 2,28-7,19 6,7 24,-9 18</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2:03.987"/>
    </inkml:context>
    <inkml:brush xml:id="br0">
      <inkml:brushProperty name="width" value="0.05292" units="cm"/>
      <inkml:brushProperty name="height" value="0.05292" units="cm"/>
      <inkml:brushProperty name="color" value="#0070C0"/>
    </inkml:brush>
  </inkml:definitions>
  <inkml:trace contextRef="#ctx0" brushRef="#br0">12367 360,'4'-14,"-18"-11,14 25,0 0,0 0,-27-29,27 29,0 0,-41-25,41 25,-64-16,-18 4,82 12,0 0,0 0,0 0,0 0,0 0,0 0,0 0,0 0,0 0,0 0,0 0,0 0,0 0,0 0,0 0,-95-1,95 1,0 0,0 0,0 0,0 0,0 0,0 0,0 0,0 0,0 0,0 0,0 0,0 0,0 0,0 0,-86 14,86-14,0 0,0 0,0 0,0 0,0 0,0 0,0 0,0 0,0 0,0 0,0 0,0 0,0 0,-65 45,65-45,0 0,0 0,0 0,0 0,0 0,0 0,0 0,0 0,0 0,0 0,0 0,0 0,-42 68,42-68,0 0,0 0,0 0,0 0,0 0,0 0,0 0,-41 72,41-72,0 0,0 0,0 0,0 0,0 0,0 0,0 0,0 0,0 0,0 0,-59 65,59-65,0 0,0 0,0 0,0 0,0 0,0 0,0 0,0 0,0 0,-51 56,51-56,0 0,0 0,0 0,0 0,0 0,0 0,0 0,0 0,-28 61,28-61,0 0,0 0,0 0,0 0,0 0,0 0,0 0,-3 90,3-90,0 0,0 0,0 0,0 0,0 0,0 0,10 104,-10-104,0 0,0 0,0 0,0 0,0 0,3 101,-3-101,0 0,0 0,0 0,0 0,-7 90,7-90,0 0,0 0,0 0,-4 94,4-94,0 0,0 0,15 108,-15-108,0 0,30 123,-30-123,30 126,-32-30,-39-21,-27-13,0-4,8-4,-3 0,-2-15,-18-20,-20-30,-21-23,2-10,-6 5,6 14,17 14,1 12,-14-8,-21-12,-7-4,-2-2,5 15,11 17,8 9,-11 2,-16 4,25 2,17 26,34 16,5 26,13 14,4-8,-16 0,8-6,-11 4,-7 6,5-12,-14-6,-17 6,-2-7,17 3,21 7,0 11,13 5,6 3,0-7,7 9,25-7,-1 8,4-18,-3-20,5-7,8-6,10-5,-1-4,-15-11,6-19,-5-9,8-6,3 1,0-3,0-5,-2-4,2 1,4-12,13-20,11-22,9-13,-10-3,-6 11,-9 20,-3 4,-2 17,11 12,-11 15,-6 32,-20 15,-13-7,2-13,-9-14,-5-13,-9-5,-3-19,-9-15,-16-22,0-20,25-11,10-17,4 19,-1 11</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3:07.145"/>
    </inkml:context>
    <inkml:brush xml:id="br0">
      <inkml:brushProperty name="width" value="0.05292" units="cm"/>
      <inkml:brushProperty name="height" value="0.05292" units="cm"/>
      <inkml:brushProperty name="color" value="#0070C0"/>
    </inkml:brush>
  </inkml:definitions>
  <inkml:trace contextRef="#ctx0" brushRef="#br0">6156 11366,'0'0,"-3"1,3-1,0 0,0 0,-24 3,24-3,0 0,-59-5,59 5,-84-13,-37-6,-38 5,-5 25,-11 18,-13 13,-19 1,2-4,-8-6,-15-24,-18-29,-29-34,2-7,65 25,40 19,27 31,-2 25</inkml:trace>
  <inkml:trace contextRef="#ctx0" brushRef="#br0" timeOffset="722">5152 13588,'-45'12,"-47"4,-14-1,-16-8,-27-13,-27-7,-33-1,-19 1,4 3,21 2,46 13</inkml:trace>
  <inkml:trace contextRef="#ctx0" brushRef="#br0" timeOffset="9411">14478 3632,'16'74,"10"-4,25-3,25 3,32 10,39 0,24-6,38 6,47 15,47 7,45-6,31-9,7-5,1-2,-13 8,14 2,-3 15,-1 31,-36 7,-39 11,-29 26,-36 28,-60 16,-79-5,-59-4,-25 40,1 24,1-1,-25-5,-32-30,-10-4,1-15,-14-13,4-32,21-63,31-34,11-38,-4-35,2-5,14 4,14 5,0-11,6-14,7-9,0-11,-16 5,-13-7,-18 4,3-4,9 20,-7 25,-21 44,-41 33,-49-17,-28-38,1-40,48-26,43-16,17-2,-7-13,-24 48,-17 41</inkml:trace>
  <inkml:trace contextRef="#ctx0" brushRef="#br0" timeOffset="10111">22192 12234,'-15'-2,"-46"-16,61 18,-110-39,-29 32,-5-2,-1 10,6 13,6-5,-38-12,-16-41,-26-24,12 21,48 47,27 44</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5:41.136"/>
    </inkml:context>
    <inkml:brush xml:id="br0">
      <inkml:brushProperty name="width" value="0.05292" units="cm"/>
      <inkml:brushProperty name="height" value="0.05292" units="cm"/>
      <inkml:brushProperty name="color" value="#0070C0"/>
    </inkml:brush>
  </inkml:definitions>
  <inkml:trace contextRef="#ctx0" brushRef="#br0">17710 5145,'0'-2,"6"-1,-6 3,0 0,0 0,0 0,0 0,10 0,-10 0,0 0,0 0,0 0,11 3,-11-3,0 0,0 0,17 14,-17-14,0 0,36 43,-36-43,53 51,5 0,30 4,8-6,0-11,1-23,-10-8,0 3,-20-4,-9-9,-15-8,-9 6,-3 1,-15 8,-14 0,-9 1,-2-4,-10-9,5-17,-6-22,4-18,-1-3,6 19,-3 17,3 17,8 10,5 7,16 20,24 40,32 32,-6 2,-36-8,-58-26,-47-23,-30-24,-18-30,-3 2,5-2,13-4,-5 10</inkml:trace>
  <inkml:trace contextRef="#ctx0" brushRef="#br0" timeOffset="4859">19780 6152,'6'-25,"-11"11,5 14,0 0,0 0,0 0,-10 1,10-1,0 0,0 0,-12 15,12-15,0 0,-9 31,9-31,-2 46,12 11,-10-57,7 65,-10 10,-10 1,-16-7,-20 5,-25-8,-18-13,-28-19,-21-14,-7-10,-14-5,-16-7,-6-1,-10 11,40 8,17-1,42 4,30-10,26-4,32-4,7-1,5-5,12-11,7-1,21-9,7 2,18-3,1-3,-2-6,-18 2,-41 13,-31 15,-43 13,-23 16,-2 14,15 9,25 11,16 3,29 6,45 5,36 5,51-4,50 15</inkml:trace>
  <inkml:trace contextRef="#ctx0" brushRef="#br0" timeOffset="9592">17867 7372,'-8'-31,"1"12,7 19,0 0,0 0,-7-13,7 13,0 0,3-3,-3 3,31 14,31 17,-62-31,79 33,-7-5,-18-8</inkml:trace>
  <inkml:trace contextRef="#ctx0" brushRef="#br0" timeOffset="10252">18265 7487,'40'32,"8"11,-48-43,55 41,6-12,-3-6,0 2,-6-9,5 8,-3 3,-10 1,-6 2,-24-14,-6-3,-4-15,-2-18,3-16,-13-7,-10 1,6 13,0 9,13 10,17 6,8 7,-9 4,-6 0,-14 0,-9-1,-25-10,-23-17,-8-1,-8-9,-2-2,-2-3,12 6,10 19,5 18,27 10,7 16</inkml:trace>
  <inkml:trace contextRef="#ctx0" brushRef="#br0" timeOffset="11048">17989 7504,'40'-35,"-14"3,-26 32</inkml:trace>
  <inkml:trace contextRef="#ctx0" brushRef="#br0" timeOffset="11825">17920 7389,'-20'-12,"13"10,20 9,30 16,36 10,16 12,9 5,-11-4,0 2,-17 7,-15-5,-10-11,-13-8,-26-18,-12-10,-2-7,-11-23,7-24,3-12,23-6,11 20,-21 23,-14 18,-2 10,10 32,22 37,9 14,-3 7,-28-16,-60-23,-57-24,-55-33,-15-7,25-4,38 8,55 2,22-6</inkml:trace>
  <inkml:trace contextRef="#ctx0" brushRef="#br0" timeOffset="12919">17886 5038,'-20'-30,"3"11,17 19,0 0,0 0,0 0,-5-5,5 5,0 0,0 0,7 7,-7-7,0 0,35 40,-35-40,88 72,48 10,19 3,-2-20,-23-10,-13-3,-35-4,-35-13,-31-13,-16-18,-7-14,-24-42,-15-47,-7-25,1 9,23 76,21 36,6 17,12 50,15 34,-2 10,-29-6,-25-14,-21-20,-62-23,-61-22,-17-15</inkml:trace>
  <inkml:trace contextRef="#ctx0" brushRef="#br0" timeOffset="22772">22984 4485,'25'-3,"-23"1,-2 2,0 0,0 0,-2 5,2-5,0 0,7 44,-7-44,14 88,-1 47,11 28,8 14,21 49,11-1,-14-26,-33-42,-52-47,-39-73,-29-26,-22-48,-2 2,-3 3,-2 3,8 11,21 8,23-3,29 5,31 4,18 3,3 1,6-2,17-9,8 3</inkml:trace>
  <inkml:trace contextRef="#ctx0" brushRef="#br0" timeOffset="23096">22372 5802,'42'-29,"-20"-6,-22 35,0 0,0 0,8-15,-8 15,0 0,3-5,-3 5,-5 0,-23 2,28-2,0 0,0 0,-53 6,53-6,0 0,-82 37,82-37,-76 38,23 21,14-2,9 13,4-27,44 13,72 1,53 37,26-11,-35 14</inkml:trace>
  <inkml:trace contextRef="#ctx0" brushRef="#br0" timeOffset="24217">23035 7028,'7'1,"-10"24,3-25,0 0,-23 78,23-78,-31 111,10 24,21 43,15 24,5-24,-4-30,-25-37,-14-31,-26-32,-46-24,-34-54,-34-46,17 22,31 16,47 34,21 5,30-3,16 1,2 0,9-23,5-8,4-40,10 11,-1 22,4 22,-7 17,-10 3,-12 1,-9 14,-19 25,-6-27,-18 28,7 7,-4-16,15 15,21-19,29 16,47 1,15 12,-12-26,-27 4</inkml:trace>
  <inkml:trace contextRef="#ctx0" brushRef="#br0" timeOffset="25504">23176 9544,'10'3,"-10"-3,0 0,0 0,0 0,-6 1,6-1,0 0,-20 7,20-7,-44 49,1 31,18 26,30 62,18 27,-7-14,-5-11,-9-39,-15-40,-23-16,-21-24,-23-40,-27-25,-3-29,27 13,20-9,30 19,9-10,7 10,-1 10,-2-3,19 12,24 12,20-8,23-2,13-20,-1-13,-29-1,-25 22,-19-1,-9 4,-27 12,-15 1,-14 38,-13 1,-8 0,14 14,14-13,24 11,31 23,61 30,39 7,26 15,-21-11</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9:08.647"/>
    </inkml:context>
    <inkml:brush xml:id="br0">
      <inkml:brushProperty name="width" value="0.05292" units="cm"/>
      <inkml:brushProperty name="height" value="0.05292" units="cm"/>
      <inkml:brushProperty name="color" value="#0070C0"/>
    </inkml:brush>
  </inkml:definitions>
  <inkml:trace contextRef="#ctx0" brushRef="#br0">19692 11445,'8'20,"-14"1,6-21,0 0,0 0,-2 27,2-27,0 0,-11 47,11-47,9 65,4 10,-30-11,-20-14,-22-32,-29-20,-32-35,-29-13,-14-6,-1 22,0 16,25 27,20 22,12 14,-3-3,-13-18,-16-12,-16-21,-15-28,-11-14,-7 2,3 10,3 7,13 5,14-3,28-9,33-12,53-8,67-1,71 4</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39:49.358"/>
    </inkml:context>
    <inkml:brush xml:id="br0">
      <inkml:brushProperty name="width" value="0.05292" units="cm"/>
      <inkml:brushProperty name="height" value="0.05292" units="cm"/>
      <inkml:brushProperty name="color" value="#0070C0"/>
    </inkml:brush>
  </inkml:definitions>
  <inkml:trace contextRef="#ctx0" brushRef="#br0">1804 6625,'-10'-12,"2"4,8 8,0 0,0 0,0 0,-12-4,12 4,0 0,0 0,-17-7,17 7,0 0,-38 2,38-2,-59 5,-17-4,-2-11,15 9,30 12,23 12,7 12,-10 28,-6 18,-9 20,-4 11,3 11,2-7,11 21,4 13,27 4,8 5,-22 2,-19-13,5-23,5-41,4-26,4-13,8-24,13-11,46-16,61 8,57-19,56 10,1 24,-37 37</inkml:trace>
  <inkml:trace contextRef="#ctx0" brushRef="#br0" timeOffset="16005">5496 7610,'8'-10,"-5"-2,-3 12,0 0,0 0,0 0,0 0,0-7,0 7,0 0,0 0,0 0,-3-5,3 5,0 0,0 0,-5 1,5-1,0 0,-10 3,10-3,-21 3,-18-5,39 2,0 0,-58-9,58 9,-76-9,-8 6,8 22,8 17,5 8,-16-11,-18-19,-18-9,-18-19,-15-12,-7-3,6 11,14 5,28 21,0-4,8 11,-7 6,-11-12,-11 1,-6-25,1 6,5-2,11-5,-2 26,-3 1,-7 0</inkml:trace>
  <inkml:trace contextRef="#ctx0" brushRef="#br0" timeOffset="17669">2339 8410,'127'5,"22"-6,19-4,26 4,16 5,17-5,9-10,6-2,2-1,4 7,17 13,7 7,1 14,-4-4,-5 7,-11-3,-18 2,-46-14,-44-7,-56-3,-67-5</inkml:trace>
  <inkml:trace contextRef="#ctx0" brushRef="#br0" timeOffset="18615">4801 6585,'13'-48,"-11"-9,-2 57,4-64,-6-15,-4-10,14-8,-5-13,6-4,6 9,4 20,-1 26,-4 26,-4 22,7 22,20 26,16 28,-8 6,-18-3,-9-31,-12-23,-1-29,-7-31,-11-37,-19-16,-12 22,-3 24,-24 18,-35 25,-14 13,4 21,20 10</inkml:trace>
  <inkml:trace contextRef="#ctx0" brushRef="#br0" timeOffset="39703">3208 9558,'0'-1,"0"2,0-1,0 0,0 0,0 0,0-1,0 1,0 0,0 0,-6 1,6-1,0 0,-21 1,21-1,-31 1,-4 1,35-2,0 0,-29-1,29 1,-19-5,18 3,1 2,0 3,1 8,-3 6,-6 3,4 17,-2 13,11 23,-4-9,6 8,-8 7,8-8,-5-12,0-35,-2-10,0-9,0-1,5 5,6-1,11 2,-6-5,-4-4</inkml:trace>
  <inkml:trace contextRef="#ctx0" brushRef="#br0" timeOffset="40489">3343 9600,'12'-10,"-3"0,-9 10,0 0,0 0,0 0,0 0,0 0,0 0,0 0,10-6,-10 6,0 0,0 0,0 0,0 0,0 0,0 0,9 0,-9 0,0 0,0 0,0 0,0 0,0 0,5 3,-5-3,0 0,0 0,0 0,0 0,6 6,-6-6,0 0,0 0,0 0,1 11,-1-11,0 0,0 0,3 23,-3-23,0 0,3 27,-3-27,29 51,18 7,1 5,-5 6,-8 9,-15-6,-23-22,-11 3,-8-23,2 2,9-4,-2 1,-2-11,-12 0,-14-2,10-8,4 1,15-7,12-1</inkml:trace>
  <inkml:trace contextRef="#ctx0" brushRef="#br0" timeOffset="41768">3831 9474,'-30'2,"6"10,24-12,0 0,-17 30,17-30,-19 57,13 34,3 22,0 2,1-13,5-12,7-21,-7-36,3-19,-6-6,0-8</inkml:trace>
  <inkml:trace contextRef="#ctx0" brushRef="#br0" timeOffset="44131">3795 10254,'22'-1,"22"5,-44-4,0 0,59 8,-59-8,77 5,28 7,39 0,21 3,29 0,21-2,5-7,31 7,21-12,16-3,18-3,14-4,16-2,36 5,13-3,29-3,13 1,17 2,12 1,17 1,20-1,30 1,11 10,5 7,19 6,-8-2,-8-2,-11-11,-13 1,6 7,-6 10,-12 2,0 7,-3 3,-4 8,-28-2,-26-5,-27-6,-35-1,-10-1,-23-3,-38-16,-28-10,-39 2,-25-12,-15 2,-9 19,-15-2,-2 11,-29 19,-9-20,-11 22,23-4,9 3,8-12,-26 7,-9-17,-21 8,-18-6,-7 4,-24-13,-31-1,-27-4,-7-1,-2-2,0-7,0-13,2-13,0 10,-7-15,11-29,4-24,12-19,-3-44,-14-9,-13 6,-9-1,1 12,13 52,4 39,10 26,-7 22,-12 9,-42 10,-43-16,-43 13,-45-16,-51 7,-56-7,-43-25,-47 8,-39-14,-32-3,-32 6,-29-6,-12 2,-35 3,4 18,2-1,-5 9,-5-4,4-6,0 1,-6 3,-6 9,-4 7,5 3,-15-1,8 0,1 4,18 3,10-2,8 3,25-3,14 3,25 0,18 6,27 5,23 9,-12 15,45-2,39 7,47-13,30-4,31-5,26-2,29 4,22-5,20 6,11 1,13-10,28-6,10 1,-16-12,-10-2,23 6</inkml:trace>
  <inkml:trace contextRef="#ctx0" brushRef="#br0" timeOffset="45192">23104 10137,'11'-11,"21"-7,-32 18,0 0,57 1,-57-1,81 21,31 0,28 8,-1 13,-13-3,-21-37,-20-1,-27 6</inkml:trace>
  <inkml:trace contextRef="#ctx0" brushRef="#br0" timeOffset="45435">24207 10273,'22'5,"-19"-3,-3-2,0 0,0 0,0 0,-10 3,10-3,0 0,0 0,-23 18,23-18,0 0,-32 36,32-36,-41 44,0-18,19 36,18-46,17 5</inkml:trace>
  <inkml:trace contextRef="#ctx0" brushRef="#br0" timeOffset="45634">24236 10379,'27'-25,"-26"-36,-1 61,0 0,-21-31,21 31,-43-62,-24 1,-5 23,11 15,10 4</inkml:trace>
  <inkml:trace contextRef="#ctx0" brushRef="#br0" timeOffset="46656">24351 9662,'-12'27,"12"42,0-69,6 99,5 62,4-12,-12 16,-11-58,-3-9,1-33,7-54,4-8,4-4,18-1,8 4,10 7,6 2,-10 0,-18-5,-14-2,-4-2,-3-3,-1-5,8-15,0-15,25-23,9-20,-10-6,-16 4,-10 12,-4-3,-5-15,1 1,2 5,-6 34,3-6,-1 36,1 0,2 8,-4-1,-10 2,-4 1,0-6,-2 2,-3 4,-18-8,-7 8,0 0,-7 13</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41:59.413"/>
    </inkml:context>
    <inkml:brush xml:id="br0">
      <inkml:brushProperty name="width" value="0.05292" units="cm"/>
      <inkml:brushProperty name="height" value="0.05292" units="cm"/>
      <inkml:brushProperty name="color" value="#0070C0"/>
    </inkml:brush>
  </inkml:definitions>
  <inkml:trace contextRef="#ctx0" brushRef="#br0">10823 12438,'63'-20,"-25"2,-38 18,40-11,24 12,30 13,31 5,25 1,28-3,33-6,13-4,14-1,18 1,13-3,21 17,12-7,-5-2,-1-6,7-9,-8-10,7-7,4-3,-9 3,-16-1,-6 3,-13 1,-10 11,3 12,-4 4,-25 0,-38 1,-33 6,-24 9</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8:43:05.559"/>
    </inkml:context>
    <inkml:brush xml:id="br0">
      <inkml:brushProperty name="width" value="0.05292" units="cm"/>
      <inkml:brushProperty name="height" value="0.05292" units="cm"/>
      <inkml:brushProperty name="color" value="#0070C0"/>
    </inkml:brush>
  </inkml:definitions>
  <inkml:trace contextRef="#ctx0" brushRef="#br0">17823 7670,'-18'-10,"-4"9,22 1,0 0,0 0,-34 9,34-9,0 0,-50 14,50-14,-75 16,-10-11,-6-1,-15 5,-16-7,-23 1,-7-1,-8-3,0-1,5 0,-14-3,-11-5,-7 7,9 3,-5 3,-12-7,-9-3,-21 0,-10 9,-9 3,-6 8,0 4,-5 7,-7-3,11 0,-17 1,-15-10,-1-2,-9-4,2-4,-3-3,-11-2,-5-2,5 3,16 7,10 1,3 0,11-3,6-12,4-6,5-2,2 0,1 1,-7 6,-1 5,9-10,-2-3,5-1,-21 3,27 3,-2-6,9 2,2 9,7 0,11 9,19 1,38-11,30-1,24 0</inkml:trace>
  <inkml:trace contextRef="#ctx0" brushRef="#br0" timeOffset="1000">7799 6558,'-5'-15,"19"0,-14 15,0 0,0 0,34-8,-34 8,0 0,55 4,-55-4,86 3,27 0,26 7,24-5,23-1,14 0,13 1,4-3,2-2,7-5,6 4,-12 1,-11 2,-14-8,-13-6,-10-6,-7-4,4 8,18 11,-11 21,-28 13</inkml:trace>
  <inkml:trace contextRef="#ctx0" brushRef="#br0" timeOffset="35454">2823 9547,'-9'-18,"4"8,5 10,0 0,0 0,0 0,-1-10,1 10,0 0,0 0,-2-7,2 7,0 0,-8-10,8 10,-32-10,-18 6,50 4,-61 0,-4-11,13 7,12 9,1 2,-4 13,4 16,3 27,13 9,13 27,8 20,-9 16,-9 20,-9 3,-1 23,0 9,18 24,22 5,22 20,-9-20,-3-16,-7-40,4-56,7-50,-5-37,13 2,43-13,80-3,44-5,22 30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3:43.669"/>
    </inkml:context>
    <inkml:brush xml:id="br0">
      <inkml:brushProperty name="width" value="0.05292" units="cm"/>
      <inkml:brushProperty name="height" value="0.05292" units="cm"/>
      <inkml:brushProperty name="color" value="#0070C0"/>
    </inkml:brush>
  </inkml:definitions>
  <inkml:trace contextRef="#ctx0" brushRef="#br0">4915 7961,'0'-8,"0"-1,0 9,0 0,0 0,0 0,0 0,4-8,-4 8,0 0,0 0,0 0,5-1,-5 1,0 0,0 0,14 19,-14-19,0 0,25 28,-25-28,33 52,9 11,-3 7,-7 16,-9-5,-13-14,-6-17,-1-13,-9-9,-5-14,-3-4,-13-1,-17 3,-9-7,-15-7,-9 6,-9 3,-1-9,11 10,-8-19,13 11,-9-13,-1 5,4 0,24 3,28 9,14-2,4 0,1-1,0-1,2 0,-1 0,2 0,2 0,-2-3,-5-9,1-5,-7-12,-5-16,0-20,-8-32,16 0,12 15,-2 7,-1 24,-10 20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4:21.868"/>
    </inkml:context>
    <inkml:brush xml:id="br0">
      <inkml:brushProperty name="width" value="0.05292" units="cm"/>
      <inkml:brushProperty name="height" value="0.05292" units="cm"/>
      <inkml:brushProperty name="color" value="#0070C0"/>
    </inkml:brush>
  </inkml:definitions>
  <inkml:trace contextRef="#ctx0" brushRef="#br0">4745 9795,'1'-4,"-6"2,5 2,0 0,0 0,-22-1,22 1,0 0,-61-2,61 2,-86 4,-16 5,-8-5,14 3,19-11,25 6,12-14,22 1,12 7</inkml:trace>
  <inkml:trace contextRef="#ctx0" brushRef="#br0" timeOffset="350">4620 9799,'0'-1,"-1"1,1 0,0 0,0 0,-11-6,11 6,0 0,-48-3,48 3,-107-17,-40 0,-26-1,-11 8,39 3,56 24</inkml:trace>
  <inkml:trace contextRef="#ctx0" brushRef="#br0" timeOffset="13498">5157 9672,'-2'-20,"-8"-2,10 22,0 0,0 0,-14-22,14 22,0 0,-1-5,1 5,18 12,43 34,-61-46,83 49,9-19,-7-17,-13-28,-1-18,-6-5,-1 3,14 11,42 31,31 15,14 14,-6-10,-16-19,-1-21,-11-15,15 3,-1-3,-3 15,27 32,22 20,7 18,-15-8,-13-10,2-21,-14-17,-3-17,0-11,5 5,12 11,17 18,29 24,6 3,-17-10,-4-8,3-15,5-10,-11-6,5-2,-10 7,9 13,20 15,13 22,-2-1,-9-6,-11-5,-11-8,-2-12,-9-9,11-6,9 0,1-2,-27-6,-20-14,-19-8,-6 7,-2 24</inkml:trace>
  <inkml:trace contextRef="#ctx0" brushRef="#br0" timeOffset="14563">17097 8807,'120'25,"5"-11,29-19,8-15,7-9,10-5,17-9,26 6,20 2,36 12,28 25,11 12,8 4,-6-1,-1-7,-17-17,-9 0,6-12,-5 11,1 2,-20 11,-22-1,-31 4,-37-9</inkml:trace>
  <inkml:trace contextRef="#ctx0" brushRef="#br0" timeOffset="15892">3620 9789,'-51'-9,"-38"-3,-4 2,-8 0,-29-5,-28 5,-18 7,-14-3,-8-2,17-12,11-7,37-5,38 12</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5:58.763"/>
    </inkml:context>
    <inkml:brush xml:id="br0">
      <inkml:brushProperty name="width" value="0.05292" units="cm"/>
      <inkml:brushProperty name="height" value="0.05292" units="cm"/>
      <inkml:brushProperty name="color" value="#0070C0"/>
    </inkml:brush>
  </inkml:definitions>
  <inkml:trace contextRef="#ctx0" brushRef="#br0">10580 10833,'-2'-16,"-7"-1,9 17,0 0,0 0,0 0,7-12,-7 12,0 0,0 0,29-11,-29 11,0 0,54-4,-54 4,90-1,7 9,28 8,12 3,14 9,15 4,-6 6,-21 0,-21-4,-10-8,-20-15,-40-17,-35-18,-24-30,-21-18,-13-5,-10 15,-8 25,-1 18,11 23,19 19,33 22,39 16,48 7,37 11,-11-2,-41 0,-38-2,-47-2,-54-15,-32-16,-37-17,-1-9,28-12</inkml:trace>
  <inkml:trace contextRef="#ctx0" brushRef="#br0" timeOffset="2896">10453 7740,'-10'12,"-11"28,21-40,0 0,-24 59,24-59,-22 81,14 1,10-7,11-17,-2-22,12-17,10-17,15-15,27-10,34 2,34 5,29 4,24 2,22 4,16 4,0 5,11-1,-21 2,-17-2,-10 4,-12 3,-19 4,-25 0,-21-3,-13-8,-17-5,-16-4,-11 3,-8-1,0 5,2 0,-5 3,-11-4,-26-7,-8-17,-2-18,-8-18,4-16,10-8,12 33,5 37</inkml:trace>
  <inkml:trace contextRef="#ctx0" brushRef="#br0" timeOffset="4448">10997 8122,'9'-7,"-12"12,3-5,0 0,0 0,0 0,1 26,-1-26,0 0,0 0,0 45,0-45,0 0,-4 65,4-65,-10 74,-22 8,-17-9,-23-6,-30-11,-31-15,-25-16,-34-10,-21-11,-22-15,-10-11,1-10,-2-14,-2-12,0-4,6 4,-9 0,15 11,-7 2,11 1,17 2,14 1,28 0,35 9,43 5,26 11,15 2,18 7,13 0,8-4,13 1,7-4,16 0,28 5,31-4,21 5,1 10,-18 3,-36 3,-42-6,-32 7,-48-11,-34 8,-6-6,8 9,32 15,31 19,20 11,17 9,10 3,-1 7</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6:47.580"/>
    </inkml:context>
    <inkml:brush xml:id="br0">
      <inkml:brushProperty name="width" value="0.05292" units="cm"/>
      <inkml:brushProperty name="height" value="0.05292" units="cm"/>
      <inkml:brushProperty name="color" value="#0070C0"/>
    </inkml:brush>
  </inkml:definitions>
  <inkml:trace contextRef="#ctx0" brushRef="#br0">11313 3470,'19'-8,"2"3,-21 5,0 0,56-7,-56 7,67 2,18-4,13-6,14 0,-1-7,12-2,2 1,0 10,1 10,-12 9,-23 9</inkml:trace>
  <inkml:trace contextRef="#ctx0" brushRef="#br0" timeOffset="963">5210 6479,'-14'-14,"-49"-8,63 22,-106-9,-22 2,-25-2,-12 13</inkml:trace>
  <inkml:trace contextRef="#ctx0" brushRef="#br0" timeOffset="1869">23102 5160,'-115'-24,"-22"-2,-2 13,4 21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7:38.714"/>
    </inkml:context>
    <inkml:brush xml:id="br0">
      <inkml:brushProperty name="width" value="0.05292" units="cm"/>
      <inkml:brushProperty name="height" value="0.05292" units="cm"/>
      <inkml:brushProperty name="color" value="#0070C0"/>
    </inkml:brush>
  </inkml:definitions>
  <inkml:trace contextRef="#ctx0" brushRef="#br0">21822 5760,'8'-14,"-8"-1,0 15,0 0,0 0,0 0,0 0,0 0,-2-6,2 6,0 0,0 0,0 0,0 0,-6-3,6 3,0 0,0 0,0 0,-20-2,20 2,0 0,0 0,-31 2,31-2,0 0,-46 13,46-13,-51 11,-2-7,-7 3,-9 12,-9-20,-18 22,-9-19,-15 17,4-21,-11 4,-7-25,1-4,-2 6,19 10,34 15</inkml:trace>
  <inkml:trace contextRef="#ctx0" brushRef="#br0" timeOffset="30938">11510 9039,'2'0,"-3"-4,1 4,0 0,0 0,-4-15,4 15,0 0,3-18,-3 18,-4-29,-9-12,13 41,-14-54,-11-20,-11-20,-2-17,13-11,11 1,16-1,20 10,-11 23,-8 28,-4 28,-4 21,9 9,16 13,14 23,4 15,13 20,26 5,-4-8,-29-15,-29-16,-20-28,-23-25,-27-35,-15-18,-2-3,6 17,17 26,11 21,-16 17,-12 8,5 9,-2 16,11 12,5 6,21 7,17 5</inkml:trace>
  <inkml:trace contextRef="#ctx0" brushRef="#br0" timeOffset="34542">15755 5751,'7'16,"-12"26,5-42,0 0,-14 63,14-63,-16 91,-8 24,6 1,8-12,17-27,8-21,18-11,9-8,14 3,12-6,22-6,23-10,25 6,20 5,15-3,33 2,25-8,22 1,17-10,12-7,5-11,1 5,17 8,14-6,10-3,7-1,9-4,-14-4,15 16,5 13,12 0,-10 6,-35-5,-16 17,-21-16,-1 19,-21-12,-36 1,-42-23,-59-17,-15-24,-11-9,-12-18,-15-2,-18-7,-28-10,-32-23,-8-10,-7-8,-2 21,3 26,-2 48,-8-24,-18 22,-16 8,-10 7,-15 13,-17 24,-19-21,-17 16,-19-13,-8 8,-19-3,-13-2,-6-12,-8-2,-9 7,2-9,-5 1,-4 2,1 3,3-3,-2-5,-10-14,-3 13,-3-5,0 7,-5-1,4-10,9 4,10 1,0-2,11-8,4 2,3-4,14 0,9-3,21 1,23 11,6 7,10 12,3 11,1-3,1-1,8-1,-2 2,-15-1,10 8</inkml:trace>
  <inkml:trace contextRef="#ctx0" brushRef="#br0" timeOffset="53731">7175 8098,'24'-17,"-9"-7,-15 24,0 0,0 0,0 0,4-25,-4 25,0 0,0 0,-3-22,3 22,0 0,-14-8,14 8,-36-3,-37 15,73-12,-115 15,-23-14,22-1,21-7,2-8,20 3,31 0</inkml:trace>
  <inkml:trace contextRef="#ctx0" brushRef="#br0" timeOffset="54488">11090 7944,'20'-12,"2"5,-22 7,0 0,0 0,0 0,32-3,-32 3,0 0,0 0,13 0,-13 0,0 0,-5 0,5 0,-46-3,-41-3,87 6,-111-7,-5 5,-3 4,19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1-28T17:48:40.133"/>
    </inkml:context>
    <inkml:brush xml:id="br0">
      <inkml:brushProperty name="width" value="0.05292" units="cm"/>
      <inkml:brushProperty name="height" value="0.05292" units="cm"/>
      <inkml:brushProperty name="color" value="#0070C0"/>
    </inkml:brush>
  </inkml:definitions>
  <inkml:trace contextRef="#ctx0" brushRef="#br0">21696 9609,'-21'3,"-10"3,31-6,0 0,-42 2,42-2,-58-8,-7-6,-8 5,-27-3,-19-2,-14-7,2 8,21 17,30 6</inkml:trace>
  <inkml:trace contextRef="#ctx0" brushRef="#br0" timeOffset="1130">7341 5838,'17'-18,"-16"12,-1 6,0 0,0 0,0 0,-3-3,3 3,0 0,0 0,-19 0,19 0,0 0,-48 0,48 0,-81 16,-16-6,-20-1,-9-3,-9-7,6 2,18-7,14 2,30 0,34 4,30 0,11-3,35 0</inkml:trace>
  <inkml:trace contextRef="#ctx0" brushRef="#br0" timeOffset="3103">5532 9521,'13'-53,"-10"3,-3 50,23-38,21-11,30 5,30 14,26 18,25 28,6 24,-6 17,-20 16,-33 18,-28 20,-30 17,-44 7,-41 12,-24 4,-7-8,7-9,-19-26,-30-18,-34-31,-22-34,-19-51,7-33,-9-42,24-36,43-38,54-35,52-16,70 22,59 20,73 36,81 47,74 66,43 73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1/28/2014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E5BEC-EF3C-CB49-AA62-B7D8AAD5E310}"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6F4631-6565-1349-A642-4DA86A40DA3E}"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70BDC-940E-7B42-8938-7E87C4E2FF8A}"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1D756C-63E5-FC49-B16E-0F72D453C34C}"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53DB39-F8B6-DF45-A5B7-D9E4F9716B3D}"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340003-1061-5F46-931E-2063F353CAE8}"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588E0-F722-E94E-933E-AE2FD28E5E60}" type="datetime3">
              <a:rPr lang="en-US" smtClean="0"/>
              <a:t>28 January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F3693A-F9EE-1F40-B6B8-81A671E6D865}" type="datetime3">
              <a:rPr lang="en-US" smtClean="0"/>
              <a:t>28 January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4A54D-1A85-FB47-8C0A-AB81C565F0FE}" type="datetime3">
              <a:rPr lang="en-US" smtClean="0"/>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B3D78E-CAB4-C249-873E-7D0F5E7AC205}"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F7BF0-65C1-2D47-9990-93C6B3189C43}" type="datetime3">
              <a:rPr lang="en-US" smtClean="0"/>
              <a:t>28 January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3B05DD-A35E-E34B-9C43-9DF36E948103}" type="datetime3">
              <a:rPr lang="en-US" smtClean="0"/>
              <a:t>28 January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tatic.rust-lang.org/doc/master/rust.html#if-expressions"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ustomXml" Target="../ink/ink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hyperlink" Target="http://rust-class.org/improving-rusts-error-messages.html" TargetMode="Externa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ustomXml" Target="../ink/ink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ustomXml" Target="../ink/ink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ustomXml" Target="../ink/ink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ustomXml" Target="../ink/ink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ustomXml" Target="../ink/ink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ithub.com/graydon/rust/wiki" TargetMode="Externa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ail.mozilla.org/pipermail/rust-dev/2013-August/005409.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ustomXml" Target="../ink/ink1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customXml" Target="../ink/ink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mailto:evans@virginia.edu" TargetMode="Externa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hyperlink" Target="http://stackoverflow.com/search?q=%5brust%5d+file_reader" TargetMode="Externa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omputerhistory.org/revolution/memory-storage/8/326" TargetMode="External"/><Relationship Id="rId7" Type="http://schemas.openxmlformats.org/officeDocument/2006/relationships/image" Target="../media/image38.emf"/><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customXml" Target="../ink/ink21.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customXml" Target="../ink/ink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png"/><Relationship Id="rId7" Type="http://schemas.openxmlformats.org/officeDocument/2006/relationships/customXml" Target="../ink/ink24.xml"/><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45.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hyperlink" Target="https://www.youtube.com/watch?v=bmXumtgwtak&amp;feature=youtu.be&amp;t=4m25s" TargetMode="Externa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2.emf"/><Relationship Id="rId4" Type="http://schemas.openxmlformats.org/officeDocument/2006/relationships/customXml" Target="../ink/ink2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youtube.com/watch?v=YsWBJ_usRck&amp;t=2m18s" TargetMode="External"/><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customXml" Target="../ink/ink28.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upload.wikimedia.org/wikipedia/commons/7/77/Unix_history-simple.svg" TargetMode="External"/><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customXml" Target="../ink/ink2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customXml" Target="../ink/ink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wbthomason/rustKernelTimer" TargetMode="External"/><Relationship Id="rId2" Type="http://schemas.openxmlformats.org/officeDocument/2006/relationships/hyperlink" Target="http://www.advenage.com/topics/linux-timer-interrupt-frequency.php" TargetMode="External"/><Relationship Id="rId1" Type="http://schemas.openxmlformats.org/officeDocument/2006/relationships/slideLayout" Target="../slideLayouts/slideLayout6.xml"/><Relationship Id="rId5" Type="http://schemas.openxmlformats.org/officeDocument/2006/relationships/image" Target="../media/image68.emf"/><Relationship Id="rId4" Type="http://schemas.openxmlformats.org/officeDocument/2006/relationships/customXml" Target="../ink/ink33.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bin"/><Relationship Id="rId1" Type="http://schemas.openxmlformats.org/officeDocument/2006/relationships/slideLayout" Target="../slideLayouts/slideLayout6.xml"/><Relationship Id="rId5" Type="http://schemas.openxmlformats.org/officeDocument/2006/relationships/image" Target="../media/image69.emf"/><Relationship Id="rId4" Type="http://schemas.openxmlformats.org/officeDocument/2006/relationships/customXml" Target="../ink/ink34.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customXml" Target="../ink/ink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IMG_3430.jpg"/>
          <p:cNvPicPr>
            <a:picLocks noChangeAspect="1"/>
          </p:cNvPicPr>
          <p:nvPr/>
        </p:nvPicPr>
        <p:blipFill rotWithShape="1">
          <a:blip r:embed="rId2">
            <a:extLst>
              <a:ext uri="{28A0092B-C50C-407E-A947-70E740481C1C}">
                <a14:useLocalDpi xmlns:a14="http://schemas.microsoft.com/office/drawing/2010/main" val="0"/>
              </a:ext>
            </a:extLst>
          </a:blip>
          <a:srcRect l="5237" t="23714" r="5244" b="1286"/>
          <a:stretch/>
        </p:blipFill>
        <p:spPr>
          <a:xfrm>
            <a:off x="-70560" y="1"/>
            <a:ext cx="9214560" cy="5143500"/>
          </a:xfrm>
          <a:prstGeom prst="rect">
            <a:avLst/>
          </a:prstGeom>
        </p:spPr>
      </p:pic>
      <p:sp>
        <p:nvSpPr>
          <p:cNvPr id="3" name="Subtitle 2"/>
          <p:cNvSpPr>
            <a:spLocks noGrp="1"/>
          </p:cNvSpPr>
          <p:nvPr>
            <p:ph type="subTitle" idx="1"/>
          </p:nvPr>
        </p:nvSpPr>
        <p:spPr>
          <a:xfrm>
            <a:off x="5115608" y="3705052"/>
            <a:ext cx="3794500" cy="1314450"/>
          </a:xfrm>
        </p:spPr>
        <p:txBody>
          <a:bodyPr/>
          <a:lstStyle/>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84138" y="371884"/>
            <a:ext cx="6823364" cy="1281546"/>
          </a:xfrm>
        </p:spPr>
        <p:txBody>
          <a:bodyPr>
            <a:noAutofit/>
          </a:bodyPr>
          <a:lstStyle/>
          <a:p>
            <a:pPr algn="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Class 4:</a:t>
            </a:r>
            <a:b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br>
            <a:r>
              <a:rPr lang="en-US" sz="6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Once Upon a Process</a:t>
            </a:r>
            <a:endParaRPr lang="en-US" sz="6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9</a:t>
            </a:fld>
            <a:endParaRPr lang="en-US"/>
          </a:p>
        </p:txBody>
      </p:sp>
      <p:sp>
        <p:nvSpPr>
          <p:cNvPr id="6" name="Rectangle 5"/>
          <p:cNvSpPr/>
          <p:nvPr/>
        </p:nvSpPr>
        <p:spPr>
          <a:xfrm>
            <a:off x="545531" y="1002191"/>
            <a:ext cx="4134085" cy="2585323"/>
          </a:xfrm>
          <a:prstGeom prst="rect">
            <a:avLst/>
          </a:prstGeom>
        </p:spPr>
        <p:txBody>
          <a:bodyPr wrap="square">
            <a:spAutoFit/>
          </a:bodyPr>
          <a:lstStyle/>
          <a:p>
            <a:r>
              <a:rPr lang="en-US" sz="5400" dirty="0" smtClean="0"/>
              <a:t>Rust Expressions and Functions</a:t>
            </a:r>
            <a:endParaRPr lang="en-US" sz="5400" dirty="0"/>
          </a:p>
        </p:txBody>
      </p:sp>
      <p:pic>
        <p:nvPicPr>
          <p:cNvPr id="7" name="Picture 6" descr="rust-class-orang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687" y="1"/>
            <a:ext cx="5765029" cy="5176501"/>
          </a:xfrm>
          <a:prstGeom prst="rect">
            <a:avLst/>
          </a:prstGeom>
        </p:spPr>
      </p:pic>
    </p:spTree>
    <p:extLst>
      <p:ext uri="{BB962C8B-B14F-4D97-AF65-F5344CB8AC3E}">
        <p14:creationId xmlns:p14="http://schemas.microsoft.com/office/powerpoint/2010/main" val="130950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57200" y="103006"/>
            <a:ext cx="4040188" cy="553248"/>
          </a:xfrm>
        </p:spPr>
        <p:style>
          <a:lnRef idx="2">
            <a:schemeClr val="accent2">
              <a:shade val="50000"/>
            </a:schemeClr>
          </a:lnRef>
          <a:fillRef idx="1">
            <a:schemeClr val="accent2"/>
          </a:fillRef>
          <a:effectRef idx="0">
            <a:schemeClr val="accent2"/>
          </a:effectRef>
          <a:fontRef idx="minor">
            <a:schemeClr val="lt1"/>
          </a:fontRef>
        </p:style>
        <p:txBody>
          <a:bodyPr tIns="0" bIns="0" anchor="ctr" anchorCtr="0">
            <a:noAutofit/>
          </a:bodyPr>
          <a:lstStyle/>
          <a:p>
            <a:pPr algn="ctr"/>
            <a:r>
              <a:rPr lang="en-US" sz="3600" dirty="0" smtClean="0"/>
              <a:t>Java / C / C++</a:t>
            </a:r>
            <a:endParaRPr lang="en-US" sz="3600" dirty="0"/>
          </a:p>
        </p:txBody>
      </p:sp>
      <p:sp>
        <p:nvSpPr>
          <p:cNvPr id="8" name="Content Placeholder 7"/>
          <p:cNvSpPr>
            <a:spLocks noGrp="1"/>
          </p:cNvSpPr>
          <p:nvPr>
            <p:ph sz="half" idx="2"/>
          </p:nvPr>
        </p:nvSpPr>
        <p:spPr>
          <a:xfrm>
            <a:off x="457200" y="668057"/>
            <a:ext cx="4040188" cy="2963466"/>
          </a:xfrm>
        </p:spPr>
        <p:txBody>
          <a:bodyPr/>
          <a:lstStyle/>
          <a:p>
            <a:pPr marL="0" indent="0">
              <a:buNone/>
            </a:pPr>
            <a:r>
              <a:rPr lang="en-US" i="1" dirty="0" smtClean="0"/>
              <a:t>IfStatement</a:t>
            </a:r>
            <a:r>
              <a:rPr lang="en-US" dirty="0" smtClean="0"/>
              <a:t> ::=</a:t>
            </a:r>
          </a:p>
          <a:p>
            <a:pPr marL="0" indent="0">
              <a:buNone/>
            </a:pPr>
            <a:r>
              <a:rPr lang="en-US" dirty="0"/>
              <a:t> </a:t>
            </a:r>
            <a:r>
              <a:rPr lang="en-US" dirty="0" smtClean="0"/>
              <a:t>  </a:t>
            </a:r>
            <a:r>
              <a:rPr lang="en-US" b="1" dirty="0" smtClean="0"/>
              <a:t>if</a:t>
            </a:r>
            <a:r>
              <a:rPr lang="en-US" dirty="0" smtClean="0"/>
              <a:t> (</a:t>
            </a:r>
            <a:r>
              <a:rPr lang="en-US" i="1" dirty="0" smtClean="0"/>
              <a:t>Expression</a:t>
            </a:r>
            <a:r>
              <a:rPr lang="en-US" dirty="0" smtClean="0"/>
              <a:t>) </a:t>
            </a:r>
          </a:p>
          <a:p>
            <a:pPr marL="0" indent="0">
              <a:buNone/>
            </a:pPr>
            <a:r>
              <a:rPr lang="en-US" dirty="0"/>
              <a:t> </a:t>
            </a:r>
            <a:r>
              <a:rPr lang="en-US" dirty="0" smtClean="0"/>
              <a:t>       </a:t>
            </a:r>
            <a:r>
              <a:rPr lang="en-US" i="1" dirty="0" smtClean="0"/>
              <a:t>Statement</a:t>
            </a:r>
            <a:r>
              <a:rPr lang="en-US" i="1" baseline="-25000" dirty="0" smtClean="0"/>
              <a:t>True</a:t>
            </a:r>
          </a:p>
          <a:p>
            <a:pPr marL="0" indent="0">
              <a:buNone/>
            </a:pPr>
            <a:r>
              <a:rPr lang="en-US" dirty="0"/>
              <a:t> </a:t>
            </a:r>
            <a:r>
              <a:rPr lang="en-US" dirty="0" smtClean="0"/>
              <a:t>  [ </a:t>
            </a:r>
            <a:r>
              <a:rPr lang="en-US" b="1" dirty="0" smtClean="0"/>
              <a:t>else</a:t>
            </a:r>
            <a:r>
              <a:rPr lang="en-US" dirty="0" smtClean="0"/>
              <a:t> </a:t>
            </a:r>
          </a:p>
          <a:p>
            <a:pPr marL="0" indent="0">
              <a:buNone/>
            </a:pPr>
            <a:r>
              <a:rPr lang="en-US" dirty="0"/>
              <a:t> </a:t>
            </a:r>
            <a:r>
              <a:rPr lang="en-US" dirty="0" smtClean="0"/>
              <a:t>        </a:t>
            </a:r>
            <a:r>
              <a:rPr lang="en-US" i="1" dirty="0" smtClean="0"/>
              <a:t>Statement</a:t>
            </a:r>
            <a:r>
              <a:rPr lang="en-US" i="1" baseline="-25000" dirty="0" smtClean="0"/>
              <a:t>False</a:t>
            </a:r>
          </a:p>
          <a:p>
            <a:pPr marL="0" indent="0">
              <a:buNone/>
            </a:pPr>
            <a:r>
              <a:rPr lang="en-US" dirty="0"/>
              <a:t> </a:t>
            </a:r>
            <a:r>
              <a:rPr lang="en-US" dirty="0" smtClean="0"/>
              <a:t>  ]</a:t>
            </a:r>
            <a:endParaRPr lang="en-US" dirty="0"/>
          </a:p>
        </p:txBody>
      </p:sp>
      <p:sp>
        <p:nvSpPr>
          <p:cNvPr id="9" name="Text Placeholder 8"/>
          <p:cNvSpPr>
            <a:spLocks noGrp="1"/>
          </p:cNvSpPr>
          <p:nvPr>
            <p:ph type="body" sz="quarter" idx="3"/>
          </p:nvPr>
        </p:nvSpPr>
        <p:spPr>
          <a:xfrm>
            <a:off x="4645030" y="103006"/>
            <a:ext cx="4041775" cy="553248"/>
          </a:xfrm>
        </p:spPr>
        <p:style>
          <a:lnRef idx="2">
            <a:schemeClr val="accent6">
              <a:shade val="50000"/>
            </a:schemeClr>
          </a:lnRef>
          <a:fillRef idx="1">
            <a:schemeClr val="accent6"/>
          </a:fillRef>
          <a:effectRef idx="0">
            <a:schemeClr val="accent6"/>
          </a:effectRef>
          <a:fontRef idx="minor">
            <a:schemeClr val="lt1"/>
          </a:fontRef>
        </p:style>
        <p:txBody>
          <a:bodyPr tIns="0" bIns="0" anchor="ctr" anchorCtr="0">
            <a:noAutofit/>
          </a:bodyPr>
          <a:lstStyle/>
          <a:p>
            <a:pPr algn="ctr"/>
            <a:r>
              <a:rPr lang="en-US" sz="3200" dirty="0" smtClean="0"/>
              <a:t>Rust</a:t>
            </a:r>
            <a:endParaRPr lang="en-US" sz="3200" dirty="0"/>
          </a:p>
        </p:txBody>
      </p:sp>
      <p:sp>
        <p:nvSpPr>
          <p:cNvPr id="10" name="Content Placeholder 9"/>
          <p:cNvSpPr>
            <a:spLocks noGrp="1"/>
          </p:cNvSpPr>
          <p:nvPr>
            <p:ph sz="quarter" idx="4"/>
          </p:nvPr>
        </p:nvSpPr>
        <p:spPr>
          <a:xfrm>
            <a:off x="4645030" y="668057"/>
            <a:ext cx="4041775" cy="2963466"/>
          </a:xfrm>
        </p:spPr>
        <p:txBody>
          <a:bodyPr/>
          <a:lstStyle/>
          <a:p>
            <a:pPr marL="0" indent="0">
              <a:buNone/>
            </a:pPr>
            <a:r>
              <a:rPr lang="en-US" i="1" dirty="0" err="1" smtClean="0"/>
              <a:t>IfExpression</a:t>
            </a:r>
            <a:r>
              <a:rPr lang="en-US" i="1" dirty="0" smtClean="0"/>
              <a:t> </a:t>
            </a:r>
            <a:r>
              <a:rPr lang="en-US" dirty="0" smtClean="0"/>
              <a:t>::=</a:t>
            </a:r>
          </a:p>
          <a:p>
            <a:pPr marL="0" indent="0">
              <a:buNone/>
            </a:pPr>
            <a:r>
              <a:rPr lang="en-US" i="1" dirty="0"/>
              <a:t> </a:t>
            </a:r>
            <a:r>
              <a:rPr lang="en-US" i="1" dirty="0" smtClean="0"/>
              <a:t>  </a:t>
            </a:r>
            <a:r>
              <a:rPr lang="en-US" b="1" dirty="0" smtClean="0"/>
              <a:t>if</a:t>
            </a:r>
            <a:r>
              <a:rPr lang="en-US" dirty="0" smtClean="0"/>
              <a:t> </a:t>
            </a:r>
            <a:r>
              <a:rPr lang="en-US" i="1" dirty="0" smtClean="0"/>
              <a:t>Expression Block </a:t>
            </a:r>
          </a:p>
          <a:p>
            <a:pPr marL="0" indent="0">
              <a:buNone/>
            </a:pPr>
            <a:r>
              <a:rPr lang="en-US" b="1" i="1" dirty="0"/>
              <a:t> </a:t>
            </a:r>
            <a:r>
              <a:rPr lang="en-US" b="1" i="1" dirty="0" smtClean="0"/>
              <a:t>  </a:t>
            </a:r>
            <a:r>
              <a:rPr lang="en-US" dirty="0" smtClean="0"/>
              <a:t>[ </a:t>
            </a:r>
            <a:r>
              <a:rPr lang="en-US" b="1" dirty="0" smtClean="0"/>
              <a:t>else </a:t>
            </a:r>
            <a:r>
              <a:rPr lang="en-US" i="1" dirty="0" smtClean="0"/>
              <a:t>Block</a:t>
            </a:r>
            <a:r>
              <a:rPr lang="en-US" b="1" dirty="0" smtClean="0"/>
              <a:t> </a:t>
            </a:r>
            <a:r>
              <a:rPr lang="en-US" dirty="0" smtClean="0"/>
              <a:t>]</a:t>
            </a:r>
            <a:endParaRPr lang="en-US" i="1" dirty="0" smtClean="0"/>
          </a:p>
          <a:p>
            <a:pPr marL="0" indent="0">
              <a:buNone/>
            </a:pPr>
            <a:r>
              <a:rPr lang="en-US" i="1" dirty="0" smtClean="0"/>
              <a:t>Block </a:t>
            </a:r>
            <a:r>
              <a:rPr lang="en-US" dirty="0" smtClean="0"/>
              <a:t>::= </a:t>
            </a:r>
            <a:r>
              <a:rPr lang="en-US" b="1" dirty="0" smtClean="0"/>
              <a:t>{</a:t>
            </a:r>
            <a:r>
              <a:rPr lang="en-US" dirty="0" smtClean="0"/>
              <a:t> [</a:t>
            </a:r>
            <a:r>
              <a:rPr lang="en-US" i="1" dirty="0" smtClean="0"/>
              <a:t>Statement</a:t>
            </a:r>
            <a:r>
              <a:rPr lang="en-US" dirty="0" smtClean="0"/>
              <a:t>* </a:t>
            </a:r>
            <a:r>
              <a:rPr lang="en-US" i="1" dirty="0" err="1" smtClean="0"/>
              <a:t>Expr</a:t>
            </a:r>
            <a:r>
              <a:rPr lang="en-US" dirty="0" smtClean="0"/>
              <a:t>] </a:t>
            </a:r>
            <a:r>
              <a:rPr lang="en-US" b="1" dirty="0" smtClean="0"/>
              <a:t>}</a:t>
            </a:r>
          </a:p>
          <a:p>
            <a:pPr marL="0" indent="0">
              <a:buNone/>
            </a:pPr>
            <a:r>
              <a:rPr lang="en-US" i="1" dirty="0" smtClean="0"/>
              <a:t>Expression </a:t>
            </a:r>
            <a:r>
              <a:rPr lang="en-US" dirty="0" smtClean="0"/>
              <a:t>::=</a:t>
            </a:r>
            <a:r>
              <a:rPr lang="en-US" i="1" dirty="0" smtClean="0"/>
              <a:t> Block</a:t>
            </a:r>
          </a:p>
          <a:p>
            <a:pPr marL="0" indent="0">
              <a:buNone/>
            </a:pPr>
            <a:r>
              <a:rPr lang="en-US" i="1" dirty="0" smtClean="0"/>
              <a:t>Statement </a:t>
            </a:r>
            <a:r>
              <a:rPr lang="en-US" dirty="0" smtClean="0"/>
              <a:t>::= </a:t>
            </a:r>
            <a:r>
              <a:rPr lang="en-US" i="1" dirty="0" smtClean="0"/>
              <a:t>Expression </a:t>
            </a:r>
            <a:r>
              <a:rPr lang="en-US" b="1" dirty="0" smtClean="0"/>
              <a:t>;    </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t>10</a:t>
            </a:fld>
            <a:endParaRPr lang="en-US"/>
          </a:p>
        </p:txBody>
      </p:sp>
      <p:sp>
        <p:nvSpPr>
          <p:cNvPr id="11" name="TextBox 10"/>
          <p:cNvSpPr txBox="1"/>
          <p:nvPr/>
        </p:nvSpPr>
        <p:spPr>
          <a:xfrm>
            <a:off x="273554" y="3554627"/>
            <a:ext cx="8742948" cy="1200328"/>
          </a:xfrm>
          <a:prstGeom prst="rect">
            <a:avLst/>
          </a:prstGeom>
          <a:solidFill>
            <a:schemeClr val="accent6">
              <a:lumMod val="20000"/>
              <a:lumOff val="80000"/>
            </a:schemeClr>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b="1" dirty="0"/>
              <a:t>Simplified: </a:t>
            </a:r>
            <a:r>
              <a:rPr lang="en-US" sz="2400" dirty="0" smtClean="0">
                <a:hlinkClick r:id="rId2"/>
              </a:rPr>
              <a:t>static.rust</a:t>
            </a:r>
            <a:r>
              <a:rPr lang="en-US" sz="2400" dirty="0">
                <a:hlinkClick r:id="rId2"/>
              </a:rPr>
              <a:t>-lang.org/doc</a:t>
            </a:r>
            <a:r>
              <a:rPr lang="en-US" sz="2400" dirty="0" smtClean="0">
                <a:hlinkClick r:id="rId2"/>
              </a:rPr>
              <a:t>/master/</a:t>
            </a:r>
            <a:r>
              <a:rPr lang="en-US" sz="2400" dirty="0">
                <a:hlinkClick r:id="rId2"/>
              </a:rPr>
              <a:t>rust.html#if-</a:t>
            </a:r>
            <a:r>
              <a:rPr lang="en-US" sz="2400" dirty="0" smtClean="0">
                <a:hlinkClick r:id="rId2"/>
              </a:rPr>
              <a:t>expressions</a:t>
            </a:r>
            <a:r>
              <a:rPr lang="en-US" sz="2400" dirty="0" smtClean="0"/>
              <a:t>.</a:t>
            </a:r>
          </a:p>
          <a:p>
            <a:r>
              <a:rPr lang="en-US" sz="2400" b="1" dirty="0"/>
              <a:t>Warning: </a:t>
            </a:r>
            <a:r>
              <a:rPr lang="en-US" sz="2400" dirty="0">
                <a:solidFill>
                  <a:srgbClr val="FF0000"/>
                </a:solidFill>
              </a:rPr>
              <a:t>“(looking for consistency in the manual's grammar is bad: it's entirely wrong in many places.)</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895065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11</a:t>
            </a:fld>
            <a:endParaRPr lang="en-US"/>
          </a:p>
        </p:txBody>
      </p:sp>
      <p:sp>
        <p:nvSpPr>
          <p:cNvPr id="5" name="Rectangle 4"/>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7" name="Rectangle 6"/>
          <p:cNvSpPr/>
          <p:nvPr/>
        </p:nvSpPr>
        <p:spPr>
          <a:xfrm>
            <a:off x="658709" y="1863921"/>
            <a:ext cx="4930987"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 </a:t>
            </a:r>
            <a:r>
              <a:rPr lang="is-IS" sz="3200" dirty="0" smtClean="0"/>
              <a:t>{ a } </a:t>
            </a:r>
            <a:r>
              <a:rPr lang="is-IS" sz="3200" b="1" dirty="0"/>
              <a:t>else</a:t>
            </a:r>
            <a:r>
              <a:rPr lang="is-IS" sz="3200" dirty="0"/>
              <a:t> </a:t>
            </a:r>
            <a:r>
              <a:rPr lang="is-IS" sz="3200" dirty="0" smtClean="0"/>
              <a:t>{ b }</a:t>
            </a:r>
            <a:endParaRPr lang="is-IS" sz="3200" dirty="0"/>
          </a:p>
          <a:p>
            <a:r>
              <a:rPr lang="is-IS" sz="3200" b="1" dirty="0"/>
              <a:t>}</a:t>
            </a:r>
          </a:p>
        </p:txBody>
      </p:sp>
      <p:sp>
        <p:nvSpPr>
          <p:cNvPr id="9" name="TextBox 8"/>
          <p:cNvSpPr txBox="1"/>
          <p:nvPr/>
        </p:nvSpPr>
        <p:spPr>
          <a:xfrm>
            <a:off x="4744220" y="2734809"/>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427040" y="2856600"/>
              <a:ext cx="426960" cy="232920"/>
            </p14:xfrm>
          </p:contentPart>
        </mc:Choice>
        <mc:Fallback>
          <p:pic>
            <p:nvPicPr>
              <p:cNvPr id="2" name="Ink 1"/>
              <p:cNvPicPr/>
              <p:nvPr/>
            </p:nvPicPr>
            <p:blipFill>
              <a:blip r:embed="rId3"/>
              <a:stretch>
                <a:fillRect/>
              </a:stretch>
            </p:blipFill>
            <p:spPr>
              <a:xfrm>
                <a:off x="1417680" y="2847240"/>
                <a:ext cx="445680" cy="251640"/>
              </a:xfrm>
              <a:prstGeom prst="rect">
                <a:avLst/>
              </a:prstGeom>
            </p:spPr>
          </p:pic>
        </mc:Fallback>
      </mc:AlternateContent>
    </p:spTree>
    <p:extLst>
      <p:ext uri="{BB962C8B-B14F-4D97-AF65-F5344CB8AC3E}">
        <p14:creationId xmlns:p14="http://schemas.microsoft.com/office/powerpoint/2010/main" val="120549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12</a:t>
            </a:fld>
            <a:endParaRPr lang="en-US"/>
          </a:p>
        </p:txBody>
      </p:sp>
      <p:sp>
        <p:nvSpPr>
          <p:cNvPr id="8" name="Rectangle 7"/>
          <p:cNvSpPr/>
          <p:nvPr/>
        </p:nvSpPr>
        <p:spPr>
          <a:xfrm>
            <a:off x="501807" y="2343677"/>
            <a:ext cx="8125326"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smtClean="0"/>
              <a:t>$ </a:t>
            </a:r>
            <a:r>
              <a:rPr lang="en-US" sz="2400" dirty="0" err="1"/>
              <a:t>rustc</a:t>
            </a:r>
            <a:r>
              <a:rPr lang="en-US" sz="2400" dirty="0"/>
              <a:t> </a:t>
            </a:r>
            <a:r>
              <a:rPr lang="en-US" sz="2400" dirty="0" err="1"/>
              <a:t>block.rs</a:t>
            </a:r>
            <a:endParaRPr lang="en-US" sz="2400" dirty="0"/>
          </a:p>
          <a:p>
            <a:r>
              <a:rPr lang="en-US" sz="2400" dirty="0"/>
              <a:t>block.rs:2:7: 2:10 error: mismatched types: expected `</a:t>
            </a:r>
            <a:r>
              <a:rPr lang="en-US" sz="2400" dirty="0" err="1"/>
              <a:t>bool</a:t>
            </a:r>
            <a:r>
              <a:rPr lang="en-US" sz="2400" dirty="0"/>
              <a:t>` but found `()` (expected </a:t>
            </a:r>
            <a:r>
              <a:rPr lang="en-US" sz="2400" dirty="0" err="1"/>
              <a:t>bool</a:t>
            </a:r>
            <a:r>
              <a:rPr lang="en-US" sz="2400" dirty="0"/>
              <a:t> but found ())</a:t>
            </a:r>
          </a:p>
          <a:p>
            <a:r>
              <a:rPr lang="en-US" sz="2400" dirty="0"/>
              <a:t>block.rs:2     if { } {</a:t>
            </a:r>
          </a:p>
          <a:p>
            <a:r>
              <a:rPr lang="en-US" sz="2400" dirty="0"/>
              <a:t>                  </a:t>
            </a:r>
            <a:r>
              <a:rPr lang="en-US" sz="2400" dirty="0" smtClean="0"/>
              <a:t>       ^</a:t>
            </a:r>
            <a:r>
              <a:rPr lang="en-US" sz="2400" dirty="0"/>
              <a:t>~~</a:t>
            </a:r>
          </a:p>
        </p:txBody>
      </p:sp>
      <p:sp>
        <p:nvSpPr>
          <p:cNvPr id="9" name="TextBox 8"/>
          <p:cNvSpPr txBox="1"/>
          <p:nvPr/>
        </p:nvSpPr>
        <p:spPr>
          <a:xfrm>
            <a:off x="3878371" y="3652437"/>
            <a:ext cx="4958069" cy="954107"/>
          </a:xfrm>
          <a:prstGeom prst="rect">
            <a:avLst/>
          </a:prstGeom>
          <a:solidFill>
            <a:schemeClr val="accent2">
              <a:lumMod val="20000"/>
              <a:lumOff val="80000"/>
            </a:schemeClr>
          </a:solidFill>
          <a:ln w="38100" cmpd="sng"/>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t>If you get bad error messages from </a:t>
            </a:r>
            <a:r>
              <a:rPr lang="en-US" sz="2800" dirty="0" err="1" smtClean="0"/>
              <a:t>rustc,</a:t>
            </a:r>
            <a:r>
              <a:rPr lang="en-US" sz="2800" dirty="0" err="1" smtClean="0">
                <a:hlinkClick r:id="rId2"/>
              </a:rPr>
              <a:t>report</a:t>
            </a:r>
            <a:r>
              <a:rPr lang="en-US" sz="2800" dirty="0" smtClean="0">
                <a:hlinkClick r:id="rId2"/>
              </a:rPr>
              <a:t> them to Kiet</a:t>
            </a:r>
            <a:r>
              <a:rPr lang="en-US" sz="2800" dirty="0" smtClean="0"/>
              <a:t>!</a:t>
            </a:r>
            <a:endParaRPr lang="en-US" sz="2800" dirty="0"/>
          </a:p>
        </p:txBody>
      </p:sp>
      <p:sp>
        <p:nvSpPr>
          <p:cNvPr id="11" name="Rectangle 10"/>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p:sp>
        <p:nvSpPr>
          <p:cNvPr id="12" name="Rectangle 11"/>
          <p:cNvSpPr/>
          <p:nvPr/>
        </p:nvSpPr>
        <p:spPr>
          <a:xfrm>
            <a:off x="561476" y="548866"/>
            <a:ext cx="4930987"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 </a:t>
            </a:r>
            <a:r>
              <a:rPr lang="is-IS" sz="3200" dirty="0" smtClean="0"/>
              <a:t>{ a } </a:t>
            </a:r>
            <a:r>
              <a:rPr lang="is-IS" sz="3200" b="1" dirty="0"/>
              <a:t>else</a:t>
            </a:r>
            <a:r>
              <a:rPr lang="is-IS" sz="3200" dirty="0"/>
              <a:t> </a:t>
            </a:r>
            <a:r>
              <a:rPr lang="is-IS" sz="3200" dirty="0" smtClean="0"/>
              <a:t>{ b }</a:t>
            </a:r>
            <a:endParaRPr lang="is-IS" sz="3200" dirty="0"/>
          </a:p>
          <a:p>
            <a:r>
              <a:rPr lang="is-IS" sz="3200" b="1" dirty="0"/>
              <a:t>}</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67800" y="3103200"/>
              <a:ext cx="7590240" cy="483480"/>
            </p14:xfrm>
          </p:contentPart>
        </mc:Choice>
        <mc:Fallback>
          <p:pic>
            <p:nvPicPr>
              <p:cNvPr id="2" name="Ink 1"/>
              <p:cNvPicPr/>
              <p:nvPr/>
            </p:nvPicPr>
            <p:blipFill>
              <a:blip r:embed="rId4"/>
              <a:stretch>
                <a:fillRect/>
              </a:stretch>
            </p:blipFill>
            <p:spPr>
              <a:xfrm>
                <a:off x="658440" y="3093840"/>
                <a:ext cx="7608960" cy="502200"/>
              </a:xfrm>
              <a:prstGeom prst="rect">
                <a:avLst/>
              </a:prstGeom>
            </p:spPr>
          </p:pic>
        </mc:Fallback>
      </mc:AlternateContent>
    </p:spTree>
    <p:extLst>
      <p:ext uri="{BB962C8B-B14F-4D97-AF65-F5344CB8AC3E}">
        <p14:creationId xmlns:p14="http://schemas.microsoft.com/office/powerpoint/2010/main" val="314691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(Trick) 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13</a:t>
            </a:fld>
            <a:endParaRPr lang="en-US"/>
          </a:p>
        </p:txBody>
      </p:sp>
      <p:sp>
        <p:nvSpPr>
          <p:cNvPr id="7" name="Rectangle 6"/>
          <p:cNvSpPr/>
          <p:nvPr/>
        </p:nvSpPr>
        <p:spPr>
          <a:xfrm>
            <a:off x="658706" y="1863922"/>
            <a:ext cx="802809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x =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p:sp>
        <p:nvSpPr>
          <p:cNvPr id="9" name="TextBox 8"/>
          <p:cNvSpPr txBox="1"/>
          <p:nvPr/>
        </p:nvSpPr>
        <p:spPr>
          <a:xfrm>
            <a:off x="4405559" y="3197604"/>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p:sp>
        <p:nvSpPr>
          <p:cNvPr id="10" name="Rectangle 9"/>
          <p:cNvSpPr/>
          <p:nvPr/>
        </p:nvSpPr>
        <p:spPr>
          <a:xfrm>
            <a:off x="5589694" y="179534"/>
            <a:ext cx="337460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257200" y="2786400"/>
              <a:ext cx="2799360" cy="1317240"/>
            </p14:xfrm>
          </p:contentPart>
        </mc:Choice>
        <mc:Fallback>
          <p:pic>
            <p:nvPicPr>
              <p:cNvPr id="2" name="Ink 1"/>
              <p:cNvPicPr/>
              <p:nvPr/>
            </p:nvPicPr>
            <p:blipFill>
              <a:blip r:embed="rId3"/>
              <a:stretch>
                <a:fillRect/>
              </a:stretch>
            </p:blipFill>
            <p:spPr>
              <a:xfrm>
                <a:off x="2247840" y="2777040"/>
                <a:ext cx="2818080" cy="1335960"/>
              </a:xfrm>
              <a:prstGeom prst="rect">
                <a:avLst/>
              </a:prstGeom>
            </p:spPr>
          </p:pic>
        </mc:Fallback>
      </mc:AlternateContent>
    </p:spTree>
    <p:extLst>
      <p:ext uri="{BB962C8B-B14F-4D97-AF65-F5344CB8AC3E}">
        <p14:creationId xmlns:p14="http://schemas.microsoft.com/office/powerpoint/2010/main" val="1101183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14</a:t>
            </a:fld>
            <a:endParaRPr lang="en-US"/>
          </a:p>
        </p:txBody>
      </p:sp>
      <p:sp>
        <p:nvSpPr>
          <p:cNvPr id="8" name="Rectangle 7"/>
          <p:cNvSpPr/>
          <p:nvPr/>
        </p:nvSpPr>
        <p:spPr>
          <a:xfrm>
            <a:off x="332432" y="2567414"/>
            <a:ext cx="8354368"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a:t>$ </a:t>
            </a:r>
            <a:r>
              <a:rPr lang="en-US" sz="2400" dirty="0" err="1" smtClean="0"/>
              <a:t>rustc</a:t>
            </a:r>
            <a:r>
              <a:rPr lang="en-US" sz="2400" dirty="0" smtClean="0"/>
              <a:t> </a:t>
            </a:r>
            <a:r>
              <a:rPr lang="en-US" sz="2400" dirty="0" err="1"/>
              <a:t>block.rs</a:t>
            </a:r>
            <a:endParaRPr lang="en-US" sz="2400" dirty="0"/>
          </a:p>
          <a:p>
            <a:r>
              <a:rPr lang="en-US" sz="2400" dirty="0"/>
              <a:t>block.rs:2:23: 2:24 error: re-assignment of immutable variable `x`</a:t>
            </a:r>
          </a:p>
          <a:p>
            <a:r>
              <a:rPr lang="en-US" sz="2400" dirty="0"/>
              <a:t>block.rs:2     if { let x = 4414; x = x + a; x &gt; b + 4414 } {</a:t>
            </a:r>
          </a:p>
          <a:p>
            <a:r>
              <a:rPr lang="en-US" sz="2400" dirty="0"/>
              <a:t>                                  </a:t>
            </a:r>
            <a:r>
              <a:rPr lang="en-US" sz="2400" dirty="0" smtClean="0"/>
              <a:t>                 ^</a:t>
            </a:r>
            <a:endParaRPr lang="en-US" sz="2400" dirty="0"/>
          </a:p>
        </p:txBody>
      </p:sp>
      <p:sp>
        <p:nvSpPr>
          <p:cNvPr id="10" name="TextBox 9"/>
          <p:cNvSpPr txBox="1"/>
          <p:nvPr/>
        </p:nvSpPr>
        <p:spPr>
          <a:xfrm>
            <a:off x="1430234" y="4065986"/>
            <a:ext cx="682184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“Variables” are invariable…unless declared with </a:t>
            </a:r>
            <a:r>
              <a:rPr lang="en-US" sz="2400" b="1" dirty="0" err="1" smtClean="0"/>
              <a:t>mut</a:t>
            </a:r>
            <a:r>
              <a:rPr lang="en-US" sz="2400" dirty="0" smtClean="0"/>
              <a:t>. </a:t>
            </a:r>
            <a:endParaRPr lang="en-US" sz="2400" dirty="0"/>
          </a:p>
        </p:txBody>
      </p:sp>
      <p:sp>
        <p:nvSpPr>
          <p:cNvPr id="11" name="Rectangle 10"/>
          <p:cNvSpPr/>
          <p:nvPr/>
        </p:nvSpPr>
        <p:spPr>
          <a:xfrm>
            <a:off x="537854" y="423776"/>
            <a:ext cx="802809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x =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p:spTree>
    <p:extLst>
      <p:ext uri="{BB962C8B-B14F-4D97-AF65-F5344CB8AC3E}">
        <p14:creationId xmlns:p14="http://schemas.microsoft.com/office/powerpoint/2010/main" val="325952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15</a:t>
            </a:fld>
            <a:endParaRPr lang="en-US"/>
          </a:p>
        </p:txBody>
      </p:sp>
      <p:sp>
        <p:nvSpPr>
          <p:cNvPr id="8" name="Rectangle 7"/>
          <p:cNvSpPr/>
          <p:nvPr/>
        </p:nvSpPr>
        <p:spPr>
          <a:xfrm>
            <a:off x="658706" y="3215144"/>
            <a:ext cx="7907242"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000" dirty="0"/>
              <a:t>$ rust run </a:t>
            </a:r>
            <a:r>
              <a:rPr lang="en-US" sz="2000" dirty="0" err="1"/>
              <a:t>block.rs</a:t>
            </a:r>
            <a:endParaRPr lang="en-US" sz="2000" dirty="0"/>
          </a:p>
          <a:p>
            <a:r>
              <a:rPr lang="en-US" sz="2000" dirty="0" smtClean="0"/>
              <a:t>Max</a:t>
            </a:r>
            <a:r>
              <a:rPr lang="en-US" sz="2000" dirty="0"/>
              <a:t>: 5</a:t>
            </a:r>
          </a:p>
        </p:txBody>
      </p:sp>
      <p:sp>
        <p:nvSpPr>
          <p:cNvPr id="10" name="Rectangle 9"/>
          <p:cNvSpPr/>
          <p:nvPr/>
        </p:nvSpPr>
        <p:spPr>
          <a:xfrm>
            <a:off x="221621" y="773210"/>
            <a:ext cx="8626174" cy="2062103"/>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 let </a:t>
            </a:r>
            <a:r>
              <a:rPr lang="is-IS" sz="3200" b="1" dirty="0" smtClean="0">
                <a:solidFill>
                  <a:srgbClr val="FF0000"/>
                </a:solidFill>
              </a:rPr>
              <a:t>mut</a:t>
            </a:r>
            <a:r>
              <a:rPr lang="is-IS" sz="3200" dirty="0" smtClean="0"/>
              <a:t> x </a:t>
            </a:r>
            <a:r>
              <a:rPr lang="is-IS" sz="3200" dirty="0"/>
              <a:t>= 4414; x = x + a; x &gt; b + 4414 } { a } </a:t>
            </a:r>
            <a:r>
              <a:rPr lang="is-IS" sz="3200" dirty="0" smtClean="0"/>
              <a:t> </a:t>
            </a:r>
          </a:p>
          <a:p>
            <a:r>
              <a:rPr lang="is-IS" sz="3200" dirty="0"/>
              <a:t> </a:t>
            </a:r>
            <a:r>
              <a:rPr lang="is-IS" sz="3200" dirty="0" smtClean="0"/>
              <a:t>   </a:t>
            </a:r>
            <a:r>
              <a:rPr lang="is-IS" sz="3200" b="1" dirty="0" smtClean="0"/>
              <a:t>else</a:t>
            </a:r>
            <a:r>
              <a:rPr lang="is-IS" sz="3200" dirty="0" smtClean="0"/>
              <a:t> </a:t>
            </a:r>
            <a:r>
              <a:rPr lang="is-IS" sz="3200" dirty="0"/>
              <a:t>{ b }</a:t>
            </a:r>
          </a:p>
          <a:p>
            <a:r>
              <a:rPr lang="is-IS" sz="3200" b="1" dirty="0"/>
              <a:t>}</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649160" y="1216800"/>
              <a:ext cx="6667920" cy="1116000"/>
            </p14:xfrm>
          </p:contentPart>
        </mc:Choice>
        <mc:Fallback>
          <p:pic>
            <p:nvPicPr>
              <p:cNvPr id="2" name="Ink 1"/>
              <p:cNvPicPr/>
              <p:nvPr/>
            </p:nvPicPr>
            <p:blipFill>
              <a:blip r:embed="rId3"/>
              <a:stretch>
                <a:fillRect/>
              </a:stretch>
            </p:blipFill>
            <p:spPr>
              <a:xfrm>
                <a:off x="1639800" y="1207440"/>
                <a:ext cx="6686640" cy="1134720"/>
              </a:xfrm>
              <a:prstGeom prst="rect">
                <a:avLst/>
              </a:prstGeom>
            </p:spPr>
          </p:pic>
        </mc:Fallback>
      </mc:AlternateContent>
    </p:spTree>
    <p:extLst>
      <p:ext uri="{BB962C8B-B14F-4D97-AF65-F5344CB8AC3E}">
        <p14:creationId xmlns:p14="http://schemas.microsoft.com/office/powerpoint/2010/main" val="181202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3" y="205979"/>
            <a:ext cx="4287017" cy="857250"/>
          </a:xfrm>
        </p:spPr>
        <p:txBody>
          <a:bodyPr/>
          <a:lstStyle/>
          <a:p>
            <a:r>
              <a:rPr lang="en-US" dirty="0" smtClean="0"/>
              <a:t>Quiz</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16</a:t>
            </a:fld>
            <a:endParaRPr lang="en-US"/>
          </a:p>
        </p:txBody>
      </p:sp>
      <p:sp>
        <p:nvSpPr>
          <p:cNvPr id="5" name="Rectangle 4"/>
          <p:cNvSpPr/>
          <p:nvPr/>
        </p:nvSpPr>
        <p:spPr>
          <a:xfrm>
            <a:off x="5702483" y="179535"/>
            <a:ext cx="3261815"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i="1" dirty="0" err="1"/>
              <a:t>IfExpression</a:t>
            </a:r>
            <a:r>
              <a:rPr lang="en-US" sz="2000" i="1" dirty="0"/>
              <a:t> </a:t>
            </a:r>
            <a:r>
              <a:rPr lang="en-US" sz="2000" dirty="0"/>
              <a:t>::=</a:t>
            </a:r>
          </a:p>
          <a:p>
            <a:r>
              <a:rPr lang="en-US" sz="2000" i="1" dirty="0"/>
              <a:t>   </a:t>
            </a:r>
            <a:r>
              <a:rPr lang="en-US" sz="2000" b="1" dirty="0"/>
              <a:t>if</a:t>
            </a:r>
            <a:r>
              <a:rPr lang="en-US" sz="2000" dirty="0"/>
              <a:t> </a:t>
            </a:r>
            <a:r>
              <a:rPr lang="en-US" sz="2000" i="1" dirty="0"/>
              <a:t>Expression Block </a:t>
            </a:r>
          </a:p>
          <a:p>
            <a:r>
              <a:rPr lang="en-US" sz="2000" b="1" i="1" dirty="0"/>
              <a:t>   </a:t>
            </a:r>
            <a:r>
              <a:rPr lang="en-US" sz="2000" dirty="0"/>
              <a:t>[ </a:t>
            </a:r>
            <a:r>
              <a:rPr lang="en-US" sz="2000" b="1" dirty="0"/>
              <a:t>else </a:t>
            </a:r>
            <a:r>
              <a:rPr lang="en-US" sz="2000" i="1" dirty="0"/>
              <a:t>Block</a:t>
            </a:r>
            <a:r>
              <a:rPr lang="en-US" sz="2000" b="1" dirty="0"/>
              <a:t> </a:t>
            </a:r>
            <a:r>
              <a:rPr lang="en-US" sz="2000" dirty="0"/>
              <a:t>]</a:t>
            </a:r>
          </a:p>
          <a:p>
            <a:endParaRPr lang="en-US" sz="2000" i="1" dirty="0"/>
          </a:p>
          <a:p>
            <a:r>
              <a:rPr lang="en-US" sz="2000" i="1" dirty="0"/>
              <a:t>Block </a:t>
            </a:r>
            <a:r>
              <a:rPr lang="en-US" sz="2000" dirty="0"/>
              <a:t>::= </a:t>
            </a:r>
            <a:r>
              <a:rPr lang="en-US" sz="2000" b="1" dirty="0"/>
              <a:t>{</a:t>
            </a:r>
            <a:r>
              <a:rPr lang="en-US" sz="2000" dirty="0"/>
              <a:t> [</a:t>
            </a:r>
            <a:r>
              <a:rPr lang="en-US" sz="2000" i="1" dirty="0"/>
              <a:t>Statement</a:t>
            </a:r>
            <a:r>
              <a:rPr lang="en-US" sz="2000" dirty="0"/>
              <a:t>* </a:t>
            </a:r>
            <a:r>
              <a:rPr lang="en-US" sz="2000" i="1" dirty="0" err="1"/>
              <a:t>Expr</a:t>
            </a:r>
            <a:r>
              <a:rPr lang="en-US" sz="2000" dirty="0"/>
              <a:t>] </a:t>
            </a:r>
            <a:r>
              <a:rPr lang="en-US" sz="2000" b="1" dirty="0"/>
              <a:t>}</a:t>
            </a:r>
          </a:p>
          <a:p>
            <a:r>
              <a:rPr lang="en-US" sz="2000" i="1" dirty="0"/>
              <a:t>Expression </a:t>
            </a:r>
            <a:r>
              <a:rPr lang="en-US" sz="2000" dirty="0"/>
              <a:t>::=</a:t>
            </a:r>
            <a:r>
              <a:rPr lang="en-US" sz="2000" i="1" dirty="0"/>
              <a:t> Block</a:t>
            </a:r>
            <a:r>
              <a:rPr lang="en-US" sz="2000" b="1" dirty="0"/>
              <a:t>    </a:t>
            </a:r>
            <a:endParaRPr lang="en-US" sz="2000" b="1" dirty="0" smtClean="0"/>
          </a:p>
          <a:p>
            <a:r>
              <a:rPr lang="en-US" sz="2000" i="1" dirty="0" smtClean="0"/>
              <a:t>Statement </a:t>
            </a:r>
            <a:r>
              <a:rPr lang="en-US" sz="2000" dirty="0" smtClean="0"/>
              <a:t>::= </a:t>
            </a:r>
            <a:r>
              <a:rPr lang="en-US" sz="2000" i="1" dirty="0" smtClean="0"/>
              <a:t>Expression </a:t>
            </a:r>
            <a:r>
              <a:rPr lang="en-US" sz="2000" b="1" dirty="0" smtClean="0"/>
              <a:t>;</a:t>
            </a:r>
            <a:endParaRPr lang="en-US" sz="2000" b="1" i="1" dirty="0"/>
          </a:p>
        </p:txBody>
      </p:sp>
      <p:sp>
        <p:nvSpPr>
          <p:cNvPr id="7" name="Rectangle 6"/>
          <p:cNvSpPr/>
          <p:nvPr/>
        </p:nvSpPr>
        <p:spPr>
          <a:xfrm>
            <a:off x="479002" y="1855848"/>
            <a:ext cx="5010382"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a &gt; b { a } </a:t>
            </a:r>
            <a:r>
              <a:rPr lang="is-IS" sz="3200" b="1" dirty="0"/>
              <a:t>else</a:t>
            </a:r>
            <a:r>
              <a:rPr lang="is-IS" sz="3200" dirty="0"/>
              <a:t> { b</a:t>
            </a:r>
            <a:r>
              <a:rPr lang="is-IS" sz="3200" b="1" dirty="0"/>
              <a:t>;</a:t>
            </a:r>
            <a:r>
              <a:rPr lang="is-IS" sz="3200" dirty="0"/>
              <a:t> }</a:t>
            </a:r>
          </a:p>
          <a:p>
            <a:r>
              <a:rPr lang="is-IS" sz="3200" b="1" dirty="0" smtClean="0"/>
              <a:t>}</a:t>
            </a:r>
            <a:endParaRPr lang="is-IS" sz="3200" b="1" dirty="0"/>
          </a:p>
        </p:txBody>
      </p:sp>
      <p:sp>
        <p:nvSpPr>
          <p:cNvPr id="9" name="TextBox 8"/>
          <p:cNvSpPr txBox="1"/>
          <p:nvPr/>
        </p:nvSpPr>
        <p:spPr>
          <a:xfrm>
            <a:off x="5702483" y="3078285"/>
            <a:ext cx="3082895" cy="156966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mj-lt"/>
              <a:buAutoNum type="alphaLcParenR"/>
            </a:pPr>
            <a:r>
              <a:rPr lang="en-US" sz="3200" dirty="0" smtClean="0"/>
              <a:t> Syntax Error</a:t>
            </a:r>
          </a:p>
          <a:p>
            <a:pPr marL="342900" indent="-342900">
              <a:buFont typeface="+mj-lt"/>
              <a:buAutoNum type="alphaLcParenR"/>
            </a:pPr>
            <a:r>
              <a:rPr lang="en-US" sz="3200" dirty="0" smtClean="0"/>
              <a:t> Type Error</a:t>
            </a:r>
          </a:p>
          <a:p>
            <a:pPr marL="342900" indent="-342900">
              <a:buFont typeface="+mj-lt"/>
              <a:buAutoNum type="alphaLcParenR"/>
            </a:pPr>
            <a:r>
              <a:rPr lang="en-US" sz="3200" dirty="0" smtClean="0"/>
              <a:t> Run-time Error</a:t>
            </a:r>
            <a:endParaRPr lang="en-US" sz="32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2311200" y="2004840"/>
              <a:ext cx="6386400" cy="1249560"/>
            </p14:xfrm>
          </p:contentPart>
        </mc:Choice>
        <mc:Fallback>
          <p:pic>
            <p:nvPicPr>
              <p:cNvPr id="2" name="Ink 1"/>
              <p:cNvPicPr/>
              <p:nvPr/>
            </p:nvPicPr>
            <p:blipFill>
              <a:blip r:embed="rId3"/>
              <a:stretch>
                <a:fillRect/>
              </a:stretch>
            </p:blipFill>
            <p:spPr>
              <a:xfrm>
                <a:off x="2301840" y="1995480"/>
                <a:ext cx="6405120" cy="1268280"/>
              </a:xfrm>
              <a:prstGeom prst="rect">
                <a:avLst/>
              </a:prstGeom>
            </p:spPr>
          </p:pic>
        </mc:Fallback>
      </mc:AlternateContent>
    </p:spTree>
    <p:extLst>
      <p:ext uri="{BB962C8B-B14F-4D97-AF65-F5344CB8AC3E}">
        <p14:creationId xmlns:p14="http://schemas.microsoft.com/office/powerpoint/2010/main" val="93609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17</a:t>
            </a:fld>
            <a:endParaRPr lang="en-US"/>
          </a:p>
        </p:txBody>
      </p:sp>
      <p:sp>
        <p:nvSpPr>
          <p:cNvPr id="8" name="Rectangle 7"/>
          <p:cNvSpPr/>
          <p:nvPr/>
        </p:nvSpPr>
        <p:spPr>
          <a:xfrm>
            <a:off x="670235" y="2990870"/>
            <a:ext cx="7718637"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dirty="0"/>
              <a:t>block.rs:2:24: 2:30 error: mismatched types: expected `</a:t>
            </a:r>
            <a:r>
              <a:rPr lang="en-US" sz="2400" dirty="0" err="1"/>
              <a:t>int</a:t>
            </a:r>
            <a:r>
              <a:rPr lang="en-US" sz="2400" dirty="0"/>
              <a:t>` but found `()` (expected </a:t>
            </a:r>
            <a:r>
              <a:rPr lang="en-US" sz="2400" dirty="0" err="1"/>
              <a:t>int</a:t>
            </a:r>
            <a:r>
              <a:rPr lang="en-US" sz="2400" dirty="0"/>
              <a:t> but found ())</a:t>
            </a:r>
          </a:p>
          <a:p>
            <a:r>
              <a:rPr lang="en-US" sz="2400" dirty="0"/>
              <a:t>block.rs:2     if a &gt; b { a } else { b; }</a:t>
            </a:r>
          </a:p>
          <a:p>
            <a:r>
              <a:rPr lang="en-US" sz="2400" dirty="0"/>
              <a:t>                                 </a:t>
            </a:r>
            <a:r>
              <a:rPr lang="en-US" sz="2400" dirty="0" smtClean="0"/>
              <a:t>                      </a:t>
            </a:r>
            <a:r>
              <a:rPr lang="en-US" sz="2400" dirty="0"/>
              <a:t>^~~~~~</a:t>
            </a:r>
          </a:p>
        </p:txBody>
      </p:sp>
      <p:sp>
        <p:nvSpPr>
          <p:cNvPr id="10" name="TextBox 9"/>
          <p:cNvSpPr txBox="1"/>
          <p:nvPr/>
        </p:nvSpPr>
        <p:spPr>
          <a:xfrm>
            <a:off x="3469206" y="2173334"/>
            <a:ext cx="515197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The semi-colon makes it a statement – no value</a:t>
            </a:r>
            <a:endParaRPr lang="en-US" sz="2000" dirty="0"/>
          </a:p>
        </p:txBody>
      </p:sp>
      <p:sp>
        <p:nvSpPr>
          <p:cNvPr id="13" name="Rectangle 12"/>
          <p:cNvSpPr/>
          <p:nvPr/>
        </p:nvSpPr>
        <p:spPr>
          <a:xfrm>
            <a:off x="479002" y="1071018"/>
            <a:ext cx="5010382" cy="1569660"/>
          </a:xfrm>
          <a:prstGeom prst="rect">
            <a:avLst/>
          </a:prstGeom>
        </p:spPr>
        <p:txBody>
          <a:bodyPr wrap="square">
            <a:spAutoFit/>
          </a:bodyPr>
          <a:lstStyle/>
          <a:p>
            <a:r>
              <a:rPr lang="is-IS" sz="3200" b="1" dirty="0"/>
              <a:t>fn</a:t>
            </a:r>
            <a:r>
              <a:rPr lang="is-IS" sz="3200" dirty="0"/>
              <a:t> max(a: int, b: int) -&gt; int </a:t>
            </a:r>
            <a:r>
              <a:rPr lang="is-IS" sz="3200" b="1" dirty="0"/>
              <a:t>{</a:t>
            </a:r>
          </a:p>
          <a:p>
            <a:r>
              <a:rPr lang="is-IS" sz="3200" dirty="0"/>
              <a:t>    </a:t>
            </a:r>
            <a:r>
              <a:rPr lang="is-IS" sz="3200" b="1" dirty="0"/>
              <a:t>if</a:t>
            </a:r>
            <a:r>
              <a:rPr lang="is-IS" sz="3200" dirty="0"/>
              <a:t> a &gt; b { a } </a:t>
            </a:r>
            <a:r>
              <a:rPr lang="is-IS" sz="3200" b="1" dirty="0"/>
              <a:t>else</a:t>
            </a:r>
            <a:r>
              <a:rPr lang="is-IS" sz="3200" dirty="0"/>
              <a:t> { b</a:t>
            </a:r>
            <a:r>
              <a:rPr lang="is-IS" sz="3200" b="1" dirty="0"/>
              <a:t>;</a:t>
            </a:r>
            <a:r>
              <a:rPr lang="is-IS" sz="3200" dirty="0"/>
              <a:t> }</a:t>
            </a:r>
          </a:p>
          <a:p>
            <a:r>
              <a:rPr lang="is-IS" sz="3200" b="1" dirty="0" smtClean="0"/>
              <a:t>}</a:t>
            </a:r>
            <a:endParaRPr lang="is-IS" sz="3200" b="1"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817640" y="2091960"/>
              <a:ext cx="5993280" cy="1779480"/>
            </p14:xfrm>
          </p:contentPart>
        </mc:Choice>
        <mc:Fallback>
          <p:pic>
            <p:nvPicPr>
              <p:cNvPr id="2" name="Ink 1"/>
              <p:cNvPicPr/>
              <p:nvPr/>
            </p:nvPicPr>
            <p:blipFill>
              <a:blip r:embed="rId3"/>
              <a:stretch>
                <a:fillRect/>
              </a:stretch>
            </p:blipFill>
            <p:spPr>
              <a:xfrm>
                <a:off x="1808280" y="2082600"/>
                <a:ext cx="6012000" cy="1798200"/>
              </a:xfrm>
              <a:prstGeom prst="rect">
                <a:avLst/>
              </a:prstGeom>
            </p:spPr>
          </p:pic>
        </mc:Fallback>
      </mc:AlternateContent>
    </p:spTree>
    <p:extLst>
      <p:ext uri="{BB962C8B-B14F-4D97-AF65-F5344CB8AC3E}">
        <p14:creationId xmlns:p14="http://schemas.microsoft.com/office/powerpoint/2010/main" val="40273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Functions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18</a:t>
            </a:fld>
            <a:endParaRPr lang="en-US"/>
          </a:p>
        </p:txBody>
      </p:sp>
      <p:sp>
        <p:nvSpPr>
          <p:cNvPr id="6" name="Text Placeholder 6"/>
          <p:cNvSpPr txBox="1">
            <a:spLocks/>
          </p:cNvSpPr>
          <p:nvPr/>
        </p:nvSpPr>
        <p:spPr>
          <a:xfrm>
            <a:off x="457200" y="1151335"/>
            <a:ext cx="4040188" cy="4798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Java</a:t>
            </a:r>
            <a:endParaRPr lang="en-US" sz="3600" dirty="0"/>
          </a:p>
        </p:txBody>
      </p:sp>
      <p:sp>
        <p:nvSpPr>
          <p:cNvPr id="7" name="Text Placeholder 8"/>
          <p:cNvSpPr txBox="1">
            <a:spLocks/>
          </p:cNvSpPr>
          <p:nvPr/>
        </p:nvSpPr>
        <p:spPr>
          <a:xfrm>
            <a:off x="4645028" y="1151335"/>
            <a:ext cx="4041775" cy="4798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dirty="0" smtClean="0"/>
              <a:t>Rust</a:t>
            </a:r>
            <a:endParaRPr lang="en-US" dirty="0"/>
          </a:p>
        </p:txBody>
      </p:sp>
      <p:sp>
        <p:nvSpPr>
          <p:cNvPr id="8" name="TextBox 7"/>
          <p:cNvSpPr txBox="1"/>
          <p:nvPr/>
        </p:nvSpPr>
        <p:spPr>
          <a:xfrm>
            <a:off x="457202" y="1714501"/>
            <a:ext cx="2701731" cy="461665"/>
          </a:xfrm>
          <a:prstGeom prst="rect">
            <a:avLst/>
          </a:prstGeom>
          <a:noFill/>
        </p:spPr>
        <p:txBody>
          <a:bodyPr wrap="none" rtlCol="0">
            <a:spAutoFit/>
          </a:bodyPr>
          <a:lstStyle/>
          <a:p>
            <a:r>
              <a:rPr lang="en-US" sz="2400" dirty="0" smtClean="0"/>
              <a:t>Java 8 (March 2014)</a:t>
            </a:r>
            <a:endParaRPr lang="en-US" sz="2400" dirty="0"/>
          </a:p>
        </p:txBody>
      </p:sp>
      <p:sp>
        <p:nvSpPr>
          <p:cNvPr id="9" name="Text Placeholder 6"/>
          <p:cNvSpPr txBox="1">
            <a:spLocks/>
          </p:cNvSpPr>
          <p:nvPr/>
        </p:nvSpPr>
        <p:spPr>
          <a:xfrm>
            <a:off x="457200" y="2290066"/>
            <a:ext cx="4040188" cy="479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3600" dirty="0" smtClean="0"/>
              <a:t>Scheme</a:t>
            </a:r>
            <a:endParaRPr lang="en-US" sz="3600" dirty="0"/>
          </a:p>
        </p:txBody>
      </p:sp>
      <p:sp>
        <p:nvSpPr>
          <p:cNvPr id="10" name="TextBox 9"/>
          <p:cNvSpPr txBox="1"/>
          <p:nvPr/>
        </p:nvSpPr>
        <p:spPr>
          <a:xfrm>
            <a:off x="457203" y="3037352"/>
            <a:ext cx="3534141" cy="1384995"/>
          </a:xfrm>
          <a:prstGeom prst="rect">
            <a:avLst/>
          </a:prstGeom>
          <a:noFill/>
        </p:spPr>
        <p:txBody>
          <a:bodyPr wrap="none" rtlCol="0">
            <a:spAutoFit/>
          </a:bodyPr>
          <a:lstStyle/>
          <a:p>
            <a:r>
              <a:rPr lang="en-US" sz="2800" dirty="0" smtClean="0"/>
              <a:t>(define (make-adder a)</a:t>
            </a:r>
          </a:p>
          <a:p>
            <a:r>
              <a:rPr lang="en-US" sz="2800" dirty="0"/>
              <a:t> </a:t>
            </a:r>
            <a:r>
              <a:rPr lang="en-US" sz="2800" dirty="0" smtClean="0"/>
              <a:t>   (lambda (n)</a:t>
            </a:r>
          </a:p>
          <a:p>
            <a:r>
              <a:rPr lang="en-US" sz="2800" dirty="0"/>
              <a:t> </a:t>
            </a:r>
            <a:r>
              <a:rPr lang="en-US" sz="2800" dirty="0" smtClean="0"/>
              <a:t>        (+ a n)))</a:t>
            </a:r>
          </a:p>
        </p:txBody>
      </p:sp>
      <p:sp>
        <p:nvSpPr>
          <p:cNvPr id="11" name="TextBox 10"/>
          <p:cNvSpPr txBox="1"/>
          <p:nvPr/>
        </p:nvSpPr>
        <p:spPr>
          <a:xfrm>
            <a:off x="4824730" y="1898789"/>
            <a:ext cx="3658862" cy="523220"/>
          </a:xfrm>
          <a:prstGeom prst="rect">
            <a:avLst/>
          </a:prstGeom>
          <a:noFill/>
        </p:spPr>
        <p:txBody>
          <a:bodyPr wrap="none" rtlCol="0">
            <a:spAutoFit/>
          </a:bodyPr>
          <a:lstStyle/>
          <a:p>
            <a:r>
              <a:rPr lang="en-US" sz="2800" b="1" dirty="0" smtClean="0"/>
              <a:t>|</a:t>
            </a:r>
            <a:r>
              <a:rPr lang="en-US" sz="2800" dirty="0" smtClean="0"/>
              <a:t> &lt;parameters&gt; </a:t>
            </a:r>
            <a:r>
              <a:rPr lang="en-US" sz="2800" b="1" dirty="0" smtClean="0"/>
              <a:t>|</a:t>
            </a:r>
            <a:r>
              <a:rPr lang="en-US" sz="2800" dirty="0" smtClean="0"/>
              <a:t> </a:t>
            </a:r>
            <a:r>
              <a:rPr lang="en-US" sz="2800" i="1" dirty="0" smtClean="0"/>
              <a:t>Block</a:t>
            </a:r>
          </a:p>
        </p:txBody>
      </p:sp>
      <p:sp>
        <p:nvSpPr>
          <p:cNvPr id="12" name="TextBox 11"/>
          <p:cNvSpPr txBox="1"/>
          <p:nvPr/>
        </p:nvSpPr>
        <p:spPr>
          <a:xfrm>
            <a:off x="4824731" y="2573681"/>
            <a:ext cx="4036695" cy="523220"/>
          </a:xfrm>
          <a:prstGeom prst="rect">
            <a:avLst/>
          </a:prstGeom>
          <a:noFill/>
        </p:spPr>
        <p:txBody>
          <a:bodyPr wrap="none" rtlCol="0">
            <a:spAutoFit/>
          </a:bodyPr>
          <a:lstStyle/>
          <a:p>
            <a:r>
              <a:rPr lang="en-US" sz="2800" b="1" dirty="0" err="1" smtClean="0"/>
              <a:t>proc</a:t>
            </a:r>
            <a:r>
              <a:rPr lang="en-US" sz="2800" dirty="0" smtClean="0"/>
              <a:t>(&lt;parameters&gt;) </a:t>
            </a:r>
            <a:r>
              <a:rPr lang="en-US" sz="2800" i="1" dirty="0" smtClean="0"/>
              <a:t>Block</a:t>
            </a: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531720" y="2084760"/>
              <a:ext cx="8155080" cy="2358000"/>
            </p14:xfrm>
          </p:contentPart>
        </mc:Choice>
        <mc:Fallback>
          <p:pic>
            <p:nvPicPr>
              <p:cNvPr id="3" name="Ink 2"/>
              <p:cNvPicPr/>
              <p:nvPr/>
            </p:nvPicPr>
            <p:blipFill>
              <a:blip r:embed="rId3"/>
              <a:stretch>
                <a:fillRect/>
              </a:stretch>
            </p:blipFill>
            <p:spPr>
              <a:xfrm>
                <a:off x="522360" y="2075400"/>
                <a:ext cx="8173800" cy="2376720"/>
              </a:xfrm>
              <a:prstGeom prst="rect">
                <a:avLst/>
              </a:prstGeom>
            </p:spPr>
          </p:pic>
        </mc:Fallback>
      </mc:AlternateContent>
    </p:spTree>
    <p:extLst>
      <p:ext uri="{BB962C8B-B14F-4D97-AF65-F5344CB8AC3E}">
        <p14:creationId xmlns:p14="http://schemas.microsoft.com/office/powerpoint/2010/main" val="3300063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Content Placeholder 3"/>
          <p:cNvSpPr>
            <a:spLocks noGrp="1"/>
          </p:cNvSpPr>
          <p:nvPr>
            <p:ph idx="1"/>
          </p:nvPr>
        </p:nvSpPr>
        <p:spPr/>
        <p:txBody>
          <a:bodyPr/>
          <a:lstStyle/>
          <a:p>
            <a:pPr marL="0" indent="0">
              <a:buNone/>
            </a:pPr>
            <a:r>
              <a:rPr lang="en-US" b="1" dirty="0" smtClean="0"/>
              <a:t>Administrative Things</a:t>
            </a:r>
          </a:p>
          <a:p>
            <a:pPr marL="0" indent="0">
              <a:buNone/>
            </a:pPr>
            <a:r>
              <a:rPr lang="en-US" dirty="0"/>
              <a:t>	</a:t>
            </a:r>
            <a:r>
              <a:rPr lang="en-US" dirty="0" smtClean="0"/>
              <a:t>Communication, Grading, Recording</a:t>
            </a:r>
          </a:p>
          <a:p>
            <a:pPr marL="0" indent="0">
              <a:buNone/>
            </a:pPr>
            <a:r>
              <a:rPr lang="en-US" b="1" dirty="0" smtClean="0"/>
              <a:t>Learning Rust</a:t>
            </a:r>
            <a:endParaRPr lang="en-US" b="1" dirty="0"/>
          </a:p>
          <a:p>
            <a:pPr marL="0" indent="0">
              <a:buNone/>
            </a:pPr>
            <a:r>
              <a:rPr lang="en-US" b="1" dirty="0" smtClean="0"/>
              <a:t>How to Share a Processor</a:t>
            </a:r>
            <a:endParaRPr lang="en-US" b="1" dirty="0"/>
          </a:p>
          <a:p>
            <a:pPr marL="0" indent="0">
              <a:buNone/>
            </a:pPr>
            <a:endParaRPr lang="en-US"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4225814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19</a:t>
            </a:fld>
            <a:endParaRPr lang="en-US"/>
          </a:p>
        </p:txBody>
      </p:sp>
      <p:sp>
        <p:nvSpPr>
          <p:cNvPr id="6" name="TextBox 5"/>
          <p:cNvSpPr txBox="1"/>
          <p:nvPr/>
        </p:nvSpPr>
        <p:spPr>
          <a:xfrm>
            <a:off x="528482" y="224602"/>
            <a:ext cx="7918690" cy="2062103"/>
          </a:xfrm>
          <a:prstGeom prst="rect">
            <a:avLst/>
          </a:prstGeom>
          <a:noFill/>
        </p:spPr>
        <p:txBody>
          <a:bodyPr wrap="square" rtlCol="0">
            <a:spAutoFit/>
          </a:bodyPr>
          <a:lstStyle/>
          <a:p>
            <a:r>
              <a:rPr lang="en-US" sz="3200" dirty="0" smtClean="0"/>
              <a:t>Define a function, </a:t>
            </a:r>
            <a:r>
              <a:rPr lang="en-US" sz="3200" b="1" dirty="0" err="1" smtClean="0"/>
              <a:t>make_adder</a:t>
            </a:r>
            <a:r>
              <a:rPr lang="en-US" sz="3200" dirty="0" smtClean="0"/>
              <a:t>, that takes an </a:t>
            </a:r>
            <a:r>
              <a:rPr lang="en-US" sz="3200" dirty="0" err="1" smtClean="0"/>
              <a:t>int</a:t>
            </a:r>
            <a:r>
              <a:rPr lang="en-US" sz="3200" dirty="0" smtClean="0"/>
              <a:t> as input and returns a function that takes and </a:t>
            </a:r>
            <a:r>
              <a:rPr lang="en-US" sz="3200" dirty="0" err="1" smtClean="0"/>
              <a:t>int</a:t>
            </a:r>
            <a:r>
              <a:rPr lang="en-US" sz="3200" dirty="0" smtClean="0"/>
              <a:t> and returns the sum of the original and input int.</a:t>
            </a:r>
            <a:endParaRPr lang="en-US" sz="3200" dirty="0"/>
          </a:p>
        </p:txBody>
      </p:sp>
      <p:sp>
        <p:nvSpPr>
          <p:cNvPr id="8" name="Rectangle 7"/>
          <p:cNvSpPr/>
          <p:nvPr/>
        </p:nvSpPr>
        <p:spPr>
          <a:xfrm>
            <a:off x="3293693" y="1893204"/>
            <a:ext cx="547998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en-US" sz="3200" dirty="0" smtClean="0"/>
              <a:t>let increment = make_adder(1);</a:t>
            </a:r>
          </a:p>
          <a:p>
            <a:r>
              <a:rPr lang="en-US" sz="3200" dirty="0" smtClean="0"/>
              <a:t>increment(3) =&gt; 4</a:t>
            </a:r>
            <a:endParaRPr lang="en-US" sz="32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316880" y="1229400"/>
              <a:ext cx="7150680" cy="3373200"/>
            </p14:xfrm>
          </p:contentPart>
        </mc:Choice>
        <mc:Fallback>
          <p:pic>
            <p:nvPicPr>
              <p:cNvPr id="2" name="Ink 1"/>
              <p:cNvPicPr/>
              <p:nvPr/>
            </p:nvPicPr>
            <p:blipFill>
              <a:blip r:embed="rId3"/>
              <a:stretch>
                <a:fillRect/>
              </a:stretch>
            </p:blipFill>
            <p:spPr>
              <a:xfrm>
                <a:off x="1307520" y="1220040"/>
                <a:ext cx="7169400" cy="3391920"/>
              </a:xfrm>
              <a:prstGeom prst="rect">
                <a:avLst/>
              </a:prstGeom>
            </p:spPr>
          </p:pic>
        </mc:Fallback>
      </mc:AlternateContent>
    </p:spTree>
    <p:extLst>
      <p:ext uri="{BB962C8B-B14F-4D97-AF65-F5344CB8AC3E}">
        <p14:creationId xmlns:p14="http://schemas.microsoft.com/office/powerpoint/2010/main" val="2271754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20</a:t>
            </a:fld>
            <a:endParaRPr lang="en-US"/>
          </a:p>
        </p:txBody>
      </p:sp>
      <p:sp>
        <p:nvSpPr>
          <p:cNvPr id="5" name="Rectangle 4"/>
          <p:cNvSpPr/>
          <p:nvPr/>
        </p:nvSpPr>
        <p:spPr>
          <a:xfrm>
            <a:off x="503769" y="242950"/>
            <a:ext cx="8020118" cy="403187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err="1"/>
              <a:t>fn</a:t>
            </a:r>
            <a:r>
              <a:rPr lang="en-US" sz="3200" dirty="0"/>
              <a:t> </a:t>
            </a:r>
            <a:r>
              <a:rPr lang="en-US" sz="3200" dirty="0" err="1"/>
              <a:t>make_adder</a:t>
            </a:r>
            <a:r>
              <a:rPr lang="en-US" sz="3200" dirty="0"/>
              <a:t>(a: </a:t>
            </a:r>
            <a:r>
              <a:rPr lang="en-US" sz="3200" dirty="0" err="1"/>
              <a:t>int</a:t>
            </a:r>
            <a:r>
              <a:rPr lang="en-US" sz="3200" dirty="0"/>
              <a:t>) -&gt; (</a:t>
            </a:r>
            <a:r>
              <a:rPr lang="en-US" sz="3200" dirty="0" err="1"/>
              <a:t>fn</a:t>
            </a:r>
            <a:r>
              <a:rPr lang="en-US" sz="3200" dirty="0"/>
              <a:t>(</a:t>
            </a:r>
            <a:r>
              <a:rPr lang="en-US" sz="3200" dirty="0" err="1"/>
              <a:t>int</a:t>
            </a:r>
            <a:r>
              <a:rPr lang="en-US" sz="3200" dirty="0"/>
              <a:t>) -&gt; </a:t>
            </a:r>
            <a:r>
              <a:rPr lang="en-US" sz="3200" dirty="0" err="1"/>
              <a:t>int</a:t>
            </a:r>
            <a:r>
              <a:rPr lang="en-US" sz="3200" dirty="0"/>
              <a:t>) {</a:t>
            </a:r>
          </a:p>
          <a:p>
            <a:r>
              <a:rPr lang="is-IS" sz="3200" dirty="0"/>
              <a:t>    fn(b: int) { a + b }</a:t>
            </a:r>
          </a:p>
          <a:p>
            <a:r>
              <a:rPr lang="is-IS" sz="3200" dirty="0"/>
              <a:t>}</a:t>
            </a:r>
          </a:p>
          <a:p>
            <a:endParaRPr lang="is-IS" sz="3200" dirty="0"/>
          </a:p>
          <a:p>
            <a:r>
              <a:rPr lang="is-IS" sz="3200" dirty="0"/>
              <a:t>fn main() {</a:t>
            </a:r>
          </a:p>
          <a:p>
            <a:r>
              <a:rPr lang="en-US" sz="3200" dirty="0"/>
              <a:t>   let increment = </a:t>
            </a:r>
            <a:r>
              <a:rPr lang="en-US" sz="3200" dirty="0" err="1"/>
              <a:t>make_adder</a:t>
            </a:r>
            <a:r>
              <a:rPr lang="en-US" sz="3200" dirty="0"/>
              <a:t>(1);</a:t>
            </a:r>
          </a:p>
          <a:p>
            <a:r>
              <a:rPr lang="en-US" sz="3200" dirty="0"/>
              <a:t>   </a:t>
            </a:r>
            <a:r>
              <a:rPr lang="en-US" sz="3200" dirty="0" err="1"/>
              <a:t>println</a:t>
            </a:r>
            <a:r>
              <a:rPr lang="en-US" sz="3200" dirty="0"/>
              <a:t>!("result: {:x}", increment(2));</a:t>
            </a:r>
          </a:p>
          <a:p>
            <a:r>
              <a:rPr lang="en-US" sz="3200" dirty="0" smtClean="0"/>
              <a:t>}</a:t>
            </a:r>
            <a:endParaRPr lang="en-US" sz="3200" dirty="0"/>
          </a:p>
        </p:txBody>
      </p:sp>
      <p:sp>
        <p:nvSpPr>
          <p:cNvPr id="6" name="TextBox 5"/>
          <p:cNvSpPr txBox="1"/>
          <p:nvPr/>
        </p:nvSpPr>
        <p:spPr>
          <a:xfrm>
            <a:off x="2493895" y="4043990"/>
            <a:ext cx="57471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Limitation: we can only use </a:t>
            </a:r>
            <a:r>
              <a:rPr lang="en-US" sz="2400" b="1" dirty="0" smtClean="0"/>
              <a:t>increment</a:t>
            </a:r>
            <a:r>
              <a:rPr lang="en-US" sz="2400" dirty="0" smtClean="0"/>
              <a:t> once!</a:t>
            </a:r>
            <a:endParaRPr lang="en-US" sz="24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399120" y="716760"/>
              <a:ext cx="3632760" cy="3070800"/>
            </p14:xfrm>
          </p:contentPart>
        </mc:Choice>
        <mc:Fallback>
          <p:pic>
            <p:nvPicPr>
              <p:cNvPr id="2" name="Ink 1"/>
              <p:cNvPicPr/>
              <p:nvPr/>
            </p:nvPicPr>
            <p:blipFill>
              <a:blip r:embed="rId3"/>
              <a:stretch>
                <a:fillRect/>
              </a:stretch>
            </p:blipFill>
            <p:spPr>
              <a:xfrm>
                <a:off x="3389760" y="707400"/>
                <a:ext cx="3651480" cy="3089520"/>
              </a:xfrm>
              <a:prstGeom prst="rect">
                <a:avLst/>
              </a:prstGeom>
            </p:spPr>
          </p:pic>
        </mc:Fallback>
      </mc:AlternateContent>
    </p:spTree>
    <p:extLst>
      <p:ext uri="{BB962C8B-B14F-4D97-AF65-F5344CB8AC3E}">
        <p14:creationId xmlns:p14="http://schemas.microsoft.com/office/powerpoint/2010/main" val="3984264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21</a:t>
            </a:fld>
            <a:endParaRPr lang="en-US"/>
          </a:p>
        </p:txBody>
      </p:sp>
      <p:sp>
        <p:nvSpPr>
          <p:cNvPr id="6" name="TextBox 5"/>
          <p:cNvSpPr txBox="1"/>
          <p:nvPr/>
        </p:nvSpPr>
        <p:spPr>
          <a:xfrm>
            <a:off x="457201" y="224601"/>
            <a:ext cx="8072806" cy="1569660"/>
          </a:xfrm>
          <a:prstGeom prst="rect">
            <a:avLst/>
          </a:prstGeom>
          <a:noFill/>
        </p:spPr>
        <p:txBody>
          <a:bodyPr wrap="square" rtlCol="0">
            <a:spAutoFit/>
          </a:bodyPr>
          <a:lstStyle/>
          <a:p>
            <a:r>
              <a:rPr lang="en-US" sz="3200" dirty="0" smtClean="0"/>
              <a:t>Define a function, </a:t>
            </a:r>
            <a:r>
              <a:rPr lang="en-US" sz="3200" b="1" dirty="0" err="1" smtClean="0"/>
              <a:t>ntimes</a:t>
            </a:r>
            <a:r>
              <a:rPr lang="en-US" sz="3200" dirty="0" smtClean="0"/>
              <a:t>, that takes as inputs a function </a:t>
            </a:r>
            <a:r>
              <a:rPr lang="en-US" sz="3200" i="1" dirty="0" smtClean="0"/>
              <a:t>f</a:t>
            </a:r>
            <a:r>
              <a:rPr lang="en-US" sz="3200" dirty="0" smtClean="0"/>
              <a:t> (</a:t>
            </a:r>
            <a:r>
              <a:rPr lang="en-US" sz="3200" dirty="0" err="1" smtClean="0"/>
              <a:t>int</a:t>
            </a:r>
            <a:r>
              <a:rPr lang="en-US" sz="3200" dirty="0" smtClean="0"/>
              <a:t> -&gt; </a:t>
            </a:r>
            <a:r>
              <a:rPr lang="en-US" sz="3200" dirty="0" err="1" smtClean="0"/>
              <a:t>int</a:t>
            </a:r>
            <a:r>
              <a:rPr lang="en-US" sz="3200" dirty="0" smtClean="0"/>
              <a:t>) and an integer </a:t>
            </a:r>
            <a:r>
              <a:rPr lang="en-US" sz="3200" i="1" dirty="0" smtClean="0"/>
              <a:t>n</a:t>
            </a:r>
            <a:r>
              <a:rPr lang="en-US" sz="3200" dirty="0" smtClean="0"/>
              <a:t>, and returns a function that applies </a:t>
            </a:r>
            <a:r>
              <a:rPr lang="en-US" sz="3200" i="1" dirty="0" smtClean="0"/>
              <a:t>f</a:t>
            </a:r>
            <a:r>
              <a:rPr lang="en-US" sz="3200" dirty="0" smtClean="0"/>
              <a:t> </a:t>
            </a:r>
            <a:r>
              <a:rPr lang="en-US" sz="3200" i="1" dirty="0" smtClean="0"/>
              <a:t>n</a:t>
            </a:r>
            <a:r>
              <a:rPr lang="en-US" sz="3200" dirty="0"/>
              <a:t>-</a:t>
            </a:r>
            <a:r>
              <a:rPr lang="en-US" sz="3200" dirty="0" smtClean="0"/>
              <a:t>times.</a:t>
            </a:r>
            <a:endParaRPr lang="en-US" sz="3200" dirty="0"/>
          </a:p>
        </p:txBody>
      </p:sp>
      <p:sp>
        <p:nvSpPr>
          <p:cNvPr id="7" name="Rectangle 6"/>
          <p:cNvSpPr/>
          <p:nvPr/>
        </p:nvSpPr>
        <p:spPr>
          <a:xfrm>
            <a:off x="2337764" y="2069681"/>
            <a:ext cx="6349039"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is-IS" sz="2800" dirty="0"/>
              <a:t>fn double(a: int) -&gt; int </a:t>
            </a:r>
            <a:r>
              <a:rPr lang="is-IS" sz="2800" dirty="0" smtClean="0"/>
              <a:t>{ </a:t>
            </a:r>
            <a:r>
              <a:rPr lang="is-IS" sz="2800" dirty="0"/>
              <a:t>a * </a:t>
            </a:r>
            <a:r>
              <a:rPr lang="is-IS" sz="2800" dirty="0" smtClean="0"/>
              <a:t>2 }</a:t>
            </a:r>
            <a:endParaRPr lang="is-IS" sz="2800" dirty="0"/>
          </a:p>
          <a:p>
            <a:r>
              <a:rPr lang="is-IS" sz="2800" dirty="0"/>
              <a:t>fn main() {</a:t>
            </a:r>
          </a:p>
          <a:p>
            <a:r>
              <a:rPr lang="is-IS" sz="2800" dirty="0"/>
              <a:t>    let quadruple = ntimes(double, 2);</a:t>
            </a:r>
          </a:p>
          <a:p>
            <a:r>
              <a:rPr lang="is-IS" sz="2800" dirty="0"/>
              <a:t>    println(fmt!("quad: %?", quadruple(2)));</a:t>
            </a:r>
          </a:p>
          <a:p>
            <a:r>
              <a:rPr lang="is-IS" sz="2800" dirty="0"/>
              <a:t>}</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5544000" y="2602800"/>
              <a:ext cx="2563560" cy="1337760"/>
            </p14:xfrm>
          </p:contentPart>
        </mc:Choice>
        <mc:Fallback>
          <p:pic>
            <p:nvPicPr>
              <p:cNvPr id="2" name="Ink 1"/>
              <p:cNvPicPr/>
              <p:nvPr/>
            </p:nvPicPr>
            <p:blipFill>
              <a:blip r:embed="rId3"/>
              <a:stretch>
                <a:fillRect/>
              </a:stretch>
            </p:blipFill>
            <p:spPr>
              <a:xfrm>
                <a:off x="5534640" y="2593440"/>
                <a:ext cx="2582280" cy="1356480"/>
              </a:xfrm>
              <a:prstGeom prst="rect">
                <a:avLst/>
              </a:prstGeom>
            </p:spPr>
          </p:pic>
        </mc:Fallback>
      </mc:AlternateContent>
    </p:spTree>
    <p:extLst>
      <p:ext uri="{BB962C8B-B14F-4D97-AF65-F5344CB8AC3E}">
        <p14:creationId xmlns:p14="http://schemas.microsoft.com/office/powerpoint/2010/main" val="2325734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sp>
        <p:nvSpPr>
          <p:cNvPr id="5" name="Rectangle 4"/>
          <p:cNvSpPr/>
          <p:nvPr/>
        </p:nvSpPr>
        <p:spPr>
          <a:xfrm>
            <a:off x="298338" y="243389"/>
            <a:ext cx="8102933" cy="458587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1600" dirty="0"/>
          </a:p>
          <a:p>
            <a:r>
              <a:rPr lang="en-US" sz="2400" b="1" dirty="0" err="1"/>
              <a:t>fn</a:t>
            </a:r>
            <a:r>
              <a:rPr lang="en-US" sz="2400" dirty="0"/>
              <a:t> </a:t>
            </a:r>
            <a:r>
              <a:rPr lang="en-US" sz="2400" dirty="0" err="1"/>
              <a:t>ntimes</a:t>
            </a:r>
            <a:r>
              <a:rPr lang="en-US" sz="2400" dirty="0"/>
              <a:t>(f: </a:t>
            </a:r>
            <a:r>
              <a:rPr lang="en-US" sz="2400" b="1"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b="1" dirty="0" err="1"/>
              <a:t>proc</a:t>
            </a:r>
            <a:r>
              <a:rPr lang="en-US" sz="2400" dirty="0"/>
              <a:t>(</a:t>
            </a:r>
            <a:r>
              <a:rPr lang="en-US" sz="2400" dirty="0" err="1"/>
              <a:t>int</a:t>
            </a:r>
            <a:r>
              <a:rPr lang="en-US" sz="2400" dirty="0"/>
              <a:t>) -&gt; </a:t>
            </a:r>
            <a:r>
              <a:rPr lang="en-US" sz="2400" dirty="0" err="1"/>
              <a:t>int</a:t>
            </a:r>
            <a:r>
              <a:rPr lang="en-US" sz="2400" dirty="0"/>
              <a:t> </a:t>
            </a:r>
            <a:r>
              <a:rPr lang="en-US" sz="2400" b="1" dirty="0"/>
              <a:t>{</a:t>
            </a:r>
          </a:p>
          <a:p>
            <a:r>
              <a:rPr lang="en-US" sz="2400" dirty="0"/>
              <a:t>    </a:t>
            </a:r>
            <a:r>
              <a:rPr lang="en-US" sz="2400" b="1" dirty="0" err="1"/>
              <a:t>proc</a:t>
            </a:r>
            <a:r>
              <a:rPr lang="en-US" sz="2400" dirty="0"/>
              <a:t>(x: </a:t>
            </a:r>
            <a:r>
              <a:rPr lang="en-US" sz="2400" dirty="0" err="1"/>
              <a:t>int</a:t>
            </a:r>
            <a:r>
              <a:rPr lang="en-US" sz="2400" dirty="0"/>
              <a:t>) {</a:t>
            </a:r>
          </a:p>
          <a:p>
            <a:r>
              <a:rPr lang="en-US" sz="2400" dirty="0"/>
              <a:t>       match times </a:t>
            </a:r>
            <a:r>
              <a:rPr lang="en-US" sz="2400" dirty="0" smtClean="0"/>
              <a:t>{ </a:t>
            </a:r>
            <a:r>
              <a:rPr lang="fr-FR" sz="2400" dirty="0" smtClean="0"/>
              <a:t>0 </a:t>
            </a:r>
            <a:r>
              <a:rPr lang="fr-FR" sz="2400" dirty="0"/>
              <a:t>=&gt; { x }</a:t>
            </a:r>
          </a:p>
          <a:p>
            <a:r>
              <a:rPr lang="en-US" sz="2400" dirty="0"/>
              <a:t>         </a:t>
            </a:r>
            <a:r>
              <a:rPr lang="en-US" sz="2400" dirty="0" smtClean="0"/>
              <a:t>                        _ </a:t>
            </a:r>
            <a:r>
              <a:rPr lang="en-US" sz="2400" dirty="0"/>
              <a:t>=&gt; { </a:t>
            </a:r>
            <a:r>
              <a:rPr lang="en-US" sz="2400" dirty="0" err="1"/>
              <a:t>ntimes</a:t>
            </a:r>
            <a:r>
              <a:rPr lang="en-US" sz="2400" dirty="0"/>
              <a:t>(f, times - 1)(f(x))</a:t>
            </a:r>
            <a:r>
              <a:rPr lang="en-US" sz="2400" dirty="0" smtClean="0"/>
              <a:t>}</a:t>
            </a:r>
          </a:p>
          <a:p>
            <a:r>
              <a:rPr lang="en-US" sz="2400" dirty="0" smtClean="0"/>
              <a:t>                               }</a:t>
            </a:r>
          </a:p>
          <a:p>
            <a:r>
              <a:rPr lang="en-US" sz="2400" dirty="0" smtClean="0"/>
              <a:t>}</a:t>
            </a:r>
            <a:r>
              <a:rPr lang="en-US" sz="2400" b="1" dirty="0" smtClean="0"/>
              <a:t>}</a:t>
            </a:r>
            <a:endParaRPr lang="en-US" sz="2400" b="1" dirty="0"/>
          </a:p>
          <a:p>
            <a:endParaRPr lang="is-IS" sz="1200" dirty="0" smtClean="0"/>
          </a:p>
          <a:p>
            <a:r>
              <a:rPr lang="is-IS" sz="2400" dirty="0" smtClean="0"/>
              <a:t>fn </a:t>
            </a:r>
            <a:r>
              <a:rPr lang="is-IS" sz="2400" dirty="0"/>
              <a:t>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613880" y="1220760"/>
              <a:ext cx="5572440" cy="1265400"/>
            </p14:xfrm>
          </p:contentPart>
        </mc:Choice>
        <mc:Fallback>
          <p:pic>
            <p:nvPicPr>
              <p:cNvPr id="2" name="Ink 1"/>
              <p:cNvPicPr/>
              <p:nvPr/>
            </p:nvPicPr>
            <p:blipFill>
              <a:blip r:embed="rId3"/>
              <a:stretch>
                <a:fillRect/>
              </a:stretch>
            </p:blipFill>
            <p:spPr>
              <a:xfrm>
                <a:off x="1604520" y="1211400"/>
                <a:ext cx="5591160" cy="1284120"/>
              </a:xfrm>
              <a:prstGeom prst="rect">
                <a:avLst/>
              </a:prstGeom>
            </p:spPr>
          </p:pic>
        </mc:Fallback>
      </mc:AlternateContent>
    </p:spTree>
    <p:extLst>
      <p:ext uri="{BB962C8B-B14F-4D97-AF65-F5344CB8AC3E}">
        <p14:creationId xmlns:p14="http://schemas.microsoft.com/office/powerpoint/2010/main" val="1567188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8338" y="243389"/>
            <a:ext cx="8102933" cy="458587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is-IS" sz="2400" dirty="0"/>
              <a:t>fn double(a: int) -&gt; int { a * 2 }</a:t>
            </a:r>
          </a:p>
          <a:p>
            <a:endParaRPr lang="is-IS" sz="1600" dirty="0"/>
          </a:p>
          <a:p>
            <a:r>
              <a:rPr lang="en-US" sz="2400" b="1" dirty="0" err="1"/>
              <a:t>fn</a:t>
            </a:r>
            <a:r>
              <a:rPr lang="en-US" sz="2400" dirty="0"/>
              <a:t> </a:t>
            </a:r>
            <a:r>
              <a:rPr lang="en-US" sz="2400" dirty="0" err="1"/>
              <a:t>ntimes</a:t>
            </a:r>
            <a:r>
              <a:rPr lang="en-US" sz="2400" dirty="0"/>
              <a:t>(f: </a:t>
            </a:r>
            <a:r>
              <a:rPr lang="en-US" sz="2400" b="1" dirty="0" err="1"/>
              <a:t>proc</a:t>
            </a:r>
            <a:r>
              <a:rPr lang="en-US" sz="2400" dirty="0"/>
              <a:t>(</a:t>
            </a:r>
            <a:r>
              <a:rPr lang="en-US" sz="2400" dirty="0" err="1"/>
              <a:t>int</a:t>
            </a:r>
            <a:r>
              <a:rPr lang="en-US" sz="2400" dirty="0"/>
              <a:t>) -&gt; </a:t>
            </a:r>
            <a:r>
              <a:rPr lang="en-US" sz="2400" dirty="0" err="1"/>
              <a:t>int</a:t>
            </a:r>
            <a:r>
              <a:rPr lang="en-US" sz="2400" dirty="0"/>
              <a:t>, times: </a:t>
            </a:r>
            <a:r>
              <a:rPr lang="en-US" sz="2400" dirty="0" err="1"/>
              <a:t>int</a:t>
            </a:r>
            <a:r>
              <a:rPr lang="en-US" sz="2400" dirty="0"/>
              <a:t>) -&gt; </a:t>
            </a:r>
            <a:r>
              <a:rPr lang="en-US" sz="2400" b="1" dirty="0" err="1"/>
              <a:t>proc</a:t>
            </a:r>
            <a:r>
              <a:rPr lang="en-US" sz="2400" dirty="0"/>
              <a:t>(</a:t>
            </a:r>
            <a:r>
              <a:rPr lang="en-US" sz="2400" dirty="0" err="1"/>
              <a:t>int</a:t>
            </a:r>
            <a:r>
              <a:rPr lang="en-US" sz="2400" dirty="0"/>
              <a:t>) -&gt; </a:t>
            </a:r>
            <a:r>
              <a:rPr lang="en-US" sz="2400" dirty="0" err="1"/>
              <a:t>int</a:t>
            </a:r>
            <a:r>
              <a:rPr lang="en-US" sz="2400" dirty="0"/>
              <a:t> </a:t>
            </a:r>
            <a:r>
              <a:rPr lang="en-US" sz="2400" b="1" dirty="0"/>
              <a:t>{</a:t>
            </a:r>
          </a:p>
          <a:p>
            <a:r>
              <a:rPr lang="en-US" sz="2400" dirty="0"/>
              <a:t>    </a:t>
            </a:r>
            <a:r>
              <a:rPr lang="en-US" sz="2400" b="1" dirty="0" err="1"/>
              <a:t>proc</a:t>
            </a:r>
            <a:r>
              <a:rPr lang="en-US" sz="2400" dirty="0"/>
              <a:t>(x: </a:t>
            </a:r>
            <a:r>
              <a:rPr lang="en-US" sz="2400" dirty="0" err="1"/>
              <a:t>int</a:t>
            </a:r>
            <a:r>
              <a:rPr lang="en-US" sz="2400" dirty="0"/>
              <a:t>) {</a:t>
            </a:r>
          </a:p>
          <a:p>
            <a:r>
              <a:rPr lang="en-US" sz="2400" dirty="0"/>
              <a:t>       match times </a:t>
            </a:r>
            <a:r>
              <a:rPr lang="en-US" sz="2400" dirty="0" smtClean="0"/>
              <a:t>{ </a:t>
            </a:r>
            <a:r>
              <a:rPr lang="fr-FR" sz="2400" dirty="0" smtClean="0"/>
              <a:t>0 </a:t>
            </a:r>
            <a:r>
              <a:rPr lang="fr-FR" sz="2400" dirty="0"/>
              <a:t>=&gt; { x }</a:t>
            </a:r>
          </a:p>
          <a:p>
            <a:r>
              <a:rPr lang="en-US" sz="2400" dirty="0"/>
              <a:t>         </a:t>
            </a:r>
            <a:r>
              <a:rPr lang="en-US" sz="2400" dirty="0" smtClean="0"/>
              <a:t>                        _ </a:t>
            </a:r>
            <a:r>
              <a:rPr lang="en-US" sz="2400" dirty="0"/>
              <a:t>=&gt; { </a:t>
            </a:r>
            <a:r>
              <a:rPr lang="en-US" sz="2400" dirty="0" err="1"/>
              <a:t>ntimes</a:t>
            </a:r>
            <a:r>
              <a:rPr lang="en-US" sz="2400" dirty="0"/>
              <a:t>(f, times - 1)(f(x))</a:t>
            </a:r>
            <a:r>
              <a:rPr lang="en-US" sz="2400" dirty="0" smtClean="0"/>
              <a:t>}</a:t>
            </a:r>
          </a:p>
          <a:p>
            <a:r>
              <a:rPr lang="en-US" sz="2400" dirty="0" smtClean="0"/>
              <a:t>                               }</a:t>
            </a:r>
          </a:p>
          <a:p>
            <a:r>
              <a:rPr lang="en-US" sz="2400" dirty="0" smtClean="0"/>
              <a:t>}</a:t>
            </a:r>
            <a:r>
              <a:rPr lang="en-US" sz="2400" b="1" dirty="0" smtClean="0"/>
              <a:t>}</a:t>
            </a:r>
            <a:endParaRPr lang="en-US" sz="2400" b="1" dirty="0"/>
          </a:p>
          <a:p>
            <a:endParaRPr lang="is-IS" sz="1200" dirty="0" smtClean="0"/>
          </a:p>
          <a:p>
            <a:r>
              <a:rPr lang="is-IS" sz="2400" dirty="0" smtClean="0"/>
              <a:t>fn </a:t>
            </a:r>
            <a:r>
              <a:rPr lang="is-IS" sz="2400" dirty="0"/>
              <a:t>main() {</a:t>
            </a:r>
          </a:p>
          <a:p>
            <a:r>
              <a:rPr lang="en-US" sz="2400" dirty="0"/>
              <a:t>    let quadruple = </a:t>
            </a:r>
            <a:r>
              <a:rPr lang="en-US" sz="2400" dirty="0" err="1"/>
              <a:t>ntimes</a:t>
            </a:r>
            <a:r>
              <a:rPr lang="en-US" sz="2400" dirty="0"/>
              <a:t>(double, 2);</a:t>
            </a:r>
          </a:p>
          <a:p>
            <a:r>
              <a:rPr lang="fr-FR" sz="2400" dirty="0"/>
              <a:t>    </a:t>
            </a:r>
            <a:r>
              <a:rPr lang="fr-FR" sz="2400" dirty="0" err="1"/>
              <a:t>println</a:t>
            </a:r>
            <a:r>
              <a:rPr lang="fr-FR" sz="2400" dirty="0"/>
              <a:t>!("quad: {:d}", quadruple(2));</a:t>
            </a:r>
          </a:p>
          <a:p>
            <a:r>
              <a:rPr lang="fr-FR" sz="2400" dirty="0"/>
              <a:t>}</a:t>
            </a:r>
          </a:p>
        </p:txBody>
      </p:sp>
      <p:sp>
        <p:nvSpPr>
          <p:cNvPr id="4" name="Slide Number Placeholder 3"/>
          <p:cNvSpPr>
            <a:spLocks noGrp="1"/>
          </p:cNvSpPr>
          <p:nvPr>
            <p:ph type="sldNum" sz="quarter" idx="12"/>
          </p:nvPr>
        </p:nvSpPr>
        <p:spPr/>
        <p:txBody>
          <a:bodyPr/>
          <a:lstStyle/>
          <a:p>
            <a:fld id="{6507B5A5-F0C2-644D-AEA7-E773B6B78F38}" type="slidenum">
              <a:rPr lang="en-US" smtClean="0"/>
              <a:t>23</a:t>
            </a:fld>
            <a:endParaRPr lang="en-US"/>
          </a:p>
        </p:txBody>
      </p:sp>
      <p:sp>
        <p:nvSpPr>
          <p:cNvPr id="6" name="Rectangle 5"/>
          <p:cNvSpPr/>
          <p:nvPr/>
        </p:nvSpPr>
        <p:spPr>
          <a:xfrm>
            <a:off x="3994030" y="1444088"/>
            <a:ext cx="4572000"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en-US" sz="2800" dirty="0"/>
              <a:t>bash-3.2$ </a:t>
            </a:r>
            <a:r>
              <a:rPr lang="en-US" sz="2800" b="1" dirty="0" err="1"/>
              <a:t>rustc</a:t>
            </a:r>
            <a:r>
              <a:rPr lang="en-US" sz="2800" b="1" dirty="0"/>
              <a:t> </a:t>
            </a:r>
            <a:r>
              <a:rPr lang="en-US" sz="2800" b="1" dirty="0" err="1"/>
              <a:t>ntimes.rs</a:t>
            </a:r>
            <a:endParaRPr lang="en-US" sz="2800" dirty="0"/>
          </a:p>
          <a:p>
            <a:r>
              <a:rPr lang="en-US" sz="2800" dirty="0"/>
              <a:t>bash-3.2$ </a:t>
            </a:r>
            <a:r>
              <a:rPr lang="en-US" sz="2800" b="1" dirty="0"/>
              <a:t>./</a:t>
            </a:r>
            <a:r>
              <a:rPr lang="en-US" sz="2800" b="1" dirty="0" err="1"/>
              <a:t>ntimes</a:t>
            </a:r>
            <a:endParaRPr lang="en-US" sz="2800" dirty="0"/>
          </a:p>
          <a:p>
            <a:r>
              <a:rPr lang="en-US" sz="2800" dirty="0"/>
              <a:t>Segmentation fault: 11</a:t>
            </a:r>
          </a:p>
        </p:txBody>
      </p:sp>
      <p:sp>
        <p:nvSpPr>
          <p:cNvPr id="7" name="TextBox 6"/>
          <p:cNvSpPr txBox="1"/>
          <p:nvPr/>
        </p:nvSpPr>
        <p:spPr>
          <a:xfrm>
            <a:off x="725391" y="3104977"/>
            <a:ext cx="7499684"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Note: when a C/C++ program gives a “Segmentation fault”, 99.9999% of the time it is the programmers “fault”.  When a Rust program (that doesn’t use unsafe) does, 100% of the time it is Rust’s fault. </a:t>
            </a:r>
            <a:endParaRPr lang="en-US" sz="2400" dirty="0"/>
          </a:p>
        </p:txBody>
      </p:sp>
    </p:spTree>
    <p:extLst>
      <p:ext uri="{BB962C8B-B14F-4D97-AF65-F5344CB8AC3E}">
        <p14:creationId xmlns:p14="http://schemas.microsoft.com/office/powerpoint/2010/main" val="26016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24</a:t>
            </a:fld>
            <a:endParaRPr lang="en-US"/>
          </a:p>
        </p:txBody>
      </p:sp>
      <p:pic>
        <p:nvPicPr>
          <p:cNvPr id="8" name="Picture 7" descr="Screen Shot 2014-01-28 at 11.38.3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80" y="261216"/>
            <a:ext cx="7045689" cy="450604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997920" y="2893320"/>
              <a:ext cx="6575760" cy="308520"/>
            </p14:xfrm>
          </p:contentPart>
        </mc:Choice>
        <mc:Fallback>
          <p:pic>
            <p:nvPicPr>
              <p:cNvPr id="2" name="Ink 1"/>
              <p:cNvPicPr/>
              <p:nvPr/>
            </p:nvPicPr>
            <p:blipFill>
              <a:blip r:embed="rId5"/>
              <a:stretch>
                <a:fillRect/>
              </a:stretch>
            </p:blipFill>
            <p:spPr>
              <a:xfrm>
                <a:off x="988560" y="2883960"/>
                <a:ext cx="6594480" cy="327240"/>
              </a:xfrm>
              <a:prstGeom prst="rect">
                <a:avLst/>
              </a:prstGeom>
            </p:spPr>
          </p:pic>
        </mc:Fallback>
      </mc:AlternateContent>
    </p:spTree>
    <p:extLst>
      <p:ext uri="{BB962C8B-B14F-4D97-AF65-F5344CB8AC3E}">
        <p14:creationId xmlns:p14="http://schemas.microsoft.com/office/powerpoint/2010/main" val="226534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 name="Picture 9" descr="Screen Shot 2013-08-31 at 7.09.00 PM.png">
            <a:hlinkClick r:id="rId2"/>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46704" y="167480"/>
            <a:ext cx="7593611" cy="459978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t>25</a:t>
            </a:fld>
            <a:endParaRPr lang="en-US"/>
          </a:p>
        </p:txBody>
      </p:sp>
      <p:sp>
        <p:nvSpPr>
          <p:cNvPr id="9" name="Rectangle 8"/>
          <p:cNvSpPr/>
          <p:nvPr/>
        </p:nvSpPr>
        <p:spPr>
          <a:xfrm>
            <a:off x="560002" y="3821696"/>
            <a:ext cx="3416770" cy="224656"/>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5504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Rust or Bust?</a:t>
            </a:r>
            <a:endParaRPr lang="en-US" dirty="0"/>
          </a:p>
        </p:txBody>
      </p:sp>
      <p:sp>
        <p:nvSpPr>
          <p:cNvPr id="7" name="Text Placeholder 6"/>
          <p:cNvSpPr>
            <a:spLocks noGrp="1"/>
          </p:cNvSpPr>
          <p:nvPr>
            <p:ph type="body" idx="1"/>
          </p:nvPr>
        </p:nvSpPr>
        <p:spPr>
          <a:xfrm>
            <a:off x="457200" y="1091674"/>
            <a:ext cx="4040188" cy="479822"/>
          </a:xfr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p>
            <a:pPr algn="ctr"/>
            <a:r>
              <a:rPr lang="en-US" sz="3600" dirty="0" smtClean="0"/>
              <a:t>Rust</a:t>
            </a:r>
            <a:endParaRPr lang="en-US" sz="3600" dirty="0"/>
          </a:p>
        </p:txBody>
      </p:sp>
      <p:sp>
        <p:nvSpPr>
          <p:cNvPr id="8" name="Content Placeholder 7"/>
          <p:cNvSpPr>
            <a:spLocks noGrp="1"/>
          </p:cNvSpPr>
          <p:nvPr>
            <p:ph sz="half" idx="2"/>
          </p:nvPr>
        </p:nvSpPr>
        <p:spPr>
          <a:xfrm>
            <a:off x="457200" y="1571495"/>
            <a:ext cx="4040188" cy="2963466"/>
          </a:xfrm>
        </p:spPr>
        <p:txBody>
          <a:bodyPr>
            <a:normAutofit fontScale="92500" lnSpcReduction="10000"/>
          </a:bodyPr>
          <a:lstStyle/>
          <a:p>
            <a:pPr marL="0" indent="0">
              <a:buNone/>
            </a:pPr>
            <a:r>
              <a:rPr lang="en-US" sz="2800" dirty="0" smtClean="0">
                <a:sym typeface="Wingdings"/>
              </a:rPr>
              <a:t> </a:t>
            </a:r>
            <a:r>
              <a:rPr lang="en-US" sz="2800" dirty="0" smtClean="0"/>
              <a:t>Immature, Unstable</a:t>
            </a:r>
          </a:p>
          <a:p>
            <a:pPr>
              <a:buFont typeface="Wingdings" charset="0"/>
              <a:buChar char="L"/>
            </a:pPr>
            <a:r>
              <a:rPr lang="en-US" sz="2800" dirty="0" smtClean="0"/>
              <a:t>Poorly documented</a:t>
            </a:r>
          </a:p>
          <a:p>
            <a:pPr>
              <a:buFont typeface="Wingdings" charset="0"/>
              <a:buChar char="L"/>
            </a:pPr>
            <a:r>
              <a:rPr lang="en-US" sz="2800" dirty="0" smtClean="0"/>
              <a:t>Few open source projects (except Servo)</a:t>
            </a:r>
          </a:p>
          <a:p>
            <a:pPr>
              <a:buFont typeface="Wingdings" charset="0"/>
              <a:buChar char="L"/>
            </a:pPr>
            <a:r>
              <a:rPr lang="en-US" sz="2800" dirty="0" smtClean="0"/>
              <a:t>Not in high employer demand</a:t>
            </a:r>
          </a:p>
          <a:p>
            <a:pPr>
              <a:buFont typeface="Wingdings" charset="0"/>
              <a:buChar char="L"/>
            </a:pPr>
            <a:r>
              <a:rPr lang="en-US" sz="2800" dirty="0" smtClean="0"/>
              <a:t>No other courses</a:t>
            </a:r>
          </a:p>
          <a:p>
            <a:endParaRPr lang="en-US" sz="2800" dirty="0" smtClean="0"/>
          </a:p>
          <a:p>
            <a:endParaRPr lang="en-US" sz="2800" dirty="0"/>
          </a:p>
        </p:txBody>
      </p:sp>
      <p:sp>
        <p:nvSpPr>
          <p:cNvPr id="9" name="Text Placeholder 8"/>
          <p:cNvSpPr>
            <a:spLocks noGrp="1"/>
          </p:cNvSpPr>
          <p:nvPr>
            <p:ph type="body" sz="quarter" idx="3"/>
          </p:nvPr>
        </p:nvSpPr>
        <p:spPr>
          <a:xfrm>
            <a:off x="4645030" y="1091674"/>
            <a:ext cx="4041775" cy="479822"/>
          </a:xfr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p>
            <a:pPr algn="ctr"/>
            <a:r>
              <a:rPr lang="en-US" sz="3600" dirty="0" smtClean="0"/>
              <a:t>Bust (C)</a:t>
            </a:r>
            <a:endParaRPr lang="en-US" sz="3600" dirty="0"/>
          </a:p>
        </p:txBody>
      </p:sp>
      <p:sp>
        <p:nvSpPr>
          <p:cNvPr id="10" name="Content Placeholder 9"/>
          <p:cNvSpPr>
            <a:spLocks noGrp="1"/>
          </p:cNvSpPr>
          <p:nvPr>
            <p:ph sz="quarter" idx="4"/>
          </p:nvPr>
        </p:nvSpPr>
        <p:spPr>
          <a:xfrm>
            <a:off x="4645030" y="1571495"/>
            <a:ext cx="4041775" cy="2963466"/>
          </a:xfrm>
        </p:spPr>
        <p:txBody>
          <a:bodyPr>
            <a:normAutofit fontScale="92500" lnSpcReduction="10000"/>
          </a:bodyPr>
          <a:lstStyle/>
          <a:p>
            <a:pPr>
              <a:buFont typeface="Wingdings" charset="0"/>
              <a:buChar char="J"/>
            </a:pPr>
            <a:r>
              <a:rPr lang="en-US" sz="2800" dirty="0" smtClean="0"/>
              <a:t>Mature, Stable</a:t>
            </a:r>
          </a:p>
          <a:p>
            <a:pPr>
              <a:buFont typeface="Wingdings" charset="0"/>
              <a:buChar char="J"/>
            </a:pPr>
            <a:r>
              <a:rPr lang="en-US" sz="2800" dirty="0" smtClean="0"/>
              <a:t>Hundreds of books, etc.</a:t>
            </a:r>
          </a:p>
          <a:p>
            <a:pPr>
              <a:buFont typeface="Wingdings" charset="0"/>
              <a:buChar char="J"/>
            </a:pPr>
            <a:r>
              <a:rPr lang="en-US" sz="2800" dirty="0" smtClean="0"/>
              <a:t>Lots of open source projects (incl. Linux)</a:t>
            </a:r>
          </a:p>
          <a:p>
            <a:pPr>
              <a:buFont typeface="Wingdings" charset="0"/>
              <a:buChar char="J"/>
            </a:pPr>
            <a:r>
              <a:rPr lang="en-US" sz="2800" dirty="0" smtClean="0"/>
              <a:t>Popular for interview questions</a:t>
            </a:r>
          </a:p>
          <a:p>
            <a:pPr>
              <a:buFont typeface="Wingdings" charset="0"/>
              <a:buChar char="J"/>
            </a:pPr>
            <a:r>
              <a:rPr lang="en-US" sz="2800" dirty="0" smtClean="0"/>
              <a:t>Nearly all OS courses</a:t>
            </a:r>
            <a:endParaRPr lang="en-US" sz="2800" dirty="0"/>
          </a:p>
        </p:txBody>
      </p:sp>
      <p:sp>
        <p:nvSpPr>
          <p:cNvPr id="4" name="Date Placeholder 3"/>
          <p:cNvSpPr>
            <a:spLocks noGrp="1"/>
          </p:cNvSpPr>
          <p:nvPr>
            <p:ph type="dt" sz="half" idx="10"/>
          </p:nvPr>
        </p:nvSpPr>
        <p:spPr/>
        <p:txBody>
          <a:bodyPr/>
          <a:lstStyle/>
          <a:p>
            <a:fld id="{E48EC9F4-81CA-FE4E-B09D-7AC5A00CB4BD}" type="datetime3">
              <a:rPr lang="en-US" smtClean="0"/>
              <a:t>28 January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26</a:t>
            </a:fld>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411120" y="1919520"/>
              <a:ext cx="7277760" cy="1273680"/>
            </p14:xfrm>
          </p:contentPart>
        </mc:Choice>
        <mc:Fallback>
          <p:pic>
            <p:nvPicPr>
              <p:cNvPr id="3" name="Ink 2"/>
              <p:cNvPicPr/>
              <p:nvPr/>
            </p:nvPicPr>
            <p:blipFill>
              <a:blip r:embed="rId3"/>
              <a:stretch>
                <a:fillRect/>
              </a:stretch>
            </p:blipFill>
            <p:spPr>
              <a:xfrm>
                <a:off x="401760" y="1910160"/>
                <a:ext cx="7296480" cy="1292400"/>
              </a:xfrm>
              <a:prstGeom prst="rect">
                <a:avLst/>
              </a:prstGeom>
            </p:spPr>
          </p:pic>
        </mc:Fallback>
      </mc:AlternateContent>
    </p:spTree>
    <p:extLst>
      <p:ext uri="{BB962C8B-B14F-4D97-AF65-F5344CB8AC3E}">
        <p14:creationId xmlns:p14="http://schemas.microsoft.com/office/powerpoint/2010/main" val="1888373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1026023"/>
            <a:ext cx="4040188" cy="2963466"/>
          </a:xfrm>
        </p:spPr>
        <p:txBody>
          <a:bodyPr>
            <a:noAutofit/>
          </a:bodyPr>
          <a:lstStyle/>
          <a:p>
            <a:pPr>
              <a:lnSpc>
                <a:spcPct val="80000"/>
              </a:lnSpc>
              <a:buFont typeface="Wingdings" charset="0"/>
              <a:buChar char="J"/>
            </a:pPr>
            <a:r>
              <a:rPr lang="en-US" sz="2600" dirty="0" smtClean="0"/>
              <a:t>Benefits from 30 years of language research</a:t>
            </a:r>
          </a:p>
          <a:p>
            <a:pPr>
              <a:lnSpc>
                <a:spcPct val="80000"/>
              </a:lnSpc>
              <a:buFont typeface="Wingdings" charset="0"/>
              <a:buChar char="J"/>
            </a:pPr>
            <a:r>
              <a:rPr lang="en-US" sz="2600" dirty="0" smtClean="0">
                <a:sym typeface="Wingdings"/>
              </a:rPr>
              <a:t>Chance to influence a new, exciting, fast-evolving language</a:t>
            </a:r>
          </a:p>
          <a:p>
            <a:pPr>
              <a:lnSpc>
                <a:spcPct val="80000"/>
              </a:lnSpc>
              <a:buFont typeface="Wingdings" charset="0"/>
              <a:buChar char="J"/>
            </a:pPr>
            <a:r>
              <a:rPr lang="en-US" sz="2600" b="1" dirty="0" smtClean="0"/>
              <a:t>Really cool features for memory management and concurrency</a:t>
            </a:r>
          </a:p>
          <a:p>
            <a:pPr>
              <a:lnSpc>
                <a:spcPct val="80000"/>
              </a:lnSpc>
              <a:buFont typeface="Wingdings" charset="0"/>
              <a:buChar char="J"/>
            </a:pPr>
            <a:r>
              <a:rPr lang="en-US" sz="2600" b="1" dirty="0" smtClean="0">
                <a:sym typeface="Wingdings"/>
              </a:rPr>
              <a:t>FUN!</a:t>
            </a:r>
            <a:r>
              <a:rPr lang="en-US" sz="2600" dirty="0" smtClean="0"/>
              <a:t> </a:t>
            </a:r>
            <a:endParaRPr lang="en-US" sz="2600" dirty="0"/>
          </a:p>
        </p:txBody>
      </p:sp>
      <p:sp>
        <p:nvSpPr>
          <p:cNvPr id="10" name="Content Placeholder 9"/>
          <p:cNvSpPr>
            <a:spLocks noGrp="1"/>
          </p:cNvSpPr>
          <p:nvPr>
            <p:ph sz="quarter" idx="4"/>
          </p:nvPr>
        </p:nvSpPr>
        <p:spPr>
          <a:xfrm>
            <a:off x="4645030" y="1026023"/>
            <a:ext cx="4041775" cy="2963466"/>
          </a:xfrm>
        </p:spPr>
        <p:txBody>
          <a:bodyPr>
            <a:normAutofit fontScale="92500" lnSpcReduction="20000"/>
          </a:bodyPr>
          <a:lstStyle/>
          <a:p>
            <a:pPr>
              <a:buFont typeface="Wingdings" charset="0"/>
              <a:buChar char="L"/>
            </a:pPr>
            <a:r>
              <a:rPr lang="en-US" sz="2800" dirty="0" smtClean="0"/>
              <a:t>Suffers from maintaining backwards compatibility</a:t>
            </a:r>
          </a:p>
          <a:p>
            <a:pPr>
              <a:buFont typeface="Wingdings" charset="0"/>
              <a:buChar char="L"/>
            </a:pPr>
            <a:r>
              <a:rPr lang="en-US" sz="2800" dirty="0" smtClean="0">
                <a:sym typeface="Wingdings"/>
              </a:rPr>
              <a:t>C++0x standard process began in 1998, released in 2011, over 40 meetings</a:t>
            </a:r>
          </a:p>
          <a:p>
            <a:pPr>
              <a:buFont typeface="Wingdings" charset="0"/>
              <a:buChar char="L"/>
            </a:pPr>
            <a:r>
              <a:rPr lang="en-US" sz="2800" dirty="0" smtClean="0">
                <a:sym typeface="Wingdings"/>
              </a:rPr>
              <a:t>Lots of complexity, but not designed for safety</a:t>
            </a:r>
          </a:p>
          <a:p>
            <a:pPr>
              <a:buFont typeface="Wingdings" charset="0"/>
              <a:buChar char="L"/>
            </a:pPr>
            <a:r>
              <a:rPr lang="en-US" sz="2800" dirty="0"/>
              <a:t>Boring, Annoying</a:t>
            </a:r>
          </a:p>
          <a:p>
            <a:pPr>
              <a:buFont typeface="Wingdings" charset="0"/>
              <a:buChar char="L"/>
            </a:pPr>
            <a:endParaRPr lang="en-US" sz="2800"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t>27</a:t>
            </a:fld>
            <a:endParaRPr lang="en-US"/>
          </a:p>
        </p:txBody>
      </p:sp>
      <p:sp>
        <p:nvSpPr>
          <p:cNvPr id="12" name="Text Placeholder 6"/>
          <p:cNvSpPr>
            <a:spLocks noGrp="1"/>
          </p:cNvSpPr>
          <p:nvPr>
            <p:ph type="body" idx="1"/>
          </p:nvPr>
        </p:nvSpPr>
        <p:spPr>
          <a:xfrm>
            <a:off x="457200" y="486541"/>
            <a:ext cx="4040188" cy="479822"/>
          </a:xfrm>
        </p:spPr>
        <p:style>
          <a:lnRef idx="2">
            <a:schemeClr val="accent6">
              <a:shade val="50000"/>
            </a:schemeClr>
          </a:lnRef>
          <a:fillRef idx="1">
            <a:schemeClr val="accent6"/>
          </a:fillRef>
          <a:effectRef idx="0">
            <a:schemeClr val="accent6"/>
          </a:effectRef>
          <a:fontRef idx="minor">
            <a:schemeClr val="lt1"/>
          </a:fontRef>
        </p:style>
        <p:txBody>
          <a:bodyPr anchor="ctr" anchorCtr="0">
            <a:noAutofit/>
          </a:bodyPr>
          <a:lstStyle/>
          <a:p>
            <a:pPr algn="ctr"/>
            <a:r>
              <a:rPr lang="en-US" sz="3600" dirty="0" smtClean="0"/>
              <a:t>Rust</a:t>
            </a:r>
            <a:endParaRPr lang="en-US" sz="3600" dirty="0"/>
          </a:p>
        </p:txBody>
      </p:sp>
      <p:sp>
        <p:nvSpPr>
          <p:cNvPr id="13" name="Text Placeholder 8"/>
          <p:cNvSpPr>
            <a:spLocks noGrp="1"/>
          </p:cNvSpPr>
          <p:nvPr>
            <p:ph type="body" sz="quarter" idx="3"/>
          </p:nvPr>
        </p:nvSpPr>
        <p:spPr>
          <a:xfrm>
            <a:off x="4645030" y="486541"/>
            <a:ext cx="4041775" cy="479822"/>
          </a:xfrm>
        </p:spPr>
        <p:style>
          <a:lnRef idx="2">
            <a:schemeClr val="accent2">
              <a:shade val="50000"/>
            </a:schemeClr>
          </a:lnRef>
          <a:fillRef idx="1">
            <a:schemeClr val="accent2"/>
          </a:fillRef>
          <a:effectRef idx="0">
            <a:schemeClr val="accent2"/>
          </a:effectRef>
          <a:fontRef idx="minor">
            <a:schemeClr val="lt1"/>
          </a:fontRef>
        </p:style>
        <p:txBody>
          <a:bodyPr anchor="ctr" anchorCtr="0">
            <a:noAutofit/>
          </a:bodyPr>
          <a:lstStyle/>
          <a:p>
            <a:pPr algn="ctr"/>
            <a:r>
              <a:rPr lang="en-US" sz="3600" dirty="0" smtClean="0"/>
              <a:t>Bust (C)</a:t>
            </a:r>
            <a:endParaRPr lang="en-US" sz="3600" dirty="0"/>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925200" y="1032120"/>
              <a:ext cx="7214400" cy="2733480"/>
            </p14:xfrm>
          </p:contentPart>
        </mc:Choice>
        <mc:Fallback>
          <p:pic>
            <p:nvPicPr>
              <p:cNvPr id="2" name="Ink 1"/>
              <p:cNvPicPr/>
              <p:nvPr/>
            </p:nvPicPr>
            <p:blipFill>
              <a:blip r:embed="rId3"/>
              <a:stretch>
                <a:fillRect/>
              </a:stretch>
            </p:blipFill>
            <p:spPr>
              <a:xfrm>
                <a:off x="915840" y="1022760"/>
                <a:ext cx="7233120" cy="2752200"/>
              </a:xfrm>
              <a:prstGeom prst="rect">
                <a:avLst/>
              </a:prstGeom>
            </p:spPr>
          </p:pic>
        </mc:Fallback>
      </mc:AlternateContent>
    </p:spTree>
    <p:extLst>
      <p:ext uri="{BB962C8B-B14F-4D97-AF65-F5344CB8AC3E}">
        <p14:creationId xmlns:p14="http://schemas.microsoft.com/office/powerpoint/2010/main" val="3790482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t>28</a:t>
            </a:fld>
            <a:endParaRPr lang="en-US"/>
          </a:p>
        </p:txBody>
      </p:sp>
      <p:sp>
        <p:nvSpPr>
          <p:cNvPr id="3" name="Title 2"/>
          <p:cNvSpPr>
            <a:spLocks noGrp="1"/>
          </p:cNvSpPr>
          <p:nvPr>
            <p:ph type="title"/>
          </p:nvPr>
        </p:nvSpPr>
        <p:spPr>
          <a:xfrm>
            <a:off x="457200" y="1363645"/>
            <a:ext cx="8229600" cy="1293344"/>
          </a:xfrm>
        </p:spPr>
        <p:txBody>
          <a:bodyPr>
            <a:noAutofit/>
          </a:bodyPr>
          <a:lstStyle/>
          <a:p>
            <a:r>
              <a:rPr lang="en-US" sz="4800" dirty="0" smtClean="0">
                <a:solidFill>
                  <a:schemeClr val="bg1"/>
                </a:solidFill>
              </a:rPr>
              <a:t>But what about the </a:t>
            </a:r>
            <a:br>
              <a:rPr lang="en-US" sz="4800" dirty="0" smtClean="0">
                <a:solidFill>
                  <a:schemeClr val="bg1"/>
                </a:solidFill>
              </a:rPr>
            </a:br>
            <a:r>
              <a:rPr lang="en-US" sz="4800" dirty="0" smtClean="0">
                <a:solidFill>
                  <a:schemeClr val="bg1"/>
                </a:solidFill>
              </a:rPr>
              <a:t>Lack of Documentation?!</a:t>
            </a:r>
            <a:endParaRPr lang="en-US" sz="4800" dirty="0">
              <a:solidFill>
                <a:schemeClr val="bg1"/>
              </a:solidFill>
            </a:endParaRPr>
          </a:p>
        </p:txBody>
      </p:sp>
    </p:spTree>
    <p:extLst>
      <p:ext uri="{BB962C8B-B14F-4D97-AF65-F5344CB8AC3E}">
        <p14:creationId xmlns:p14="http://schemas.microsoft.com/office/powerpoint/2010/main" val="1344425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Human</a:t>
            </a:r>
            <a:r>
              <a:rPr lang="en-US" dirty="0">
                <a:sym typeface="Symbol"/>
              </a:rPr>
              <a:t></a:t>
            </a:r>
            <a:r>
              <a:rPr lang="en-US" dirty="0" smtClean="0"/>
              <a:t>Human Communication</a:t>
            </a:r>
            <a:endParaRPr lang="en-US" dirty="0"/>
          </a:p>
        </p:txBody>
      </p:sp>
      <p:sp>
        <p:nvSpPr>
          <p:cNvPr id="3" name="Content Placeholder 2"/>
          <p:cNvSpPr>
            <a:spLocks noGrp="1"/>
          </p:cNvSpPr>
          <p:nvPr>
            <p:ph idx="1"/>
          </p:nvPr>
        </p:nvSpPr>
        <p:spPr>
          <a:xfrm>
            <a:off x="457200" y="1200151"/>
            <a:ext cx="3657600" cy="1477328"/>
          </a:xfrm>
        </p:spPr>
        <p:txBody>
          <a:bodyPr>
            <a:noAutofit/>
          </a:bodyPr>
          <a:lstStyle/>
          <a:p>
            <a:pPr marL="0" indent="0">
              <a:buNone/>
            </a:pPr>
            <a:r>
              <a:rPr lang="en-US" sz="2000" b="1" dirty="0" smtClean="0"/>
              <a:t>IRC</a:t>
            </a:r>
            <a:r>
              <a:rPr lang="en-US" sz="2000" dirty="0" smtClean="0"/>
              <a:t>: quick and dirty</a:t>
            </a:r>
          </a:p>
          <a:p>
            <a:pPr marL="0" indent="0">
              <a:buNone/>
            </a:pPr>
            <a:r>
              <a:rPr lang="en-US" sz="2000" dirty="0" smtClean="0"/>
              <a:t>  </a:t>
            </a:r>
            <a:r>
              <a:rPr lang="en-US" sz="2000" dirty="0" smtClean="0">
                <a:solidFill>
                  <a:srgbClr val="0000FF"/>
                </a:solidFill>
              </a:rPr>
              <a:t>#cs4414</a:t>
            </a:r>
            <a:r>
              <a:rPr lang="en-US" sz="2000" dirty="0" smtClean="0"/>
              <a:t>: immediate responses</a:t>
            </a:r>
          </a:p>
          <a:p>
            <a:pPr marL="0" indent="0">
              <a:buNone/>
            </a:pPr>
            <a:r>
              <a:rPr lang="en-US" sz="2000" dirty="0"/>
              <a:t> </a:t>
            </a:r>
            <a:r>
              <a:rPr lang="en-US" sz="2000" dirty="0" smtClean="0"/>
              <a:t> </a:t>
            </a:r>
            <a:r>
              <a:rPr lang="en-US" sz="2000" dirty="0" smtClean="0">
                <a:solidFill>
                  <a:srgbClr val="0000FF"/>
                </a:solidFill>
              </a:rPr>
              <a:t>#rust</a:t>
            </a:r>
            <a:r>
              <a:rPr lang="en-US" sz="2000" dirty="0" smtClean="0"/>
              <a:t>: general Rust questions</a:t>
            </a:r>
          </a:p>
          <a:p>
            <a:pPr marL="0" indent="0">
              <a:buNone/>
            </a:pPr>
            <a:endParaRPr lang="en-US" sz="2000" b="1" dirty="0" smtClean="0"/>
          </a:p>
          <a:p>
            <a:pPr marL="0" indent="0">
              <a:buNone/>
            </a:pPr>
            <a:r>
              <a:rPr lang="en-US" sz="2000" dirty="0"/>
              <a:t>	</a:t>
            </a:r>
            <a:endParaRPr lang="en-US" sz="2000" dirty="0" smtClean="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Rectangle 4"/>
          <p:cNvSpPr/>
          <p:nvPr/>
        </p:nvSpPr>
        <p:spPr>
          <a:xfrm>
            <a:off x="4296040" y="1200151"/>
            <a:ext cx="4390760" cy="1938992"/>
          </a:xfrm>
          <a:prstGeom prst="rect">
            <a:avLst/>
          </a:prstGeom>
        </p:spPr>
        <p:txBody>
          <a:bodyPr wrap="square">
            <a:spAutoFit/>
          </a:bodyPr>
          <a:lstStyle/>
          <a:p>
            <a:r>
              <a:rPr lang="en-US" sz="2000" b="1" dirty="0"/>
              <a:t>Web: </a:t>
            </a:r>
            <a:r>
              <a:rPr lang="en-US" sz="2000" b="1" dirty="0">
                <a:solidFill>
                  <a:srgbClr val="0000FF"/>
                </a:solidFill>
              </a:rPr>
              <a:t>rust-</a:t>
            </a:r>
            <a:r>
              <a:rPr lang="en-US" sz="2000" b="1" dirty="0" err="1">
                <a:solidFill>
                  <a:srgbClr val="0000FF"/>
                </a:solidFill>
              </a:rPr>
              <a:t>class.org</a:t>
            </a:r>
            <a:r>
              <a:rPr lang="en-US" sz="2000" b="1" dirty="0">
                <a:solidFill>
                  <a:srgbClr val="0000FF"/>
                </a:solidFill>
              </a:rPr>
              <a:t> </a:t>
            </a:r>
          </a:p>
          <a:p>
            <a:r>
              <a:rPr lang="en-US" sz="2000" dirty="0"/>
              <a:t>	Page-</a:t>
            </a:r>
            <a:r>
              <a:rPr lang="en-US" sz="2000" dirty="0" smtClean="0"/>
              <a:t>specific </a:t>
            </a:r>
            <a:r>
              <a:rPr lang="en-US" sz="2000" dirty="0"/>
              <a:t>(e.g., PS1, Class 1 notes)</a:t>
            </a:r>
          </a:p>
          <a:p>
            <a:r>
              <a:rPr lang="en-US" sz="2000" dirty="0"/>
              <a:t>	General forums</a:t>
            </a:r>
            <a:endParaRPr lang="en-US" sz="2000" b="1" dirty="0"/>
          </a:p>
          <a:p>
            <a:endParaRPr lang="en-US" sz="2000" dirty="0" smtClean="0"/>
          </a:p>
          <a:p>
            <a:r>
              <a:rPr lang="en-US" sz="2000" dirty="0" smtClean="0"/>
              <a:t>easiest </a:t>
            </a:r>
            <a:r>
              <a:rPr lang="en-US" sz="2000" dirty="0"/>
              <a:t>for others to </a:t>
            </a:r>
            <a:r>
              <a:rPr lang="en-US" sz="2000" dirty="0" smtClean="0"/>
              <a:t>see</a:t>
            </a:r>
            <a:endParaRPr lang="en-US" sz="2000" dirty="0"/>
          </a:p>
          <a:p>
            <a:r>
              <a:rPr lang="en-US" sz="2000" dirty="0" smtClean="0"/>
              <a:t>best </a:t>
            </a:r>
            <a:r>
              <a:rPr lang="en-US" sz="2000" dirty="0"/>
              <a:t>for longer questions/responses</a:t>
            </a:r>
          </a:p>
        </p:txBody>
      </p:sp>
      <p:sp>
        <p:nvSpPr>
          <p:cNvPr id="6" name="Rectangle 5"/>
          <p:cNvSpPr/>
          <p:nvPr/>
        </p:nvSpPr>
        <p:spPr>
          <a:xfrm>
            <a:off x="762002" y="3028443"/>
            <a:ext cx="7616093" cy="1631216"/>
          </a:xfrm>
          <a:prstGeom prst="rect">
            <a:avLst/>
          </a:prstGeom>
        </p:spPr>
        <p:txBody>
          <a:bodyPr wrap="square">
            <a:spAutoFit/>
          </a:bodyPr>
          <a:lstStyle/>
          <a:p>
            <a:r>
              <a:rPr lang="en-US" sz="2000" b="1" dirty="0"/>
              <a:t>Email: </a:t>
            </a:r>
            <a:r>
              <a:rPr lang="en-US" sz="2000" b="1" dirty="0">
                <a:hlinkClick r:id="rId2"/>
              </a:rPr>
              <a:t>evans@virginia.edu</a:t>
            </a:r>
            <a:endParaRPr lang="en-US" sz="2000" b="1" dirty="0"/>
          </a:p>
          <a:p>
            <a:r>
              <a:rPr lang="en-US" sz="2000" dirty="0"/>
              <a:t>	Use </a:t>
            </a:r>
            <a:r>
              <a:rPr lang="en-US" sz="2000" dirty="0" smtClean="0"/>
              <a:t>only for </a:t>
            </a:r>
            <a:r>
              <a:rPr lang="en-US" sz="2000" dirty="0"/>
              <a:t>things </a:t>
            </a:r>
            <a:r>
              <a:rPr lang="en-US" sz="2000" b="1" dirty="0"/>
              <a:t>that don’t fit into other channels</a:t>
            </a:r>
          </a:p>
          <a:p>
            <a:r>
              <a:rPr lang="en-US" sz="2000" dirty="0"/>
              <a:t>	</a:t>
            </a:r>
            <a:endParaRPr lang="en-US" sz="2000" dirty="0" smtClean="0"/>
          </a:p>
          <a:p>
            <a:r>
              <a:rPr lang="en-US" sz="2000" dirty="0"/>
              <a:t>	</a:t>
            </a:r>
            <a:r>
              <a:rPr lang="en-US" sz="2000" dirty="0" smtClean="0"/>
              <a:t>Notify </a:t>
            </a:r>
            <a:r>
              <a:rPr lang="en-US" sz="2000" dirty="0"/>
              <a:t>me if you asked something on web but didn’t get a response</a:t>
            </a:r>
          </a:p>
          <a:p>
            <a:r>
              <a:rPr lang="en-US" sz="2000" dirty="0"/>
              <a:t>	Anything that you want to keep private</a:t>
            </a:r>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567360" y="1487520"/>
              <a:ext cx="7539480" cy="3128400"/>
            </p14:xfrm>
          </p:contentPart>
        </mc:Choice>
        <mc:Fallback>
          <p:pic>
            <p:nvPicPr>
              <p:cNvPr id="7" name="Ink 6"/>
              <p:cNvPicPr/>
              <p:nvPr/>
            </p:nvPicPr>
            <p:blipFill>
              <a:blip r:embed="rId4"/>
              <a:stretch>
                <a:fillRect/>
              </a:stretch>
            </p:blipFill>
            <p:spPr>
              <a:xfrm>
                <a:off x="558000" y="1478160"/>
                <a:ext cx="7558200" cy="3147120"/>
              </a:xfrm>
              <a:prstGeom prst="rect">
                <a:avLst/>
              </a:prstGeom>
            </p:spPr>
          </p:pic>
        </mc:Fallback>
      </mc:AlternateContent>
    </p:spTree>
    <p:extLst>
      <p:ext uri="{BB962C8B-B14F-4D97-AF65-F5344CB8AC3E}">
        <p14:creationId xmlns:p14="http://schemas.microsoft.com/office/powerpoint/2010/main" val="2662113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29</a:t>
            </a:fld>
            <a:endParaRPr lang="en-US"/>
          </a:p>
        </p:txBody>
      </p:sp>
      <p:sp>
        <p:nvSpPr>
          <p:cNvPr id="9" name="TextBox 8"/>
          <p:cNvSpPr txBox="1"/>
          <p:nvPr/>
        </p:nvSpPr>
        <p:spPr>
          <a:xfrm>
            <a:off x="5473003" y="1520072"/>
            <a:ext cx="2647657" cy="1754327"/>
          </a:xfrm>
          <a:prstGeom prst="rect">
            <a:avLst/>
          </a:prstGeom>
          <a:noFill/>
        </p:spPr>
        <p:txBody>
          <a:bodyPr wrap="square" rtlCol="0">
            <a:spAutoFit/>
          </a:bodyPr>
          <a:lstStyle/>
          <a:p>
            <a:pPr algn="ctr"/>
            <a:r>
              <a:rPr lang="en-US" sz="3600" dirty="0" smtClean="0"/>
              <a:t>“Baby” programmer (cs1xxx)</a:t>
            </a:r>
            <a:endParaRPr lang="en-US" sz="3600" dirty="0"/>
          </a:p>
        </p:txBody>
      </p:sp>
      <p:pic>
        <p:nvPicPr>
          <p:cNvPr id="7" name="Picture 6"/>
          <p:cNvPicPr>
            <a:picLocks noChangeAspect="1"/>
          </p:cNvPicPr>
          <p:nvPr/>
        </p:nvPicPr>
        <p:blipFill>
          <a:blip r:embed="rId2"/>
          <a:stretch>
            <a:fillRect/>
          </a:stretch>
        </p:blipFill>
        <p:spPr>
          <a:xfrm>
            <a:off x="289813" y="-4501"/>
            <a:ext cx="4649340" cy="5148002"/>
          </a:xfrm>
          <a:prstGeom prst="rect">
            <a:avLst/>
          </a:prstGeom>
        </p:spPr>
      </p:pic>
    </p:spTree>
    <p:extLst>
      <p:ext uri="{BB962C8B-B14F-4D97-AF65-F5344CB8AC3E}">
        <p14:creationId xmlns:p14="http://schemas.microsoft.com/office/powerpoint/2010/main" val="3863802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30</a:t>
            </a:fld>
            <a:endParaRPr lang="en-US"/>
          </a:p>
        </p:txBody>
      </p:sp>
      <p:sp>
        <p:nvSpPr>
          <p:cNvPr id="6" name="TextBox 5"/>
          <p:cNvSpPr txBox="1"/>
          <p:nvPr/>
        </p:nvSpPr>
        <p:spPr>
          <a:xfrm>
            <a:off x="431733" y="1435486"/>
            <a:ext cx="3354497" cy="1938992"/>
          </a:xfrm>
          <a:prstGeom prst="rect">
            <a:avLst/>
          </a:prstGeom>
          <a:noFill/>
        </p:spPr>
        <p:txBody>
          <a:bodyPr wrap="square" rtlCol="0">
            <a:spAutoFit/>
          </a:bodyPr>
          <a:lstStyle/>
          <a:p>
            <a:pPr algn="ctr"/>
            <a:r>
              <a:rPr lang="en-US" sz="6000" dirty="0" smtClean="0"/>
              <a:t>Give up in disgust!</a:t>
            </a:r>
            <a:endParaRPr lang="en-US" sz="6000" dirty="0"/>
          </a:p>
        </p:txBody>
      </p:sp>
      <p:pic>
        <p:nvPicPr>
          <p:cNvPr id="7" name="Picture 6"/>
          <p:cNvPicPr>
            <a:picLocks noChangeAspect="1"/>
          </p:cNvPicPr>
          <p:nvPr/>
        </p:nvPicPr>
        <p:blipFill>
          <a:blip r:embed="rId2"/>
          <a:stretch>
            <a:fillRect/>
          </a:stretch>
        </p:blipFill>
        <p:spPr>
          <a:xfrm>
            <a:off x="4154574" y="213069"/>
            <a:ext cx="4070691" cy="4744348"/>
          </a:xfrm>
          <a:prstGeom prst="rect">
            <a:avLst/>
          </a:prstGeom>
        </p:spPr>
      </p:pic>
    </p:spTree>
    <p:extLst>
      <p:ext uri="{BB962C8B-B14F-4D97-AF65-F5344CB8AC3E}">
        <p14:creationId xmlns:p14="http://schemas.microsoft.com/office/powerpoint/2010/main" val="1866370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298" y="605118"/>
            <a:ext cx="4086347" cy="3869343"/>
          </a:xfrm>
        </p:spPr>
        <p:txBody>
          <a:bodyPr>
            <a:normAutofit fontScale="90000"/>
          </a:bodyPr>
          <a:lstStyle/>
          <a:p>
            <a:r>
              <a:rPr lang="en-US" dirty="0" smtClean="0"/>
              <a:t>cs4414 Student </a:t>
            </a:r>
            <a:br>
              <a:rPr lang="en-US" dirty="0" smtClean="0"/>
            </a:br>
            <a:r>
              <a:rPr lang="en-US" dirty="0" smtClean="0"/>
              <a:t/>
            </a:r>
            <a:br>
              <a:rPr lang="en-US" dirty="0" smtClean="0"/>
            </a:br>
            <a:r>
              <a:rPr lang="en-US" dirty="0" smtClean="0"/>
              <a:t/>
            </a:r>
            <a:br>
              <a:rPr lang="en-US" dirty="0" smtClean="0"/>
            </a:br>
            <a:r>
              <a:rPr lang="en-US" dirty="0" smtClean="0"/>
              <a:t>“Professional Amateur</a:t>
            </a:r>
            <a:br>
              <a:rPr lang="en-US" dirty="0" smtClean="0"/>
            </a:br>
            <a:r>
              <a:rPr lang="en-US" dirty="0" smtClean="0"/>
              <a:t>Programmer”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31</a:t>
            </a:fld>
            <a:endParaRPr lang="en-US"/>
          </a:p>
        </p:txBody>
      </p:sp>
      <p:pic>
        <p:nvPicPr>
          <p:cNvPr id="7" name="Picture 6"/>
          <p:cNvPicPr>
            <a:picLocks noChangeAspect="1"/>
          </p:cNvPicPr>
          <p:nvPr/>
        </p:nvPicPr>
        <p:blipFill rotWithShape="1">
          <a:blip r:embed="rId2"/>
          <a:srcRect l="8928" r="5358"/>
          <a:stretch/>
        </p:blipFill>
        <p:spPr>
          <a:xfrm>
            <a:off x="451766" y="89156"/>
            <a:ext cx="4244532" cy="4951952"/>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5724000" y="3159000"/>
              <a:ext cx="2426760" cy="671760"/>
            </p14:xfrm>
          </p:contentPart>
        </mc:Choice>
        <mc:Fallback>
          <p:pic>
            <p:nvPicPr>
              <p:cNvPr id="3" name="Ink 2"/>
              <p:cNvPicPr/>
              <p:nvPr/>
            </p:nvPicPr>
            <p:blipFill>
              <a:blip r:embed="rId4"/>
              <a:stretch>
                <a:fillRect/>
              </a:stretch>
            </p:blipFill>
            <p:spPr>
              <a:xfrm>
                <a:off x="5714640" y="3149640"/>
                <a:ext cx="2445480" cy="690480"/>
              </a:xfrm>
              <a:prstGeom prst="rect">
                <a:avLst/>
              </a:prstGeom>
            </p:spPr>
          </p:pic>
        </mc:Fallback>
      </mc:AlternateContent>
    </p:spTree>
    <p:extLst>
      <p:ext uri="{BB962C8B-B14F-4D97-AF65-F5344CB8AC3E}">
        <p14:creationId xmlns:p14="http://schemas.microsoft.com/office/powerpoint/2010/main" val="1024532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Programming Mysteries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err="1" smtClean="0"/>
              <a:t>DuckDuckGo</a:t>
            </a:r>
            <a:r>
              <a:rPr lang="en-US" dirty="0" smtClean="0"/>
              <a:t> (or Google) is your friend!</a:t>
            </a:r>
          </a:p>
          <a:p>
            <a:pPr marL="514350" indent="-514350">
              <a:buFont typeface="+mj-lt"/>
              <a:buAutoNum type="arabicPeriod"/>
            </a:pPr>
            <a:r>
              <a:rPr lang="en-US" dirty="0">
                <a:hlinkClick r:id="rId2"/>
              </a:rPr>
              <a:t>s</a:t>
            </a:r>
            <a:r>
              <a:rPr lang="en-US" dirty="0" smtClean="0">
                <a:hlinkClick r:id="rId2"/>
              </a:rPr>
              <a:t>tackoverflow</a:t>
            </a:r>
            <a:r>
              <a:rPr lang="en-US" dirty="0" smtClean="0"/>
              <a:t> [rust]</a:t>
            </a:r>
          </a:p>
          <a:p>
            <a:pPr marL="514350" indent="-514350">
              <a:buFont typeface="+mj-lt"/>
              <a:buAutoNum type="arabicPeriod"/>
            </a:pPr>
            <a:r>
              <a:rPr lang="en-US" dirty="0" smtClean="0"/>
              <a:t>Experiment!</a:t>
            </a:r>
          </a:p>
          <a:p>
            <a:pPr marL="514350" indent="-514350">
              <a:buFont typeface="+mj-lt"/>
              <a:buAutoNum type="arabicPeriod"/>
            </a:pPr>
            <a:r>
              <a:rPr lang="en-US" dirty="0" smtClean="0"/>
              <a:t>Ask for help:</a:t>
            </a:r>
          </a:p>
          <a:p>
            <a:pPr marL="857250" lvl="1" indent="-457200"/>
            <a:r>
              <a:rPr lang="en-US" b="1" dirty="0" smtClean="0"/>
              <a:t>IRC</a:t>
            </a:r>
          </a:p>
          <a:p>
            <a:pPr marL="857250" lvl="1" indent="-457200"/>
            <a:r>
              <a:rPr lang="en-US" b="1" dirty="0" smtClean="0"/>
              <a:t>rust-</a:t>
            </a:r>
            <a:r>
              <a:rPr lang="en-US" b="1" dirty="0" err="1" smtClean="0"/>
              <a:t>class.org</a:t>
            </a:r>
            <a:endParaRPr lang="en-US" b="1" dirty="0" smtClean="0"/>
          </a:p>
          <a:p>
            <a:pPr marL="400050" lvl="1" indent="0">
              <a:buNone/>
            </a:pPr>
            <a:r>
              <a:rPr lang="en-US" dirty="0"/>
              <a:t>	</a:t>
            </a:r>
            <a:r>
              <a:rPr lang="en-US" dirty="0" smtClean="0"/>
              <a:t>	</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32</a:t>
            </a:fld>
            <a:endParaRPr lang="en-US"/>
          </a:p>
        </p:txBody>
      </p:sp>
      <p:sp>
        <p:nvSpPr>
          <p:cNvPr id="7" name="TextBox 6"/>
          <p:cNvSpPr txBox="1"/>
          <p:nvPr/>
        </p:nvSpPr>
        <p:spPr>
          <a:xfrm>
            <a:off x="4526184" y="2347854"/>
            <a:ext cx="4171254" cy="22467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a:t>If you figure something useful out that is not well documented</a:t>
            </a:r>
            <a:r>
              <a:rPr lang="en-US" sz="2800" dirty="0" smtClean="0"/>
              <a:t>, </a:t>
            </a:r>
            <a:r>
              <a:rPr lang="en-US" sz="2800" b="1" dirty="0" smtClean="0"/>
              <a:t>document it: </a:t>
            </a:r>
            <a:r>
              <a:rPr lang="en-US" sz="2800" dirty="0" smtClean="0"/>
              <a:t>course forum comment, “blog” post</a:t>
            </a:r>
            <a:endParaRPr lang="en-US" sz="2800" dirty="0"/>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3184200" y="2534040"/>
              <a:ext cx="933480" cy="525240"/>
            </p14:xfrm>
          </p:contentPart>
        </mc:Choice>
        <mc:Fallback>
          <p:pic>
            <p:nvPicPr>
              <p:cNvPr id="4" name="Ink 3"/>
              <p:cNvPicPr/>
              <p:nvPr/>
            </p:nvPicPr>
            <p:blipFill>
              <a:blip r:embed="rId4"/>
              <a:stretch>
                <a:fillRect/>
              </a:stretch>
            </p:blipFill>
            <p:spPr>
              <a:xfrm>
                <a:off x="3174840" y="2524680"/>
                <a:ext cx="952200" cy="543960"/>
              </a:xfrm>
              <a:prstGeom prst="rect">
                <a:avLst/>
              </a:prstGeom>
            </p:spPr>
          </p:pic>
        </mc:Fallback>
      </mc:AlternateContent>
    </p:spTree>
    <p:extLst>
      <p:ext uri="{BB962C8B-B14F-4D97-AF65-F5344CB8AC3E}">
        <p14:creationId xmlns:p14="http://schemas.microsoft.com/office/powerpoint/2010/main" val="617099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715" t="23104" r="34614"/>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
        <p:nvSpPr>
          <p:cNvPr id="6" name="TextBox 5"/>
          <p:cNvSpPr txBox="1"/>
          <p:nvPr/>
        </p:nvSpPr>
        <p:spPr>
          <a:xfrm>
            <a:off x="2800893" y="245375"/>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val="1884251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862" r="10138"/>
          <a:stretch/>
        </p:blipFill>
        <p:spPr>
          <a:xfrm>
            <a:off x="-1" y="-11340"/>
            <a:ext cx="9144001" cy="6858000"/>
          </a:xfrm>
          <a:prstGeom prst="rect">
            <a:avLst/>
          </a:prstGeom>
        </p:spPr>
      </p:pic>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6" name="TextBox 5"/>
          <p:cNvSpPr txBox="1"/>
          <p:nvPr/>
        </p:nvSpPr>
        <p:spPr>
          <a:xfrm>
            <a:off x="762003" y="228601"/>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a:off x="6781268" y="779718"/>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val="21279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28 January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35</a:t>
            </a:fld>
            <a:endParaRPr lang="en-US"/>
          </a:p>
        </p:txBody>
      </p:sp>
      <p:pic>
        <p:nvPicPr>
          <p:cNvPr id="9" name="Picture 8"/>
          <p:cNvPicPr>
            <a:picLocks noChangeAspect="1"/>
          </p:cNvPicPr>
          <p:nvPr/>
        </p:nvPicPr>
        <p:blipFill rotWithShape="1">
          <a:blip r:embed="rId2"/>
          <a:srcRect l="14862" r="10138"/>
          <a:stretch/>
        </p:blipFill>
        <p:spPr>
          <a:xfrm>
            <a:off x="-1" y="-11340"/>
            <a:ext cx="9144001" cy="6858000"/>
          </a:xfrm>
          <a:prstGeom prst="rect">
            <a:avLst/>
          </a:prstGeom>
        </p:spPr>
      </p:pic>
      <p:sp>
        <p:nvSpPr>
          <p:cNvPr id="10" name="Rectangle 9"/>
          <p:cNvSpPr/>
          <p:nvPr/>
        </p:nvSpPr>
        <p:spPr>
          <a:xfrm>
            <a:off x="6781268" y="779718"/>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
        <p:nvSpPr>
          <p:cNvPr id="8" name="TextBox 7"/>
          <p:cNvSpPr txBox="1"/>
          <p:nvPr/>
        </p:nvSpPr>
        <p:spPr>
          <a:xfrm>
            <a:off x="3835750" y="1747170"/>
            <a:ext cx="5093374" cy="310854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smtClean="0"/>
              <a:t>Note: </a:t>
            </a:r>
            <a:r>
              <a:rPr lang="en-US" sz="2800" dirty="0" smtClean="0"/>
              <a:t>last semester’s students had much less documentation, and an even more buggy compiler, but still survived!  (And some did contribute to writing the tutorials and improving the compiler you are using now.) </a:t>
            </a:r>
            <a:endParaRPr lang="en-US" sz="2800" dirty="0"/>
          </a:p>
        </p:txBody>
      </p:sp>
      <p:sp>
        <p:nvSpPr>
          <p:cNvPr id="6" name="TextBox 5"/>
          <p:cNvSpPr txBox="1"/>
          <p:nvPr/>
        </p:nvSpPr>
        <p:spPr>
          <a:xfrm>
            <a:off x="762003" y="228601"/>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3948120" y="3892680"/>
              <a:ext cx="4074120" cy="858960"/>
            </p14:xfrm>
          </p:contentPart>
        </mc:Choice>
        <mc:Fallback>
          <p:pic>
            <p:nvPicPr>
              <p:cNvPr id="5" name="Ink 4"/>
              <p:cNvPicPr/>
              <p:nvPr/>
            </p:nvPicPr>
            <p:blipFill>
              <a:blip r:embed="rId4"/>
              <a:stretch>
                <a:fillRect/>
              </a:stretch>
            </p:blipFill>
            <p:spPr>
              <a:xfrm>
                <a:off x="3938760" y="3883320"/>
                <a:ext cx="4092840" cy="877680"/>
              </a:xfrm>
              <a:prstGeom prst="rect">
                <a:avLst/>
              </a:prstGeom>
            </p:spPr>
          </p:pic>
        </mc:Fallback>
      </mc:AlternateContent>
    </p:spTree>
    <p:extLst>
      <p:ext uri="{BB962C8B-B14F-4D97-AF65-F5344CB8AC3E}">
        <p14:creationId xmlns:p14="http://schemas.microsoft.com/office/powerpoint/2010/main" val="27210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3434"/>
            <a:ext cx="8229600" cy="1560108"/>
          </a:xfrm>
        </p:spPr>
        <p:txBody>
          <a:bodyPr>
            <a:noAutofit/>
          </a:bodyPr>
          <a:lstStyle/>
          <a:p>
            <a:pPr marL="0" indent="0" algn="ctr">
              <a:buNone/>
            </a:pPr>
            <a:r>
              <a:rPr lang="en-US" sz="4800" dirty="0" smtClean="0"/>
              <a:t>How can several programs share a processor?</a:t>
            </a:r>
          </a:p>
          <a:p>
            <a:endParaRPr lang="en-US" sz="4800" dirty="0" smtClean="0"/>
          </a:p>
          <a:p>
            <a:endParaRPr lang="en-US" sz="4800" dirty="0" smtClean="0"/>
          </a:p>
          <a:p>
            <a:endParaRPr lang="en-US" sz="4800" dirty="0"/>
          </a:p>
        </p:txBody>
      </p:sp>
      <p:sp>
        <p:nvSpPr>
          <p:cNvPr id="4" name="Slide Number Placeholder 3"/>
          <p:cNvSpPr>
            <a:spLocks noGrp="1"/>
          </p:cNvSpPr>
          <p:nvPr>
            <p:ph type="sldNum" sz="quarter" idx="12"/>
          </p:nvPr>
        </p:nvSpPr>
        <p:spPr/>
        <p:txBody>
          <a:bodyPr/>
          <a:lstStyle/>
          <a:p>
            <a:fld id="{6507B5A5-F0C2-644D-AEA7-E773B6B78F38}" type="slidenum">
              <a:rPr lang="en-US" smtClean="0"/>
              <a:t>36</a:t>
            </a:fld>
            <a:endParaRPr lang="en-US"/>
          </a:p>
        </p:txBody>
      </p:sp>
      <p:pic>
        <p:nvPicPr>
          <p:cNvPr id="9" name="Picture 8" descr="Screen Shot 2014-01-28 at 8.57.21 AM.png"/>
          <p:cNvPicPr>
            <a:picLocks noChangeAspect="1"/>
          </p:cNvPicPr>
          <p:nvPr/>
        </p:nvPicPr>
        <p:blipFill rotWithShape="1">
          <a:blip r:embed="rId2">
            <a:extLst>
              <a:ext uri="{28A0092B-C50C-407E-A947-70E740481C1C}">
                <a14:useLocalDpi xmlns:a14="http://schemas.microsoft.com/office/drawing/2010/main" val="0"/>
              </a:ext>
            </a:extLst>
          </a:blip>
          <a:srcRect r="44298" b="22253"/>
          <a:stretch/>
        </p:blipFill>
        <p:spPr>
          <a:xfrm>
            <a:off x="1235964" y="2280821"/>
            <a:ext cx="7450836" cy="2273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725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82319" y="2464162"/>
            <a:ext cx="5173296" cy="2167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7" name="Rectangle 16"/>
          <p:cNvSpPr/>
          <p:nvPr/>
        </p:nvSpPr>
        <p:spPr>
          <a:xfrm>
            <a:off x="369116" y="502906"/>
            <a:ext cx="5883724" cy="17304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327104" y="490712"/>
            <a:ext cx="2698611" cy="1677515"/>
          </a:xfrm>
        </p:spPr>
        <p:txBody>
          <a:bodyPr>
            <a:normAutofit/>
          </a:bodyPr>
          <a:lstStyle/>
          <a:p>
            <a:r>
              <a:rPr lang="en-US" dirty="0" smtClean="0"/>
              <a:t>Recap </a:t>
            </a:r>
            <a:br>
              <a:rPr lang="en-US" dirty="0" smtClean="0"/>
            </a:br>
            <a:r>
              <a:rPr lang="en-US" dirty="0" smtClean="0"/>
              <a:t>Last Class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sp>
        <p:nvSpPr>
          <p:cNvPr id="7" name="Right Arrow 6"/>
          <p:cNvSpPr/>
          <p:nvPr/>
        </p:nvSpPr>
        <p:spPr>
          <a:xfrm>
            <a:off x="1801753" y="1241807"/>
            <a:ext cx="582618" cy="251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 name="TextBox 8"/>
          <p:cNvSpPr txBox="1"/>
          <p:nvPr/>
        </p:nvSpPr>
        <p:spPr>
          <a:xfrm>
            <a:off x="612898" y="1780183"/>
            <a:ext cx="990212" cy="369332"/>
          </a:xfrm>
          <a:prstGeom prst="rect">
            <a:avLst/>
          </a:prstGeom>
          <a:noFill/>
        </p:spPr>
        <p:txBody>
          <a:bodyPr wrap="none" rtlCol="0">
            <a:spAutoFit/>
          </a:bodyPr>
          <a:lstStyle/>
          <a:p>
            <a:r>
              <a:rPr lang="en-US" dirty="0" smtClean="0"/>
              <a:t>Program</a:t>
            </a:r>
            <a:endParaRPr lang="en-US" dirty="0"/>
          </a:p>
        </p:txBody>
      </p:sp>
      <p:sp>
        <p:nvSpPr>
          <p:cNvPr id="12" name="Right Arrow 11"/>
          <p:cNvSpPr/>
          <p:nvPr/>
        </p:nvSpPr>
        <p:spPr>
          <a:xfrm>
            <a:off x="3891877" y="1241807"/>
            <a:ext cx="582618" cy="251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29" name="Group 28"/>
          <p:cNvGrpSpPr/>
          <p:nvPr/>
        </p:nvGrpSpPr>
        <p:grpSpPr>
          <a:xfrm>
            <a:off x="3762571" y="2550509"/>
            <a:ext cx="4980538" cy="2006983"/>
            <a:chOff x="6473820" y="3217323"/>
            <a:chExt cx="6232073" cy="3290062"/>
          </a:xfrm>
        </p:grpSpPr>
        <p:pic>
          <p:nvPicPr>
            <p:cNvPr id="18" name="Picture 17"/>
            <p:cNvPicPr>
              <a:picLocks noChangeAspect="1"/>
            </p:cNvPicPr>
            <p:nvPr/>
          </p:nvPicPr>
          <p:blipFill rotWithShape="1">
            <a:blip r:embed="rId2"/>
            <a:srcRect r="29185"/>
            <a:stretch/>
          </p:blipFill>
          <p:spPr>
            <a:xfrm>
              <a:off x="9356273" y="3495085"/>
              <a:ext cx="2393774" cy="2574798"/>
            </a:xfrm>
            <a:prstGeom prst="rect">
              <a:avLst/>
            </a:prstGeom>
          </p:spPr>
        </p:pic>
        <p:sp>
          <p:nvSpPr>
            <p:cNvPr id="19" name="Right Arrow 18"/>
            <p:cNvSpPr/>
            <p:nvPr/>
          </p:nvSpPr>
          <p:spPr>
            <a:xfrm>
              <a:off x="8125792" y="3326694"/>
              <a:ext cx="1099945" cy="57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 name="Right Arrow 19"/>
            <p:cNvSpPr/>
            <p:nvPr/>
          </p:nvSpPr>
          <p:spPr>
            <a:xfrm>
              <a:off x="8125792" y="4420332"/>
              <a:ext cx="1099945" cy="57835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1" name="Right Arrow 20"/>
            <p:cNvSpPr/>
            <p:nvPr/>
          </p:nvSpPr>
          <p:spPr>
            <a:xfrm>
              <a:off x="8125792" y="5491532"/>
              <a:ext cx="1099945" cy="57835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a:p>
          </p:txBody>
        </p:sp>
        <p:sp>
          <p:nvSpPr>
            <p:cNvPr id="22" name="TextBox 21"/>
            <p:cNvSpPr txBox="1"/>
            <p:nvPr/>
          </p:nvSpPr>
          <p:spPr>
            <a:xfrm>
              <a:off x="6473820" y="3387422"/>
              <a:ext cx="1643163" cy="655903"/>
            </a:xfrm>
            <a:prstGeom prst="rect">
              <a:avLst/>
            </a:prstGeom>
            <a:noFill/>
          </p:spPr>
          <p:txBody>
            <a:bodyPr wrap="none" rtlCol="0">
              <a:spAutoFit/>
            </a:bodyPr>
            <a:lstStyle/>
            <a:p>
              <a:r>
                <a:rPr lang="en-US" sz="2000" b="1" dirty="0" smtClean="0"/>
                <a:t>Program A</a:t>
              </a:r>
              <a:endParaRPr lang="en-US" sz="2000" b="1" dirty="0"/>
            </a:p>
          </p:txBody>
        </p:sp>
        <p:sp>
          <p:nvSpPr>
            <p:cNvPr id="23" name="TextBox 22"/>
            <p:cNvSpPr txBox="1"/>
            <p:nvPr/>
          </p:nvSpPr>
          <p:spPr>
            <a:xfrm>
              <a:off x="6473820" y="4445654"/>
              <a:ext cx="1627116" cy="655903"/>
            </a:xfrm>
            <a:prstGeom prst="rect">
              <a:avLst/>
            </a:prstGeom>
            <a:noFill/>
          </p:spPr>
          <p:txBody>
            <a:bodyPr wrap="none" rtlCol="0">
              <a:spAutoFit/>
            </a:bodyPr>
            <a:lstStyle/>
            <a:p>
              <a:r>
                <a:rPr lang="en-US" sz="2000" b="1" dirty="0" smtClean="0"/>
                <a:t>Program B</a:t>
              </a:r>
              <a:endParaRPr lang="en-US" sz="2000" b="1" dirty="0"/>
            </a:p>
          </p:txBody>
        </p:sp>
        <p:sp>
          <p:nvSpPr>
            <p:cNvPr id="24" name="TextBox 23"/>
            <p:cNvSpPr txBox="1"/>
            <p:nvPr/>
          </p:nvSpPr>
          <p:spPr>
            <a:xfrm>
              <a:off x="6473820" y="5526809"/>
              <a:ext cx="1616648" cy="655903"/>
            </a:xfrm>
            <a:prstGeom prst="rect">
              <a:avLst/>
            </a:prstGeom>
            <a:noFill/>
          </p:spPr>
          <p:txBody>
            <a:bodyPr wrap="none" rtlCol="0">
              <a:spAutoFit/>
            </a:bodyPr>
            <a:lstStyle/>
            <a:p>
              <a:r>
                <a:rPr lang="en-US" sz="2000" b="1" dirty="0" smtClean="0"/>
                <a:t>Program C</a:t>
              </a:r>
              <a:endParaRPr lang="en-US" sz="2000" b="1" dirty="0"/>
            </a:p>
          </p:txBody>
        </p:sp>
        <p:sp>
          <p:nvSpPr>
            <p:cNvPr id="25" name="Rectangle 24"/>
            <p:cNvSpPr/>
            <p:nvPr/>
          </p:nvSpPr>
          <p:spPr>
            <a:xfrm>
              <a:off x="12172493" y="3217323"/>
              <a:ext cx="533400" cy="9031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6" name="Rectangle 25"/>
            <p:cNvSpPr/>
            <p:nvPr/>
          </p:nvSpPr>
          <p:spPr>
            <a:xfrm>
              <a:off x="12172493" y="4225032"/>
              <a:ext cx="533400" cy="58405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tx1"/>
                  </a:solidFill>
                </a:rPr>
                <a:t>B</a:t>
              </a:r>
            </a:p>
          </p:txBody>
        </p:sp>
        <p:sp>
          <p:nvSpPr>
            <p:cNvPr id="27" name="Rectangle 26"/>
            <p:cNvSpPr/>
            <p:nvPr/>
          </p:nvSpPr>
          <p:spPr>
            <a:xfrm>
              <a:off x="12172493" y="4910832"/>
              <a:ext cx="533400" cy="5705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A</a:t>
              </a:r>
              <a:endParaRPr lang="en-US" sz="1600" b="1" dirty="0">
                <a:solidFill>
                  <a:schemeClr val="tx1"/>
                </a:solidFill>
              </a:endParaRPr>
            </a:p>
          </p:txBody>
        </p:sp>
        <p:sp>
          <p:nvSpPr>
            <p:cNvPr id="28" name="Rectangle 27"/>
            <p:cNvSpPr/>
            <p:nvPr/>
          </p:nvSpPr>
          <p:spPr>
            <a:xfrm>
              <a:off x="12172493" y="5554452"/>
              <a:ext cx="533400" cy="9529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smtClean="0">
                  <a:solidFill>
                    <a:schemeClr val="tx1"/>
                  </a:solidFill>
                </a:rPr>
                <a:t>C</a:t>
              </a:r>
              <a:endParaRPr lang="en-US" sz="1600" b="1" dirty="0">
                <a:solidFill>
                  <a:schemeClr val="tx1"/>
                </a:solidFill>
              </a:endParaRPr>
            </a:p>
          </p:txBody>
        </p:sp>
      </p:grpSp>
      <p:sp>
        <p:nvSpPr>
          <p:cNvPr id="31" name="Bent-Up Arrow 30"/>
          <p:cNvSpPr/>
          <p:nvPr/>
        </p:nvSpPr>
        <p:spPr>
          <a:xfrm rot="5400000">
            <a:off x="2139889" y="2235240"/>
            <a:ext cx="1413279" cy="1521596"/>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TextBox 31"/>
          <p:cNvSpPr txBox="1"/>
          <p:nvPr/>
        </p:nvSpPr>
        <p:spPr>
          <a:xfrm>
            <a:off x="2050773" y="52432"/>
            <a:ext cx="2333992" cy="461665"/>
          </a:xfrm>
          <a:prstGeom prst="rect">
            <a:avLst/>
          </a:prstGeom>
          <a:noFill/>
        </p:spPr>
        <p:txBody>
          <a:bodyPr wrap="none" rtlCol="0">
            <a:spAutoFit/>
          </a:bodyPr>
          <a:lstStyle/>
          <a:p>
            <a:r>
              <a:rPr lang="en-US" sz="2400" b="1" dirty="0" smtClean="0"/>
              <a:t>Batch Processing</a:t>
            </a:r>
            <a:endParaRPr lang="en-US" sz="2400" b="1" dirty="0"/>
          </a:p>
        </p:txBody>
      </p:sp>
      <p:sp>
        <p:nvSpPr>
          <p:cNvPr id="33" name="TextBox 32"/>
          <p:cNvSpPr txBox="1"/>
          <p:nvPr/>
        </p:nvSpPr>
        <p:spPr>
          <a:xfrm>
            <a:off x="838200" y="3771902"/>
            <a:ext cx="2609308" cy="461665"/>
          </a:xfrm>
          <a:prstGeom prst="rect">
            <a:avLst/>
          </a:prstGeom>
          <a:noFill/>
        </p:spPr>
        <p:txBody>
          <a:bodyPr wrap="none" rtlCol="0">
            <a:spAutoFit/>
          </a:bodyPr>
          <a:lstStyle/>
          <a:p>
            <a:r>
              <a:rPr lang="en-US" sz="2400" b="1" dirty="0" smtClean="0"/>
              <a:t>Multiprogramming</a:t>
            </a:r>
            <a:endParaRPr lang="en-US" sz="2400" b="1" dirty="0"/>
          </a:p>
        </p:txBody>
      </p:sp>
      <p:pic>
        <p:nvPicPr>
          <p:cNvPr id="34" name="Picture 33">
            <a:hlinkClick r:id="rId3"/>
          </p:cNvPr>
          <p:cNvPicPr>
            <a:picLocks noChangeAspect="1"/>
          </p:cNvPicPr>
          <p:nvPr/>
        </p:nvPicPr>
        <p:blipFill>
          <a:blip r:embed="rId4"/>
          <a:stretch>
            <a:fillRect/>
          </a:stretch>
        </p:blipFill>
        <p:spPr>
          <a:xfrm>
            <a:off x="519051" y="604683"/>
            <a:ext cx="1237179" cy="1525703"/>
          </a:xfrm>
          <a:prstGeom prst="rect">
            <a:avLst/>
          </a:prstGeom>
        </p:spPr>
      </p:pic>
      <p:pic>
        <p:nvPicPr>
          <p:cNvPr id="35" name="Picture 34"/>
          <p:cNvPicPr>
            <a:picLocks noChangeAspect="1"/>
          </p:cNvPicPr>
          <p:nvPr/>
        </p:nvPicPr>
        <p:blipFill rotWithShape="1">
          <a:blip r:embed="rId2"/>
          <a:srcRect r="29185"/>
          <a:stretch/>
        </p:blipFill>
        <p:spPr>
          <a:xfrm>
            <a:off x="4525202" y="632348"/>
            <a:ext cx="1573133" cy="1470373"/>
          </a:xfrm>
          <a:prstGeom prst="rect">
            <a:avLst/>
          </a:prstGeom>
        </p:spPr>
      </p:pic>
      <p:pic>
        <p:nvPicPr>
          <p:cNvPr id="36" name="Picture 35"/>
          <p:cNvPicPr>
            <a:picLocks noChangeAspect="1"/>
          </p:cNvPicPr>
          <p:nvPr/>
        </p:nvPicPr>
        <p:blipFill>
          <a:blip r:embed="rId5"/>
          <a:stretch>
            <a:fillRect/>
          </a:stretch>
        </p:blipFill>
        <p:spPr>
          <a:xfrm>
            <a:off x="2375849" y="789209"/>
            <a:ext cx="1558323" cy="1156651"/>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p14:cNvContentPartPr/>
              <p14:nvPr/>
            </p14:nvContentPartPr>
            <p14:xfrm>
              <a:off x="2871720" y="1976760"/>
              <a:ext cx="1410120" cy="258480"/>
            </p14:xfrm>
          </p:contentPart>
        </mc:Choice>
        <mc:Fallback>
          <p:pic>
            <p:nvPicPr>
              <p:cNvPr id="3" name="Ink 2"/>
              <p:cNvPicPr/>
              <p:nvPr/>
            </p:nvPicPr>
            <p:blipFill>
              <a:blip r:embed="rId7"/>
              <a:stretch>
                <a:fillRect/>
              </a:stretch>
            </p:blipFill>
            <p:spPr>
              <a:xfrm>
                <a:off x="2862360" y="1967400"/>
                <a:ext cx="1428840" cy="277200"/>
              </a:xfrm>
              <a:prstGeom prst="rect">
                <a:avLst/>
              </a:prstGeom>
            </p:spPr>
          </p:pic>
        </mc:Fallback>
      </mc:AlternateContent>
    </p:spTree>
    <p:extLst>
      <p:ext uri="{BB962C8B-B14F-4D97-AF65-F5344CB8AC3E}">
        <p14:creationId xmlns:p14="http://schemas.microsoft.com/office/powerpoint/2010/main" val="4293267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Processor-Sharing</a:t>
            </a:r>
            <a:endParaRPr lang="en-US" dirty="0"/>
          </a:p>
        </p:txBody>
      </p:sp>
      <p:sp>
        <p:nvSpPr>
          <p:cNvPr id="7" name="Content Placeholder 6"/>
          <p:cNvSpPr>
            <a:spLocks noGrp="1"/>
          </p:cNvSpPr>
          <p:nvPr>
            <p:ph idx="1"/>
          </p:nvPr>
        </p:nvSpPr>
        <p:spPr>
          <a:xfrm>
            <a:off x="457199" y="1200151"/>
            <a:ext cx="8390595" cy="3394472"/>
          </a:xfrm>
        </p:spPr>
        <p:txBody>
          <a:bodyPr>
            <a:normAutofit fontScale="77500" lnSpcReduction="20000"/>
          </a:bodyPr>
          <a:lstStyle/>
          <a:p>
            <a:pPr marL="0" indent="0">
              <a:buNone/>
            </a:pPr>
            <a:r>
              <a:rPr lang="en-US" b="1" dirty="0" smtClean="0"/>
              <a:t>Multiprogramming</a:t>
            </a:r>
          </a:p>
          <a:p>
            <a:pPr marL="0" indent="0">
              <a:buNone/>
            </a:pPr>
            <a:r>
              <a:rPr lang="en-US" b="1" dirty="0"/>
              <a:t>	</a:t>
            </a:r>
            <a:r>
              <a:rPr lang="en-US" dirty="0" smtClean="0"/>
              <a:t>User program runs until it gets stuck,</a:t>
            </a:r>
            <a:r>
              <a:rPr lang="en-US" dirty="0"/>
              <a:t> </a:t>
            </a:r>
            <a:r>
              <a:rPr lang="en-US" dirty="0" smtClean="0"/>
              <a:t>then supervisor runs.</a:t>
            </a:r>
          </a:p>
          <a:p>
            <a:pPr marL="0" indent="0">
              <a:buNone/>
            </a:pPr>
            <a:endParaRPr lang="en-US" sz="1800" b="1" dirty="0" smtClean="0"/>
          </a:p>
          <a:p>
            <a:pPr marL="0" indent="0">
              <a:buNone/>
            </a:pPr>
            <a:r>
              <a:rPr lang="en-US" b="1" dirty="0" smtClean="0"/>
              <a:t>Non-preemptive multi-tasking</a:t>
            </a:r>
            <a:endParaRPr lang="en-US" b="1" dirty="0"/>
          </a:p>
          <a:p>
            <a:pPr marL="0" indent="0">
              <a:buNone/>
            </a:pPr>
            <a:r>
              <a:rPr lang="en-US" b="1" dirty="0"/>
              <a:t>	</a:t>
            </a:r>
            <a:r>
              <a:rPr lang="en-US" dirty="0"/>
              <a:t>User program </a:t>
            </a:r>
            <a:r>
              <a:rPr lang="en-US" dirty="0" smtClean="0"/>
              <a:t>runs </a:t>
            </a:r>
            <a:r>
              <a:rPr lang="en-US" dirty="0"/>
              <a:t>until it </a:t>
            </a:r>
            <a:r>
              <a:rPr lang="en-US" dirty="0" smtClean="0"/>
              <a:t>decides to let the supervisor run.</a:t>
            </a:r>
            <a:endParaRPr lang="en-US" b="1" dirty="0" smtClean="0"/>
          </a:p>
          <a:p>
            <a:pPr marL="0" indent="0">
              <a:buNone/>
            </a:pPr>
            <a:endParaRPr lang="en-US" sz="1800" b="1" dirty="0" smtClean="0"/>
          </a:p>
          <a:p>
            <a:pPr marL="0" indent="0">
              <a:buNone/>
            </a:pPr>
            <a:r>
              <a:rPr lang="en-US" b="1" dirty="0" smtClean="0"/>
              <a:t>Preemptive </a:t>
            </a:r>
            <a:r>
              <a:rPr lang="en-US" b="1" dirty="0"/>
              <a:t>multi-tasking</a:t>
            </a:r>
          </a:p>
          <a:p>
            <a:pPr marL="0" indent="0">
              <a:buNone/>
            </a:pPr>
            <a:r>
              <a:rPr lang="en-US" b="1" dirty="0"/>
              <a:t>	</a:t>
            </a:r>
            <a:r>
              <a:rPr lang="en-US" dirty="0"/>
              <a:t>User program </a:t>
            </a:r>
            <a:r>
              <a:rPr lang="en-US" dirty="0" smtClean="0"/>
              <a:t>runs </a:t>
            </a:r>
            <a:r>
              <a:rPr lang="en-US" dirty="0"/>
              <a:t>until </a:t>
            </a:r>
            <a:r>
              <a:rPr lang="en-US" dirty="0" smtClean="0"/>
              <a:t>the (approximately) supervisor 	decides to let another program run.</a:t>
            </a:r>
            <a:endParaRPr lang="en-US" dirty="0"/>
          </a:p>
          <a:p>
            <a:pPr marL="0" indent="0">
              <a:buNone/>
            </a:pP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t>38</a:t>
            </a:fld>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302400" y="1071360"/>
              <a:ext cx="7645320" cy="3231360"/>
            </p14:xfrm>
          </p:contentPart>
        </mc:Choice>
        <mc:Fallback>
          <p:pic>
            <p:nvPicPr>
              <p:cNvPr id="3" name="Ink 2"/>
              <p:cNvPicPr/>
              <p:nvPr/>
            </p:nvPicPr>
            <p:blipFill>
              <a:blip r:embed="rId3"/>
              <a:stretch>
                <a:fillRect/>
              </a:stretch>
            </p:blipFill>
            <p:spPr>
              <a:xfrm>
                <a:off x="293040" y="1062000"/>
                <a:ext cx="7664040" cy="3250080"/>
              </a:xfrm>
              <a:prstGeom prst="rect">
                <a:avLst/>
              </a:prstGeom>
            </p:spPr>
          </p:pic>
        </mc:Fallback>
      </mc:AlternateContent>
    </p:spTree>
    <p:extLst>
      <p:ext uri="{BB962C8B-B14F-4D97-AF65-F5344CB8AC3E}">
        <p14:creationId xmlns:p14="http://schemas.microsoft.com/office/powerpoint/2010/main" val="173853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Grading</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sp>
        <p:nvSpPr>
          <p:cNvPr id="8" name="Rectangle 7"/>
          <p:cNvSpPr/>
          <p:nvPr/>
        </p:nvSpPr>
        <p:spPr>
          <a:xfrm>
            <a:off x="2953626" y="1101422"/>
            <a:ext cx="3233978"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3200" dirty="0"/>
              <a:t>Don’t be stressed!</a:t>
            </a:r>
          </a:p>
        </p:txBody>
      </p:sp>
      <p:pic>
        <p:nvPicPr>
          <p:cNvPr id="9" name="Picture 8" descr="Screen Shot 2014-01-28 at 9.05.17 AM.png"/>
          <p:cNvPicPr>
            <a:picLocks noChangeAspect="1"/>
          </p:cNvPicPr>
          <p:nvPr/>
        </p:nvPicPr>
        <p:blipFill rotWithShape="1">
          <a:blip r:embed="rId2">
            <a:extLst>
              <a:ext uri="{28A0092B-C50C-407E-A947-70E740481C1C}">
                <a14:useLocalDpi xmlns:a14="http://schemas.microsoft.com/office/drawing/2010/main" val="0"/>
              </a:ext>
            </a:extLst>
          </a:blip>
          <a:srcRect b="7532"/>
          <a:stretch/>
        </p:blipFill>
        <p:spPr>
          <a:xfrm>
            <a:off x="811674" y="1890141"/>
            <a:ext cx="7875126" cy="2877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328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346072"/>
            <a:ext cx="4040188" cy="479822"/>
          </a:xfr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pPr algn="ctr"/>
            <a:r>
              <a:rPr lang="en-US" sz="3200" dirty="0" smtClean="0"/>
              <a:t>Non-preemptive</a:t>
            </a:r>
            <a:endParaRPr lang="en-US" sz="3200" dirty="0"/>
          </a:p>
        </p:txBody>
      </p:sp>
      <p:sp>
        <p:nvSpPr>
          <p:cNvPr id="10" name="Text Placeholder 9"/>
          <p:cNvSpPr>
            <a:spLocks noGrp="1"/>
          </p:cNvSpPr>
          <p:nvPr>
            <p:ph type="body" sz="quarter" idx="3"/>
          </p:nvPr>
        </p:nvSpPr>
        <p:spPr>
          <a:xfrm>
            <a:off x="4645030" y="346072"/>
            <a:ext cx="4041775" cy="479822"/>
          </a:xfrm>
        </p:spPr>
        <p:style>
          <a:lnRef idx="2">
            <a:schemeClr val="accent3">
              <a:shade val="50000"/>
            </a:schemeClr>
          </a:lnRef>
          <a:fillRef idx="1">
            <a:schemeClr val="accent3"/>
          </a:fillRef>
          <a:effectRef idx="0">
            <a:schemeClr val="accent3"/>
          </a:effectRef>
          <a:fontRef idx="minor">
            <a:schemeClr val="lt1"/>
          </a:fontRef>
        </p:style>
        <p:txBody>
          <a:bodyPr>
            <a:normAutofit fontScale="92500" lnSpcReduction="20000"/>
          </a:bodyPr>
          <a:lstStyle/>
          <a:p>
            <a:pPr algn="ctr"/>
            <a:r>
              <a:rPr lang="en-US" sz="3200" dirty="0" smtClean="0"/>
              <a:t>Preemptive</a:t>
            </a:r>
            <a:endParaRPr lang="en-US" sz="3200" dirty="0"/>
          </a:p>
        </p:txBody>
      </p:sp>
      <p:sp>
        <p:nvSpPr>
          <p:cNvPr id="6" name="Slide Number Placeholder 5"/>
          <p:cNvSpPr>
            <a:spLocks noGrp="1"/>
          </p:cNvSpPr>
          <p:nvPr>
            <p:ph type="sldNum" sz="quarter" idx="12"/>
          </p:nvPr>
        </p:nvSpPr>
        <p:spPr/>
        <p:txBody>
          <a:bodyPr/>
          <a:lstStyle/>
          <a:p>
            <a:fld id="{6507B5A5-F0C2-644D-AEA7-E773B6B78F38}" type="slidenum">
              <a:rPr lang="en-US" smtClean="0"/>
              <a:t>39</a:t>
            </a:fld>
            <a:endParaRPr lang="en-US"/>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816120" y="1204920"/>
              <a:ext cx="7382880" cy="3109320"/>
            </p14:xfrm>
          </p:contentPart>
        </mc:Choice>
        <mc:Fallback>
          <p:pic>
            <p:nvPicPr>
              <p:cNvPr id="2" name="Ink 1"/>
              <p:cNvPicPr/>
              <p:nvPr/>
            </p:nvPicPr>
            <p:blipFill>
              <a:blip r:embed="rId3"/>
              <a:stretch>
                <a:fillRect/>
              </a:stretch>
            </p:blipFill>
            <p:spPr>
              <a:xfrm>
                <a:off x="806760" y="1195560"/>
                <a:ext cx="7401600" cy="3128040"/>
              </a:xfrm>
              <a:prstGeom prst="rect">
                <a:avLst/>
              </a:prstGeom>
            </p:spPr>
          </p:pic>
        </mc:Fallback>
      </mc:AlternateContent>
    </p:spTree>
    <p:extLst>
      <p:ext uri="{BB962C8B-B14F-4D97-AF65-F5344CB8AC3E}">
        <p14:creationId xmlns:p14="http://schemas.microsoft.com/office/powerpoint/2010/main" val="1951508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866069" y="3279514"/>
            <a:ext cx="2901886" cy="1685743"/>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40</a:t>
            </a:fld>
            <a:endParaRPr lang="en-US"/>
          </a:p>
        </p:txBody>
      </p:sp>
      <p:sp>
        <p:nvSpPr>
          <p:cNvPr id="8" name="TextBox 7"/>
          <p:cNvSpPr txBox="1"/>
          <p:nvPr/>
        </p:nvSpPr>
        <p:spPr>
          <a:xfrm>
            <a:off x="1178191" y="2398577"/>
            <a:ext cx="2187919" cy="461665"/>
          </a:xfrm>
          <a:prstGeom prst="rect">
            <a:avLst/>
          </a:prstGeom>
          <a:noFill/>
        </p:spPr>
        <p:txBody>
          <a:bodyPr wrap="none" rtlCol="0">
            <a:spAutoFit/>
          </a:bodyPr>
          <a:lstStyle/>
          <a:p>
            <a:r>
              <a:rPr lang="en-US" sz="2400" dirty="0" smtClean="0"/>
              <a:t>MULTICS (1969)</a:t>
            </a:r>
            <a:endParaRPr lang="en-US" sz="2400" dirty="0"/>
          </a:p>
        </p:txBody>
      </p:sp>
      <p:sp>
        <p:nvSpPr>
          <p:cNvPr id="12" name="TextBox 11"/>
          <p:cNvSpPr txBox="1"/>
          <p:nvPr/>
        </p:nvSpPr>
        <p:spPr>
          <a:xfrm>
            <a:off x="1423000" y="4205147"/>
            <a:ext cx="1698301" cy="461665"/>
          </a:xfrm>
          <a:prstGeom prst="rect">
            <a:avLst/>
          </a:prstGeom>
          <a:noFill/>
        </p:spPr>
        <p:txBody>
          <a:bodyPr wrap="none" rtlCol="0">
            <a:spAutoFit/>
          </a:bodyPr>
          <a:lstStyle/>
          <a:p>
            <a:r>
              <a:rPr lang="en-US" sz="2400" dirty="0" smtClean="0"/>
              <a:t>UNIX (1975)</a:t>
            </a:r>
            <a:endParaRPr lang="en-US" sz="2400" dirty="0"/>
          </a:p>
        </p:txBody>
      </p:sp>
      <p:sp>
        <p:nvSpPr>
          <p:cNvPr id="14" name="TextBox 13"/>
          <p:cNvSpPr txBox="1"/>
          <p:nvPr/>
        </p:nvSpPr>
        <p:spPr>
          <a:xfrm>
            <a:off x="4527388" y="1864224"/>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6374783" y="3427089"/>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sp>
        <p:nvSpPr>
          <p:cNvPr id="18" name="TextBox 17"/>
          <p:cNvSpPr txBox="1"/>
          <p:nvPr/>
        </p:nvSpPr>
        <p:spPr>
          <a:xfrm>
            <a:off x="6861729" y="226846"/>
            <a:ext cx="2311018"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pic>
        <p:nvPicPr>
          <p:cNvPr id="21" name="Picture 20"/>
          <p:cNvPicPr>
            <a:picLocks noChangeAspect="1"/>
          </p:cNvPicPr>
          <p:nvPr/>
        </p:nvPicPr>
        <p:blipFill rotWithShape="1">
          <a:blip r:embed="rId3"/>
          <a:srcRect l="4921" t="20203" r="9267" b="16547"/>
          <a:stretch/>
        </p:blipFill>
        <p:spPr>
          <a:xfrm>
            <a:off x="457202" y="755391"/>
            <a:ext cx="3122831" cy="1643186"/>
          </a:xfrm>
          <a:prstGeom prst="rect">
            <a:avLst/>
          </a:prstGeom>
        </p:spPr>
      </p:pic>
      <p:pic>
        <p:nvPicPr>
          <p:cNvPr id="22" name="Picture 21"/>
          <p:cNvPicPr>
            <a:picLocks noChangeAspect="1"/>
          </p:cNvPicPr>
          <p:nvPr/>
        </p:nvPicPr>
        <p:blipFill rotWithShape="1">
          <a:blip r:embed="rId4"/>
          <a:srcRect t="31480" b="29293"/>
          <a:stretch/>
        </p:blipFill>
        <p:spPr>
          <a:xfrm>
            <a:off x="457202" y="3206337"/>
            <a:ext cx="3122831" cy="1592498"/>
          </a:xfrm>
          <a:prstGeom prst="rect">
            <a:avLst/>
          </a:prstGeom>
        </p:spPr>
      </p:pic>
      <p:pic>
        <p:nvPicPr>
          <p:cNvPr id="23" name="Picture 22"/>
          <p:cNvPicPr>
            <a:picLocks noChangeAspect="1"/>
          </p:cNvPicPr>
          <p:nvPr/>
        </p:nvPicPr>
        <p:blipFill>
          <a:blip r:embed="rId5"/>
          <a:stretch>
            <a:fillRect/>
          </a:stretch>
        </p:blipFill>
        <p:spPr>
          <a:xfrm>
            <a:off x="6861729" y="1759004"/>
            <a:ext cx="1249501" cy="1668085"/>
          </a:xfrm>
          <a:prstGeom prst="rect">
            <a:avLst/>
          </a:prstGeom>
        </p:spPr>
      </p:pic>
      <p:pic>
        <p:nvPicPr>
          <p:cNvPr id="24" name="Picture 23"/>
          <p:cNvPicPr>
            <a:picLocks noChangeAspect="1"/>
          </p:cNvPicPr>
          <p:nvPr/>
        </p:nvPicPr>
        <p:blipFill>
          <a:blip r:embed="rId6"/>
          <a:stretch>
            <a:fillRect/>
          </a:stretch>
        </p:blipFill>
        <p:spPr>
          <a:xfrm>
            <a:off x="4405755" y="134620"/>
            <a:ext cx="2362200" cy="1660923"/>
          </a:xfrm>
          <a:prstGeom prst="rect">
            <a:avLst/>
          </a:prstGeom>
        </p:spPr>
      </p:pic>
      <p:sp>
        <p:nvSpPr>
          <p:cNvPr id="6" name="Title 5"/>
          <p:cNvSpPr>
            <a:spLocks noGrp="1"/>
          </p:cNvSpPr>
          <p:nvPr>
            <p:ph type="title"/>
          </p:nvPr>
        </p:nvSpPr>
        <p:spPr>
          <a:xfrm>
            <a:off x="170478" y="68182"/>
            <a:ext cx="3955083" cy="687209"/>
          </a:xfrm>
        </p:spPr>
        <p:txBody>
          <a:bodyPr>
            <a:normAutofit fontScale="90000"/>
          </a:bodyPr>
          <a:lstStyle/>
          <a:p>
            <a:r>
              <a:rPr lang="en-US" sz="2400" i="1" dirty="0" smtClean="0"/>
              <a:t>Which have preemptive multitasking?</a:t>
            </a:r>
            <a:endParaRPr lang="en-US" sz="2400" i="1" dirty="0"/>
          </a:p>
        </p:txBody>
      </p:sp>
      <mc:AlternateContent xmlns:mc="http://schemas.openxmlformats.org/markup-compatibility/2006">
        <mc:Choice xmlns:p14="http://schemas.microsoft.com/office/powerpoint/2010/main" Requires="p14">
          <p:contentPart p14:bwMode="auto" r:id="rId7">
            <p14:nvContentPartPr>
              <p14:cNvPr id="2" name="Ink 1"/>
              <p14:cNvContentPartPr/>
              <p14:nvPr/>
            </p14:nvContentPartPr>
            <p14:xfrm>
              <a:off x="319680" y="137520"/>
              <a:ext cx="8734680" cy="4766040"/>
            </p14:xfrm>
          </p:contentPart>
        </mc:Choice>
        <mc:Fallback>
          <p:pic>
            <p:nvPicPr>
              <p:cNvPr id="2" name="Ink 1"/>
              <p:cNvPicPr/>
              <p:nvPr/>
            </p:nvPicPr>
            <p:blipFill>
              <a:blip r:embed="rId8"/>
              <a:stretch>
                <a:fillRect/>
              </a:stretch>
            </p:blipFill>
            <p:spPr>
              <a:xfrm>
                <a:off x="310320" y="128160"/>
                <a:ext cx="8753400" cy="4784760"/>
              </a:xfrm>
              <a:prstGeom prst="rect">
                <a:avLst/>
              </a:prstGeom>
            </p:spPr>
          </p:pic>
        </mc:Fallback>
      </mc:AlternateContent>
    </p:spTree>
    <p:extLst>
      <p:ext uri="{BB962C8B-B14F-4D97-AF65-F5344CB8AC3E}">
        <p14:creationId xmlns:p14="http://schemas.microsoft.com/office/powerpoint/2010/main" val="3763791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866069" y="3279514"/>
            <a:ext cx="2901886" cy="1685743"/>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41</a:t>
            </a:fld>
            <a:endParaRPr lang="en-US"/>
          </a:p>
        </p:txBody>
      </p:sp>
      <p:sp>
        <p:nvSpPr>
          <p:cNvPr id="8" name="TextBox 7"/>
          <p:cNvSpPr txBox="1"/>
          <p:nvPr/>
        </p:nvSpPr>
        <p:spPr>
          <a:xfrm>
            <a:off x="1178191" y="2398577"/>
            <a:ext cx="2187919" cy="461665"/>
          </a:xfrm>
          <a:prstGeom prst="rect">
            <a:avLst/>
          </a:prstGeom>
          <a:noFill/>
        </p:spPr>
        <p:txBody>
          <a:bodyPr wrap="none" rtlCol="0">
            <a:spAutoFit/>
          </a:bodyPr>
          <a:lstStyle/>
          <a:p>
            <a:r>
              <a:rPr lang="en-US" sz="2400" dirty="0" smtClean="0"/>
              <a:t>MULTICS (1969)</a:t>
            </a:r>
            <a:endParaRPr lang="en-US" sz="2400" dirty="0"/>
          </a:p>
        </p:txBody>
      </p:sp>
      <p:sp>
        <p:nvSpPr>
          <p:cNvPr id="12" name="TextBox 11"/>
          <p:cNvSpPr txBox="1"/>
          <p:nvPr/>
        </p:nvSpPr>
        <p:spPr>
          <a:xfrm>
            <a:off x="1423000" y="4205147"/>
            <a:ext cx="1698301" cy="461665"/>
          </a:xfrm>
          <a:prstGeom prst="rect">
            <a:avLst/>
          </a:prstGeom>
          <a:noFill/>
        </p:spPr>
        <p:txBody>
          <a:bodyPr wrap="none" rtlCol="0">
            <a:spAutoFit/>
          </a:bodyPr>
          <a:lstStyle/>
          <a:p>
            <a:r>
              <a:rPr lang="en-US" sz="2400" dirty="0" smtClean="0"/>
              <a:t>UNIX (1975)</a:t>
            </a:r>
            <a:endParaRPr lang="en-US" sz="2400" dirty="0"/>
          </a:p>
        </p:txBody>
      </p:sp>
      <p:sp>
        <p:nvSpPr>
          <p:cNvPr id="14" name="TextBox 13"/>
          <p:cNvSpPr txBox="1"/>
          <p:nvPr/>
        </p:nvSpPr>
        <p:spPr>
          <a:xfrm>
            <a:off x="4527388" y="1864224"/>
            <a:ext cx="2240567" cy="1384995"/>
          </a:xfrm>
          <a:prstGeom prst="rect">
            <a:avLst/>
          </a:prstGeom>
          <a:noFill/>
        </p:spPr>
        <p:txBody>
          <a:bodyPr wrap="none" rtlCol="0">
            <a:spAutoFit/>
          </a:bodyPr>
          <a:lstStyle/>
          <a:p>
            <a:pPr algn="ctr"/>
            <a:r>
              <a:rPr lang="en-US" sz="2800" dirty="0" smtClean="0"/>
              <a:t>PowerMac G5</a:t>
            </a:r>
          </a:p>
          <a:p>
            <a:pPr algn="ctr"/>
            <a:r>
              <a:rPr lang="en-US" sz="2800" dirty="0" smtClean="0"/>
              <a:t>(Mac OS 9)</a:t>
            </a:r>
          </a:p>
          <a:p>
            <a:pPr algn="ctr"/>
            <a:r>
              <a:rPr lang="en-US" sz="2800" dirty="0" smtClean="0"/>
              <a:t>2006</a:t>
            </a:r>
            <a:endParaRPr lang="en-US" sz="2800" dirty="0"/>
          </a:p>
        </p:txBody>
      </p:sp>
      <p:sp>
        <p:nvSpPr>
          <p:cNvPr id="16" name="TextBox 15"/>
          <p:cNvSpPr txBox="1"/>
          <p:nvPr/>
        </p:nvSpPr>
        <p:spPr>
          <a:xfrm>
            <a:off x="6374783" y="3427089"/>
            <a:ext cx="2049284" cy="1384995"/>
          </a:xfrm>
          <a:prstGeom prst="rect">
            <a:avLst/>
          </a:prstGeom>
          <a:noFill/>
        </p:spPr>
        <p:txBody>
          <a:bodyPr wrap="none" rtlCol="0">
            <a:spAutoFit/>
          </a:bodyPr>
          <a:lstStyle/>
          <a:p>
            <a:pPr algn="ctr"/>
            <a:r>
              <a:rPr lang="en-US" sz="2800" dirty="0" smtClean="0"/>
              <a:t>MacBook Air</a:t>
            </a:r>
          </a:p>
          <a:p>
            <a:pPr algn="ctr"/>
            <a:r>
              <a:rPr lang="en-US" sz="2800" dirty="0" smtClean="0"/>
              <a:t>(Mac OS X)</a:t>
            </a:r>
          </a:p>
          <a:p>
            <a:pPr algn="ctr"/>
            <a:r>
              <a:rPr lang="en-US" sz="2800" dirty="0" smtClean="0"/>
              <a:t>2011</a:t>
            </a:r>
            <a:endParaRPr lang="en-US" sz="2800" dirty="0"/>
          </a:p>
        </p:txBody>
      </p:sp>
      <p:sp>
        <p:nvSpPr>
          <p:cNvPr id="18" name="TextBox 17"/>
          <p:cNvSpPr txBox="1"/>
          <p:nvPr/>
        </p:nvSpPr>
        <p:spPr>
          <a:xfrm>
            <a:off x="6861729" y="226846"/>
            <a:ext cx="2311018" cy="1384995"/>
          </a:xfrm>
          <a:prstGeom prst="rect">
            <a:avLst/>
          </a:prstGeom>
          <a:noFill/>
        </p:spPr>
        <p:txBody>
          <a:bodyPr wrap="square" rtlCol="0">
            <a:spAutoFit/>
          </a:bodyPr>
          <a:lstStyle/>
          <a:p>
            <a:pPr algn="ctr"/>
            <a:r>
              <a:rPr lang="en-US" sz="2800" dirty="0" smtClean="0"/>
              <a:t>Microsoft Windows 2.1x</a:t>
            </a:r>
          </a:p>
          <a:p>
            <a:pPr algn="ctr"/>
            <a:r>
              <a:rPr lang="en-US" sz="2800" dirty="0" smtClean="0"/>
              <a:t>1988</a:t>
            </a:r>
            <a:endParaRPr lang="en-US" sz="2800" dirty="0"/>
          </a:p>
        </p:txBody>
      </p:sp>
      <p:pic>
        <p:nvPicPr>
          <p:cNvPr id="21" name="Picture 20"/>
          <p:cNvPicPr>
            <a:picLocks noChangeAspect="1"/>
          </p:cNvPicPr>
          <p:nvPr/>
        </p:nvPicPr>
        <p:blipFill rotWithShape="1">
          <a:blip r:embed="rId3"/>
          <a:srcRect l="4921" t="20203" r="9267" b="16547"/>
          <a:stretch/>
        </p:blipFill>
        <p:spPr>
          <a:xfrm>
            <a:off x="457202" y="755391"/>
            <a:ext cx="3122831" cy="1643186"/>
          </a:xfrm>
          <a:prstGeom prst="rect">
            <a:avLst/>
          </a:prstGeom>
        </p:spPr>
      </p:pic>
      <p:pic>
        <p:nvPicPr>
          <p:cNvPr id="22" name="Picture 21"/>
          <p:cNvPicPr>
            <a:picLocks noChangeAspect="1"/>
          </p:cNvPicPr>
          <p:nvPr/>
        </p:nvPicPr>
        <p:blipFill rotWithShape="1">
          <a:blip r:embed="rId4"/>
          <a:srcRect t="31480" b="29293"/>
          <a:stretch/>
        </p:blipFill>
        <p:spPr>
          <a:xfrm>
            <a:off x="457202" y="3206337"/>
            <a:ext cx="3122831" cy="1592498"/>
          </a:xfrm>
          <a:prstGeom prst="rect">
            <a:avLst/>
          </a:prstGeom>
        </p:spPr>
      </p:pic>
      <p:pic>
        <p:nvPicPr>
          <p:cNvPr id="23" name="Picture 22"/>
          <p:cNvPicPr>
            <a:picLocks noChangeAspect="1"/>
          </p:cNvPicPr>
          <p:nvPr/>
        </p:nvPicPr>
        <p:blipFill>
          <a:blip r:embed="rId5"/>
          <a:stretch>
            <a:fillRect/>
          </a:stretch>
        </p:blipFill>
        <p:spPr>
          <a:xfrm>
            <a:off x="6861729" y="1759004"/>
            <a:ext cx="1249501" cy="1668085"/>
          </a:xfrm>
          <a:prstGeom prst="rect">
            <a:avLst/>
          </a:prstGeom>
        </p:spPr>
      </p:pic>
      <p:pic>
        <p:nvPicPr>
          <p:cNvPr id="24" name="Picture 23"/>
          <p:cNvPicPr>
            <a:picLocks noChangeAspect="1"/>
          </p:cNvPicPr>
          <p:nvPr/>
        </p:nvPicPr>
        <p:blipFill>
          <a:blip r:embed="rId6"/>
          <a:stretch>
            <a:fillRect/>
          </a:stretch>
        </p:blipFill>
        <p:spPr>
          <a:xfrm>
            <a:off x="4405755" y="134620"/>
            <a:ext cx="2362200" cy="1660923"/>
          </a:xfrm>
          <a:prstGeom prst="rect">
            <a:avLst/>
          </a:prstGeom>
        </p:spPr>
      </p:pic>
      <p:sp>
        <p:nvSpPr>
          <p:cNvPr id="6" name="Title 5"/>
          <p:cNvSpPr>
            <a:spLocks noGrp="1"/>
          </p:cNvSpPr>
          <p:nvPr>
            <p:ph type="title"/>
          </p:nvPr>
        </p:nvSpPr>
        <p:spPr>
          <a:xfrm>
            <a:off x="170478" y="68182"/>
            <a:ext cx="3955083" cy="687209"/>
          </a:xfrm>
        </p:spPr>
        <p:txBody>
          <a:bodyPr>
            <a:normAutofit fontScale="90000"/>
          </a:bodyPr>
          <a:lstStyle/>
          <a:p>
            <a:r>
              <a:rPr lang="en-US" sz="2400" i="1" dirty="0" smtClean="0"/>
              <a:t>Which have preemptive multitasking?</a:t>
            </a:r>
            <a:endParaRPr lang="en-US" sz="2400" i="1" dirty="0"/>
          </a:p>
        </p:txBody>
      </p:sp>
    </p:spTree>
    <p:extLst>
      <p:ext uri="{BB962C8B-B14F-4D97-AF65-F5344CB8AC3E}">
        <p14:creationId xmlns:p14="http://schemas.microsoft.com/office/powerpoint/2010/main" val="3695201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79361" y="2633540"/>
            <a:ext cx="3286708" cy="1909291"/>
          </a:xfrm>
          <a:prstGeom prst="rect">
            <a:avLst/>
          </a:prstGeom>
        </p:spPr>
      </p:pic>
      <p:sp>
        <p:nvSpPr>
          <p:cNvPr id="2" name="Title 1"/>
          <p:cNvSpPr>
            <a:spLocks noGrp="1"/>
          </p:cNvSpPr>
          <p:nvPr>
            <p:ph type="title"/>
          </p:nvPr>
        </p:nvSpPr>
        <p:spPr>
          <a:xfrm>
            <a:off x="457200" y="1626070"/>
            <a:ext cx="8229600" cy="857250"/>
          </a:xfrm>
        </p:spPr>
        <p:txBody>
          <a:bodyPr/>
          <a:lstStyle/>
          <a:p>
            <a:r>
              <a:rPr lang="en-US" dirty="0" smtClean="0"/>
              <a:t>How could I prove it?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42</a:t>
            </a:fld>
            <a:endParaRPr lang="en-US"/>
          </a:p>
        </p:txBody>
      </p:sp>
      <p:sp>
        <p:nvSpPr>
          <p:cNvPr id="7" name="Slide Number Placeholder 4"/>
          <p:cNvSpPr txBox="1">
            <a:spLocks/>
          </p:cNvSpPr>
          <p:nvPr/>
        </p:nvSpPr>
        <p:spPr>
          <a:xfrm>
            <a:off x="2823411" y="4539876"/>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42</a:t>
            </a:fld>
            <a:endParaRPr lang="en-US"/>
          </a:p>
        </p:txBody>
      </p:sp>
      <p:sp>
        <p:nvSpPr>
          <p:cNvPr id="8" name="TextBox 7"/>
          <p:cNvSpPr txBox="1"/>
          <p:nvPr/>
        </p:nvSpPr>
        <p:spPr>
          <a:xfrm>
            <a:off x="3349880" y="3186218"/>
            <a:ext cx="1961895" cy="646331"/>
          </a:xfrm>
          <a:prstGeom prst="rect">
            <a:avLst/>
          </a:prstGeom>
          <a:noFill/>
        </p:spPr>
        <p:txBody>
          <a:bodyPr wrap="none" rtlCol="0">
            <a:spAutoFit/>
          </a:bodyPr>
          <a:lstStyle/>
          <a:p>
            <a:pPr algn="ctr"/>
            <a:r>
              <a:rPr lang="en-US" sz="3600" dirty="0" smtClean="0"/>
              <a:t>Mac OS X</a:t>
            </a:r>
          </a:p>
        </p:txBody>
      </p:sp>
      <p:sp>
        <p:nvSpPr>
          <p:cNvPr id="9" name="Oval 8"/>
          <p:cNvSpPr/>
          <p:nvPr/>
        </p:nvSpPr>
        <p:spPr>
          <a:xfrm>
            <a:off x="3152223" y="2695542"/>
            <a:ext cx="2203244" cy="1543234"/>
          </a:xfrm>
          <a:prstGeom prst="ellipse">
            <a:avLst/>
          </a:prstGeom>
          <a:noFill/>
          <a:ln w="57150" cmpd="sng">
            <a:solidFill>
              <a:srgbClr val="008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18415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One-line “Proof”</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43</a:t>
            </a:fld>
            <a:endParaRPr lang="en-US"/>
          </a:p>
        </p:txBody>
      </p:sp>
      <p:pic>
        <p:nvPicPr>
          <p:cNvPr id="7" name="Picture 6" descr="Screen Shot 2013-09-10 at 9.4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131413"/>
            <a:ext cx="7035800" cy="33528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1909440" y="1817280"/>
              <a:ext cx="6852960" cy="3047760"/>
            </p14:xfrm>
          </p:contentPart>
        </mc:Choice>
        <mc:Fallback>
          <p:pic>
            <p:nvPicPr>
              <p:cNvPr id="3" name="Ink 2"/>
              <p:cNvPicPr/>
              <p:nvPr/>
            </p:nvPicPr>
            <p:blipFill>
              <a:blip r:embed="rId4"/>
              <a:stretch>
                <a:fillRect/>
              </a:stretch>
            </p:blipFill>
            <p:spPr>
              <a:xfrm>
                <a:off x="1900080" y="1807920"/>
                <a:ext cx="6871680" cy="3066480"/>
              </a:xfrm>
              <a:prstGeom prst="rect">
                <a:avLst/>
              </a:prstGeom>
            </p:spPr>
          </p:pic>
        </mc:Fallback>
      </mc:AlternateContent>
    </p:spTree>
    <p:extLst>
      <p:ext uri="{BB962C8B-B14F-4D97-AF65-F5344CB8AC3E}">
        <p14:creationId xmlns:p14="http://schemas.microsoft.com/office/powerpoint/2010/main" val="3640937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30767" y="391466"/>
            <a:ext cx="8056033" cy="4070244"/>
          </a:xfrm>
        </p:spPr>
        <p:txBody>
          <a:bodyPr>
            <a:normAutofit fontScale="70000" lnSpcReduction="20000"/>
          </a:bodyPr>
          <a:lstStyle/>
          <a:p>
            <a:pPr marL="0" indent="0" algn="ctr">
              <a:lnSpc>
                <a:spcPct val="120000"/>
              </a:lnSpc>
              <a:buNone/>
            </a:pPr>
            <a:r>
              <a:rPr lang="en-US" sz="4100" dirty="0" smtClean="0"/>
              <a:t>Which are result from </a:t>
            </a:r>
            <a:r>
              <a:rPr lang="en-US" sz="4100" b="1" i="1" dirty="0" smtClean="0"/>
              <a:t>preemptive</a:t>
            </a:r>
            <a:r>
              <a:rPr lang="en-US" sz="4100" dirty="0" smtClean="0"/>
              <a:t> multitasking?</a:t>
            </a:r>
          </a:p>
          <a:p>
            <a:pPr marL="742950" indent="-742950">
              <a:lnSpc>
                <a:spcPct val="120000"/>
              </a:lnSpc>
              <a:buFont typeface="+mj-lt"/>
              <a:buAutoNum type="alphaUcPeriod"/>
            </a:pPr>
            <a:r>
              <a:rPr lang="en-US" sz="3600" dirty="0"/>
              <a:t>A computer running Mac OS X crashes less than one running Mac OS 9 </a:t>
            </a:r>
          </a:p>
          <a:p>
            <a:pPr marL="742950" indent="-742950">
              <a:lnSpc>
                <a:spcPct val="120000"/>
              </a:lnSpc>
              <a:buFont typeface="+mj-lt"/>
              <a:buAutoNum type="alphaUcPeriod"/>
            </a:pPr>
            <a:r>
              <a:rPr lang="en-US" sz="3600" dirty="0"/>
              <a:t>A computer running Mac OS X needs fewer hard reboots than one running Mac OS </a:t>
            </a:r>
            <a:r>
              <a:rPr lang="en-US" sz="3600" dirty="0" smtClean="0"/>
              <a:t>9</a:t>
            </a:r>
          </a:p>
          <a:p>
            <a:pPr marL="742950" indent="-742950">
              <a:lnSpc>
                <a:spcPct val="120000"/>
              </a:lnSpc>
              <a:buFont typeface="+mj-lt"/>
              <a:buAutoNum type="alphaUcPeriod"/>
            </a:pPr>
            <a:r>
              <a:rPr lang="en-US" sz="3600" dirty="0" smtClean="0"/>
              <a:t>When you watch your </a:t>
            </a:r>
            <a:r>
              <a:rPr lang="en-US" sz="3600" dirty="0" smtClean="0">
                <a:hlinkClick r:id="rId2"/>
              </a:rPr>
              <a:t>favorite Eminem video</a:t>
            </a:r>
            <a:r>
              <a:rPr lang="en-US" sz="3600" dirty="0" smtClean="0"/>
              <a:t> for the 50</a:t>
            </a:r>
            <a:r>
              <a:rPr lang="en-US" sz="3600" baseline="30000" dirty="0" smtClean="0"/>
              <a:t>th</a:t>
            </a:r>
            <a:r>
              <a:rPr lang="en-US" sz="3600" dirty="0" smtClean="0"/>
              <a:t> time, the video still (occasionally) jitters</a:t>
            </a:r>
          </a:p>
          <a:p>
            <a:pPr marL="742950" indent="-742950">
              <a:lnSpc>
                <a:spcPct val="120000"/>
              </a:lnSpc>
              <a:buFont typeface="+mj-lt"/>
              <a:buAutoNum type="alphaUcPeriod"/>
            </a:pPr>
            <a:r>
              <a:rPr lang="en-US" sz="3600" dirty="0" smtClean="0"/>
              <a:t>Your </a:t>
            </a:r>
            <a:r>
              <a:rPr lang="en-US" sz="3600" dirty="0" err="1" smtClean="0">
                <a:solidFill>
                  <a:srgbClr val="0000FF"/>
                </a:solidFill>
              </a:rPr>
              <a:t>zhttpto</a:t>
            </a:r>
            <a:r>
              <a:rPr lang="en-US" sz="3600" dirty="0" smtClean="0"/>
              <a:t> server can handle more than one request at a time</a:t>
            </a:r>
          </a:p>
          <a:p>
            <a:pPr marL="742950" indent="-742950">
              <a:buFont typeface="+mj-lt"/>
              <a:buAutoNum type="alphaUcPeriod"/>
            </a:pPr>
            <a:endParaRPr lang="en-US" sz="3600" dirty="0"/>
          </a:p>
        </p:txBody>
      </p:sp>
      <p:sp>
        <p:nvSpPr>
          <p:cNvPr id="5" name="Slide Number Placeholder 4"/>
          <p:cNvSpPr>
            <a:spLocks noGrp="1"/>
          </p:cNvSpPr>
          <p:nvPr>
            <p:ph type="sldNum" sz="quarter" idx="12"/>
          </p:nvPr>
        </p:nvSpPr>
        <p:spPr/>
        <p:txBody>
          <a:bodyPr/>
          <a:lstStyle/>
          <a:p>
            <a:fld id="{6507B5A5-F0C2-644D-AEA7-E773B6B78F38}" type="slidenum">
              <a:rPr lang="en-US" smtClean="0"/>
              <a:t>44</a:t>
            </a:fld>
            <a:endParaRPr lang="en-US"/>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43720" y="976680"/>
              <a:ext cx="6461280" cy="2724480"/>
            </p14:xfrm>
          </p:contentPart>
        </mc:Choice>
        <mc:Fallback>
          <p:pic>
            <p:nvPicPr>
              <p:cNvPr id="2" name="Ink 1"/>
              <p:cNvPicPr/>
              <p:nvPr/>
            </p:nvPicPr>
            <p:blipFill>
              <a:blip r:embed="rId4"/>
              <a:stretch>
                <a:fillRect/>
              </a:stretch>
            </p:blipFill>
            <p:spPr>
              <a:xfrm>
                <a:off x="234360" y="967320"/>
                <a:ext cx="6480000" cy="2743200"/>
              </a:xfrm>
              <a:prstGeom prst="rect">
                <a:avLst/>
              </a:prstGeom>
            </p:spPr>
          </p:pic>
        </mc:Fallback>
      </mc:AlternateContent>
    </p:spTree>
    <p:extLst>
      <p:ext uri="{BB962C8B-B14F-4D97-AF65-F5344CB8AC3E}">
        <p14:creationId xmlns:p14="http://schemas.microsoft.com/office/powerpoint/2010/main" val="3685730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45</a:t>
            </a:fld>
            <a:endParaRPr lang="en-US"/>
          </a:p>
        </p:txBody>
      </p:sp>
      <p:sp>
        <p:nvSpPr>
          <p:cNvPr id="11" name="TextBox 10"/>
          <p:cNvSpPr txBox="1"/>
          <p:nvPr/>
        </p:nvSpPr>
        <p:spPr>
          <a:xfrm>
            <a:off x="420060" y="4052569"/>
            <a:ext cx="835006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t>How did Apple add preemptive multitasking to Mac OS?</a:t>
            </a:r>
            <a:endParaRPr lang="en-US" sz="2800" dirty="0"/>
          </a:p>
        </p:txBody>
      </p:sp>
      <p:sp>
        <p:nvSpPr>
          <p:cNvPr id="14" name="TextBox 13"/>
          <p:cNvSpPr txBox="1"/>
          <p:nvPr/>
        </p:nvSpPr>
        <p:spPr>
          <a:xfrm>
            <a:off x="5195361" y="3031556"/>
            <a:ext cx="3498474" cy="1077218"/>
          </a:xfrm>
          <a:prstGeom prst="rect">
            <a:avLst/>
          </a:prstGeom>
          <a:noFill/>
        </p:spPr>
        <p:txBody>
          <a:bodyPr wrap="none" rtlCol="0">
            <a:spAutoFit/>
          </a:bodyPr>
          <a:lstStyle/>
          <a:p>
            <a:pPr algn="ctr"/>
            <a:r>
              <a:rPr lang="en-US" sz="3200" dirty="0" smtClean="0"/>
              <a:t>Mac OS X (Cheetah)</a:t>
            </a:r>
          </a:p>
          <a:p>
            <a:pPr algn="ctr"/>
            <a:r>
              <a:rPr lang="en-US" sz="3200" dirty="0" smtClean="0"/>
              <a:t>24 March 2001</a:t>
            </a:r>
            <a:endParaRPr lang="en-US" sz="3200" dirty="0"/>
          </a:p>
        </p:txBody>
      </p:sp>
      <p:sp>
        <p:nvSpPr>
          <p:cNvPr id="15" name="TextBox 14"/>
          <p:cNvSpPr txBox="1"/>
          <p:nvPr/>
        </p:nvSpPr>
        <p:spPr>
          <a:xfrm>
            <a:off x="1278656" y="3031556"/>
            <a:ext cx="2382583" cy="1077218"/>
          </a:xfrm>
          <a:prstGeom prst="rect">
            <a:avLst/>
          </a:prstGeom>
          <a:noFill/>
        </p:spPr>
        <p:txBody>
          <a:bodyPr wrap="none" rtlCol="0">
            <a:spAutoFit/>
          </a:bodyPr>
          <a:lstStyle/>
          <a:p>
            <a:pPr algn="ctr"/>
            <a:r>
              <a:rPr lang="en-US" sz="3200" dirty="0" smtClean="0"/>
              <a:t>Mac OS 9.2.2</a:t>
            </a:r>
          </a:p>
          <a:p>
            <a:pPr algn="ctr"/>
            <a:r>
              <a:rPr lang="en-US" sz="3200" dirty="0" smtClean="0"/>
              <a:t>5 Dec 2001</a:t>
            </a:r>
            <a:endParaRPr lang="en-US" sz="3200" dirty="0"/>
          </a:p>
        </p:txBody>
      </p:sp>
      <p:pic>
        <p:nvPicPr>
          <p:cNvPr id="10" name="Picture 9"/>
          <p:cNvPicPr>
            <a:picLocks noChangeAspect="1"/>
          </p:cNvPicPr>
          <p:nvPr/>
        </p:nvPicPr>
        <p:blipFill>
          <a:blip r:embed="rId2"/>
          <a:stretch>
            <a:fillRect/>
          </a:stretch>
        </p:blipFill>
        <p:spPr>
          <a:xfrm>
            <a:off x="694284" y="429935"/>
            <a:ext cx="3369390" cy="257758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3"/>
          <a:stretch>
            <a:fillRect/>
          </a:stretch>
        </p:blipFill>
        <p:spPr>
          <a:xfrm>
            <a:off x="5106218" y="429934"/>
            <a:ext cx="3468830" cy="260162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637440" y="2975040"/>
              <a:ext cx="1848240" cy="813600"/>
            </p14:xfrm>
          </p:contentPart>
        </mc:Choice>
        <mc:Fallback>
          <p:pic>
            <p:nvPicPr>
              <p:cNvPr id="2" name="Ink 1"/>
              <p:cNvPicPr/>
              <p:nvPr/>
            </p:nvPicPr>
            <p:blipFill>
              <a:blip r:embed="rId5"/>
              <a:stretch>
                <a:fillRect/>
              </a:stretch>
            </p:blipFill>
            <p:spPr>
              <a:xfrm>
                <a:off x="3628080" y="2965680"/>
                <a:ext cx="1866960" cy="832320"/>
              </a:xfrm>
              <a:prstGeom prst="rect">
                <a:avLst/>
              </a:prstGeom>
            </p:spPr>
          </p:pic>
        </mc:Fallback>
      </mc:AlternateContent>
    </p:spTree>
    <p:extLst>
      <p:ext uri="{BB962C8B-B14F-4D97-AF65-F5344CB8AC3E}">
        <p14:creationId xmlns:p14="http://schemas.microsoft.com/office/powerpoint/2010/main" val="3589328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46</a:t>
            </a:fld>
            <a:endParaRPr lang="en-US"/>
          </a:p>
        </p:txBody>
      </p:sp>
      <p:sp>
        <p:nvSpPr>
          <p:cNvPr id="5" name="Rectangle 4"/>
          <p:cNvSpPr/>
          <p:nvPr/>
        </p:nvSpPr>
        <p:spPr>
          <a:xfrm>
            <a:off x="4320307" y="3494342"/>
            <a:ext cx="4366494" cy="83099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400" dirty="0" smtClean="0">
                <a:hlinkClick r:id="rId2"/>
              </a:rPr>
              <a:t>http://www.youtube.com/watch?v=YsWBJ_usRck&amp;t=2m18s</a:t>
            </a:r>
            <a:endParaRPr lang="en-US" sz="2400" dirty="0"/>
          </a:p>
        </p:txBody>
      </p:sp>
      <p:sp>
        <p:nvSpPr>
          <p:cNvPr id="7" name="TextBox 6"/>
          <p:cNvSpPr txBox="1"/>
          <p:nvPr/>
        </p:nvSpPr>
        <p:spPr>
          <a:xfrm>
            <a:off x="4320307" y="1316243"/>
            <a:ext cx="3588333" cy="1569660"/>
          </a:xfrm>
          <a:prstGeom prst="rect">
            <a:avLst/>
          </a:prstGeom>
          <a:noFill/>
        </p:spPr>
        <p:txBody>
          <a:bodyPr wrap="square" rtlCol="0">
            <a:spAutoFit/>
          </a:bodyPr>
          <a:lstStyle/>
          <a:p>
            <a:r>
              <a:rPr lang="en-US" sz="3200" dirty="0" smtClean="0"/>
              <a:t>(The answer is probably not in this movie.)</a:t>
            </a:r>
            <a:endParaRPr lang="en-US" sz="3200" dirty="0"/>
          </a:p>
        </p:txBody>
      </p:sp>
      <p:pic>
        <p:nvPicPr>
          <p:cNvPr id="8" name="Picture 7"/>
          <p:cNvPicPr>
            <a:picLocks noChangeAspect="1"/>
          </p:cNvPicPr>
          <p:nvPr/>
        </p:nvPicPr>
        <p:blipFill>
          <a:blip r:embed="rId3"/>
          <a:stretch>
            <a:fillRect/>
          </a:stretch>
        </p:blipFill>
        <p:spPr>
          <a:xfrm>
            <a:off x="304800" y="133350"/>
            <a:ext cx="3251200" cy="4876800"/>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5816160" y="3732480"/>
              <a:ext cx="7200" cy="14400"/>
            </p14:xfrm>
          </p:contentPart>
        </mc:Choice>
        <mc:Fallback>
          <p:pic>
            <p:nvPicPr>
              <p:cNvPr id="2" name="Ink 1"/>
              <p:cNvPicPr/>
              <p:nvPr/>
            </p:nvPicPr>
            <p:blipFill>
              <a:blip r:embed="rId5"/>
              <a:stretch>
                <a:fillRect/>
              </a:stretch>
            </p:blipFill>
            <p:spPr>
              <a:xfrm>
                <a:off x="5806800" y="3723120"/>
                <a:ext cx="25920" cy="33120"/>
              </a:xfrm>
              <a:prstGeom prst="rect">
                <a:avLst/>
              </a:prstGeom>
            </p:spPr>
          </p:pic>
        </mc:Fallback>
      </mc:AlternateContent>
    </p:spTree>
    <p:extLst>
      <p:ext uri="{BB962C8B-B14F-4D97-AF65-F5344CB8AC3E}">
        <p14:creationId xmlns:p14="http://schemas.microsoft.com/office/powerpoint/2010/main" val="6755643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440" t="16955" r="9237" b="12555"/>
          <a:stretch/>
        </p:blipFill>
        <p:spPr>
          <a:xfrm>
            <a:off x="0" y="0"/>
            <a:ext cx="9144001"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t>47</a:t>
            </a:fld>
            <a:endParaRPr lang="en-US"/>
          </a:p>
        </p:txBody>
      </p:sp>
      <p:sp>
        <p:nvSpPr>
          <p:cNvPr id="8" name="TextBox 7"/>
          <p:cNvSpPr txBox="1"/>
          <p:nvPr/>
        </p:nvSpPr>
        <p:spPr>
          <a:xfrm>
            <a:off x="3136791" y="715297"/>
            <a:ext cx="5156951" cy="34163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600" dirty="0" smtClean="0"/>
              <a:t>“Once you make them talk, they won’t be inanimate anymore.”</a:t>
            </a:r>
          </a:p>
          <a:p>
            <a:pPr algn="r"/>
            <a:endParaRPr lang="en-US" sz="3600" dirty="0" smtClean="0"/>
          </a:p>
          <a:p>
            <a:pPr algn="r"/>
            <a:r>
              <a:rPr lang="en-US" sz="3600" dirty="0" smtClean="0"/>
              <a:t>Steve Jobs (as quoted by </a:t>
            </a:r>
            <a:r>
              <a:rPr lang="en-US" sz="3600" dirty="0" err="1" smtClean="0"/>
              <a:t>Sorkin</a:t>
            </a:r>
            <a:r>
              <a:rPr lang="en-US" sz="3600" dirty="0" smtClean="0"/>
              <a:t> earlier in interview)</a:t>
            </a:r>
            <a:endParaRPr lang="en-US" sz="3600" dirty="0"/>
          </a:p>
        </p:txBody>
      </p:sp>
    </p:spTree>
    <p:extLst>
      <p:ext uri="{BB962C8B-B14F-4D97-AF65-F5344CB8AC3E}">
        <p14:creationId xmlns:p14="http://schemas.microsoft.com/office/powerpoint/2010/main" val="35096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48</a:t>
            </a:fld>
            <a:endParaRPr lang="en-US"/>
          </a:p>
        </p:txBody>
      </p:sp>
      <p:pic>
        <p:nvPicPr>
          <p:cNvPr id="6" name="Picture 5"/>
          <p:cNvPicPr>
            <a:picLocks noChangeAspect="1"/>
          </p:cNvPicPr>
          <p:nvPr/>
        </p:nvPicPr>
        <p:blipFill>
          <a:blip r:embed="rId2"/>
          <a:stretch>
            <a:fillRect/>
          </a:stretch>
        </p:blipFill>
        <p:spPr>
          <a:xfrm>
            <a:off x="150094" y="153114"/>
            <a:ext cx="8857313" cy="4427549"/>
          </a:xfrm>
          <a:prstGeom prst="rect">
            <a:avLst/>
          </a:prstGeom>
        </p:spPr>
      </p:pic>
      <p:sp>
        <p:nvSpPr>
          <p:cNvPr id="7" name="TextBox 6"/>
          <p:cNvSpPr txBox="1"/>
          <p:nvPr/>
        </p:nvSpPr>
        <p:spPr>
          <a:xfrm>
            <a:off x="646546" y="4628763"/>
            <a:ext cx="7790188" cy="369332"/>
          </a:xfrm>
          <a:prstGeom prst="rect">
            <a:avLst/>
          </a:prstGeom>
          <a:noFill/>
        </p:spPr>
        <p:txBody>
          <a:bodyPr wrap="none" rtlCol="0">
            <a:spAutoFit/>
          </a:bodyPr>
          <a:lstStyle/>
          <a:p>
            <a:r>
              <a:rPr lang="en-US" dirty="0">
                <a:hlinkClick r:id="rId3"/>
              </a:rPr>
              <a:t>https://</a:t>
            </a:r>
            <a:r>
              <a:rPr lang="en-US" dirty="0" err="1">
                <a:hlinkClick r:id="rId3"/>
              </a:rPr>
              <a:t>upload.wikimedia.org</a:t>
            </a:r>
            <a:r>
              <a:rPr lang="en-US" dirty="0">
                <a:hlinkClick r:id="rId3"/>
              </a:rPr>
              <a:t>/</a:t>
            </a:r>
            <a:r>
              <a:rPr lang="en-US" dirty="0" err="1">
                <a:hlinkClick r:id="rId3"/>
              </a:rPr>
              <a:t>wikipedia</a:t>
            </a:r>
            <a:r>
              <a:rPr lang="en-US" dirty="0">
                <a:hlinkClick r:id="rId3"/>
              </a:rPr>
              <a:t>/commons/7/77/</a:t>
            </a:r>
            <a:r>
              <a:rPr lang="en-US" dirty="0" err="1">
                <a:hlinkClick r:id="rId3"/>
              </a:rPr>
              <a:t>Unix_history-simple.svg</a:t>
            </a:r>
            <a:endParaRPr lang="en-US" dirty="0"/>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3250800" y="45000"/>
              <a:ext cx="1200240" cy="1193760"/>
            </p14:xfrm>
          </p:contentPart>
        </mc:Choice>
        <mc:Fallback>
          <p:pic>
            <p:nvPicPr>
              <p:cNvPr id="2" name="Ink 1"/>
              <p:cNvPicPr/>
              <p:nvPr/>
            </p:nvPicPr>
            <p:blipFill>
              <a:blip r:embed="rId5"/>
              <a:stretch>
                <a:fillRect/>
              </a:stretch>
            </p:blipFill>
            <p:spPr>
              <a:xfrm>
                <a:off x="3241440" y="35640"/>
                <a:ext cx="1218960" cy="1212480"/>
              </a:xfrm>
              <a:prstGeom prst="rect">
                <a:avLst/>
              </a:prstGeom>
            </p:spPr>
          </p:pic>
        </mc:Fallback>
      </mc:AlternateContent>
    </p:spTree>
    <p:extLst>
      <p:ext uri="{BB962C8B-B14F-4D97-AF65-F5344CB8AC3E}">
        <p14:creationId xmlns:p14="http://schemas.microsoft.com/office/powerpoint/2010/main" val="4054921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p:pic>
        <p:nvPicPr>
          <p:cNvPr id="10" name="Picture 9" descr="Screen Shot 2014-01-28 at 9.09.10 AM.png"/>
          <p:cNvPicPr>
            <a:picLocks noChangeAspect="1"/>
          </p:cNvPicPr>
          <p:nvPr/>
        </p:nvPicPr>
        <p:blipFill rotWithShape="1">
          <a:blip r:embed="rId2">
            <a:duotone>
              <a:prstClr val="black"/>
              <a:srgbClr val="A8D2EB">
                <a:tint val="45000"/>
                <a:satMod val="400000"/>
              </a:srgbClr>
            </a:duotone>
            <a:extLst>
              <a:ext uri="{28A0092B-C50C-407E-A947-70E740481C1C}">
                <a14:useLocalDpi xmlns:a14="http://schemas.microsoft.com/office/drawing/2010/main" val="0"/>
              </a:ext>
            </a:extLst>
          </a:blip>
          <a:srcRect l="3595" t="8310" r="25197" b="3850"/>
          <a:stretch/>
        </p:blipFill>
        <p:spPr>
          <a:xfrm>
            <a:off x="459122" y="213071"/>
            <a:ext cx="8227678" cy="4355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2871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49</a:t>
            </a:fld>
            <a:endParaRPr lang="en-US"/>
          </a:p>
        </p:txBody>
      </p:sp>
      <p:pic>
        <p:nvPicPr>
          <p:cNvPr id="6" name="Picture 5"/>
          <p:cNvPicPr>
            <a:picLocks noChangeAspect="1"/>
          </p:cNvPicPr>
          <p:nvPr/>
        </p:nvPicPr>
        <p:blipFill>
          <a:blip r:embed="rId2"/>
          <a:stretch>
            <a:fillRect/>
          </a:stretch>
        </p:blipFill>
        <p:spPr>
          <a:xfrm>
            <a:off x="0" y="-1106357"/>
            <a:ext cx="11750176" cy="5873619"/>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558520" y="85680"/>
              <a:ext cx="1895400" cy="1492560"/>
            </p14:xfrm>
          </p:contentPart>
        </mc:Choice>
        <mc:Fallback>
          <p:pic>
            <p:nvPicPr>
              <p:cNvPr id="2" name="Ink 1"/>
              <p:cNvPicPr/>
              <p:nvPr/>
            </p:nvPicPr>
            <p:blipFill>
              <a:blip r:embed="rId4"/>
              <a:stretch>
                <a:fillRect/>
              </a:stretch>
            </p:blipFill>
            <p:spPr>
              <a:xfrm>
                <a:off x="2549160" y="76320"/>
                <a:ext cx="1914120" cy="1511280"/>
              </a:xfrm>
              <a:prstGeom prst="rect">
                <a:avLst/>
              </a:prstGeom>
            </p:spPr>
          </p:pic>
        </mc:Fallback>
      </mc:AlternateContent>
    </p:spTree>
    <p:extLst>
      <p:ext uri="{BB962C8B-B14F-4D97-AF65-F5344CB8AC3E}">
        <p14:creationId xmlns:p14="http://schemas.microsoft.com/office/powerpoint/2010/main" val="3244151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50</a:t>
            </a:fld>
            <a:endParaRPr lang="en-US"/>
          </a:p>
        </p:txBody>
      </p:sp>
      <p:pic>
        <p:nvPicPr>
          <p:cNvPr id="6" name="Picture 5"/>
          <p:cNvPicPr>
            <a:picLocks noChangeAspect="1"/>
          </p:cNvPicPr>
          <p:nvPr/>
        </p:nvPicPr>
        <p:blipFill>
          <a:blip r:embed="rId2"/>
          <a:stretch>
            <a:fillRect/>
          </a:stretch>
        </p:blipFill>
        <p:spPr>
          <a:xfrm>
            <a:off x="0" y="-1106357"/>
            <a:ext cx="11750176" cy="5873619"/>
          </a:xfrm>
          <a:prstGeom prst="rect">
            <a:avLst/>
          </a:prstGeom>
        </p:spPr>
      </p:pic>
      <p:pic>
        <p:nvPicPr>
          <p:cNvPr id="7" name="Picture 6"/>
          <p:cNvPicPr>
            <a:picLocks noChangeAspect="1"/>
          </p:cNvPicPr>
          <p:nvPr/>
        </p:nvPicPr>
        <p:blipFill>
          <a:blip r:embed="rId3"/>
          <a:stretch>
            <a:fillRect/>
          </a:stretch>
        </p:blipFill>
        <p:spPr>
          <a:xfrm>
            <a:off x="4099851" y="314324"/>
            <a:ext cx="3839898" cy="2246340"/>
          </a:xfrm>
          <a:prstGeom prst="rect">
            <a:avLst/>
          </a:prstGeom>
        </p:spPr>
      </p:pic>
      <p:pic>
        <p:nvPicPr>
          <p:cNvPr id="8" name="Picture 7"/>
          <p:cNvPicPr>
            <a:picLocks noChangeAspect="1"/>
          </p:cNvPicPr>
          <p:nvPr/>
        </p:nvPicPr>
        <p:blipFill>
          <a:blip r:embed="rId4"/>
          <a:stretch>
            <a:fillRect/>
          </a:stretch>
        </p:blipFill>
        <p:spPr>
          <a:xfrm>
            <a:off x="4650264" y="2499754"/>
            <a:ext cx="3011300" cy="2267510"/>
          </a:xfrm>
          <a:prstGeom prst="rect">
            <a:avLst/>
          </a:prstGeom>
        </p:spPr>
      </p:pic>
    </p:spTree>
    <p:extLst>
      <p:ext uri="{BB962C8B-B14F-4D97-AF65-F5344CB8AC3E}">
        <p14:creationId xmlns:p14="http://schemas.microsoft.com/office/powerpoint/2010/main" val="356218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51</a:t>
            </a:fld>
            <a:endParaRPr lang="en-US"/>
          </a:p>
        </p:txBody>
      </p:sp>
      <p:pic>
        <p:nvPicPr>
          <p:cNvPr id="6" name="Picture 5"/>
          <p:cNvPicPr>
            <a:picLocks noChangeAspect="1"/>
          </p:cNvPicPr>
          <p:nvPr/>
        </p:nvPicPr>
        <p:blipFill rotWithShape="1">
          <a:blip r:embed="rId2"/>
          <a:srcRect l="2572" r="6329" b="5279"/>
          <a:stretch/>
        </p:blipFill>
        <p:spPr>
          <a:xfrm>
            <a:off x="1138620" y="134132"/>
            <a:ext cx="6832239" cy="4735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78668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52</a:t>
            </a:fld>
            <a:endParaRPr lang="en-US"/>
          </a:p>
        </p:txBody>
      </p:sp>
      <p:pic>
        <p:nvPicPr>
          <p:cNvPr id="7" name="Picture 6"/>
          <p:cNvPicPr>
            <a:picLocks noChangeAspect="1"/>
          </p:cNvPicPr>
          <p:nvPr/>
        </p:nvPicPr>
        <p:blipFill rotWithShape="1">
          <a:blip r:embed="rId2"/>
          <a:srcRect l="4275" r="10225"/>
          <a:stretch/>
        </p:blipFill>
        <p:spPr>
          <a:xfrm>
            <a:off x="2280508" y="232930"/>
            <a:ext cx="5940688" cy="4455516"/>
          </a:xfrm>
          <a:prstGeom prst="rect">
            <a:avLst/>
          </a:prstGeom>
        </p:spPr>
      </p:pic>
      <p:sp>
        <p:nvSpPr>
          <p:cNvPr id="6" name="TextBox 5"/>
          <p:cNvSpPr txBox="1"/>
          <p:nvPr/>
        </p:nvSpPr>
        <p:spPr>
          <a:xfrm>
            <a:off x="358003" y="2465632"/>
            <a:ext cx="3358412"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200" dirty="0" smtClean="0"/>
              <a:t>Sir Tim Berners Lee finishing PS1 24 years early!</a:t>
            </a:r>
            <a:endParaRPr lang="en-US" sz="3200" dirty="0"/>
          </a:p>
        </p:txBody>
      </p:sp>
    </p:spTree>
    <p:extLst>
      <p:ext uri="{BB962C8B-B14F-4D97-AF65-F5344CB8AC3E}">
        <p14:creationId xmlns:p14="http://schemas.microsoft.com/office/powerpoint/2010/main" val="39679061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53</a:t>
            </a:fld>
            <a:endParaRPr lang="en-US"/>
          </a:p>
        </p:txBody>
      </p:sp>
      <p:sp>
        <p:nvSpPr>
          <p:cNvPr id="8" name="Rectangle 7"/>
          <p:cNvSpPr/>
          <p:nvPr/>
        </p:nvSpPr>
        <p:spPr>
          <a:xfrm>
            <a:off x="3452096" y="233796"/>
            <a:ext cx="2567709" cy="4432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6" y="1044289"/>
            <a:ext cx="2567709" cy="4883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5" y="1992880"/>
            <a:ext cx="2567709" cy="430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4" y="2817666"/>
            <a:ext cx="2567709" cy="7845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4" y="1991593"/>
            <a:ext cx="2567709" cy="4589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4" y="3914778"/>
            <a:ext cx="2567709" cy="6208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4" y="2804695"/>
            <a:ext cx="2567709" cy="5117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4" y="3716481"/>
            <a:ext cx="2567709" cy="4268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5" y="4466237"/>
            <a:ext cx="2567709" cy="5229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955438" y="313171"/>
            <a:ext cx="458933"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450281" y="2632505"/>
            <a:ext cx="367149"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77557" y="3756891"/>
            <a:ext cx="312596"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257179" y="542927"/>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40005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259494" y="1072847"/>
            <a:ext cx="400048"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895338"/>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552330" y="859080"/>
            <a:ext cx="367238"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98993" y="1255926"/>
            <a:ext cx="460220"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65892" y="1548326"/>
            <a:ext cx="381442"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90943" y="3516457"/>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429535" y="4304802"/>
            <a:ext cx="322863"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5" y="2859666"/>
            <a:ext cx="2567709" cy="430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81586" y="2263922"/>
            <a:ext cx="436413"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167279" y="2060080"/>
            <a:ext cx="426443"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033920" y="1307520"/>
              <a:ext cx="6955560" cy="3602520"/>
            </p14:xfrm>
          </p:contentPart>
        </mc:Choice>
        <mc:Fallback>
          <p:pic>
            <p:nvPicPr>
              <p:cNvPr id="2" name="Ink 1"/>
              <p:cNvPicPr/>
              <p:nvPr/>
            </p:nvPicPr>
            <p:blipFill>
              <a:blip r:embed="rId3"/>
              <a:stretch>
                <a:fillRect/>
              </a:stretch>
            </p:blipFill>
            <p:spPr>
              <a:xfrm>
                <a:off x="1024560" y="1298160"/>
                <a:ext cx="6974280" cy="3621240"/>
              </a:xfrm>
              <a:prstGeom prst="rect">
                <a:avLst/>
              </a:prstGeom>
            </p:spPr>
          </p:pic>
        </mc:Fallback>
      </mc:AlternateContent>
    </p:spTree>
    <p:extLst>
      <p:ext uri="{BB962C8B-B14F-4D97-AF65-F5344CB8AC3E}">
        <p14:creationId xmlns:p14="http://schemas.microsoft.com/office/powerpoint/2010/main" val="310191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4195"/>
            <a:ext cx="8229600" cy="1976113"/>
          </a:xfrm>
        </p:spPr>
        <p:txBody>
          <a:bodyPr>
            <a:noAutofit/>
          </a:bodyPr>
          <a:lstStyle/>
          <a:p>
            <a:r>
              <a:rPr lang="en-US" sz="5400" dirty="0" smtClean="0"/>
              <a:t>How can </a:t>
            </a:r>
            <a:br>
              <a:rPr lang="en-US" sz="5400" dirty="0" smtClean="0"/>
            </a:br>
            <a:r>
              <a:rPr lang="en-US" sz="5400" b="1" i="1" dirty="0" smtClean="0"/>
              <a:t>preemptive</a:t>
            </a:r>
            <a:r>
              <a:rPr lang="en-US" sz="5400" b="1" dirty="0" smtClean="0"/>
              <a:t> multitasking</a:t>
            </a:r>
            <a:r>
              <a:rPr lang="en-US" sz="5400" dirty="0" smtClean="0"/>
              <a:t> even be possible?!?</a:t>
            </a:r>
            <a:endParaRPr lang="en-US" sz="5400" dirty="0"/>
          </a:p>
        </p:txBody>
      </p:sp>
      <p:sp>
        <p:nvSpPr>
          <p:cNvPr id="5" name="Slide Number Placeholder 4"/>
          <p:cNvSpPr>
            <a:spLocks noGrp="1"/>
          </p:cNvSpPr>
          <p:nvPr>
            <p:ph type="sldNum" sz="quarter" idx="12"/>
          </p:nvPr>
        </p:nvSpPr>
        <p:spPr/>
        <p:txBody>
          <a:bodyPr/>
          <a:lstStyle/>
          <a:p>
            <a:fld id="{6507B5A5-F0C2-644D-AEA7-E773B6B78F38}" type="slidenum">
              <a:rPr lang="en-US" smtClean="0"/>
              <a:t>54</a:t>
            </a:fld>
            <a:endParaRPr lang="en-US"/>
          </a:p>
        </p:txBody>
      </p:sp>
      <p:sp>
        <p:nvSpPr>
          <p:cNvPr id="8" name="Rectangle 7"/>
          <p:cNvSpPr/>
          <p:nvPr/>
        </p:nvSpPr>
        <p:spPr>
          <a:xfrm>
            <a:off x="1919946" y="3287041"/>
            <a:ext cx="6766859"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b="1" dirty="0"/>
              <a:t>Preemptive multi-tasking</a:t>
            </a:r>
          </a:p>
          <a:p>
            <a:r>
              <a:rPr lang="en-US" sz="2800" b="1" dirty="0"/>
              <a:t>	</a:t>
            </a:r>
            <a:r>
              <a:rPr lang="en-US" sz="2800" dirty="0"/>
              <a:t>User program X runs until the </a:t>
            </a:r>
            <a:r>
              <a:rPr lang="en-US" sz="2800" dirty="0" smtClean="0"/>
              <a:t>supervisor 	decides </a:t>
            </a:r>
            <a:r>
              <a:rPr lang="en-US" sz="2800" dirty="0"/>
              <a:t>to let another program run.</a:t>
            </a:r>
          </a:p>
        </p:txBody>
      </p:sp>
    </p:spTree>
    <p:extLst>
      <p:ext uri="{BB962C8B-B14F-4D97-AF65-F5344CB8AC3E}">
        <p14:creationId xmlns:p14="http://schemas.microsoft.com/office/powerpoint/2010/main" val="157060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Preemptive (?) Multitasking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pic>
        <p:nvPicPr>
          <p:cNvPr id="17" name="Picture 16"/>
          <p:cNvPicPr>
            <a:picLocks noChangeAspect="1"/>
          </p:cNvPicPr>
          <p:nvPr/>
        </p:nvPicPr>
        <p:blipFill rotWithShape="1">
          <a:blip r:embed="rId2"/>
          <a:srcRect r="29185"/>
          <a:stretch/>
        </p:blipFill>
        <p:spPr>
          <a:xfrm>
            <a:off x="3124200" y="1716762"/>
            <a:ext cx="2393774" cy="1931099"/>
          </a:xfrm>
          <a:prstGeom prst="rect">
            <a:avLst/>
          </a:prstGeom>
        </p:spPr>
      </p:pic>
      <p:sp>
        <p:nvSpPr>
          <p:cNvPr id="14" name="Right Arrow 13"/>
          <p:cNvSpPr/>
          <p:nvPr/>
        </p:nvSpPr>
        <p:spPr>
          <a:xfrm>
            <a:off x="1893724" y="1590469"/>
            <a:ext cx="1099945" cy="4337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1893724" y="2410698"/>
            <a:ext cx="1099945" cy="43376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Right Arrow 18"/>
          <p:cNvSpPr/>
          <p:nvPr/>
        </p:nvSpPr>
        <p:spPr>
          <a:xfrm>
            <a:off x="1893724" y="3214098"/>
            <a:ext cx="1099945" cy="43376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TextBox 19"/>
          <p:cNvSpPr txBox="1"/>
          <p:nvPr/>
        </p:nvSpPr>
        <p:spPr>
          <a:xfrm>
            <a:off x="241747" y="1636016"/>
            <a:ext cx="1544012" cy="461665"/>
          </a:xfrm>
          <a:prstGeom prst="rect">
            <a:avLst/>
          </a:prstGeom>
          <a:noFill/>
        </p:spPr>
        <p:txBody>
          <a:bodyPr wrap="none" rtlCol="0">
            <a:spAutoFit/>
          </a:bodyPr>
          <a:lstStyle/>
          <a:p>
            <a:r>
              <a:rPr lang="en-US" sz="2400" b="1" dirty="0" smtClean="0"/>
              <a:t>Program A</a:t>
            </a:r>
            <a:endParaRPr lang="en-US" sz="2400" b="1" dirty="0"/>
          </a:p>
        </p:txBody>
      </p:sp>
      <p:sp>
        <p:nvSpPr>
          <p:cNvPr id="21" name="TextBox 20"/>
          <p:cNvSpPr txBox="1"/>
          <p:nvPr/>
        </p:nvSpPr>
        <p:spPr>
          <a:xfrm>
            <a:off x="241751" y="2429689"/>
            <a:ext cx="1523073" cy="461665"/>
          </a:xfrm>
          <a:prstGeom prst="rect">
            <a:avLst/>
          </a:prstGeom>
          <a:noFill/>
        </p:spPr>
        <p:txBody>
          <a:bodyPr wrap="none" rtlCol="0">
            <a:spAutoFit/>
          </a:bodyPr>
          <a:lstStyle/>
          <a:p>
            <a:r>
              <a:rPr lang="en-US" sz="2400" b="1" dirty="0" smtClean="0"/>
              <a:t>Program B</a:t>
            </a:r>
            <a:endParaRPr lang="en-US" sz="2400" b="1" dirty="0"/>
          </a:p>
        </p:txBody>
      </p:sp>
      <p:sp>
        <p:nvSpPr>
          <p:cNvPr id="22" name="TextBox 21"/>
          <p:cNvSpPr txBox="1"/>
          <p:nvPr/>
        </p:nvSpPr>
        <p:spPr>
          <a:xfrm>
            <a:off x="241751" y="3240554"/>
            <a:ext cx="1513455" cy="461665"/>
          </a:xfrm>
          <a:prstGeom prst="rect">
            <a:avLst/>
          </a:prstGeom>
          <a:noFill/>
        </p:spPr>
        <p:txBody>
          <a:bodyPr wrap="none" rtlCol="0">
            <a:spAutoFit/>
          </a:bodyPr>
          <a:lstStyle/>
          <a:p>
            <a:r>
              <a:rPr lang="en-US" sz="2400" b="1" dirty="0" smtClean="0"/>
              <a:t>Program C</a:t>
            </a:r>
            <a:endParaRPr lang="en-US" sz="2400" b="1" dirty="0"/>
          </a:p>
        </p:txBody>
      </p:sp>
      <p:sp>
        <p:nvSpPr>
          <p:cNvPr id="23" name="Rectangle 22"/>
          <p:cNvSpPr/>
          <p:nvPr/>
        </p:nvSpPr>
        <p:spPr>
          <a:xfrm>
            <a:off x="5940420" y="1508439"/>
            <a:ext cx="533400" cy="473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940420" y="2264223"/>
            <a:ext cx="533400" cy="51171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26" name="Rectangle 25"/>
          <p:cNvSpPr/>
          <p:nvPr/>
        </p:nvSpPr>
        <p:spPr>
          <a:xfrm>
            <a:off x="5940420" y="3158921"/>
            <a:ext cx="533400" cy="427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6" name="Plaque 5"/>
          <p:cNvSpPr/>
          <p:nvPr/>
        </p:nvSpPr>
        <p:spPr>
          <a:xfrm>
            <a:off x="6553200" y="1982262"/>
            <a:ext cx="1365544" cy="28921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4" name="Plaque 23"/>
          <p:cNvSpPr/>
          <p:nvPr/>
        </p:nvSpPr>
        <p:spPr>
          <a:xfrm>
            <a:off x="6553200" y="2778570"/>
            <a:ext cx="1365544" cy="28921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8" name="Plaque 27"/>
          <p:cNvSpPr/>
          <p:nvPr/>
        </p:nvSpPr>
        <p:spPr>
          <a:xfrm>
            <a:off x="6553200" y="3596194"/>
            <a:ext cx="1482436" cy="672738"/>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29" name="Rectangle 28"/>
          <p:cNvSpPr/>
          <p:nvPr/>
        </p:nvSpPr>
        <p:spPr>
          <a:xfrm>
            <a:off x="5940420" y="4312310"/>
            <a:ext cx="533400" cy="427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6375600" y="1612800"/>
              <a:ext cx="2006640" cy="2490480"/>
            </p14:xfrm>
          </p:contentPart>
        </mc:Choice>
        <mc:Fallback>
          <p:pic>
            <p:nvPicPr>
              <p:cNvPr id="3" name="Ink 2"/>
              <p:cNvPicPr/>
              <p:nvPr/>
            </p:nvPicPr>
            <p:blipFill>
              <a:blip r:embed="rId4"/>
              <a:stretch>
                <a:fillRect/>
              </a:stretch>
            </p:blipFill>
            <p:spPr>
              <a:xfrm>
                <a:off x="6366240" y="1603440"/>
                <a:ext cx="2025360" cy="2509200"/>
              </a:xfrm>
              <a:prstGeom prst="rect">
                <a:avLst/>
              </a:prstGeom>
            </p:spPr>
          </p:pic>
        </mc:Fallback>
      </mc:AlternateContent>
    </p:spTree>
    <p:extLst>
      <p:ext uri="{BB962C8B-B14F-4D97-AF65-F5344CB8AC3E}">
        <p14:creationId xmlns:p14="http://schemas.microsoft.com/office/powerpoint/2010/main" val="577007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56</a:t>
            </a:fld>
            <a:endParaRPr lang="en-US"/>
          </a:p>
        </p:txBody>
      </p:sp>
      <p:pic>
        <p:nvPicPr>
          <p:cNvPr id="5" name="Picture 4"/>
          <p:cNvPicPr>
            <a:picLocks noChangeAspect="1"/>
          </p:cNvPicPr>
          <p:nvPr/>
        </p:nvPicPr>
        <p:blipFill>
          <a:blip r:embed="rId2"/>
          <a:stretch>
            <a:fillRect/>
          </a:stretch>
        </p:blipFill>
        <p:spPr>
          <a:xfrm>
            <a:off x="2199618" y="304802"/>
            <a:ext cx="4492133" cy="3782291"/>
          </a:xfrm>
          <a:prstGeom prst="rect">
            <a:avLst/>
          </a:prstGeom>
        </p:spPr>
      </p:pic>
    </p:spTree>
    <p:extLst>
      <p:ext uri="{BB962C8B-B14F-4D97-AF65-F5344CB8AC3E}">
        <p14:creationId xmlns:p14="http://schemas.microsoft.com/office/powerpoint/2010/main" val="10985710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57</a:t>
            </a:fld>
            <a:endParaRPr lang="en-US"/>
          </a:p>
        </p:txBody>
      </p:sp>
      <p:pic>
        <p:nvPicPr>
          <p:cNvPr id="6" name="Picture 5"/>
          <p:cNvPicPr>
            <a:picLocks noChangeAspect="1"/>
          </p:cNvPicPr>
          <p:nvPr/>
        </p:nvPicPr>
        <p:blipFill rotWithShape="1">
          <a:blip r:embed="rId2"/>
          <a:srcRect l="24374" r="24277" b="50293"/>
          <a:stretch/>
        </p:blipFill>
        <p:spPr>
          <a:xfrm>
            <a:off x="963199" y="562259"/>
            <a:ext cx="7574303" cy="3287981"/>
          </a:xfrm>
          <a:prstGeom prst="rect">
            <a:avLst/>
          </a:prstGeom>
        </p:spPr>
      </p:pic>
    </p:spTree>
    <p:extLst>
      <p:ext uri="{BB962C8B-B14F-4D97-AF65-F5344CB8AC3E}">
        <p14:creationId xmlns:p14="http://schemas.microsoft.com/office/powerpoint/2010/main" val="11237380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00612" y="205979"/>
            <a:ext cx="4186188" cy="857250"/>
          </a:xfrm>
        </p:spPr>
        <p:txBody>
          <a:bodyPr/>
          <a:lstStyle/>
          <a:p>
            <a:r>
              <a:rPr lang="en-US" dirty="0" smtClean="0"/>
              <a:t>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58</a:t>
            </a:fld>
            <a:endParaRPr lang="en-US"/>
          </a:p>
        </p:txBody>
      </p:sp>
      <p:sp>
        <p:nvSpPr>
          <p:cNvPr id="9" name="TextBox 8"/>
          <p:cNvSpPr txBox="1"/>
          <p:nvPr/>
        </p:nvSpPr>
        <p:spPr>
          <a:xfrm>
            <a:off x="4722233" y="1063229"/>
            <a:ext cx="3827226" cy="3539430"/>
          </a:xfrm>
          <a:prstGeom prst="rect">
            <a:avLst/>
          </a:prstGeom>
          <a:noFill/>
        </p:spPr>
        <p:txBody>
          <a:bodyPr wrap="square" rtlCol="0">
            <a:spAutoFit/>
          </a:bodyPr>
          <a:lstStyle/>
          <a:p>
            <a:r>
              <a:rPr lang="en-US" sz="3200" dirty="0" smtClean="0"/>
              <a:t>How frequently should the supervisor’s alarm clock (“kernel timer interrupt”) go off to check on the workers? </a:t>
            </a:r>
            <a:endParaRPr lang="en-US" sz="3200" dirty="0"/>
          </a:p>
        </p:txBody>
      </p:sp>
      <p:pic>
        <p:nvPicPr>
          <p:cNvPr id="8" name="Picture 7"/>
          <p:cNvPicPr>
            <a:picLocks noChangeAspect="1"/>
          </p:cNvPicPr>
          <p:nvPr/>
        </p:nvPicPr>
        <p:blipFill>
          <a:blip r:embed="rId2"/>
          <a:stretch>
            <a:fillRect/>
          </a:stretch>
        </p:blipFill>
        <p:spPr>
          <a:xfrm>
            <a:off x="153777" y="205979"/>
            <a:ext cx="4075294" cy="4754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001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03828" y="1680634"/>
            <a:ext cx="7487720" cy="12316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Title 10"/>
          <p:cNvSpPr>
            <a:spLocks noGrp="1"/>
          </p:cNvSpPr>
          <p:nvPr>
            <p:ph type="title"/>
          </p:nvPr>
        </p:nvSpPr>
        <p:spPr/>
        <p:txBody>
          <a:bodyPr/>
          <a:lstStyle/>
          <a:p>
            <a:r>
              <a:rPr lang="en-US" dirty="0" smtClean="0"/>
              <a:t>cs4414 Grading Form</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sp>
        <p:nvSpPr>
          <p:cNvPr id="6" name="Rectangle 5"/>
          <p:cNvSpPr/>
          <p:nvPr/>
        </p:nvSpPr>
        <p:spPr>
          <a:xfrm>
            <a:off x="1406812" y="2070384"/>
            <a:ext cx="655053" cy="452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tIns="0" bIns="0" rtlCol="0" anchor="b" anchorCtr="0"/>
          <a:lstStyle/>
          <a:p>
            <a:pPr algn="ctr"/>
            <a:r>
              <a:rPr lang="en-US" dirty="0" smtClean="0"/>
              <a:t>       </a:t>
            </a:r>
            <a:r>
              <a:rPr lang="en-US" sz="3600" dirty="0" smtClean="0"/>
              <a:t>1</a:t>
            </a:r>
            <a:endParaRPr lang="en-US" dirty="0"/>
          </a:p>
        </p:txBody>
      </p:sp>
      <p:sp>
        <p:nvSpPr>
          <p:cNvPr id="7" name="TextBox 6"/>
          <p:cNvSpPr txBox="1"/>
          <p:nvPr/>
        </p:nvSpPr>
        <p:spPr>
          <a:xfrm>
            <a:off x="3042009" y="2034828"/>
            <a:ext cx="5089781" cy="523220"/>
          </a:xfrm>
          <a:prstGeom prst="rect">
            <a:avLst/>
          </a:prstGeom>
          <a:noFill/>
        </p:spPr>
        <p:txBody>
          <a:bodyPr wrap="square" rtlCol="0">
            <a:spAutoFit/>
          </a:bodyPr>
          <a:lstStyle/>
          <a:p>
            <a:r>
              <a:rPr lang="en-US" sz="2800" dirty="0" smtClean="0"/>
              <a:t>Your program pretty much works!</a:t>
            </a:r>
            <a:endParaRPr lang="en-US" sz="2800" dirty="0"/>
          </a:p>
        </p:txBody>
      </p:sp>
      <p:sp>
        <p:nvSpPr>
          <p:cNvPr id="8" name="Rectangle 7"/>
          <p:cNvSpPr/>
          <p:nvPr/>
        </p:nvSpPr>
        <p:spPr>
          <a:xfrm>
            <a:off x="2102816" y="2034828"/>
            <a:ext cx="586519" cy="523220"/>
          </a:xfrm>
          <a:prstGeom prst="rect">
            <a:avLst/>
          </a:prstGeom>
        </p:spPr>
        <p:txBody>
          <a:bodyPr wrap="none">
            <a:spAutoFit/>
          </a:bodyPr>
          <a:lstStyle/>
          <a:p>
            <a:pPr algn="ctr"/>
            <a:r>
              <a:rPr lang="en-US" sz="2800" dirty="0"/>
              <a:t>/ 1</a:t>
            </a:r>
          </a:p>
        </p:txBody>
      </p:sp>
      <p:sp>
        <p:nvSpPr>
          <p:cNvPr id="13" name="TextBox 12"/>
          <p:cNvSpPr txBox="1"/>
          <p:nvPr/>
        </p:nvSpPr>
        <p:spPr>
          <a:xfrm>
            <a:off x="457200" y="3417636"/>
            <a:ext cx="8229600"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t>You will have plenty of ways to distinguish yourself as outstanding, but by doing something creating and extraordinary, not by being perfect on some checklist of minutiae.</a:t>
            </a:r>
            <a:endParaRPr lang="en-US" sz="2400"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1113840" y="1290240"/>
              <a:ext cx="1972440" cy="1404000"/>
            </p14:xfrm>
          </p:contentPart>
        </mc:Choice>
        <mc:Fallback>
          <p:pic>
            <p:nvPicPr>
              <p:cNvPr id="3" name="Ink 2"/>
              <p:cNvPicPr/>
              <p:nvPr/>
            </p:nvPicPr>
            <p:blipFill>
              <a:blip r:embed="rId3"/>
              <a:stretch>
                <a:fillRect/>
              </a:stretch>
            </p:blipFill>
            <p:spPr>
              <a:xfrm>
                <a:off x="1104480" y="1280880"/>
                <a:ext cx="1991160" cy="1422720"/>
              </a:xfrm>
              <a:prstGeom prst="rect">
                <a:avLst/>
              </a:prstGeom>
            </p:spPr>
          </p:pic>
        </mc:Fallback>
      </mc:AlternateContent>
    </p:spTree>
    <p:extLst>
      <p:ext uri="{BB962C8B-B14F-4D97-AF65-F5344CB8AC3E}">
        <p14:creationId xmlns:p14="http://schemas.microsoft.com/office/powerpoint/2010/main" val="41187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8" grpId="0"/>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MacBook (Ubuntu)</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59</a:t>
            </a:fld>
            <a:endParaRPr lang="en-US"/>
          </a:p>
        </p:txBody>
      </p:sp>
      <p:sp>
        <p:nvSpPr>
          <p:cNvPr id="6" name="Rectangle 5"/>
          <p:cNvSpPr/>
          <p:nvPr/>
        </p:nvSpPr>
        <p:spPr>
          <a:xfrm>
            <a:off x="611914" y="1801447"/>
            <a:ext cx="8074891"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dirty="0"/>
              <a:t>bash-3.2$ </a:t>
            </a:r>
            <a:r>
              <a:rPr lang="en-US" sz="2400" dirty="0" err="1"/>
              <a:t>uname</a:t>
            </a:r>
            <a:r>
              <a:rPr lang="en-US" sz="2400" dirty="0"/>
              <a:t> -a</a:t>
            </a:r>
          </a:p>
          <a:p>
            <a:r>
              <a:rPr lang="en-US" sz="2400" dirty="0"/>
              <a:t>Darwin Davids-MacBook-Air-2.local 11.4.2 Darwin Kernel Version </a:t>
            </a:r>
            <a:r>
              <a:rPr lang="en-US" sz="2400" dirty="0" smtClean="0"/>
              <a:t>11.4.2</a:t>
            </a:r>
            <a:r>
              <a:rPr lang="en-US" sz="2400" dirty="0"/>
              <a:t>: Thu Aug 23 16:25:48 PDT 2012; root:xnu-1699.32.7~1/</a:t>
            </a:r>
            <a:r>
              <a:rPr lang="en-US" sz="2400" dirty="0" smtClean="0"/>
              <a:t>RELEASE_X86_64 </a:t>
            </a:r>
            <a:r>
              <a:rPr lang="en-US" sz="2400" dirty="0"/>
              <a:t>x86_64</a:t>
            </a:r>
          </a:p>
          <a:p>
            <a:r>
              <a:rPr lang="en-US" sz="2400" dirty="0"/>
              <a:t>bash-3.2$ </a:t>
            </a:r>
            <a:r>
              <a:rPr lang="en-US" sz="2400" dirty="0" err="1" smtClean="0"/>
              <a:t>gcc</a:t>
            </a:r>
            <a:r>
              <a:rPr lang="en-US" sz="2400" dirty="0" smtClean="0"/>
              <a:t> </a:t>
            </a:r>
            <a:r>
              <a:rPr lang="en-US" sz="2400" dirty="0" err="1"/>
              <a:t>timer.c</a:t>
            </a:r>
            <a:r>
              <a:rPr lang="en-US" sz="2400" dirty="0"/>
              <a:t> ; ./</a:t>
            </a:r>
            <a:r>
              <a:rPr lang="en-US" sz="2400" dirty="0" err="1"/>
              <a:t>a.out</a:t>
            </a:r>
            <a:endParaRPr lang="en-US" sz="2400" dirty="0"/>
          </a:p>
          <a:p>
            <a:r>
              <a:rPr lang="en-US" sz="2400" dirty="0"/>
              <a:t>kernel timer interrupt frequency is approx. 4016 Hz or higher</a:t>
            </a:r>
          </a:p>
        </p:txBody>
      </p:sp>
      <p:sp>
        <p:nvSpPr>
          <p:cNvPr id="7" name="Rectangle 6"/>
          <p:cNvSpPr/>
          <p:nvPr/>
        </p:nvSpPr>
        <p:spPr>
          <a:xfrm>
            <a:off x="457206" y="1108803"/>
            <a:ext cx="8229599" cy="646331"/>
          </a:xfrm>
          <a:prstGeom prst="rect">
            <a:avLst/>
          </a:prstGeom>
        </p:spPr>
        <p:txBody>
          <a:bodyPr wrap="square">
            <a:spAutoFit/>
          </a:bodyPr>
          <a:lstStyle/>
          <a:p>
            <a:r>
              <a:rPr lang="en-US" b="1" dirty="0" err="1" smtClean="0"/>
              <a:t>timer.c</a:t>
            </a:r>
            <a:r>
              <a:rPr lang="en-US" dirty="0" smtClean="0"/>
              <a:t> is a 50-line C program from</a:t>
            </a:r>
          </a:p>
          <a:p>
            <a:r>
              <a:rPr lang="en-US" dirty="0" smtClean="0">
                <a:hlinkClick r:id="rId2"/>
              </a:rPr>
              <a:t>http</a:t>
            </a:r>
            <a:r>
              <a:rPr lang="en-US" dirty="0">
                <a:hlinkClick r:id="rId2"/>
              </a:rPr>
              <a:t>://www.advenage.com/topics/linux-timer-interrupt-</a:t>
            </a:r>
            <a:r>
              <a:rPr lang="en-US" dirty="0" smtClean="0">
                <a:hlinkClick r:id="rId2"/>
              </a:rPr>
              <a:t>frequency.php</a:t>
            </a:r>
            <a:r>
              <a:rPr lang="en-US" dirty="0" smtClean="0"/>
              <a:t> (link on notes)</a:t>
            </a:r>
          </a:p>
        </p:txBody>
      </p:sp>
      <p:sp>
        <p:nvSpPr>
          <p:cNvPr id="8" name="Rectangle 7"/>
          <p:cNvSpPr/>
          <p:nvPr/>
        </p:nvSpPr>
        <p:spPr>
          <a:xfrm>
            <a:off x="3771901" y="4244044"/>
            <a:ext cx="4914899" cy="523220"/>
          </a:xfrm>
          <a:prstGeom prst="rect">
            <a:avLst/>
          </a:prstGeom>
          <a:solidFill>
            <a:srgbClr val="DBEEF4"/>
          </a:solidFill>
          <a:ln>
            <a:solidFill>
              <a:srgbClr val="A7CCD9"/>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800" dirty="0" smtClean="0">
                <a:hlinkClick r:id="rId3"/>
              </a:rPr>
              <a:t>Rust </a:t>
            </a:r>
            <a:r>
              <a:rPr lang="en-US" sz="2800" dirty="0">
                <a:hlinkClick r:id="rId3"/>
              </a:rPr>
              <a:t>version </a:t>
            </a:r>
            <a:r>
              <a:rPr lang="en-US" sz="2800" dirty="0" smtClean="0">
                <a:hlinkClick r:id="rId3"/>
              </a:rPr>
              <a:t>by </a:t>
            </a:r>
            <a:r>
              <a:rPr lang="en-US" sz="2800" dirty="0" err="1" smtClean="0">
                <a:hlinkClick r:id="rId3"/>
              </a:rPr>
              <a:t>Wil</a:t>
            </a:r>
            <a:r>
              <a:rPr lang="en-US" sz="2800" dirty="0" smtClean="0">
                <a:hlinkClick r:id="rId3"/>
              </a:rPr>
              <a:t> Thomason</a:t>
            </a:r>
            <a:endParaRPr lang="en-US" sz="2800" dirty="0" smtClean="0"/>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5888880" y="4053240"/>
              <a:ext cx="1204560" cy="206640"/>
            </p14:xfrm>
          </p:contentPart>
        </mc:Choice>
        <mc:Fallback>
          <p:pic>
            <p:nvPicPr>
              <p:cNvPr id="3" name="Ink 2"/>
              <p:cNvPicPr/>
              <p:nvPr/>
            </p:nvPicPr>
            <p:blipFill>
              <a:blip r:embed="rId5"/>
              <a:stretch>
                <a:fillRect/>
              </a:stretch>
            </p:blipFill>
            <p:spPr>
              <a:xfrm>
                <a:off x="5879520" y="4043880"/>
                <a:ext cx="1223280" cy="225360"/>
              </a:xfrm>
              <a:prstGeom prst="rect">
                <a:avLst/>
              </a:prstGeom>
            </p:spPr>
          </p:pic>
        </mc:Fallback>
      </mc:AlternateContent>
    </p:spTree>
    <p:extLst>
      <p:ext uri="{BB962C8B-B14F-4D97-AF65-F5344CB8AC3E}">
        <p14:creationId xmlns:p14="http://schemas.microsoft.com/office/powerpoint/2010/main" val="441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Timer 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60</a:t>
            </a:fld>
            <a:endParaRPr lang="en-US"/>
          </a:p>
        </p:txBody>
      </p:sp>
      <p:sp>
        <p:nvSpPr>
          <p:cNvPr id="23" name="Rectangle 22"/>
          <p:cNvSpPr/>
          <p:nvPr/>
        </p:nvSpPr>
        <p:spPr>
          <a:xfrm>
            <a:off x="1557928" y="1484220"/>
            <a:ext cx="1390944" cy="473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a:t>
            </a:r>
            <a:endParaRPr lang="en-US" b="1" dirty="0">
              <a:solidFill>
                <a:schemeClr val="tx1"/>
              </a:solidFill>
            </a:endParaRPr>
          </a:p>
        </p:txBody>
      </p:sp>
      <p:sp>
        <p:nvSpPr>
          <p:cNvPr id="25" name="Rectangle 24"/>
          <p:cNvSpPr/>
          <p:nvPr/>
        </p:nvSpPr>
        <p:spPr>
          <a:xfrm>
            <a:off x="5202110" y="1485903"/>
            <a:ext cx="1884218" cy="51171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B</a:t>
            </a:r>
          </a:p>
        </p:txBody>
      </p:sp>
      <p:sp>
        <p:nvSpPr>
          <p:cNvPr id="6" name="Plaque 5"/>
          <p:cNvSpPr/>
          <p:nvPr/>
        </p:nvSpPr>
        <p:spPr>
          <a:xfrm>
            <a:off x="593166" y="1485305"/>
            <a:ext cx="918582"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27" name="Picture 26"/>
          <p:cNvPicPr>
            <a:picLocks noChangeAspect="1"/>
          </p:cNvPicPr>
          <p:nvPr/>
        </p:nvPicPr>
        <p:blipFill>
          <a:blip r:embed="rId3"/>
          <a:stretch>
            <a:fillRect/>
          </a:stretch>
        </p:blipFill>
        <p:spPr>
          <a:xfrm>
            <a:off x="2651781" y="2014077"/>
            <a:ext cx="594182" cy="500290"/>
          </a:xfrm>
          <a:prstGeom prst="rect">
            <a:avLst/>
          </a:prstGeom>
        </p:spPr>
      </p:pic>
      <p:sp>
        <p:nvSpPr>
          <p:cNvPr id="7" name="TextBox 6"/>
          <p:cNvSpPr txBox="1"/>
          <p:nvPr/>
        </p:nvSpPr>
        <p:spPr>
          <a:xfrm>
            <a:off x="490969" y="2424463"/>
            <a:ext cx="2133918" cy="646331"/>
          </a:xfrm>
          <a:prstGeom prst="rect">
            <a:avLst/>
          </a:prstGeom>
          <a:noFill/>
        </p:spPr>
        <p:txBody>
          <a:bodyPr wrap="none" rtlCol="0">
            <a:spAutoFit/>
          </a:bodyPr>
          <a:lstStyle/>
          <a:p>
            <a:r>
              <a:rPr lang="en-US" b="1" dirty="0" smtClean="0"/>
              <a:t>set alarm clock</a:t>
            </a:r>
          </a:p>
          <a:p>
            <a:r>
              <a:rPr lang="en-US" b="1" dirty="0" smtClean="0"/>
              <a:t>switch to program A</a:t>
            </a:r>
            <a:endParaRPr lang="en-US" b="1" dirty="0"/>
          </a:p>
        </p:txBody>
      </p:sp>
      <p:cxnSp>
        <p:nvCxnSpPr>
          <p:cNvPr id="9" name="Straight Arrow Connector 8"/>
          <p:cNvCxnSpPr/>
          <p:nvPr/>
        </p:nvCxnSpPr>
        <p:spPr>
          <a:xfrm>
            <a:off x="1477113" y="1910406"/>
            <a:ext cx="0" cy="500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36055" y="3608085"/>
            <a:ext cx="5128402"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800" dirty="0" smtClean="0"/>
              <a:t>What makes the alarm clock ring?</a:t>
            </a:r>
            <a:endParaRPr lang="en-US" sz="2800" dirty="0"/>
          </a:p>
        </p:txBody>
      </p:sp>
      <p:sp>
        <p:nvSpPr>
          <p:cNvPr id="30" name="Plaque 29"/>
          <p:cNvSpPr/>
          <p:nvPr/>
        </p:nvSpPr>
        <p:spPr>
          <a:xfrm>
            <a:off x="3112295" y="1487042"/>
            <a:ext cx="2031721"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sp>
        <p:nvSpPr>
          <p:cNvPr id="31" name="TextBox 30"/>
          <p:cNvSpPr txBox="1"/>
          <p:nvPr/>
        </p:nvSpPr>
        <p:spPr>
          <a:xfrm>
            <a:off x="4116676" y="2457156"/>
            <a:ext cx="2119240" cy="646331"/>
          </a:xfrm>
          <a:prstGeom prst="rect">
            <a:avLst/>
          </a:prstGeom>
          <a:noFill/>
        </p:spPr>
        <p:txBody>
          <a:bodyPr wrap="none" rtlCol="0">
            <a:spAutoFit/>
          </a:bodyPr>
          <a:lstStyle/>
          <a:p>
            <a:r>
              <a:rPr lang="en-US" b="1" dirty="0" smtClean="0"/>
              <a:t>set alarm clock</a:t>
            </a:r>
          </a:p>
          <a:p>
            <a:r>
              <a:rPr lang="en-US" b="1" dirty="0" smtClean="0"/>
              <a:t>switch to program B</a:t>
            </a:r>
            <a:endParaRPr lang="en-US" b="1" dirty="0"/>
          </a:p>
        </p:txBody>
      </p:sp>
      <p:cxnSp>
        <p:nvCxnSpPr>
          <p:cNvPr id="32" name="Straight Arrow Connector 31"/>
          <p:cNvCxnSpPr/>
          <p:nvPr/>
        </p:nvCxnSpPr>
        <p:spPr>
          <a:xfrm>
            <a:off x="5102820" y="1943100"/>
            <a:ext cx="0" cy="500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endCxn id="30" idx="1"/>
          </p:cNvCxnSpPr>
          <p:nvPr/>
        </p:nvCxnSpPr>
        <p:spPr>
          <a:xfrm rot="5400000" flipH="1" flipV="1">
            <a:off x="2966959" y="1867155"/>
            <a:ext cx="290666"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Plaque 33"/>
          <p:cNvSpPr/>
          <p:nvPr/>
        </p:nvSpPr>
        <p:spPr>
          <a:xfrm>
            <a:off x="7097874" y="1524878"/>
            <a:ext cx="1547092" cy="472737"/>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Supervisor</a:t>
            </a:r>
            <a:endParaRPr lang="en-US" dirty="0"/>
          </a:p>
        </p:txBody>
      </p:sp>
      <p:pic>
        <p:nvPicPr>
          <p:cNvPr id="35" name="Picture 34"/>
          <p:cNvPicPr>
            <a:picLocks noChangeAspect="1"/>
          </p:cNvPicPr>
          <p:nvPr/>
        </p:nvPicPr>
        <p:blipFill>
          <a:blip r:embed="rId3"/>
          <a:stretch>
            <a:fillRect/>
          </a:stretch>
        </p:blipFill>
        <p:spPr>
          <a:xfrm>
            <a:off x="6648817" y="2283435"/>
            <a:ext cx="594182" cy="500290"/>
          </a:xfrm>
          <a:prstGeom prst="rect">
            <a:avLst/>
          </a:prstGeom>
        </p:spPr>
      </p:pic>
      <p:cxnSp>
        <p:nvCxnSpPr>
          <p:cNvPr id="36" name="Elbow Connector 35"/>
          <p:cNvCxnSpPr/>
          <p:nvPr/>
        </p:nvCxnSpPr>
        <p:spPr>
          <a:xfrm rot="5400000" flipH="1" flipV="1">
            <a:off x="6963995" y="2136513"/>
            <a:ext cx="290666" cy="12700"/>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438120" y="1986840"/>
              <a:ext cx="8443800" cy="1937880"/>
            </p14:xfrm>
          </p:contentPart>
        </mc:Choice>
        <mc:Fallback>
          <p:pic>
            <p:nvPicPr>
              <p:cNvPr id="3" name="Ink 2"/>
              <p:cNvPicPr/>
              <p:nvPr/>
            </p:nvPicPr>
            <p:blipFill>
              <a:blip r:embed="rId5"/>
              <a:stretch>
                <a:fillRect/>
              </a:stretch>
            </p:blipFill>
            <p:spPr>
              <a:xfrm>
                <a:off x="428760" y="1977480"/>
                <a:ext cx="8462520" cy="1956600"/>
              </a:xfrm>
              <a:prstGeom prst="rect">
                <a:avLst/>
              </a:prstGeom>
            </p:spPr>
          </p:pic>
        </mc:Fallback>
      </mc:AlternateContent>
    </p:spTree>
    <p:extLst>
      <p:ext uri="{BB962C8B-B14F-4D97-AF65-F5344CB8AC3E}">
        <p14:creationId xmlns:p14="http://schemas.microsoft.com/office/powerpoint/2010/main" val="3491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Ring"/>
                                        </p:tgtEl>
                                      </p:cMediaNode>
                                    </p:audio>
                                  </p:sub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heckerboard(across)">
                                      <p:cBhvr>
                                        <p:cTn id="25" dur="500"/>
                                        <p:tgtEl>
                                          <p:spTgt spid="3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heckerboard(across)">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Ring"/>
                                        </p:tgtEl>
                                      </p:cMediaNode>
                                    </p:audio>
                                  </p:sub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127"/>
            <a:ext cx="8229600" cy="857250"/>
          </a:xfrm>
        </p:spPr>
        <p:txBody>
          <a:bodyPr/>
          <a:lstStyle/>
          <a:p>
            <a:r>
              <a:rPr lang="en-US" dirty="0" smtClean="0"/>
              <a:t>Who interrupts the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61</a:t>
            </a:fld>
            <a:endParaRPr lang="en-US"/>
          </a:p>
        </p:txBody>
      </p:sp>
      <p:pic>
        <p:nvPicPr>
          <p:cNvPr id="7" name="Picture 6"/>
          <p:cNvPicPr>
            <a:picLocks noChangeAspect="1"/>
          </p:cNvPicPr>
          <p:nvPr/>
        </p:nvPicPr>
        <p:blipFill rotWithShape="1">
          <a:blip r:embed="rId2"/>
          <a:srcRect l="24374" r="24277" b="50293"/>
          <a:stretch/>
        </p:blipFill>
        <p:spPr>
          <a:xfrm>
            <a:off x="1559872" y="1878198"/>
            <a:ext cx="5387097" cy="2338522"/>
          </a:xfrm>
          <a:prstGeom prst="rect">
            <a:avLst/>
          </a:prstGeom>
        </p:spPr>
      </p:pic>
    </p:spTree>
    <p:extLst>
      <p:ext uri="{BB962C8B-B14F-4D97-AF65-F5344CB8AC3E}">
        <p14:creationId xmlns:p14="http://schemas.microsoft.com/office/powerpoint/2010/main" val="27592641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supervisor’s supervisor!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t>62</a:t>
            </a:fld>
            <a:endParaRPr lang="en-US"/>
          </a:p>
        </p:txBody>
      </p:sp>
      <p:sp>
        <p:nvSpPr>
          <p:cNvPr id="7" name="TextBox 6"/>
          <p:cNvSpPr txBox="1"/>
          <p:nvPr/>
        </p:nvSpPr>
        <p:spPr>
          <a:xfrm>
            <a:off x="2378368" y="3737939"/>
            <a:ext cx="4081841" cy="769441"/>
          </a:xfrm>
          <a:prstGeom prst="rect">
            <a:avLst/>
          </a:prstGeom>
          <a:noFill/>
        </p:spPr>
        <p:txBody>
          <a:bodyPr wrap="none" rtlCol="0">
            <a:spAutoFit/>
          </a:bodyPr>
          <a:lstStyle/>
          <a:p>
            <a:r>
              <a:rPr lang="en-US" sz="4400" dirty="0" smtClean="0"/>
              <a:t>a.k.a. </a:t>
            </a:r>
            <a:r>
              <a:rPr lang="en-US" sz="4400" b="1" dirty="0" smtClean="0"/>
              <a:t>Hypervisor</a:t>
            </a:r>
            <a:endParaRPr lang="en-US" sz="4400" b="1" dirty="0"/>
          </a:p>
        </p:txBody>
      </p:sp>
      <p:pic>
        <p:nvPicPr>
          <p:cNvPr id="8" name="Picture 7"/>
          <p:cNvPicPr>
            <a:picLocks noChangeAspect="1"/>
          </p:cNvPicPr>
          <p:nvPr/>
        </p:nvPicPr>
        <p:blipFill rotWithShape="1">
          <a:blip r:embed="rId2"/>
          <a:srcRect l="-190" t="50890" r="24944"/>
          <a:stretch/>
        </p:blipFill>
        <p:spPr>
          <a:xfrm>
            <a:off x="457200" y="1439225"/>
            <a:ext cx="8229600" cy="2013516"/>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896280" y="4460040"/>
              <a:ext cx="2489400" cy="57600"/>
            </p14:xfrm>
          </p:contentPart>
        </mc:Choice>
        <mc:Fallback>
          <p:pic>
            <p:nvPicPr>
              <p:cNvPr id="3" name="Ink 2"/>
              <p:cNvPicPr/>
              <p:nvPr/>
            </p:nvPicPr>
            <p:blipFill>
              <a:blip r:embed="rId4"/>
              <a:stretch>
                <a:fillRect/>
              </a:stretch>
            </p:blipFill>
            <p:spPr>
              <a:xfrm>
                <a:off x="3886920" y="4450680"/>
                <a:ext cx="2508120" cy="76320"/>
              </a:xfrm>
              <a:prstGeom prst="rect">
                <a:avLst/>
              </a:prstGeom>
            </p:spPr>
          </p:pic>
        </mc:Fallback>
      </mc:AlternateContent>
    </p:spTree>
    <p:extLst>
      <p:ext uri="{BB962C8B-B14F-4D97-AF65-F5344CB8AC3E}">
        <p14:creationId xmlns:p14="http://schemas.microsoft.com/office/powerpoint/2010/main" val="18033446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63</a:t>
            </a:fld>
            <a:endParaRPr lang="en-US"/>
          </a:p>
        </p:txBody>
      </p:sp>
      <p:sp>
        <p:nvSpPr>
          <p:cNvPr id="8" name="TextBox 7"/>
          <p:cNvSpPr txBox="1"/>
          <p:nvPr/>
        </p:nvSpPr>
        <p:spPr>
          <a:xfrm>
            <a:off x="4936836" y="3656879"/>
            <a:ext cx="3232728" cy="707886"/>
          </a:xfrm>
          <a:prstGeom prst="rect">
            <a:avLst/>
          </a:prstGeom>
          <a:noFill/>
        </p:spPr>
        <p:txBody>
          <a:bodyPr wrap="square" rtlCol="0">
            <a:spAutoFit/>
          </a:bodyPr>
          <a:lstStyle/>
          <a:p>
            <a:r>
              <a:rPr lang="en-US" sz="2000" dirty="0" smtClean="0"/>
              <a:t>Support for hypervisor added to Intel x86 in 2005 (VT-x)</a:t>
            </a:r>
            <a:endParaRPr lang="en-US" sz="2000" dirty="0"/>
          </a:p>
        </p:txBody>
      </p:sp>
      <p:pic>
        <p:nvPicPr>
          <p:cNvPr id="9" name="Picture 8"/>
          <p:cNvPicPr>
            <a:picLocks noChangeAspect="1"/>
          </p:cNvPicPr>
          <p:nvPr/>
        </p:nvPicPr>
        <p:blipFill>
          <a:blip r:embed="rId2"/>
          <a:stretch>
            <a:fillRect/>
          </a:stretch>
        </p:blipFill>
        <p:spPr>
          <a:xfrm>
            <a:off x="855518" y="527429"/>
            <a:ext cx="2963334" cy="381000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545445" y="527428"/>
            <a:ext cx="4015509" cy="3011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78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64</a:t>
            </a:fld>
            <a:endParaRPr lang="en-US"/>
          </a:p>
        </p:txBody>
      </p:sp>
      <p:sp>
        <p:nvSpPr>
          <p:cNvPr id="10" name="TextBox 9"/>
          <p:cNvSpPr txBox="1"/>
          <p:nvPr/>
        </p:nvSpPr>
        <p:spPr>
          <a:xfrm>
            <a:off x="4619946" y="2951382"/>
            <a:ext cx="4244895" cy="1815882"/>
          </a:xfrm>
          <a:prstGeom prst="rect">
            <a:avLst/>
          </a:prstGeom>
          <a:noFill/>
        </p:spPr>
        <p:txBody>
          <a:bodyPr wrap="square" rtlCol="0">
            <a:spAutoFit/>
          </a:bodyPr>
          <a:lstStyle/>
          <a:p>
            <a:r>
              <a:rPr lang="en-US" sz="2800" dirty="0" smtClean="0"/>
              <a:t>More general (quite similar) idea in MULTICS (but with 8-levels of supervision in hardware by 1975)</a:t>
            </a:r>
            <a:endParaRPr lang="en-US" sz="2800" dirty="0"/>
          </a:p>
        </p:txBody>
      </p:sp>
      <p:pic>
        <p:nvPicPr>
          <p:cNvPr id="8" name="Picture 7"/>
          <p:cNvPicPr>
            <a:picLocks noChangeAspect="1"/>
          </p:cNvPicPr>
          <p:nvPr/>
        </p:nvPicPr>
        <p:blipFill>
          <a:blip r:embed="rId2"/>
          <a:stretch>
            <a:fillRect/>
          </a:stretch>
        </p:blipFill>
        <p:spPr>
          <a:xfrm>
            <a:off x="5125027" y="122855"/>
            <a:ext cx="3561773" cy="2860687"/>
          </a:xfrm>
          <a:prstGeom prst="rect">
            <a:avLst/>
          </a:prstGeom>
        </p:spPr>
      </p:pic>
      <p:pic>
        <p:nvPicPr>
          <p:cNvPr id="12" name="Picture 11"/>
          <p:cNvPicPr>
            <a:picLocks noChangeAspect="1"/>
          </p:cNvPicPr>
          <p:nvPr/>
        </p:nvPicPr>
        <p:blipFill>
          <a:blip r:embed="rId3"/>
          <a:stretch>
            <a:fillRect/>
          </a:stretch>
        </p:blipFill>
        <p:spPr>
          <a:xfrm>
            <a:off x="860108" y="122855"/>
            <a:ext cx="3547930" cy="4928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8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792722" y="1200151"/>
            <a:ext cx="7560688" cy="3394472"/>
          </a:xfrm>
        </p:spPr>
        <p:txBody>
          <a:bodyPr>
            <a:normAutofit fontScale="92500" lnSpcReduction="20000"/>
          </a:bodyPr>
          <a:lstStyle/>
          <a:p>
            <a:pPr marL="0" indent="0">
              <a:buNone/>
            </a:pPr>
            <a:r>
              <a:rPr lang="en-US" b="1" dirty="0" smtClean="0"/>
              <a:t>Tutorial Part 3 and Problem Set 2 will be posted later today</a:t>
            </a:r>
          </a:p>
          <a:p>
            <a:pPr marL="457200" lvl="1" indent="0">
              <a:buNone/>
            </a:pPr>
            <a:r>
              <a:rPr lang="en-US" dirty="0" smtClean="0"/>
              <a:t>PS2 is due February 9</a:t>
            </a:r>
          </a:p>
          <a:p>
            <a:pPr marL="457200" lvl="1" indent="0">
              <a:buNone/>
            </a:pPr>
            <a:r>
              <a:rPr lang="en-US" b="1" dirty="0">
                <a:solidFill>
                  <a:srgbClr val="FF0000"/>
                </a:solidFill>
              </a:rPr>
              <a:t>L</a:t>
            </a:r>
            <a:r>
              <a:rPr lang="en-US" b="1" dirty="0" smtClean="0">
                <a:solidFill>
                  <a:srgbClr val="FF0000"/>
                </a:solidFill>
              </a:rPr>
              <a:t>onger and more challenging than PS1, don’t wait to get started</a:t>
            </a:r>
          </a:p>
          <a:p>
            <a:pPr marL="457200" lvl="1" indent="0">
              <a:buNone/>
            </a:pPr>
            <a:endParaRPr lang="en-US" dirty="0">
              <a:solidFill>
                <a:srgbClr val="FF0000"/>
              </a:solidFill>
            </a:endParaRPr>
          </a:p>
          <a:p>
            <a:pPr marL="57150" indent="0">
              <a:buNone/>
            </a:pPr>
            <a:r>
              <a:rPr lang="en-US" dirty="0" smtClean="0"/>
              <a:t>Read the </a:t>
            </a:r>
            <a:r>
              <a:rPr lang="en-US" b="1" dirty="0" smtClean="0"/>
              <a:t>Process API</a:t>
            </a:r>
            <a:r>
              <a:rPr lang="en-US" dirty="0" smtClean="0"/>
              <a:t> and </a:t>
            </a:r>
            <a:r>
              <a:rPr lang="en-US" b="1" dirty="0" smtClean="0"/>
              <a:t>Direct Execution</a:t>
            </a:r>
            <a:r>
              <a:rPr lang="en-US" dirty="0" smtClean="0"/>
              <a:t> sections of the OSTEP book</a:t>
            </a:r>
            <a:endParaRPr lang="en-US" dirty="0"/>
          </a:p>
          <a:p>
            <a:pPr marL="457200" lvl="1" indent="0">
              <a:buNone/>
            </a:pP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6507B5A5-F0C2-644D-AEA7-E773B6B78F38}" type="slidenum">
              <a:rPr lang="en-US" smtClean="0"/>
              <a:t>65</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782640" y="2333160"/>
              <a:ext cx="5634000" cy="2063880"/>
            </p14:xfrm>
          </p:contentPart>
        </mc:Choice>
        <mc:Fallback>
          <p:pic>
            <p:nvPicPr>
              <p:cNvPr id="5" name="Ink 4"/>
              <p:cNvPicPr/>
              <p:nvPr/>
            </p:nvPicPr>
            <p:blipFill>
              <a:blip r:embed="rId3"/>
              <a:stretch>
                <a:fillRect/>
              </a:stretch>
            </p:blipFill>
            <p:spPr>
              <a:xfrm>
                <a:off x="773280" y="2323800"/>
                <a:ext cx="5652720" cy="2082600"/>
              </a:xfrm>
              <a:prstGeom prst="rect">
                <a:avLst/>
              </a:prstGeom>
            </p:spPr>
          </p:pic>
        </mc:Fallback>
      </mc:AlternateContent>
    </p:spTree>
    <p:extLst>
      <p:ext uri="{BB962C8B-B14F-4D97-AF65-F5344CB8AC3E}">
        <p14:creationId xmlns:p14="http://schemas.microsoft.com/office/powerpoint/2010/main" val="2018707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Future Problem Sets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Auto-grader</a:t>
            </a:r>
          </a:p>
          <a:p>
            <a:pPr marL="457200" lvl="1" indent="0">
              <a:buNone/>
            </a:pPr>
            <a:r>
              <a:rPr lang="en-US" dirty="0" smtClean="0"/>
              <a:t>You’ll be able to confirm that your code behaves as expected before submitting (and can try as many times as you want)</a:t>
            </a:r>
          </a:p>
          <a:p>
            <a:pPr marL="0" indent="0">
              <a:buNone/>
            </a:pPr>
            <a:r>
              <a:rPr lang="en-US" b="1" dirty="0" smtClean="0"/>
              <a:t>Demos</a:t>
            </a:r>
          </a:p>
          <a:p>
            <a:pPr marL="457200" lvl="1" indent="0">
              <a:buNone/>
            </a:pPr>
            <a:r>
              <a:rPr lang="en-US" dirty="0" smtClean="0"/>
              <a:t>All team members will answer questions about design decisions, concepts, how to extend, etc.</a:t>
            </a:r>
          </a:p>
          <a:p>
            <a:pPr marL="0" indent="0">
              <a:buNone/>
            </a:pPr>
            <a:r>
              <a:rPr lang="en-US" b="1" dirty="0" smtClean="0"/>
              <a:t>Teammate Ratings </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1902240" y="2755440"/>
              <a:ext cx="2221200" cy="357840"/>
            </p14:xfrm>
          </p:contentPart>
        </mc:Choice>
        <mc:Fallback>
          <p:pic>
            <p:nvPicPr>
              <p:cNvPr id="5" name="Ink 4"/>
              <p:cNvPicPr/>
              <p:nvPr/>
            </p:nvPicPr>
            <p:blipFill>
              <a:blip r:embed="rId3"/>
              <a:stretch>
                <a:fillRect/>
              </a:stretch>
            </p:blipFill>
            <p:spPr>
              <a:xfrm>
                <a:off x="1892880" y="2746080"/>
                <a:ext cx="2239920" cy="376560"/>
              </a:xfrm>
              <a:prstGeom prst="rect">
                <a:avLst/>
              </a:prstGeom>
            </p:spPr>
          </p:pic>
        </mc:Fallback>
      </mc:AlternateContent>
    </p:spTree>
    <p:extLst>
      <p:ext uri="{BB962C8B-B14F-4D97-AF65-F5344CB8AC3E}">
        <p14:creationId xmlns:p14="http://schemas.microsoft.com/office/powerpoint/2010/main" val="1247996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descr="Screen Shot 2014-01-28 at 9.24.5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r="9664"/>
          <a:stretch/>
        </p:blipFill>
        <p:spPr>
          <a:xfrm>
            <a:off x="3288134" y="132485"/>
            <a:ext cx="5398666" cy="469443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96782" y="1780110"/>
            <a:ext cx="4529221" cy="857250"/>
          </a:xfrm>
          <a:solidFill>
            <a:srgbClr val="FCD5B5">
              <a:alpha val="87000"/>
            </a:srgbClr>
          </a:solidFill>
        </p:spPr>
        <p:txBody>
          <a:bodyPr/>
          <a:lstStyle/>
          <a:p>
            <a:r>
              <a:rPr lang="en-US" dirty="0" smtClean="0"/>
              <a:t>Recording Classes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7</a:t>
            </a:fld>
            <a:endParaRPr lang="en-US"/>
          </a:p>
        </p:txBody>
      </p:sp>
      <p:sp>
        <p:nvSpPr>
          <p:cNvPr id="10" name="TextBox 9"/>
          <p:cNvSpPr txBox="1"/>
          <p:nvPr/>
        </p:nvSpPr>
        <p:spPr>
          <a:xfrm>
            <a:off x="641687" y="3900239"/>
            <a:ext cx="6798305"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dirty="0" smtClean="0"/>
              <a:t>Can’t promise to record everything</a:t>
            </a:r>
          </a:p>
          <a:p>
            <a:r>
              <a:rPr lang="en-US" sz="2000" dirty="0" smtClean="0"/>
              <a:t>Recordings will be (somewhat) edited</a:t>
            </a:r>
          </a:p>
          <a:p>
            <a:r>
              <a:rPr lang="en-US" sz="2000" dirty="0"/>
              <a:t>P</a:t>
            </a:r>
            <a:r>
              <a:rPr lang="en-US" sz="2000" dirty="0" smtClean="0"/>
              <a:t>ress the button in front of you unless you want to be recorded</a:t>
            </a:r>
          </a:p>
        </p:txBody>
      </p:sp>
    </p:spTree>
    <p:extLst>
      <p:ext uri="{BB962C8B-B14F-4D97-AF65-F5344CB8AC3E}">
        <p14:creationId xmlns:p14="http://schemas.microsoft.com/office/powerpoint/2010/main" val="2611206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0742"/>
            <a:ext cx="3392906" cy="857250"/>
          </a:xfrm>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pic>
        <p:nvPicPr>
          <p:cNvPr id="5" name="Picture 4"/>
          <p:cNvPicPr>
            <a:picLocks noChangeAspect="1"/>
          </p:cNvPicPr>
          <p:nvPr/>
        </p:nvPicPr>
        <p:blipFill rotWithShape="1">
          <a:blip r:embed="rId2"/>
          <a:srcRect t="1111" b="765"/>
          <a:stretch/>
        </p:blipFill>
        <p:spPr>
          <a:xfrm>
            <a:off x="4730759" y="1"/>
            <a:ext cx="2819276" cy="5129415"/>
          </a:xfrm>
          <a:prstGeom prst="rect">
            <a:avLst/>
          </a:prstGeom>
        </p:spPr>
      </p:pic>
    </p:spTree>
    <p:extLst>
      <p:ext uri="{BB962C8B-B14F-4D97-AF65-F5344CB8AC3E}">
        <p14:creationId xmlns:p14="http://schemas.microsoft.com/office/powerpoint/2010/main" val="332133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17689</TotalTime>
  <Words>2021</Words>
  <Application>Microsoft Office PowerPoint</Application>
  <PresentationFormat>On-screen Show (16:9)</PresentationFormat>
  <Paragraphs>436</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Class 4: Once Upon a Process</vt:lpstr>
      <vt:lpstr>Plan for Today</vt:lpstr>
      <vt:lpstr>HumanHuman Communication</vt:lpstr>
      <vt:lpstr>Grading</vt:lpstr>
      <vt:lpstr>PowerPoint Presentation</vt:lpstr>
      <vt:lpstr>cs4414 Grading Form</vt:lpstr>
      <vt:lpstr>For Future Problem Sets</vt:lpstr>
      <vt:lpstr>Recording Classes</vt:lpstr>
      <vt:lpstr>Questions</vt:lpstr>
      <vt:lpstr>PowerPoint Presentation</vt:lpstr>
      <vt:lpstr>PowerPoint Presentation</vt:lpstr>
      <vt:lpstr>Quiz</vt:lpstr>
      <vt:lpstr>PowerPoint Presentation</vt:lpstr>
      <vt:lpstr>(Trick) Quiz</vt:lpstr>
      <vt:lpstr>PowerPoint Presentation</vt:lpstr>
      <vt:lpstr>PowerPoint Presentation</vt:lpstr>
      <vt:lpstr>Quiz</vt:lpstr>
      <vt:lpstr>PowerPoint Presentation</vt:lpstr>
      <vt:lpstr>Higher-Order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Rust or Bust?</vt:lpstr>
      <vt:lpstr>PowerPoint Presentation</vt:lpstr>
      <vt:lpstr>But what about the  Lack of Documentation?!</vt:lpstr>
      <vt:lpstr>PowerPoint Presentation</vt:lpstr>
      <vt:lpstr>PowerPoint Presentation</vt:lpstr>
      <vt:lpstr>cs4414 Student    “Professional Amateur Programmer”</vt:lpstr>
      <vt:lpstr>Solving Programming Mysteries</vt:lpstr>
      <vt:lpstr>PowerPoint Presentation</vt:lpstr>
      <vt:lpstr>PowerPoint Presentation</vt:lpstr>
      <vt:lpstr>PowerPoint Presentation</vt:lpstr>
      <vt:lpstr>PowerPoint Presentation</vt:lpstr>
      <vt:lpstr>Recap  Last Class</vt:lpstr>
      <vt:lpstr>Kinds of Processor-Sharing</vt:lpstr>
      <vt:lpstr>PowerPoint Presentation</vt:lpstr>
      <vt:lpstr>Which have preemptive multitasking?</vt:lpstr>
      <vt:lpstr>Which have preemptive multitasking?</vt:lpstr>
      <vt:lpstr>How could I prove it?</vt:lpstr>
      <vt:lpstr>One-line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preemptive multitasking even be possible?!?</vt:lpstr>
      <vt:lpstr>Preemptive (?) Multitasking</vt:lpstr>
      <vt:lpstr>PowerPoint Presentation</vt:lpstr>
      <vt:lpstr>PowerPoint Presentation</vt:lpstr>
      <vt:lpstr>Interrupts</vt:lpstr>
      <vt:lpstr>My MacBook (Ubuntu)</vt:lpstr>
      <vt:lpstr>Timer Interrupts</vt:lpstr>
      <vt:lpstr>Who interrupts the supervisor?</vt:lpstr>
      <vt:lpstr>The supervisor’s supervisor!</vt:lpstr>
      <vt:lpstr>PowerPoint Presentation</vt:lpstr>
      <vt:lpstr>PowerPoint Presentation</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UVaUser</cp:lastModifiedBy>
  <cp:revision>145</cp:revision>
  <cp:lastPrinted>2014-01-28T17:14:12Z</cp:lastPrinted>
  <dcterms:created xsi:type="dcterms:W3CDTF">2013-08-26T17:24:32Z</dcterms:created>
  <dcterms:modified xsi:type="dcterms:W3CDTF">2014-01-28T18:48:39Z</dcterms:modified>
</cp:coreProperties>
</file>