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303" r:id="rId3"/>
    <p:sldId id="324" r:id="rId4"/>
    <p:sldId id="329" r:id="rId5"/>
    <p:sldId id="325" r:id="rId6"/>
    <p:sldId id="327" r:id="rId7"/>
    <p:sldId id="328" r:id="rId8"/>
    <p:sldId id="332" r:id="rId9"/>
    <p:sldId id="333" r:id="rId10"/>
    <p:sldId id="334" r:id="rId11"/>
    <p:sldId id="305" r:id="rId12"/>
    <p:sldId id="326" r:id="rId13"/>
    <p:sldId id="330" r:id="rId14"/>
    <p:sldId id="306" r:id="rId15"/>
    <p:sldId id="335" r:id="rId16"/>
    <p:sldId id="33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22" r:id="rId27"/>
    <p:sldId id="318" r:id="rId28"/>
    <p:sldId id="323" r:id="rId29"/>
    <p:sldId id="319" r:id="rId30"/>
    <p:sldId id="320" r:id="rId31"/>
    <p:sldId id="304" r:id="rId32"/>
    <p:sldId id="338" r:id="rId33"/>
    <p:sldId id="340" r:id="rId3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8D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576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1/30/14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7:32:59.3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4460 6507,'25'-24,"5"12,-30 12,0 0,59-16,-59 16,75-12,39-6,42 4,31-10,50 6,28 1,21-2,9 6,26 5,15-3,20 11,5 2,-10-9,-3-8,-16-6,-12-6,25 1,-1 13,-2 2,-9-3,-12-2,4-2,-7-1,-5 6,-21 14,-30 10,-1-7,-1 4,20 2,0 3,-25-3,-13 10,-5 2,-3 10,7 18,-16 9</inkml:trace>
  <inkml:trace contextRef="#ctx0" brushRef="#br0" timeOffset="28802">1952 9707,'40'-7,"4"-8,-44 15,45-18,5-2,14-3,42 13,64 30,71 20,33 14,-10-10,-37-33,-3-1,-2-3,-12-8,-31-19,-22-5,-4 12,13 18,22 27,22 26,-10-17,-22-28,-13-31,-11-34,8-14,24 24,35 40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7:57:38.0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10752 2623,'90'-49,"-17"6,16 1,12 8,16 17,23 13,12 29,33 25,11 21,-22 17,-67 5,-61 11,-16 38,-15 34,-12 34,-21 24,-38 21,-41 21,-30 29,-28 32,-8 33,-25 15,-12 11,-11-3,-23-13,-15-22,-16-40,9-56,-10-59,-2-79,7-68,41-58,18-60,26-52,19-51,29-49,37-44,34-36,40-33,50-8,63 13,54-4,29 1,17-6,-8-5,-2 4,-8 12,-23 23,-22 16,-4 11,8 20,42 65,79 80,75 74,63 64,7 57,-5 57</inkml:trace>
  <inkml:trace contextRef="#ctx0" brushRef="#br0" timeOffset="1427">9239 7418,'11'-5,"-53"6,42-1,0 0,-63 21,63-21,-93 37,-14 8,-36 11,-24 6,-35-1,-37-3,-36-6,-23-16,-60-13,-7-15,-40-4,30-5,27-8,52-6,54 9,59-1,78-15,79 10,49-13,61 3,56-10,20 3,-5 7,-17 0,-14 2,-19-8,-10-1,-22 5,-36 14,-36 11,-39 15,-52 9,-34 13,-14 8,3 5,29 10,60 2,57 11,51 19,34 20,6 7,9 11</inkml:trace>
  <inkml:trace contextRef="#ctx0" brushRef="#br0" timeOffset="2752">3626 7672,'48'-16,"21"10,-69 6,100-3,23 2,33 13,29 17,-17 20,-45 0,-41 9,-33 5,-25 5,-31 7,-38 2,-36-14,-11-6,-8-15,-11-14,-10 0,-26-19,-21-15,-29-15,-9-16,-5-31,13-2,18 4,44 4,47 12,63-2,68-12,97-5,99 34,81 10,35 30,-31 33</inkml:trace>
  <inkml:trace contextRef="#ctx0" brushRef="#br0" timeOffset="3512">4237 8082,'-3'-4,"-11"0,14 4,0 0,-19-7,19 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7:58:41.3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12070 2597,'72'4,"15"8,10 10,11 5,24 21,33 11,25-3,15-18,-15-24,-19-42,-20-34,-7-21,10 11,61 37,56 52,45 32,1 2,-3-8,-18-22,-15-28,-6-17,-3-6,0 5,-8 12,-3 7,0 8,-5 7,-3-4,-11-5,-10-6,2-3,-2 10,2-4,-3-1,3-2,41 9,-6 19,1-10,-32-17,-8-5,-5 7,10-12,-1 16,3-6,-16 12,-13-13,-12 2,-18 14</inkml:trace>
  <inkml:trace contextRef="#ctx0" brushRef="#br0" timeOffset="3535">11776 4493,'-5'-12,"0"5,5 7,0 0,0 0,0 0,0 0,-11-5,11 5,0 0,0 0,0 0,-23-4,23 4,0 0,0 0,-36-4,36 4,0 0,-46 0,46 0,-51 8,-4 14,5 16,-1 15,4 15,-2 30,-10 3,6 7,11 6,18 13,36 19,41 22,34-2,21-16,27-20,3-21,-11-38,-35-45</inkml:trace>
  <inkml:trace contextRef="#ctx0" brushRef="#br0" timeOffset="11180">16996 6070,'-10'-11,"-35"-11,45 22,-78-18,-34 8,-33-3,-27 11,-30 2,-25-8,-11 6,-5 8,1 1,-9 4,-22-12,-10-9,-9 0,4-1,15 6,12-2,7 2,19-7,15 2,25 3,38 10</inkml:trace>
  <inkml:trace contextRef="#ctx0" brushRef="#br0" timeOffset="12519">16399 6012,'38'-1,"-16"-9,-22 10,0 0,34-14,-34 14,46-3,-3-4,6 11,13 13,4 10,14 28,13 16,-1 21,-3 14,-16 11,-32-1,-19-3,-20-8,-9-5,-11-15,0-14,-12-18,-2-16,9-24,16-7,21-7,14-4,10-5,18-6,1-19,-1-1,-3 9,-3 7,-3 6,-20 3,-21 11,-9 7,-8 31,-16 1,-8 3,-5-9,-9 2,13-21,-7-10,0-28,1-16,-4-5,3-20,-14 7,15 1,16 6,3 10</inkml:trace>
  <inkml:trace contextRef="#ctx0" brushRef="#br0" timeOffset="20936">17642 7446,'2'-5,"2"1,-4 4,0 0,0 0,0 0,6 0,-6 0,0 0,0 0,11 7,-11-7,0 0,19 11,-19-11,27 16,10 7,-37-23,41 27,10 11,3 8,9 6,-3 18,8-2,-19 0,6 3,-15 7,-11 2,-6 3,-12-16,-6-12,2-20,-12-11,1-14,2-9,5-6,7-9,7-3,4-1,7-16,5-1,-2 15,-9 6,-6 10,-11 13,-4 29,-13 12,-5-9,-16-10,-12-8,-13-28,-48-58,-22-31,5 21,44 28,31 21</inkml:trace>
  <inkml:trace contextRef="#ctx0" brushRef="#br0" timeOffset="24113">13379 8957,'-120'-14,"2"3,-7 2,7 6,11 3,15 1,24 4</inkml:trace>
  <inkml:trace contextRef="#ctx0" brushRef="#br0" timeOffset="25718">17286 9754,'-41'2,"-13"-1,54-1,-61-3,-11-4,0-3,17 4,28 13,5 2,-5-5,-21-2,-11-11,-9-9,-19-9,-6-2,-4 7,-1 10,-4 7,-8 8,-8 3,-12 3,-7 1,-10-2,-1 0,-3-7,-4-2,-4 0,-8-3,2 3,-6 5,-10 3,-10-8,0-2,-1-2,-1-7,-1-5,6-3,-3 3,1 10,-1 1,16 4</inkml:trace>
  <inkml:trace contextRef="#ctx0" brushRef="#br0" timeOffset="35883">10999 8688,'2'-1,"-1"-1,-1 2,0 0,0 0,0 0,2 1,-2-1,0 0,0 0,19 18,-19-18,0 0,55 62,-55-62,89 89,31 14,0-6,1-7,-18-15,-29-15,-32-15,-28-23,-15-20,-13-23,-21-43,-16-15,-9-6,6 19,36 32,21 26,18 23,24 42,17 13,-13-6,-21-4,-28-11,-26-1,-27-2,-4-9,0-5,-3-17,-18-17</inkml:trace>
  <inkml:trace contextRef="#ctx0" brushRef="#br0" timeOffset="36750">11093 10040,'0'6,"18"-1,-18-5,0 0,0 0,0 0,26-4,-26 4,0 0,0 0,33-14,-33 14,0 0,41-35,-41 35,51-58,14-14,9-14,-9 3,-4 36,-22 30,-6 15,-20 18,-15 32,-11 20,-10 17,1-9,5-18,13-28,4-29,11-32,1-45,0-24,9 3,-16 36,-12 30,-26 6,-25 8,-8 14,-15 13,0 3</inkml:trace>
  <inkml:trace contextRef="#ctx0" brushRef="#br0" timeOffset="38200">9845 8465,'-2'-6,"1"7,1-1,0 0,0 0,4 18,-4-18,0 0,18 57,-18-57,27 81,-1 17,-12-11,-5-16,-7-28,-2-32</inkml:trace>
  <inkml:trace contextRef="#ctx0" brushRef="#br0" timeOffset="38545">9999 8634,'25'-11,"-20"21,-5-10,0 0,0 0,0 0,1 21,-1-21,0 0,0 0,1 36,-1-36,0 0,-13 38,13-38,-12 45,-1-4,14-13,12-7,10-5,6 3,-1 4,1 5,-10-6,-10-6,-11-7</inkml:trace>
  <inkml:trace contextRef="#ctx0" brushRef="#br0" timeOffset="38847">10157 8878,'42'-40,"-4"8,-38 32,24-40,-19 9,-10 15,-18 8,-11 11,3 18,20 13,8 4,10 3,19-4</inkml:trace>
  <inkml:trace contextRef="#ctx0" brushRef="#br0" timeOffset="39074">10397 8877,'-7'-20,"-11"-11,18 31,0 0,0 0,-17-30,17 30,0 0,-19-36,19 36,-4-25,16-1,-4 12,0 3</inkml:trace>
  <inkml:trace contextRef="#ctx0" brushRef="#br0" timeOffset="39422">10427 8677,'8'11,"-7"17,-1-28,0 0,0 0,0 0,0 0,6 32,-6-32,0 0,0 0,0 0,-7 31,7-31,0 0,0 0,-2 19,2-19,0 0,-2 2,2-2,1-15,-2-24,1 39,0 0,0 0,0 0,0 0,0 0,0 0,0 0,-4-47,4 47,0 0,0 0,0 0,0 0,0 0,0 0,10-43,-10 43,0 0,0 0,0 0,0 0,0 0,19-24,-19 24,0 0,0 0,0 0,0 0,26-2,-26 2,0 0,0 0,0 0,27 19,-27-19,0 0,0 0,27 39,-27-39,0 0,8 39,-8-39,5 39,-5-8</inkml:trace>
  <inkml:trace contextRef="#ctx0" brushRef="#br0" timeOffset="39877">10568 8680,'12'-9,"1"-7,-13 16,0 0,0 0,0 0,0 0,0 0,18-27,-18 27,0 0,0 0,0 0,0 0,13-26,-13 26,0 0,0 0,0 0,-4-25,4 25,0 0,0 0,-14-15,14 15,0 0,-23-9,23 9,-21 5,16 15,5-20,0 0,0 0,0 0,0 0,0 0,0 0,-4 33,4-33,0 0,0 0,0 0,0 0,0 0,11 37,-11-37,0 0,0 0,0 0,0 0,23 34,-23-34,0 0,0 0,0 0,37 26,-37-26,0 0,0 0,38 8,-38-8,0 0,27-15,-27 15</inkml:trace>
  <inkml:trace contextRef="#ctx0" brushRef="#br0" timeOffset="40095">10554 8204,'-12'-13,"19"24,-7-11,0 0,31 55,-31-55,38 77,-2 7,3 4,2-8,-1-8</inkml:trace>
  <inkml:trace contextRef="#ctx0" brushRef="#br0" timeOffset="40728">10135 10026,'19'25,"0"19,-19-44,26 53,-1-8,0-18,2-18,1-15,-5-17,-17-18,-4-22,-12 3,12 26</inkml:trace>
  <inkml:trace contextRef="#ctx0" brushRef="#br0" timeOffset="41106">10441 9928,'-16'12,"-5"9,21-21,0 0,0 0,0 0,-15 29,15-29,0 0,0 0,-20 23,20-23,0 0,-7 11,7-11,4 3,16-4,-20 1,0 0,0 0,0 0,30-2,-30 2,0 0,0 0,30 7,-30-7,0 0,30 23,-30-23,21 35,-15 3,-19-8,-22-10,-7-10,13-10,18-11</inkml:trace>
  <inkml:trace contextRef="#ctx0" brushRef="#br0" timeOffset="41424">10537 10109,'26'-11,"-11"-11,-15 22,0 0,17-39,-17 39,11-54,-17 8,-6 13,-4 15,3 19,-5 12,1 12,7 8,7 5,13-1,16-10,21-6,2-18</inkml:trace>
  <inkml:trace contextRef="#ctx0" brushRef="#br0" timeOffset="41592">10746 10072,'10'-8,"-9"-10,-1 18,0 0,0 0,-16-36,16 36,0 0,0-38,0 38,3-47,24 1,2 9,9 18</inkml:trace>
  <inkml:trace contextRef="#ctx0" brushRef="#br0" timeOffset="55205">16879 12005,'-27'3,"-8"-2,35-1,0 0,-49 0,49 0,-57 2,-7 0,-17-2,-18 0,-22-7,-11-2,-8-3,8 9,5 11,-3 5,7 1,-19-5,-10-10,0-14,-25-12,8-7,-17 1,10 11,18 13,1 7,-9 6,-15 0,-14-5,-13-4,5-5,6-8,2 1,8 4,23 5,39 1</inkml:trace>
  <inkml:trace contextRef="#ctx0" brushRef="#br0" timeOffset="56376">14582 11196,'32'-3,"16"-1,-48 4,69 1,16-4,20 3,18 4,19-2,14 1,21 5,14-5,9 4,7-1,3 4,26-3,-9 3,3-1,-11-3,-5-7,-6 1,-4 3,-11-2,11-5,-1 7,0-3,-8 4,-16-4,16-4,-8-4,-4-1,9-2,-6-1,-5-2,17 6,3 5,2 7,-7 1,-13-10,-16 6,-10 4,-20 9</inkml:trace>
  <inkml:trace contextRef="#ctx0" brushRef="#br0" timeOffset="75142">15783 12771,'-10'9,"-5"-9,15 0,0 0,0 0,-28-15,28 15,0 0,-51-30,51 30,-72-49,-7-17,-1-11,3-6,26 5,26 18,16 25,21 9,7 15,-1 11,0 3,-3 0,-7-2,-4-1,4 5,16 29,23 26,7-5,-9-14,-21-23,-27-20,-37-31,-34-31,-17-9,15 22,7 31,22 35,0 33,3 30,8 6,23-3,31-10</inkml:trace>
  <inkml:trace contextRef="#ctx0" brushRef="#br0" timeOffset="76062">16524 12744,'11'25,"1"37,-12-62,1 80,-13 7,-11-14,17-14,13-17,10-29,-5-24</inkml:trace>
  <inkml:trace contextRef="#ctx0" brushRef="#br0" timeOffset="77230">16495 12733,'27'11,"19"-3,-46-8,0 0,49-2,-49 2,59-4,14-3,21-5,9-6,21 3,23 12,26 9,12 7,21-9,-13 5,19-10,4 2,10 1,21 4,-9 10,-14-4,-31-2,-15-5,-19-4,-26 5,-27-9,-45 6,-22-4,-31 1,-9 9,-9 21,4 6,-2 24,5 10,9 10,6 3,-3-4,-9-20,-9-16,-10-7,-12-17,-12-11,-21-2,-5-3,-20 4,-19 4,-23-6,-25-9,-22-9,-3 5,-8 13,0-2,-34 4,11-14,-10 0,13 0,4-6,5-3,6 2,19-5,8 4,21 2,15 3,23 0,17-5,15-3</inkml:trace>
  <inkml:trace contextRef="#ctx0" brushRef="#br0" timeOffset="78006">20811 12920,'-17'-8,"-10"-5,27 13,0 0,0 0,-30 2,30-2,0 0,-52 21,52-21,-45 17,-4 18,24 4,14 7,31 1,21 1,4-12,0-10,-2-13,-5-13</inkml:trace>
  <inkml:trace contextRef="#ctx0" brushRef="#br0" timeOffset="78630">20931 13276,'9'-12,"0"-18,-9 30,0 0,0 0,5-30,-5 30,0 0,14-56,-14 56,-2-58,11-16,6 5,-14 39,10 18,1 11,8 14,-4 15,-4 5,-6-5,-3 11,4-7,0-14,-9-4,-34-4,-25-5,10-1,16 14,30 3,22 2,17-4,18 10,24 11,8 10,-10-5,-28-12,-16-12,-27-21</inkml:trace>
  <inkml:trace contextRef="#ctx0" brushRef="#br0" timeOffset="79106">21583 13081,'-5'-16,"-25"-9,30 25,0 0,-41-14,41 14,-53-3,-6 10,8 21,27 18,34 11,31 5,18-19,92-28,-83-60,-37-16,-60 7,-26-2</inkml:trace>
  <inkml:trace contextRef="#ctx0" brushRef="#br0" timeOffset="81944">21923 12501,'0'-2,"-14"1,14 1,0 0,0 0,-21 9,21-9,0 0,-42 39,42-39,-53 43,-4 13,9 8,20-5,5-12,29-15,2-20,12-7,0-9,7-11,0-13,-5 6,11 8,-12 14,-7 19,-16 12,-10-16,-14-12,-6-2,-5-8,-14-11,1-5,19-3,4-23,14 2,26 2,1 6</inkml:trace>
  <inkml:trace contextRef="#ctx0" brushRef="#br0" timeOffset="82481">22326 12419,'-24'-13,"-16"11,40 2,0 0,-44 12,44-12,-49 27,13-13,20 20,32-9,17-8,15-3,9-3,-17 12,-21 9,-15-2,-32-18,-29-5,-7-18,16-9</inkml:trace>
  <inkml:trace contextRef="#ctx0" brushRef="#br0" timeOffset="82813">22450 12538,'5'0,"-11"6,6-6,0 0,0 0,0 0,-24 23,24-23,0 0,0 0,-22 23,22-23,0 0,-7 56,7-56,14 38,18-10,7-24,-3-37,-24-9,-18-22,-23 25,-1 9,13 20</inkml:trace>
  <inkml:trace contextRef="#ctx0" brushRef="#br0" timeOffset="83157">22784 12280,'1'-27,"-24"9,23 18,0 0,0 0,-30-5,30 5,0 0,-45 8,45-8,-50 17,19 32,19 19,32 8,9-1,-4-15,-15-15,-2-30</inkml:trace>
  <inkml:trace contextRef="#ctx0" brushRef="#br0" timeOffset="83308">22678 12534,'-5'1,"-11"5,16-6,0 0,0 0,0 0,-27 10,27-10,0 0,0 0,-42 12,42-12,0 0,-30 3,30-3</inkml:trace>
  <inkml:trace contextRef="#ctx0" brushRef="#br0" timeOffset="83542">22917 12306,'16'35,"-16"21,0-56,-7 83,-4 3,-2-14,11-30</inkml:trace>
  <inkml:trace contextRef="#ctx0" brushRef="#br0" timeOffset="83719">22909 12541,'-3'-3,"-24"3,27 0,0 0,0 0,-29 2,29-2,0 0,-42 8,42-8,-37 16,28-1</inkml:trace>
  <inkml:trace contextRef="#ctx0" brushRef="#br0" timeOffset="84170">22972 12496,'25'15,"-18"-1,-7-14,0 0,22 54,-22-54,14 47,6-9,-2-20,-6-17,-2-18,-1-32,-2 11,-7 13,4 23,16 31,9 7,1 2,1-10,3-30,-13-20,-4-20,-15-2,5 7,7 6,5 23</inkml:trace>
  <inkml:trace contextRef="#ctx0" brushRef="#br0" timeOffset="84482">23534 12553,'11'0,"-16"-8,5 8,0 0,0 0,0 0,-19-13,19 13,0 0,0 0,-24-5,24 5,0 0,-25 22,25-22,-17 26,10 34,7-60,9 33,18-5,-3-21,-2-15,-9-34,2 11,-10 7,6 9,1 19</inkml:trace>
  <inkml:trace contextRef="#ctx0" brushRef="#br0" timeOffset="85022">23645 12703,'7'-16,"-5"-9,-2 25,0 0,0 0,3-34,-3 34,0 0,10-35,-10 35,0-33,11 12,6 1,4 5,1 16,6 12,-12-4,1 1,-6 1,4 1,0-7,0-8,14-10,9-14,-12 17,-17-4,-16-10,-19 13,-4 24,3 10,5 19,34 9,11 4,5-12,4-10</inkml:trace>
  <inkml:trace contextRef="#ctx0" brushRef="#br0" timeOffset="85629">22607 12991,'20'-21,"-38"-5,18 26,0 0,0 0,0 0,-26-6,26 6,0 0,0 0,-47 9,47-9,0 0,-48 13,48-13,-41 32,32-12,10-4,25 0,4-6,2 6,-4 6,-15 15,-45 9,-8-46,5-9,16-22</inkml:trace>
  <inkml:trace contextRef="#ctx0" brushRef="#br0" timeOffset="85824">22647 13003,'13'10,"-7"19,-6-29,0 0,0 0,0 0,5 39,-5-39,0 0,0 0,-2 48,2-48,0 0,2 4,-2-4</inkml:trace>
  <inkml:trace contextRef="#ctx0" brushRef="#br0" timeOffset="85956">22643 12925,'9'-18,"7"4,-16 14,0 0,0 0,25 1,-25-1,0 0,25 10,-25-10</inkml:trace>
  <inkml:trace contextRef="#ctx0" brushRef="#br0" timeOffset="86421">22794 13024,'-1'34,"-10"-10,14-9,0-9,8-5,2-21,10-5,-15 3,1 12,3 14,3 17,-9-4,-5-6,3-4,1-10,6-11,6-14,3-2,-2 27,-1 20,-10 20,-7 4,-3-15,-5-16,9-12</inkml:trace>
  <inkml:trace contextRef="#ctx0" brushRef="#br0" timeOffset="86659">23049 12964,'13'3,"-2"17,-11-20,0 0,0 0,6 59,-6-59,0 0,14 38,-14-38,9 44,8-21,5-19,5-25,-12-7,-1-28,-14 20</inkml:trace>
  <inkml:trace contextRef="#ctx0" brushRef="#br0" timeOffset="86896">23250 12747,'6'4,"2"17,-8-21,0 0,0 0,1 42,-1-42,0 0,-3 59,3-59,-7 75,4 1,4-14,-4-11,14-33</inkml:trace>
  <inkml:trace contextRef="#ctx0" brushRef="#br0" timeOffset="87285">23409 13014,'8'-14,"-11"6,3 8,0 0,0 0,0 0,-15-4,15 4,0 0,0 0,-26 10,26-10,0 0,-21 28,21-28,-24 39,19 0,5-39,0 0,0 0,0 0,0 0,0 0,0 0,0 0,0 0,0 0,3 13,-3-13,0 0,0 0,0 0,0 0,0 0,0 0,0 0,0 0,16 6,-16-6,0 0,0 0,0 0,0 0,0 0,0 0,0 0,20-5,-20 5,0 0,0 0,0 0,0 0,0 0,0 0,23-21,-23 21,0 0,0 0,0 0,0 0,0 0,21-29,-21 29,0 0,0 0,0 0,0 0,12-9,-12 9,0 0,0 0,0 0,6 4,-6-4,0 0,0 0,11 25,-11-25,0 0,0 31,0-31,-2 30,3-12,-1-14,-1-22</inkml:trace>
  <inkml:trace contextRef="#ctx0" brushRef="#br0" timeOffset="87493">23535 12822,'11'-2,"-2"27,-9-25,0 0,2 62,-2-62,5 72,-7-3,-10 1,12-19,-2-37</inkml:trace>
  <inkml:trace contextRef="#ctx0" brushRef="#br0" timeOffset="87661">23584 13067,'-3'-15,"-7"11,10 4,0 0,0 0,0 0,0 0,-21-2,21 2,0 0,0 0,0 0,-34 7,34-7,0 0,0 0,-28 17,28-17,0 0,-16 15,16-15,-1 11</inkml:trace>
  <inkml:trace contextRef="#ctx0" brushRef="#br0" timeOffset="87865">23663 13007,'15'7,"-5"33,-10-40,0 0,0 0,6 45,-6-45,0 0,5 35,-5-35,-5 36,-5-25</inkml:trace>
  <inkml:trace contextRef="#ctx0" brushRef="#br0" timeOffset="88029">23667 12968,'9'-26,"8"12,-17 14,0 0,0 0,0 0,13-5,-13 5,0 0,0 0,7 0,-7 0,0 0,7 3,-7-3</inkml:trace>
  <inkml:trace contextRef="#ctx0" brushRef="#br0" timeOffset="88373">23838 13000,'0'2,"-10"10,1 25,6-2,0 12,13-12,6-24,-1-13,6-19,-17-23,-10 14,-2 0,-5 13,1 9,12 9,18 6,6-16</inkml:trace>
  <inkml:trace contextRef="#ctx0" brushRef="#br0" timeOffset="88659">23942 13009,'32'-7,"-2"17,-30-10,0 0,0 0,0 0,19 31,-19-31,0 0,0 0,13 35,-13-35,0 0,0 24,0-24,-2 31,1-17,1-13,6-12,-2-27,4 16,25 7,3 20,8 32,-8 16,-5-2,-23-14</inkml:trace>
  <inkml:trace contextRef="#ctx0" brushRef="#br0" timeOffset="109837">21751 13476,'-14'3,"-7"-1,21-2,0 0,0 0,-29 6,29-6,0 0,-48 16,48-16,-50 14,-15 1,-5-7,-4 1,20-9,-9 0,2 0,10-6,-5 1,0 0,-1-3,-5-3,5 2,11 4</inkml:trace>
  <inkml:trace contextRef="#ctx0" brushRef="#br0" timeOffset="122437">13054 5903,'-2'-22,"0"15,2 7,0 0,0 0,0 0,2 5,-2-5,0 0,0 0,10 40,-10-40,0 0,20 63,-20-63,29 96,8 20,-18-3,-3-12,-12-18,-5-20,-2-27</inkml:trace>
  <inkml:trace contextRef="#ctx0" brushRef="#br0" timeOffset="122808">13220 5936,'-20'55,"2"19,18-74,5 91,17 12,13-3,-10-19,-12-25,-13-22,-21-18</inkml:trace>
  <inkml:trace contextRef="#ctx0" brushRef="#br0" timeOffset="123318">13217 5940,'58'52,"-2"-5,-22-10,-15-12,-13-9,-20-12,-27-24,-22-20,3-2,27 16,11 12,-1 17,-9 26,-15 18,-1-6,-4-12,4-11</inkml:trace>
  <inkml:trace contextRef="#ctx0" brushRef="#br0" timeOffset="143585">19661 13043,'10'65,"-6"28,9-9,-9-13,9-26,-11-17,-3-16</inkml:trace>
  <inkml:trace contextRef="#ctx0" brushRef="#br0" timeOffset="144215">19830 13145,'27'-13,"-10"4,-17 9,0 0,0 0,0 0,12-3,-12 3,0 0,0 0,6-1,-6 1,0 0,1 0,-1 0,-4 2</inkml:trace>
  <inkml:trace contextRef="#ctx0" brushRef="#br0" timeOffset="144394">20046 13116,'19'-3,"-6"-12,-6 7,-7 0</inkml:trace>
  <inkml:trace contextRef="#ctx0" brushRef="#br0" timeOffset="160691">21296 8082,'2'-20,"2"9,-4 11,0 0,0 0,0 0,0 0,0 0,11-6,-11 6,0 0,0 0,0 0,0 0,16 2,-16-2,0 0,0 0,0 0,25 13,-25-13,0 0,0 0,29 22,-29-22,0 0,31 26,-31-26,37 44,4 8,-5 20,8 23,10 16,-8 4,-16 17,0 15,-14 26,-13-1,-16 7,-19-21,-15-15,-3-1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8:01:51.8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4513 4531,'23'-18,"-25"-4,2 22,0 0,0 0,-29-24,29 24,0 0,-45-12,45 12,-71-9,-13 11,-19 12,-29 1,-31-6,-13-6,-15 10,-52-10,17 9,3-7,11 13,9-9,20 4,30 4,52-2</inkml:trace>
  <inkml:trace contextRef="#ctx0" brushRef="#br0" timeOffset="859">3299 9190,'13'-8,"-24"11,11-3,0 0,0 0,-33-6,33 6,0 0,-46-1,46 1,-63 2,-29-13,-20 22,-35-16,-18 4,-18-2,-7-10,-4-5,-8-4,12 24,32 11</inkml:trace>
  <inkml:trace contextRef="#ctx0" brushRef="#br0" timeOffset="8000">13741 7804,'138'12,"73"36,25 1,-38-32,-16-25,15-14,23-17,2-20,11-10,26 42,52 46,50 52,-3 0,-29-25,-33-37,-4-33,0-28,2-12,-1 6,2 26,35 38,-1 35,-12-17,-27-14,-12-2,1-14,0 3,-9 3,18-15,-36 16,9 19,-19 2,-44-12,-33-35,-11 12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8:03:17.0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16930 7090,'0'-1,"-3"7,3-6,0 0,0 0,-13 24,13-24,0 0,-3 39,3-39,8 75,3 14,20 21,-11 11,-1-9,-20-8,2-26,-1-19,10-33</inkml:trace>
  <inkml:trace contextRef="#ctx0" brushRef="#br0" timeOffset="735">17684 7782,'16'64,"-6"3,-10-67,8 66,-3-8,-3-21,-4-6,-5-21,-3-11,-14-22,3-24,0-18,5-17,19-19,24 19,22 36,5 36,6 44,-10 28,-21 17,-26-15,-16-25,-36-21,-18-19,-1-4,18-5,23 0</inkml:trace>
  <inkml:trace contextRef="#ctx0" brushRef="#br0" timeOffset="1313">17923 7928,'22'0,"-9"-1,-13 1,0 0,0 0,0 0,17 0,-17 0,0 0,0 0,26-4,-26 4,0 0,29-13,-29 13,30-20,8-15,-15-12,-20 11,-16-3,-11 18,-4 14,5 26,10 17,18 27,11-3,15-13,10-6,8-19,7-20,-16-5,-2-7,-15-6,-19-1,-9-17,-3-10,29 5,13 1,8 8,13 5</inkml:trace>
  <inkml:trace contextRef="#ctx0" brushRef="#br0" timeOffset="1669">19031 7216,'4'25,"2"49,-6-74,5 118,7 7,8 9,-13-13,0-27,-12-29</inkml:trace>
  <inkml:trace contextRef="#ctx0" brushRef="#br0" timeOffset="1883">19091 7806,'-5'-9,"-43"-7,48 16,0 0,-71-20,71 20,-95-26,36 14,32 13,22 15,34 5</inkml:trace>
  <inkml:trace contextRef="#ctx0" brushRef="#br0" timeOffset="2295">19313 7783,'12'-9,"-41"-18,29 27,0 0,0 0,0 0,-47-13,47 13,0 0,0 0,-35 9,35-9,0 0,-31 41,31-41,-5 59,33 5,6-13,12-28,-5-40,-17-16,0-11,-24 12,7 26,9 43,6 15,-3 0,1-3,2-17,-7-31,-5-45</inkml:trace>
  <inkml:trace contextRef="#ctx0" brushRef="#br0" timeOffset="2842">19663 7219,'-3'11,"6"43,-3-54,2 87,14 29,-8 21,-3-11,6-17,0-42,6-37,-4-25,4-36,2-20,13-16,1 10,4 43,5 53,-9 27,-32 15,-24-7,-18-34,-26-21,-20-39,0-17,28-6,40-15</inkml:trace>
  <inkml:trace contextRef="#ctx0" brushRef="#br0" timeOffset="3218">20030 7081,'25'-26,"19"11,-44 15,0 0,54 2,-54-2,72 11,3 14,-7 12,-26-6,-38 7,-29-6,-45 8,-11 0,14 3,30 12</inkml:trace>
  <inkml:trace contextRef="#ctx0" brushRef="#br0" timeOffset="3385">20377 7832,'10'10,"-22"-25,12 15,0 0,0 0,0 0,-14-24,14 24,0 0,0 0,-3-17,3 17,0 0,0-6,0 6</inkml:trace>
  <inkml:trace contextRef="#ctx0" brushRef="#br0" timeOffset="47266">15826 7335,'-2'1,"-5"23,7-24,0 0,11 86,-11-86,18 140,3 21,-18-32,-11-36,8-49,6-32,5-30</inkml:trace>
  <inkml:trace contextRef="#ctx0" brushRef="#br0" timeOffset="47507">16127 7772,'-6'9,"-53"2,59-11,-106-1,-33 2,8 7,10 2,14-8,2-4</inkml:trace>
  <inkml:trace contextRef="#ctx0" brushRef="#br0" timeOffset="49503">14552 7341,'22'-10,"-24"3,2 7,0 0,0 0,-36-11,36 11,0 0,-83-17,83 17,-123-12,-8 31,6 45,30 74,65 48,72 15,70-21,50-49,14-85,-14-63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8:05:23.1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21352 8377,'-23'-18,"-23"-11,46 29,-52-52,3 7,11 35,-6 4,-9 17,-6-2,-26 9,0-17,-20-3,-11-21,-5 9,30 38,12 37,-12-15,-56-51,-38-21</inkml:trace>
  <inkml:trace contextRef="#ctx0" brushRef="#br0" timeOffset="882">16789 8234,'28'-2,"-24"-2,-4 4,0 0,0 0,0 0,-15 4,15-4,0 0,0 0,-41 2,41-2,0 0,-75 15,75-15,-111 9,-41-1,-30 5,-20 2,-17-13,0-12,-4-8,20 5,4 2,4 8,-14 3,-5 2,4-10,13 3,32 1</inkml:trace>
  <inkml:trace contextRef="#ctx0" brushRef="#br0" timeOffset="4789">20907 3701,'38'-30,"-21"17,-17 13,0 0,21-19,-21 19,32-23,3 11,14 6,40 18,34 23,32 32,9 40,-19 31,-13 28,-2 33,-44 33,-42 11,-51-7,-53-32,-34-43,-50-33,-47-49,-51-78,-18-72,-6-67,27-65,44-28,73-10,71 19,69 3,80 19,62 26,47 28,58 43,30 39,2 66,-8 71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8:06:13.6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19553 13328,'139'-2,"6"-28,0 11,10 7,7-16,-2-25,16-14,2 13,22 33,17 19,0 23,7-2,-10-2,-9-11,-9-24,6 6,-9 4,-3 6,-4-1,-8-6,-11-12,0-23,-12 6,3 46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8:06:39.2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3558 1435,'2'0,"-5"1,3-1,0 0,0 0,-24 16,24-16,0 0,-37 24,37-24,-50 35,2 27,-4 33,21 32,0 50,4 23,4 25,11-8,2 53,16-31,10 2,27-9,2-37,14-53,10-34,-4-56,-5-10</inkml:trace>
  <inkml:trace contextRef="#ctx0" brushRef="#br0" timeOffset="868">4943 2568,'-14'5,"-6"-3,20-2,0 0,0 0,0 0,-25-5,25 5,0 0,0 0,-23 0,23 0,0 0,-33 10,33-10,-61 27,-8-11,-18-10,-19-2,12-24,-9 11,14-3,-23-3,3-1,-8 11,24-5,-2 15,17-13</inkml:trace>
  <inkml:trace contextRef="#ctx0" brushRef="#br0" timeOffset="15673">16706 2153,'9'7,"-10"-6,1-1,0 0,0 0,0 0,-4 6,4-6,0 0,0 0,-8 8,8-8,0 0,-19 12,19-12,-28 11,-12 0,40-11,-46 6,-15-8,-10 4,-9-8,-9-3,-7-2,-10 6,8 5,0 8,-14-4,4-9,5-2,17 0,15 4,14 10,10-1,-6 4</inkml:trace>
  <inkml:trace contextRef="#ctx0" brushRef="#br0" timeOffset="20095">19007 2911,'13'-13,"11"-10,-24 23,0 0,0 0,0 0,16-19,-16 19,0 0,0 0,19-12,-19 12,0 0,21-12,-21 12,27-3,17 30,3 9,10 40,1 11,2 32,-8 22,-26 14,-48 13,-15-19,-14 24,-16-3,16 2,-9-4,-23-46,-29-39,-15-37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8:07:11.3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6978 10038,'6'-7,"7"-2,-13 9,0 0,0 0,43-10,-43 10,0 0,56-8,-56 8,81 5,8 0,8 2,27-4,1 1,-16 8,-22 2,-24-5,-26-4,-27-5,-24-10</inkml:trace>
  <inkml:trace contextRef="#ctx0" brushRef="#br0" timeOffset="366">7620 9819,'45'10,"9"10,-54-20,85 31,25 9,-16 10,-14 7,-40-2,-43-9,-49-4,-41-9,-28-14,21-2,20-10,29 6,23 4</inkml:trace>
  <inkml:trace contextRef="#ctx0" brushRef="#br0" timeOffset="2286">5104 11186,'21'83,"24"28,-13 5,-8-29,-1-21,-8-25,-9-26,-6-17,7-38,22-25,-1-4,2 33,-24 34,-20 34,-29 12,-39-10,-35-7,22-15,39-19,37-10</inkml:trace>
  <inkml:trace contextRef="#ctx0" brushRef="#br0" timeOffset="3033">8099 11337,'26'86,"-9"19,1-7,-5-23,-3-30,-1-24,-4-20,0-21,21-21,10-3,3 18,-4 21,-3 33,-4 32,-27 2,-26-16,-31-32,-17-36,-9-41,19-1,24 10,16 8,25 19,15 10</inkml:trace>
  <inkml:trace contextRef="#ctx0" brushRef="#br0" timeOffset="3841">11022 11343,'10'25,"8"27,-18-52,33 78,-15 13,-2 3,-10-18,4-24,-1-22,-3-21,-1-17,8-31,15-22,7-5,-10 27,-13 27,-9 15,-6 29,-21 15,-30-11,-21-17,-2-19,6-20,0-21,-2-13,23 1,28 4</inkml:trace>
  <inkml:trace contextRef="#ctx0" brushRef="#br0" timeOffset="4707">12691 11259,'15'-17,"-4"10,-11 7,0 0,0 0,19 16,-19-16,0 0,33 43,-33-43,41 99,19 36,-6 2,-16-24,-7-36,-9-34,-13-32,1-19,-5-32,4-17,-4-1,1 29,-8 28,-15 22,-3 17,-17 1,-19-17,-23-29,-5-21,8-33,17 5,23 5</inkml:trace>
  <inkml:trace contextRef="#ctx0" brushRef="#br0" timeOffset="5391">16614 11816,'37'-25,"-27"10,-10 15,0 0,0 0,-1-11,1 11,0 0,15-13,-15 13</inkml:trace>
  <inkml:trace contextRef="#ctx0" brushRef="#br0" timeOffset="5582">17762 11667,'76'-22,"-35"-9,-41 31</inkml:trace>
  <inkml:trace contextRef="#ctx0" brushRef="#br0" timeOffset="5774">19054 11561,'92'-35,"-26"5,-17 22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8:07:34.7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6094 6107,'8'-6,"-9"2,1 4,0 0,0 0,0 0,0 0,-7-6,7 6,0 0,0 0,0 0,-17-4,17 4,0 0,0 0,-22 3,22-3,0 0,-44 14,44-14,-73 23,-35-4,-23 2,-19-17,-19-2,-30-8,-20-4,-7 2,10-1,1-2,3-4,33 3,34 1</inkml:trace>
  <inkml:trace contextRef="#ctx0" brushRef="#br0" timeOffset="858">6325 5457,'21'-3,"-9"-1,-12 4,0 0,0 0,0 0,-1-4,1 4,0 0,0 0,-7-4,7 4,0 0,-18 2,18-2,-29 7,-19 4,48-11,-73 6,-19 1,-38-7,-9-1,-33-3,-29 1,6 7,-16-3,-11 1,-14-2,5-6,2-7,3-5,15 8,27 10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8:10:16.8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12637 8668,'24'1,"-33"0,9-1,0 0,0 0,0 0,-32-5,32 5,0 0,0 0,-47 2,47-2,0 0,-39 11,39-11,-34 28,19 22,35 32,34 22,12 12,-7 0,-36 0,-37-3,-27-13,-19 5,-4 1,22 17,40 21,35 17,9 11,1 11,-15 5,-29-15,-32-30,-29-21,14-41</inkml:trace>
  <inkml:trace contextRef="#ctx0" brushRef="#br0" timeOffset="818.1636">14349 8654,'-42'13,"-18"21,60-34,-45 60,4-1,9-3,-5-6,22 7,52 21,52 13,8 9,-36 3,-53-8,-77-13,-49-10,-15 8,34 27,63 27,59 26,56 20,9 10,-18-6,-35-11,-38-18,-27-18,-14-20,19-17</inkml:trace>
  <inkml:trace contextRef="#ctx0" brushRef="#br0" timeOffset="1590.318">16524 8757,'-83'11,"-37"3,26 23,22 9,29 1,21 7,28 2,25 13,29 12,-6 16,-20 12,-29 10,-35 5,-36 2,-30 0,11 18,53 23,59 18,41 7,-3-9,-42-24,-68-38,-44-34</inkml:trace>
  <inkml:trace contextRef="#ctx0" brushRef="#br0" timeOffset="2376.4752">18189 8747,'-21'-7,"-29"20,50-13,-70 31,-30 2,-34-1,-13 8,39 14,51 18,50 29,57 22,48 21,10 3,-33-8,-50-26,-59-18,-33-17,6 7,34 16,40 24,32 20,1 6,-13 10,-50-20,-34-11,-16-10,2-6,0 0</inkml:trace>
  <inkml:trace contextRef="#ctx0" brushRef="#br0" timeOffset="3638.7276">10208 10964,'-52'-2,"14"7,38-5,0 0,-39 10,39-10,-42 22,9 10,8 12,21 13,12-6,23-1,21-15,1-14,-4-13,-4-21</inkml:trace>
  <inkml:trace contextRef="#ctx0" brushRef="#br0" timeOffset="3971.7942">10344 11071,'-23'3,"-16"10,39-13,0 0,0 0,-23 35,23-35,0 0,3 51,-3-51,30 56,23-14,-2-17,-15-29,-14-27,-31-13,-20 2,-9 7,4 13,18 16,15 9</inkml:trace>
  <inkml:trace contextRef="#ctx0" brushRef="#br0" timeOffset="4246.8492">10645 11319,'-2'3,"-6"-12,8 9,0 0,0 0,0 0,-9-24,9 24,0 0,0 0,-20-38,20 38,0 0,-6-42,6 42,5-40,20 8,15 6,6 10,-12 7,-15 10</inkml:trace>
  <inkml:trace contextRef="#ctx0" brushRef="#br0" timeOffset="4624.9248">10853 11216,'30'-2,"-9"-3,-21 5,0 0,0 0,38-14,-38 14,0 0,27-23,-27 23,15-32,-16 3,-13 1,-18 10,-9 7,-1 11,9 19,20 29,29 14,26 2,15-15,1-11,6-14,-9-21</inkml:trace>
  <inkml:trace contextRef="#ctx0" brushRef="#br0" timeOffset="5002.0002">11233 11055,'-2'-11,"-8"4,10 7,0 0,0 0,0 0,-13 2,13-2,0 0,0 0,-19 19,19-19,0 0,-22 28,22-28,-8 30,4-10,4-20,0 0,0 0,28 19,-28-19,0 0,50 13,-50-13,57 10,3 12,-13 6,-29 11,-35-2,-42-10,-26-13</inkml:trace>
  <inkml:trace contextRef="#ctx0" brushRef="#br0" timeOffset="6832.3662">12859 11354,'-22'-15,"-46"4,68 11,-86-15,0 11,-2 1,20 11,23 0</inkml:trace>
  <inkml:trace contextRef="#ctx0" brushRef="#br0" timeOffset="7246.449">14432 11500,'-28'-3,"-14"-1,42 4,0 0,-48 2,48-2,-56 1,1 2,1 0,6-5</inkml:trace>
  <inkml:trace contextRef="#ctx0" brushRef="#br0" timeOffset="7642.5282">16186 11313,'-71'6,"-23"-3,17-1,9-1,10-4,26 3</inkml:trace>
  <inkml:trace contextRef="#ctx0" brushRef="#br0" timeOffset="7953.5904">17969 11570,'-135'-14,"-35"-9,9 10</inkml:trace>
  <inkml:trace contextRef="#ctx0" brushRef="#br0" timeOffset="31229.2446">11666 11732,'-4'-8,"-5"1,9 7,0 0,0 0,0 0,-12-13,12 13,0 0,0 0,-14-17,14 17,0 0,-21-17,21 17,-22-9,-3 10,25-1,-64 18,-33 3,-25-8,-22-13,-33-11,-14-15,-10-8,0-8,13 8,23 3,41 22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7:34:24.77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14927 4122,'11'-3,"-23"0,12 3,0 0,0 0,-48-10,48 10,0 0,-66-15,66 15,-78-9,3 15,-11 24,-7 31,7 18,19 6,29 17,42 15,51 26,26 5,-2-11,12-18,18-37,14-48,9-31,-16-10,-29-1,-35-4</inkml:trace>
  <inkml:trace contextRef="#ctx0" brushRef="#br0" timeOffset="463">15566 4232,'30'92,"-6"61,-6 24,17-1,23-2,1-29,-11-38,-30-58,-24-65</inkml:trace>
  <inkml:trace contextRef="#ctx0" brushRef="#br0" timeOffset="889">15596 4297,'4'-86,"0"16,26 26,17 10,27 20,18 13,21 27,23 24,13 32,-17 20,-56 5,-50-3,-66-14,-45-21,-38-20,19-15,8-2,3-10,17-18,15-21</inkml:trace>
  <inkml:trace contextRef="#ctx0" brushRef="#br0" timeOffset="1539">16713 4049,'13'28,"-19"9,6-37,0 0,-22 63,22-63,-23 87,13 36,16 35,30 1,14-17,11-28,19-35,19-38,11-46,-6-28,-26-45,-8-61,-21-47,-25-15,-17 34,9 30,-20 17</inkml:trace>
  <inkml:trace contextRef="#ctx0" brushRef="#br0" timeOffset="2837">15908 5870,'24'26,"-18"50,-6-76,-1 109,-6 26,-1 7,-3 3,17-19,8-15,-3-34,-19-56</inkml:trace>
  <inkml:trace contextRef="#ctx0" brushRef="#br0" timeOffset="3232">16297 6447,'9'16,"-25"17,16-33,0 0,-21 40,21-40,-41 45,-5-8,-2-10,15-12,21-4,12-8,17-6,27 12,28 27,5 23,-14-8,-23-14</inkml:trace>
  <inkml:trace contextRef="#ctx0" brushRef="#br0" timeOffset="3808">16551 6713,'5'-14,"16"-15,-21 29,0 0,44-37,-44 37,48-43,10-6,-10-1,-35 4,-26 11,-33 4,-18 22,-10 30,16 23,24 17,55 15,44 2,4-22,15-18,-2-29,-16-13</inkml:trace>
  <inkml:trace contextRef="#ctx0" brushRef="#br0" timeOffset="4379">16982 6761,'0'-2,"1"-29,-1 31,0 0,-10-74,10 74,6-92,3 9,25 14,23 19,27 26,18 27,-19 21</inkml:trace>
  <inkml:trace contextRef="#ctx0" brushRef="#br0" timeOffset="5136">17292 6649,'42'9,"-10"-20,-32 11,0 0,40-19,-40 19,57-40,-12-20,-7-2,-26 6,-26 17,-15 22,-22 19,-3 42,21 30,32 17,38-6,25-17,-3-21,14-38,1-34</inkml:trace>
  <inkml:trace contextRef="#ctx0" brushRef="#br0" timeOffset="5706">17841 6633,'13'61,"-2"-34,-11-27,0 0,0 0,0 0,0 0,0 0,8 16,-8-16,0 0,0 0,0 0,0 0,4 0,-4 0,0 0,0 0,0 0,3-23,-3 23,0 0,0 0,4-41,-4 41,0 0,2-70,-2 70,15-78,8 17,4 43,0 17,-8 18,1 8,-12-1,8 10,4-11,2 9,-16 2,-8 5,-23-7,7-13,8-23,22-20</inkml:trace>
  <inkml:trace contextRef="#ctx0" brushRef="#br0" timeOffset="8719">17272 6511,'-17'-33,"-11"10,28 23,0 0,0 0,0 0,0 0,-24-12,24 12,0 0,0 0,0 0,-14 5,14-5,0 0,0 0,0 47,0-47,0 0,17 80,-17-80,5 129,-12 3,-18-36,21-32,4-64,0 0,0 0,4 18,-4-18,0 0,41-17,-41 17,44-77,8-60,-23-1,-26 75,10 55,26 59,12 59,3 14,-23-30,-4-53,-1-39</inkml:trace>
  <inkml:trace contextRef="#ctx0" brushRef="#br0" timeOffset="9134">17765 5704,'9'121,"-2"40,11 12,-4 5,18-13,15-11,5-27,10-50,-14-44</inkml:trace>
  <inkml:trace contextRef="#ctx0" brushRef="#br0" timeOffset="9563">18926 6213,'-54'19,"-36"-4,-7-14,-15 5,36-7,24 10</inkml:trace>
  <inkml:trace contextRef="#ctx0" brushRef="#br0" timeOffset="10789">19713 5508,'0'14,"-5"47,5-61,-9 81,-14 38,15 29,11-1,6-25,12-41,-2-63,1-31,4-60,8-26,-2 14,20 50,6 53,-10 46,-1 25,-21 0,-10-10,-8-18,5-34,-5-22</inkml:trace>
  <inkml:trace contextRef="#ctx0" brushRef="#br0" timeOffset="11982">20399 5998,'34'0,"-25"-10,-9 10,0 0,0 0,-26-25,26 25,0 0,-56-23,56 23,-82-1,17 27,41 36,54 33,40-6,-1-27,4-58,-28-36,-19-21,-18-14,-7 29,7 6,2 30,5 55,3 31,-12 2,-7-9,-6-16,5-50,7-12</inkml:trace>
  <inkml:trace contextRef="#ctx0" brushRef="#br0" timeOffset="12405">20775 6175,'14'12,"-17"25,3-37,0 0,-18 49,18-49,-18 69,0-18,24-27,3-22,12-39,6-36,1-28,-6 0,-4 50,3 41,8 53,-4 53,-19-1,3-19,-2-33,9-31</inkml:trace>
  <inkml:trace contextRef="#ctx0" brushRef="#br0" timeOffset="12920">21323 6131,'-5'3,"-36"5,41-8,0 0,-54 10,54-10,-53 6,25 23,31 14,27 6,15-11,3-60,-12-53,-14-26,-15-54,-10-18,-11 0,-3 36,15 53,10 65,-11 58,16 87,-19 42,2-7,5-47,8-9,17-44,11-26</inkml:trace>
  <inkml:trace contextRef="#ctx0" brushRef="#br0" timeOffset="13260">21697 5305,'5'77,"-24"41,-5 40,-3-8,14-18,19-2,6-37,1-24,4-61</inkml:trace>
  <inkml:trace contextRef="#ctx0" brushRef="#br0" timeOffset="13580">21741 6141,'38'-9,"6"0,-44 9,0 0,46-7,-46 7,53-40,-4 7,-4-21,-16-12,-34-3,-19 25,-23 49,-1 57,7 13,34 8,43-11,39-13,19-39,6-23</inkml:trace>
  <inkml:trace contextRef="#ctx0" brushRef="#br0" timeOffset="14031">20030 7087,'-10'23,"3"26,7-49,0 0,-11 59,11-59,-6 59,12-15,4-15</inkml:trace>
  <inkml:trace contextRef="#ctx0" brushRef="#br0" timeOffset="14198">20033 6780,'11'-40,"-9"5,-2 35,0 0,8-21,-8 21</inkml:trace>
  <inkml:trace contextRef="#ctx0" brushRef="#br0" timeOffset="14555">20285 7208,'16'82,"-11"-26,-6-40,16-24,12-27,14-31,-2-13,-12 11,-1 41,1 29,14 40,-13 33,-5 4,-2-17,-2-30</inkml:trace>
  <inkml:trace contextRef="#ctx0" brushRef="#br0" timeOffset="14763">20792 6772,'31'-16,"-16"30,-15-14,0 0,-1 58,1-58,-6 109,6 19,0 6</inkml:trace>
  <inkml:trace contextRef="#ctx0" brushRef="#br0" timeOffset="14964">20927 7255,'-28'-17,"-37"-12,65 29,-99-46,0-11,26 15</inkml:trace>
  <inkml:trace contextRef="#ctx0" brushRef="#br0" timeOffset="15292">20908 7276,'48'-2,"-12"-6,-36 8,0 0,35-34,-35 34,37-37,-3-14,-23-13,-24 9,-19 19,-14 38,-3 31,13 20,26 17,36 4,31 1</inkml:trace>
  <inkml:trace contextRef="#ctx0" brushRef="#br0" timeOffset="15490">21226 7455,'37'5,"-29"-26,-8 21,0 0,0 0,4-50,-4 50,0 0,-6-57,6 57,1-71,12 1,17 10,14 9,5 19,-6 1</inkml:trace>
  <inkml:trace contextRef="#ctx0" brushRef="#br0" timeOffset="16100">21590 7474,'0'-38,"-17"-18,17 56,-15-79,13 0,12 8,8 2,4 36,1 0,-4 14,10-11,-18 17,-14-5,-2-14,3 15,6 11,1 3,3 3,-3 1,-3 1,-2 1,0 3,14 14,10-7,-8-7,-9-7</inkml:trace>
  <inkml:trace contextRef="#ctx0" brushRef="#br0" timeOffset="16519">21811 6996,'1'25,"-7"29,6-54,-14 59,23 16,24-1,15-15,10-32,1-25,-6-52,-27-29,-16-5,-2-2</inkml:trace>
  <inkml:trace contextRef="#ctx0" brushRef="#br0" timeOffset="17018">22266 7198,'2'126,"-26"0,8-37,7-23,17-46,-3-30,3-62,-4-46,-12-27,12-7,15 38,24 26,5 69,1 41,-15 57,-30 28,-42-1,-17-24,-1-53,16-9,26-21,27-34</inkml:trace>
  <inkml:trace contextRef="#ctx0" brushRef="#br0" timeOffset="17303">22697 6417,'34'-3,"-29"36,-5-33,0 0,-11 84,11-84,-28 100,-2 51,8-7,13-14,4-25,7-34</inkml:trace>
  <inkml:trace contextRef="#ctx0" brushRef="#br0" timeOffset="17544">22747 6870,'-48'-3,"-23"-10,71 13,-71-14,20 22,14 8,28-8,22 5</inkml:trace>
  <inkml:trace contextRef="#ctx0" brushRef="#br0" timeOffset="17954">23207 6786,'-9'-9,"-34"11,43-2,0 0,-73 40,73-40,-72 42,26-2,33 5,31-24,33 12,4-26,3 35,-10 16,-22 27,-40-24,-33-15,-42-25,-36-47,-22 3</inkml:trace>
  <inkml:trace contextRef="#ctx0" brushRef="#br0" timeOffset="80066">14568 8448,'1'1,"-1"0,0-1,0 0,0 0,0 0,0 0,0 0,0 0,0 0,1-4,-1 4,0 0,-4-17,4 17,-7-34,-4-36,11 70,-16-105,-8-35,19-2,13 34,7 26,-8 37,5 32,17 42,26 52,0 19,-7 5,-8-11,-8-17,-11-26,-5-37,-3-40,-11-64,-13-40,5-26,20 37,19 70,9 45,6 52,10 53,-27 14,-4 2,-10-1,6-15,3-13,-2-16,-6-32,-14-28</inkml:trace>
  <inkml:trace contextRef="#ctx0" brushRef="#br0" timeOffset="80605">15371 8324,'23'9,"3"-6,-26-3,0 0,50-10,-50 10,56-25,7-20,-14-8,-36 2,-25 21,-20 18,-21 19,-12 20,-7 12,24 15,36 8,45 3,40-10,17-10,15-20,-7-16,-27-19,-33-8</inkml:trace>
  <inkml:trace contextRef="#ctx0" brushRef="#br0" timeOffset="81539">15984 8300,'8'78,"13"-11,0-10,-5-28,-15-27,-8-34,-7-25,9-14,10 0,10 32,22 32,10 36,-4 29,-18-2,-14-12,-12-22,5-23,9-34,7-40,6-10,2 3,18 48,8 48,10 50,-25 35,-20-11,-10-13,-6-26,-3-28,-2-18,-3-34</inkml:trace>
  <inkml:trace contextRef="#ctx0" brushRef="#br0" timeOffset="81973">16854 8281,'-22'1,"-8"16,30-17,0 0,-41 36,41-36,-59 53,18 8,44-9,35-8,27-22,6-45,-6-30,-21-20,-34 7,-41 12,-27 7,-13 21,22 24</inkml:trace>
  <inkml:trace contextRef="#ctx0" brushRef="#br0" timeOffset="82305">17215 8515,'15'42,"-28"-9,13-33,0 0,0 0,0 0,0 0,-3 9,3-9,0 0,0 0,0 0,-2-5,2 5,0 0,0 0,-1-50,1 50,0 0,5-78,-5 78,8-88,15 4,0 27,-1 25,-13 19,0 10</inkml:trace>
  <inkml:trace contextRef="#ctx0" brushRef="#br0" timeOffset="82790">17497 8210,'2'6,"-2"15,0-21,0 0,0 46,0-46,9 62,27 8,-2-16,9-25,-6-42,-9-23,-9-23,-15-17,-11 6,10 29,7 34,23 35,25 71,8 62,-11 22,-18-19,-43-34,-41-50,-70-52,-17-45,22-14</inkml:trace>
  <inkml:trace contextRef="#ctx0" brushRef="#br0" timeOffset="185762">16631 9522,'14'-2,"-32"18,18-16,0 0,0 0,0 0,-28 13,28-13,0 0,0 0,-44 11,44-11,0 0,-35 11,35-11,-41 16,24 3,25 4,35 3,11 1,13 18,-9 13,-27-7,-41 0,-48-20,-29-20,-18-16,29-8,40-8,43-10</inkml:trace>
  <inkml:trace contextRef="#ctx0" brushRef="#br0" timeOffset="186111">16959 9802,'31'-18,"-14"-5,-17 23,0 0,0 0,13-31,-13 31,0 0,5-38,-5 38,-13-43,-14 25,-26 23,-8 34,31 23,23 17,33 1,44-21,6-24,12-45,-20-27,-32-32</inkml:trace>
  <inkml:trace contextRef="#ctx0" brushRef="#br0" timeOffset="186322">17126 9435,'1'-1,"7"30,-8-29,0 0,13 69,-13-69,11 98,-5 18,5-12,3-24,8-40</inkml:trace>
  <inkml:trace contextRef="#ctx0" brushRef="#br0" timeOffset="186524">17282 9758,'11'-1,"-46"-1,35 2,0 0,0 0,-48-1,48 1,0 0,-56 0,56 0,-55-10,-1 2,0-3</inkml:trace>
  <inkml:trace contextRef="#ctx0" brushRef="#br0" timeOffset="186954">17675 9720,'-20'14,"9"6,11-20,0 0,2 48,-2-48,33 62,8-6,7-25,7-36,-1-47,-14-22,-27-9,-16 16,-14 33,0 18</inkml:trace>
  <inkml:trace contextRef="#ctx0" brushRef="#br0" timeOffset="187454">18085 9785,'9'52,"1"31,10 26,-14-8,19-29,-15-30,-4-35,-13-48,-31-48,1-31,2-11,44 22,16 44,32 40,25 43,-9 50,-17 4,-41-10,-23-23,-39-18,-20-17,5-7</inkml:trace>
  <inkml:trace contextRef="#ctx0" brushRef="#br0" timeOffset="188276">18759 9738,'23'57,"-6"10,-17-67,23 55,-16-9,2-25,-5-22,0-43,-6-14,7-8,19 9,7 40,12 40,6 29,-21-1,-24-4,-2-26,-1-19,1-22,16-37,-3-10,13 1,-1 34,6 37,-3 36,-8 30,-12 0,-15-12,9-31,4-27,6-23</inkml:trace>
  <inkml:trace contextRef="#ctx0" brushRef="#br0" timeOffset="188625">19354 9846,'15'2,"17"-12,-32 10,0 0,39-29,-39 29,43-47,-31-10,-17 8,-11 14,-20 37,-5 24,-1 41,6 12,25 0,41-14,14-17,21-38,-11-29,-6-35</inkml:trace>
  <inkml:trace contextRef="#ctx0" brushRef="#br0" timeOffset="189143">19575 9731,'9'41,"-7"14,-2-55,13 57,6-16,-10-26,1-20,-5-22,0-30,4-3,2 4,25 43,9 44,-4 22,-13-5,-20-7,-9-34,7-16,1-40,9-18,9 0,3 26,8 34,2 52,-16 19,-13 7,-7-18,-4-22,20-23,13-41</inkml:trace>
  <inkml:trace contextRef="#ctx0" brushRef="#br0" timeOffset="189463">20206 9686,'-13'13,"-3"27,16-40,0 0,5 59,-5-59,20 65,28-11,4-32,4-26,-15-34,-35-26,-26-5,-18-7,-6 35,8 29,8 16,13 22</inkml:trace>
  <inkml:trace contextRef="#ctx0" brushRef="#br0" timeOffset="189719">20568 9869,'10'0,"-6"-10,-4 10,0 0,0 0,0-39,0 39,0 0,-2-38,2 38,2-59,18 35,19-13,1 27,7-3,-1 6</inkml:trace>
  <inkml:trace contextRef="#ctx0" brushRef="#br0" timeOffset="190100">20891 9595,'15'7,"-16"34,1-41,0 0,17 75,-17-75,26 90,10-19,4-44,4-46,-20-38,-1 5,-1 4,-5 36,4 21,5 45,1 30,-4 51,-15-17,-12-25,-25-35,-13-37,-29-45</inkml:trace>
  <inkml:trace contextRef="#ctx0" brushRef="#br0" timeOffset="190675">21849 9521,'-12'-14,"-19"7,31 7,0 0,-38 3,38-3,-55 24,-13 4,7 24,22-17,31-8,29 1,24-19,15-6,0 23,-10 7,-27 21,-10-9,-39-12,-14-27,-8-3,13-1,29-16</inkml:trace>
  <inkml:trace contextRef="#ctx0" brushRef="#br0" timeOffset="191157">21933 9727,'-3'63,"1"25,4 29,-7-25,5-12,2-28,-3-45,1-59,-10-33,-11-28,8-11,17 0,23 63,17 36,19 56,-2 23,-21 29,-31-9,-31-33,-22-4,-17-34,-2-1,36-9,34-17</inkml:trace>
  <inkml:trace contextRef="#ctx0" brushRef="#br0" timeOffset="191588">22287 9690,'-4'-29,"-10"18,14 11,0 0,0 0,0 0,-17 26,17-26,0 0,0 0,-22 48,22-48,0 0,-21 74,21-74,-9 66,11-18,19-32,10-49,-9-4,-13-31,-7 13,-5 27,5 30,17 48,4 16,3 24,-6-12,1-40,-1-21,-14-36</inkml:trace>
  <inkml:trace contextRef="#ctx0" brushRef="#br0" timeOffset="191872">22548 9628,'20'-14,"-17"13,-3 1,0 0,0 0,0 0,1 1,-1-1,0 0,0 0,-6 18,6-18,0 0,-19 18,19-18,-28 61,1 6,16-11,22 0,11-24,6 0,-2-34</inkml:trace>
  <inkml:trace contextRef="#ctx0" brushRef="#br0" timeOffset="192239">22640 9802,'11'-13,"5"8,-16 5,0 0,0 0,30-1,-30 1,0 0,52-15,-52 15,55-15,-5-9,-26-14,-25 14,-15 3,-26 11,-10 26,-9 29,24-2,31 2,31 10,10-21,18-7,4-32,7-7</inkml:trace>
  <inkml:trace contextRef="#ctx0" brushRef="#br0" timeOffset="192638">23030 9581,'11'-39,"-9"30,-2 9,0 0,0 0,0 0,0 0,7 10,-7-10,0 0,0 0,0 0,-1 40,1-40,0 0,0 0,-15 45,15-45,0 0,-20 45,20-45,-12 39,12-24,10-13,16-13,12-1,9 26,4 23,-14 31,-21-19,-32 1,-20 3,-27-36,-31 3,-12-28</inkml:trace>
  <inkml:trace contextRef="#ctx0" brushRef="#br1" timeOffset="301995">5586 9569,'36'-38,"-52"21,16 17,-33-17,10 8,23 9,0 0,-25-3,25 3,-46-6,-48 7,-42 1,-33 8,-28-2,-40-2,-29 9,-9 1,15-2,53-1,62 4,57 0,67-10</inkml:trace>
  <inkml:trace contextRef="#ctx0" brushRef="#br1" timeOffset="302438">5691 9896,'-74'-12,"-52"5,-45-2,-35 9,-21 15,-7 7,-6-3,-7-3,13-2,33-9,36-5,53 1,74 10</inkml:trace>
  <inkml:trace contextRef="#ctx0" brushRef="#br1" timeOffset="302799">5651 10321,'32'10,"-33"-2,1-8,0 0,0 0,-20 20,20-20,0 0,-64 23,64-23,-141 16,-74 2,-57 2,-31-15,4 0,6 1,32-6,80 7</inkml:trace>
  <inkml:trace contextRef="#ctx0" brushRef="#br1" timeOffset="303170">5712 11064,'-199'-17,"-82"2,-36 5,-25 13,25 17,79 5,80 11,80-10</inkml:trace>
  <inkml:trace contextRef="#ctx0" brushRef="#br1" timeOffset="303457">5192 11392,'-62'20,"-110"20,-43 0,-41 9,-23-2,-4-3,-4-20,16-9,33 1,54-8</inkml:trace>
  <inkml:trace contextRef="#ctx0" brushRef="#br1" timeOffset="305103">2736 8936,'5'15,"2"26,-7-41,0 0,0 0,-2 33,2-33,0 0,-3 45,3-45,-3 35,2-27,3-12</inkml:trace>
  <inkml:trace contextRef="#ctx0" brushRef="#br1" timeOffset="305257">2684 8852,'14'-32,"-13"19,-1 13,0 0,0 0,0 0,-5-15,5 15,0 0,0 0,-5-7,5 7,0 0,-2-2,2 2</inkml:trace>
  <inkml:trace contextRef="#ctx0" brushRef="#br1" timeOffset="305589">2872 9007,'5'43,"0"0,7-11,-8-23,-3-8,5-13,-4-29,14-6,17 18,13 12,-5 22,-1 43,-21 3,-19-3,-3-17,-4-15</inkml:trace>
  <inkml:trace contextRef="#ctx0" brushRef="#br1" timeOffset="305958">3329 8932,'25'-8,"-29"12,4-4,0 0,0 0,0 0,0 0,-26 13,26-13,0 0,0 0,0 0,-39 23,39-23,0 0,0 0,-35 30,35-30,0 0,-13 33,13-33,8 23,16-11,15-9,9 16,-3 5,-13 27,-33-14,-19 3,-36-13,-6-21,21-22</inkml:trace>
  <inkml:trace contextRef="#ctx0" brushRef="#br1" timeOffset="306216">3408 8684,'12'23,"3"21,-15-44,16 72,-7 16,3 3,0-13,-2-15,0-30</inkml:trace>
  <inkml:trace contextRef="#ctx0" brushRef="#br1" timeOffset="306410">3551 9025,'-11'-4,"-25"-10,36 14,0 0,-54-11,54 11,-45 1,7-8,27 1</inkml:trace>
  <inkml:trace contextRef="#ctx0" brushRef="#br1" timeOffset="306684">3657 9113,'24'32,"-11"-19,-13-13,0 0,0 0,0 0,0 0,3 1,-3-1,0 0,0 0,0 0,1-12,-1 12,0 0,0 0,-11-57,11 57,0 0,-3-64,3 64,7-52,6 23,1 10,3 17</inkml:trace>
  <inkml:trace contextRef="#ctx0" brushRef="#br1" timeOffset="306973">3887 8971,'0'2,"-6"13,6-15,0 0,0 0,-4 43,4-43,0 0,5 45,-5-45,20 41,5-27,4-15,1-14,6-15,-12-6,-14 10,-6 7,-6 11</inkml:trace>
  <inkml:trace contextRef="#ctx0" brushRef="#br1" timeOffset="307260">4358 9016,'8'-2,"-21"2,13 0,0 0,0 0,-32 12,32-12,0 0,-43 32,43-32,-36 39,30 17,18-24,33-1,-6-29,0-16,-6-16</inkml:trace>
  <inkml:trace contextRef="#ctx0" brushRef="#br1" timeOffset="307471">4398 8773,'1'5,"16"49,-17-54,10 84,-1 9,5-7,8-13,21-26</inkml:trace>
  <inkml:trace contextRef="#ctx0" brushRef="#br1" timeOffset="307623">4528 9056,'-27'-9,"-17"1,44 8,0 0,-48 0,48 0,-30 9,25 9</inkml:trace>
  <inkml:trace contextRef="#ctx0" brushRef="#br1" timeOffset="307833">4663 9046,'14'6,"-7"18,-7-24,0 0,0 0,20 44,-20-44,0 0,0 32,0-32,7 34,-10-26</inkml:trace>
  <inkml:trace contextRef="#ctx0" brushRef="#br1" timeOffset="307974">4665 8915,'13'-24,"13"13,-26 11</inkml:trace>
  <inkml:trace contextRef="#ctx0" brushRef="#br1" timeOffset="308226">4900 9009,'3'22,"-7"9,16 14,-1-18,19-5,5-21,-11-20,-13-10,-24 0,-26 0,-11 11,11 18,4 2</inkml:trace>
  <inkml:trace contextRef="#ctx0" brushRef="#br1" timeOffset="308576">5113 9059,'54'15,"-30"2,-24-17,0 0,17 43,-17-43,-9 34,5-2,0-21,4-19,-3-33,5-8,8 6,7 24,14 23,13 41,-10 5,-7 0,-13-13,-11-30</inkml:trace>
  <inkml:trace contextRef="#ctx0" brushRef="#br1" timeOffset="308925">5532 8935,'11'-5,"-12"18,1-13,0 0,0 0,-5 47,5-47,0 0,-24 59,24-59,-21 61,20-10,12-35,15-19,11-13,2-2,-4 9,-4 23,-14 13,-9 14,-13-2,-18-12</inkml:trace>
  <inkml:trace contextRef="#ctx0" brushRef="#br1" timeOffset="310071">7420 10154,'-1'20,"-8"48,9-68,13 108,10 43,3 27,-1-11,-8-6,7-13,-11-11,-14-31,4-24,10-28,-6-40</inkml:trace>
  <inkml:trace contextRef="#ctx0" brushRef="#br1" timeOffset="311327">7526 10181,'-9'-15,"14"8,-5 7,0 0,0 0,28-3,-28 3,0 0,53 11,-53-11,69 4,25-1,34-4,27-4,41 6,32 4,24 10,-1-1,3-5,-11-10,-4-10,-2-4,-15 5,-10 0,-37 1,-23 3,-30 1,-26 2,-40 4,-23 10,-24 5,-6 25,-12 14,0 29,13 25,1 20,14 30,1 12,9 13,2-5,-5-17,-24-39,-22-44,-7-42,-17-25,-11-14,-11 3,-27 4,-25 9,-24 5,-25-1,-23 2,-35-5,-18-10,-32-8,-17-4,-17-5,7 4,44 6,71 7,50-2,26-2,12-4,32-5,10 0,9-2,1-3,10 4,25 6</inkml:trace>
  <inkml:trace contextRef="#ctx0" brushRef="#br1" timeOffset="312123">7969 12154,'21'28,"-13"48,-8-76,3 89,2 0,-1-11,3-28,-6-37,-1-26,-20-62,-15-28,2-12,18 28,20 30,27 23,24 37,10 37,5 30,-23 0,-31-16,-46-16,-33-10,-39-18,26-5,34-9,32 4</inkml:trace>
  <inkml:trace contextRef="#ctx0" brushRef="#br1" timeOffset="312467">8343 12502,'3'44,"2"-1,-5-43,0 0,0 0,0 0,0 0,0 0,9 31,-9-31,0 0,0 0,0 0,0 0,7 12,-7-12,0 0,0 0,0 0,3-4,-3 4,0 0,0 0,0-38,0 38,0 0,-1-58,1 58,11-72,2 1,-13 71,18-33,-1 19</inkml:trace>
  <inkml:trace contextRef="#ctx0" brushRef="#br1" timeOffset="312787">8602 12389,'-4'0,"-33"13,37-13,0 0,-21 40,21-40,-20 61,28 4,34-20,5-24,5-38,-13-34,-20-20,-30 12,-19 20,-14 15,-7 12</inkml:trace>
  <inkml:trace contextRef="#ctx0" brushRef="#br1" timeOffset="313129">8925 12386,'-8'16,"-22"25,30-41,0 0,-33 45,33-45,-24 50,15-3,14-15,27-8,1-20,25-11,-5-12</inkml:trace>
  <inkml:trace contextRef="#ctx0" brushRef="#br1" timeOffset="313464">9052 12571,'-4'-16,"7"-10,-3 26,0 0,0 0,16-27,-16 27,0 0,21-43,-21 43,4-43,-9 18,-23 7,-11 18,1 29,12 21,12 3,29-3,22-15,25-14,19-18,-20-24,-16-16</inkml:trace>
  <inkml:trace contextRef="#ctx0" brushRef="#br1" timeOffset="313845">9341 12284,'-5'-7,"0"10,5-3,0 0,0 0,0 0,-18 22,18-22,0 0,0 0,-30 37,30-37,0 0,-26 48,26-48,-14 46,16-22,33-14,16-14,3-11,19 17,-2 25,-13 15,-38 3,-27-2,-38-21,-27-20,27-7,20-19</inkml:trace>
  <inkml:trace contextRef="#ctx0" brushRef="#br1" timeOffset="314238">9827 12305,'-2'-7,"-12"7,14 0,0 0,0 0,-35 16,35-16,0 0,-49 33,49-33,-43 35,17-6,30-13,29-7,13-13,19 9,-12 10,-11 17,-26 13,-30 2,-40-15,-8-15,9-15,29-14</inkml:trace>
  <inkml:trace contextRef="#ctx0" brushRef="#br1" timeOffset="314603">10025 12359,'35'-5,"-22"7,-13-2,0 0,0 0,0 0,-2 19,2-19,0 0,0 0,-19 33,19-33,0 0,-31 46,31-46,-17 48,17-22,10-20,18-21,13-15,-3 2,-10 7,-21 11,-13-1,-22-5,-14-3,0 7,22 12</inkml:trace>
  <inkml:trace contextRef="#ctx0" brushRef="#br1" timeOffset="314860">10359 12559,'9'5,"-14"-14,5 9,0 0,0 0,-8-31,8 31,0 0,-12-46,12 46,-6-59,20 3,22 15,8 16,15 9,-8 17</inkml:trace>
  <inkml:trace contextRef="#ctx0" brushRef="#br1" timeOffset="315981">5629 9600,'-11'-12,"3"-2,8 14,0 0,0 0,0 0,0 0,-1-16,1 16,0 0,0 0,0 0,11-5,-11 5,0 0,0 0,26 26,-26-26,0 0,31 45,-31-45,34 49,24 11,10 6,24 13,-3-3,14-13,-11-19,7-17,5-11,13-13,27 10,-6 7,-14 9,-14 2,-16 4,-9 0,-16-7,-13 1,-39-15,-13-6,-9-8,-6-7,2-8,-3-11,0-2</inkml:trace>
  <inkml:trace contextRef="#ctx0" brushRef="#br1" timeOffset="316301">7294 10119,'-4'-9,"-9"4,13 5,0 0,0 0,0 0,0 0,-18 4,18-4,0 0,0 0,0 0,-13 16,13-16,0 0,0 0,-6 32,6-32,0 0,33 53,-33-53,51 59,8 2,-11-3,-27-6,-21-12,-28-9,-26-8,-19-11,11 1,20-9,22-5</inkml:trace>
  <inkml:trace contextRef="#ctx0" brushRef="#br1" timeOffset="317047">7640 10535,'43'-7,"13"-2,-56 9,91-7,28 8,44 11,31 5,27 3,25 3,7-7,15 0,4-6,-3 1,-14 4,-31-5,-22-1,-37-1,-33 6</inkml:trace>
  <inkml:trace contextRef="#ctx0" brushRef="#br1" timeOffset="319091">9242 10932,'14'-12,"-14"12,0 0,0 0,0 0,0 0,5 3,-5-3,0 0,0 0,14 17,-14-17,0 0,25 31,-25-31,30 48,-11 2,-25 0,-9-3,0-15,7-9,28-5,18-4,9-5,12-1,21 2,5 4,11 7,-9 5,-9-7,-5-9,3-29,1-17,-4-18,-11-11,-1 3,-2 32,8 39,8 30,-7 23,-47-14,-31-19,-17-34,-17-35,-18-24,-15-16,-10 1,-10 25,-7 26,13 32,2 38,15 38,25 3,34 5,16-17,-2-22,-26-18,-36-28,-29-17,-19-18,37 12,61 19,76 26,56 22,25 7,-1-1,-6-15,-9-18,-9-27,-17-25,-6-10,-10-15,-6 9,13 41,24 34,12 25,-14 1</inkml:trace>
  <inkml:trace contextRef="#ctx0" brushRef="#br1" timeOffset="321010">7770 10896,'-29'14,"-15"-14,44 0,-65-7,-28-13,-15-8,-5-11,4-13,-2-8,1-13,-4 1,-1-2,-2-9,5-1,13 24,-14 13,7 13,-1 8,11 7,10 10,-14 6,-3 23,5-11,46-8,40-1,15-4,13-4,21-7,16-9,-4 5,3-2,-12 7,-23 2,-17 5,-12 7,-31 9,-18 8,8 0,5 3,4 10,36 8,53 28,38 17,-2-1,-35-24</inkml:trace>
  <inkml:trace contextRef="#ctx0" brushRef="#br1" timeOffset="321869">5575 10098,'-1'2,"1"4,0-6,0 0,0 0,12 15,-12-15,0 0,29 22,-29-22,76 52,40 16,-2 9,7 0,17 8,17-4,17-1,14-4,-22-10,-24-2,-5-10,7-9,17-12,-19-8,-14-9,-7-2,-5 1,-20-2,-15-8,-38-11,-21-3,-21 1,-18-4</inkml:trace>
  <inkml:trace contextRef="#ctx0" brushRef="#br1" timeOffset="322278">8025 10924,'6'-18,"-6"-5,0 23,0 0,0 0,0 0,-13-23,13 23,0 0,0 0,-22-20,22 20,0 0,-43-16,43 16,-35-10,10 15,23 15,36 25,24 14,16 5,-13-1,-17-5,-30-12,-32-10,-44-6,-26-14,-24-13,6-4,7-6</inkml:trace>
  <inkml:trace contextRef="#ctx0" brushRef="#br1" timeOffset="323293">8871 11185,'-15'-24,"-11"-2,26 26,0 0,0 0,0 0,2-17,-2 17,0 0,0 0,29-14,-29 14,0 0,67 8,-67-8,117 20,19-1,23-7,-17-6,-47-10,-40 1,-36 4,-27-9,10-4,30-3,33 11,30 12,40 16,35 11,22-2,-8-10,-60-12,-45-8,-45-6,-54 0,-62-6,-53 3,-37 18,-24 25,-11 24,0 10,2-13,28-16,38-24,49-7,53-11,35-1,10-10,31-12,23 1,23-9</inkml:trace>
  <inkml:trace contextRef="#ctx0" brushRef="#br1" timeOffset="323933">11440 10784,'44'-31,"9"-9,-53 40,62-45,15-7</inkml:trace>
  <inkml:trace contextRef="#ctx0" brushRef="#br1" timeOffset="324160">12110 10443,'149'-47,"0"3,18 2,9 12,25 6,7 11,8 4,-9 1,-12 10,-15 3,-36-1</inkml:trace>
  <inkml:trace contextRef="#ctx0" brushRef="#br1" timeOffset="324940">14158 10189,'4'-4,"-14"17,10-13,0 0,0 0,-19 28,19-28,0 0,-25 49,25-49,-27 58,-9 10,0-12,10-22,19-23,13-16,16-27,5-26,4-15,-2 5,-23 27,-31 20,-41 4,-42 0,-32 8,-1 13</inkml:trace>
  <inkml:trace contextRef="#ctx0" brushRef="#br1" timeOffset="325617">11667 10624,'-78'26,"-16"8,-27 11,-7 10,37-9,42-13,40-14,27-11,44 1,41 11,29 14,19 5,-22 8,-52-8,-39 4</inkml:trace>
  <inkml:trace contextRef="#ctx0" brushRef="#br1" timeOffset="325940">11655 11704,'15'-24,"-19"6,4 18,0 0,9-14,-9 14</inkml:trace>
  <inkml:trace contextRef="#ctx0" brushRef="#br1" timeOffset="326117">12369 11668,'139'-14,"-34"-4,-18-10,-5-4</inkml:trace>
  <inkml:trace contextRef="#ctx0" brushRef="#br1" timeOffset="326255">13503 11522,'100'-22,"-19"5,-3 9</inkml:trace>
  <inkml:trace contextRef="#ctx0" brushRef="#br2" timeOffset="412825">5673 10739,'-3'-10,"-31"-8,34 18,-59-13,-21 5,-24 4,-33 14,-57 9,-39-5,-18 4,20-9,27-15,31 11,46 1,61 2,44-5,50 0</inkml:trace>
  <inkml:trace contextRef="#ctx0" brushRef="#br2" timeOffset="413238">5715 10752,'-31'-8,"-63"8,94 0,-130-4,-31-1,-21-6,-48 0,-18 13,2 14,10 5,27 10,31-7,56-4</inkml:trace>
  <inkml:trace contextRef="#ctx0" brushRef="#br2" timeOffset="431340">8428 10692,'-14'-1,"8"4,6-3,0 0,0 0,0 0,0 7,0-7,0 0,0 0,4 11,-4-11,0 0,9 31,-9-31,21 50,-18 0,0-5,-2-14,2-14,0-12,-6-5,-10-9,-22-9,-20-2,-5 8,-5 0,-6 1,4-4,-8 4,-3 0,8 7,1 0,31 2,17-4,16 3,4 1,1 1,1 0,1-1,1 0,-3 0,-3-8,3-10,0-21,5-12,-1-2,14 20,12 9,14 12</inkml:trace>
  <inkml:trace contextRef="#ctx0" brushRef="#br2" timeOffset="432293">8231 10601,'59'-13,"10"1,-69 12,69-2,-43 4,-30 1,-33-2,-55-15,-22-3,-20-8,18 6,29 11,39 10,41 12,36 9,52 3,36-6,6 8,-35 9,-45 1,-51-4,-51-23,-59-23,-23-7,15 3,66 14,77 14,83 16,48 0,-10-3,-41-13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8:11:11.2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21787 9929,'-30'-21,"-14"2,44 19,-56-34,5 18,-13-7,-48 4,-31-9,3-12,23 22,27 16,21 27,38 6,12 9,21-28,14-2,5-12,26-21,9 5,22-1,3 27,26 4</inkml:trace>
  <inkml:trace contextRef="#ctx0" brushRef="#br0" timeOffset="14277.855">20478 10853,'-29'-9,"-13"0,42 9,0 0,-58-2,58 2,-70-2,-10-18,-6 7,-7 2,-7-1,-15 6,-31 0,-14 11,-5-2,1 5,-10-7,-3-5,-18-12,-3-4,2 9,10 5,24 5,18 6,28 6,18 11</inkml:trace>
  <inkml:trace contextRef="#ctx0" brushRef="#br0" timeOffset="29648.9286">12960 13266,'-1'2,"-19"5,20-7,0 0,0 0,-35 6,35-6,0 0,-44 11,44-11,-47 29,-5-17,-5 21,-4 2,-10-5,-1-10,-11-19,-7-14,4-10,-8-2,29 16,11 18,2 2,-14 3,-28-4,-8-9,-2-3,1-11,-8-4,1 1,24 16,26 16,9 14,-6 1,-12 0,-21-10,-15-11,-8-10,-11-13,-7-6,0-4,6 3,13 12,7 14,2 9,-10 0,-11-2,-7-6,-7-7,-1-4,-23-12,0 6,-6 3,25 9,3 5,-4 3,2-3,-10-1,-14-9,3 7,0-5,11 1,3 0,4-1,1-1,2-4,10-1,26 2,15 3,28 8,26-3,27 1</inkml:trace>
  <inkml:trace contextRef="#ctx0" brushRef="#br0" timeOffset="30683.1354">7740 13903,'-1'-14,"-9"-15,10 29,0 0,-4-49,4 49,-13-72,1-17,1-23,-13-9,6 11,3 29,8 28,-3 19,10 22,5 12,24 29,15 17,-2-3,-11-11,-20-21,-11-12,-9-21,-17-32,-16 9,-2 22,3 25,-4 25,-13 21,-3 11,-10-3,10-16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8:13:04.8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3535 5384,'-10'-17,"12"11,-2 6,0 0,0 0,0 0,2 1,-2-1,0 0,0 0,11 10,-11-10,0 0,37 26,-37-26,62 19,27-7,23 3,8-17,-17-8,-13-17,4-8,11 21,32 23,16 8,6-1,-1-12,-9-5,-9-13,18 6,3 2,7 15,-26 11,-38-16,-14-20,5-9,20 3,20 23,-9 23</inkml:trace>
  <inkml:trace contextRef="#ctx0" brushRef="#br0" timeOffset="754.1508">6066 5927,'21'-17,"-31"13,10 4,0 0,-56-4,56 4,-105-6,-24 1,-3 11,23 15,23 8,-5 3,-17-6,-22-21,-7 0,-11-25,-21-11,-5-11,16 27,8 3,-8 36,11 9</inkml:trace>
  <inkml:trace contextRef="#ctx0" brushRef="#br0" timeOffset="44064.8112">14271 12946,'29'-2,"-46"-11,17 13,0 0,-64-44,64 44,-89-72,2-9,10 27,4 32,7 32,-19 27,-15-3,-18-12,-6-13,-4-13,-11-14,-14-6,-6-5,-3 2,6 6,18 6,8 10,19 25,17 29,-29 5,-39-26,-31-37,-18-34,-2-30,9-2,8 20,27 46,41 44,10 27,-19 4,-20-14,-20-15,-28-28,-22-22,-29-16,-12-8,-7 3,7 16,33 27,9 13,0 8,-15-15,-12-22,-2-21,-15-21,6 7,-15 3,-8 11,-11 20,14 11,22 11,33-14,33 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8:14:14.3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5991 7395,'-11'-14,"-14"-2,25 16,0 0,0 0,-31-10,31 10,0 0,-40-6,40 6,-55-7,-10 10,-16 10,-17-4,-15 2,-15 2,-20-1,-18 3,-22 5,-23-9,-22-2,-13-7,-6-3,12-1,12-4,17 7,17-8,42 8,47 0,19 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8:15:06.6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4146 9495,'-3'-9,"-14"4,17 5,0 0,0 0,-29 0,29 0,0 0,-54 0,54 0,-65-7,-6 11,-24-12,-10 7,-27-5,-15 4,0 9,-9-6,-9-9,-3-2,7-1,44 13,32-16,35 18</inkml:trace>
  <inkml:trace contextRef="#ctx0" brushRef="#br0" timeOffset="42013.2009">5949 6879,'5'-12,"-5"11,0 1,0 0,0 0,15 22,-15-22,0 0,20 72,-20-72,12 84,-16 3,-8-23,11-30,1-29,-1-41,2-33</inkml:trace>
  <inkml:trace contextRef="#ctx0" brushRef="#br0" timeOffset="42212.2208">6059 6939,'14'24,"-7"7,-7-31,0 0,7 33,-7-33,4 55,13 4,9-13,-13-22,-10-9</inkml:trace>
  <inkml:trace contextRef="#ctx0" brushRef="#br0" timeOffset="42781.2777">6532 6935,'-4'-8,"-8"1,12 7,0 0,0 0,0 0,-25 0,25 0,0 0,0 0,-42 8,42-8,0 0,-48 21,48-21,-45 32,8 20,15-16,36-3,19-3,20 14,16 2,-1 11,-24 6,-30-10,-26-9,-36-5,-36-20,4-17,27 4,29-7</inkml:trace>
  <inkml:trace contextRef="#ctx0" brushRef="#br0" timeOffset="43874.387">6883 6983,'0'4,"-10"47,10-51,7 82,-1 14,9 9,-3-24,-4-17,-4-30,10-15</inkml:trace>
  <inkml:trace contextRef="#ctx0" brushRef="#br0" timeOffset="44072.4068">7035 7306,'-5'7,"-38"4,43-11,0 0,-52 10,52-10,-66 13,-7 2,36-11,24-1</inkml:trace>
  <inkml:trace contextRef="#ctx0" brushRef="#br0" timeOffset="44716.4712">7191 7508,'11'5,"-9"-5,-2 0,0 0,0 0,0 0,0-1,0 1,0 0,0 0,-2-1,2 1,0 0,-3-7,3 7,5-27,-1-12,-4 39,0 0,10-39,-10 39,-1-30,5 13,5 2,3-2,9 1,1 2,-10 1,-7-2,4 0,0 7,6 2,-1 6,-4 2,3 6,6 5,9 6</inkml:trace>
  <inkml:trace contextRef="#ctx0" brushRef="#br0" timeOffset="45454.545">7737 7377,'4'-21,"-22"4,18 17,0 0,0 0,-43-23,43 23,0 0,-52 4,52-4,-64 24,-2 37,33 12,38-7,31-27,5-35,2-27,-1-21,-22-22,-10 7,-2 47,16 39,17 37,-20 6,-5-7,-11-20,-2-35</inkml:trace>
  <inkml:trace contextRef="#ctx0" brushRef="#br0" timeOffset="47052.7048">7252 7194,'12'-6,"2"1,-14 5,0 0,0 0,0 0,0 0,0 0,0 0,14-4,-14 4,0 0,0 0,0 0,0 0,0 0,7 1,-7-1,0 0,0 0,0 0,0 0,-2 7,2-7,0 0,0 0,0 0,-14 18,14-18,0 0,0 0,-37 34,37-34,0 0,-55 50,55-50,-51 66,33 2,31-11,35-16,8-9,-16-28,1-14,-5-29,-17-31,-9-10,-25 11,-4 19,12 33,8 17,12 32,44 53,34 6,11-17,-2-15,-31-19,-44-24,-16-7,-27-8</inkml:trace>
  <inkml:trace contextRef="#ctx0" brushRef="#br0" timeOffset="47500.7496">7847 7222,'28'68,"-20"24,-3-8,-10-34,6-26,1-25,4-45,-3-40,10-8,7 24,5 23,19 19</inkml:trace>
  <inkml:trace contextRef="#ctx0" brushRef="#br0" timeOffset="47775.7771">8326 6730,'11'93,"2"51,20 33,-2-27,16-30,-13-22,-8-43</inkml:trace>
  <inkml:trace contextRef="#ctx0" brushRef="#br0" timeOffset="47941.7937">8387 7376,'-49'-27,"-24"5,73 22,-71-12,16 13,39 6,32 0</inkml:trace>
  <inkml:trace contextRef="#ctx0" brushRef="#br0" timeOffset="48122.8118">8528 7226,'17'50,"-15"12,-2-62,6 63,-7-24,1-11</inkml:trace>
  <inkml:trace contextRef="#ctx0" brushRef="#br0" timeOffset="48275.8271">8498 7177,'18'-36,"-17"7,-1 29,0 0,0 0,0 0,21-8,-21 8,0 0,0 0,25 5,-25-5,0 0,34 20,-34-20</inkml:trace>
  <inkml:trace contextRef="#ctx0" brushRef="#br0" timeOffset="48974.897">8776 7307,'35'67,"-33"8,-12-24,-3-19,20-20,7-17,9-43,0-19,16-6,2 21,-11 38,3 34,-8 34,0 6,4-3,3-4,17-29,10-26,4-32,-2-28,-30 1,-43 8,-36 14,-34 17,2 43,44 34,31 9,36-12,31-18,10-36,13-21,-15-10,-25 21,-17 19,7 48,-9 28,-13 7,-13-4,-9-22,-14-30,-9-29,-1-23</inkml:trace>
  <inkml:trace contextRef="#ctx0" brushRef="#br0" timeOffset="49363.9359">10171 6896,'-53'-32,"-43"16,12 40,26 47,26 34,40 26,33 6,21-26,-5-17,-23-26,-20-28,-22-31</inkml:trace>
  <inkml:trace contextRef="#ctx0" brushRef="#br0" timeOffset="49543.9539">10007 7463,'-27'3,"-37"-8,64 5,-65-3,8-1,25 10,37 8</inkml:trace>
  <inkml:trace contextRef="#ctx0" brushRef="#br0" timeOffset="49758.9754">10153 7588,'36'10,"-47"-27,11 17,0 0,0 0,-25-46,25 46,0 0,-20-57,20 57,15-62,17 1,17 20,7 21</inkml:trace>
  <inkml:trace contextRef="#ctx0" brushRef="#br0" timeOffset="49996.9992">10491 7346,'-8'4,"-40"0,48-4,0 0,-58 16,58-16,-46 40,36 14,51 9,25-20,10-19,-14-35,-22-26,-34-11</inkml:trace>
  <inkml:trace contextRef="#ctx0" brushRef="#br0" timeOffset="50484.0479">10614 7403,'33'46,"-13"17,-20-63,18 59,-5-13,-1-27,2-17,-1-28,6-16,6-6,6-3,-10 18,1 23,6 38,-7 14,-8-5,-6-17,-1-16,3-20,8-21,6-2,2 16,9 34,8 38,-8 13,3-4,-2-16,6-19</inkml:trace>
  <inkml:trace contextRef="#ctx0" brushRef="#br0" timeOffset="50935.093">11779 6928,'-12'13,"-20"26,32-39,-52 57,-17 5,-2 3,31-20,37-15,31-8,25-8,22 5,4 24,-10 26,-24 7,-37-14,-36-26,-23-24,-12-13,14-6,34-4</inkml:trace>
  <inkml:trace contextRef="#ctx0" brushRef="#br0" timeOffset="51193.1188">12084 7420,'-25'-23,"-34"8,59 15,-52 21,8 28,17 9,30-7,27-12,13-21,7-25,-3-10</inkml:trace>
  <inkml:trace contextRef="#ctx0" brushRef="#br0" timeOffset="51388.1383">12193 7586,'-10'-19,"-16"-25,26 44,0 0,-12-48,12 48,10-54,14 12,12 12,3 10</inkml:trace>
  <inkml:trace contextRef="#ctx0" brushRef="#br0" timeOffset="51766.1761">12493 7321,'-17'-3,"-31"-1,48 4,0 0,-57 10,57-10,-47 33,23 21,38-1,21-12,15-20,3-26,0-18,-7-7,-15 12,-14 25,-5 32,-9 14,-7-14,2-7,1-20,12-22</inkml:trace>
  <inkml:trace contextRef="#ctx0" brushRef="#br0" timeOffset="51990.1985">12704 7005,'18'18,"-2"52,-16-70,18 95,-5 16,-2 9,-1-31,-2-25</inkml:trace>
  <inkml:trace contextRef="#ctx0" brushRef="#br0" timeOffset="52173.2168">12828 7490,'-35'-41,"-31"-7,-6 9,33 27,18 7,29 22,37 10</inkml:trace>
  <inkml:trace contextRef="#ctx0" brushRef="#br0" timeOffset="52400.2395">13022 7366,'-1'6,"-19"18,20-24,0 0,-18 49,18-49,-5 60,19-29,18-4,12-13,9-28,-9-35</inkml:trace>
  <inkml:trace contextRef="#ctx0" brushRef="#br0" timeOffset="52793.2788">13165 6995,'7'9,"10"55,-17-64,21 107,1 18,-6-13,18-26,0-37,5-41,-7-39,8-30,3-2,-3 23,2 49,-2 49,-6 26,-6-7,-5-11,-3-30,-7-44,-12-63</inkml:trace>
  <inkml:trace contextRef="#ctx0" brushRef="#br0" timeOffset="53020.3015">13825 6697,'33'23,"1"51,-34-74,25 90,-18 3,-7-11,-5-18,2-39</inkml:trace>
  <inkml:trace contextRef="#ctx0" brushRef="#br0" timeOffset="53186.3181">13989 6803,'32'44,"-19"27,-13-71,9 74,-6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8:16:14.7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3717 5473,'-26'-1,"-23"-4,49 5,-77 4,-28-2,-36 13,-39-20,-19 6,-3-11,13-11,4 4,17-3,4 20,48 6</inkml:trace>
  <inkml:trace contextRef="#ctx0" brushRef="#br0" timeOffset="749.0749">3952 4547,'97'-18,"15"10,36-1,33 13,14-3,12 3,11 3,14-3,7-9,15-3,6-3,-9 5,7 2,-1 3,-5 7,-15-1,-24-11,-30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8:17:45.3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10130 5979,'-6'-5,"-2"-3,8 8,0 0,0 0,0 0,-6-4,6 4,0 0,0 0,-3 11,3-11,0 0,-9 56,9-56,3 90,5 27,14 4,-3-11,-3-7,-9-34,-7-31,-5-34,-7-31</inkml:trace>
  <inkml:trace contextRef="#ctx0" brushRef="#br0" timeOffset="438.0438">10224 6437,'32'3,"16"-7,-48 4,0 0,52-12,-52 12,60-10,-16 21,-4 29,-15 19,-19 7,-27-9,-25-10,-21-14,-21-23,-15-36,15-14,24-5,21 7,46 11</inkml:trace>
  <inkml:trace contextRef="#ctx0" brushRef="#br0" timeOffset="921.0921">10952 6431,'-28'3,"-33"2,61-5,-67 24,4 17,25 13,29 3,31-10,22-22,6-28,2-25,-13-22,-15-10,-16 7,-13 29,7 26,22 47,6 32,2-6,-2-9,-10-22,-12-35</inkml:trace>
  <inkml:trace contextRef="#ctx0" brushRef="#br0" timeOffset="1386.1386">11493 6456,'-64'-6,"-24"8,11 13,24 6,40 2,37 0,38 4,16-6,-2 4,-9 9,-28 3,-28-1,-29 5,-31-17,-33-16,0-8,33-8</inkml:trace>
  <inkml:trace contextRef="#ctx0" brushRef="#br0" timeOffset="2064.2064">11820 5903,'6'77,"18"40,14 32,-6 2,-4-25,-9-36,-4-30,-7-43,-4-29,4-46,0-31,0 2,13 43,20 38,15 39,3 26,-6 6,-7-6,-14-15,-16-13,-18-7,-17-4,-20-1</inkml:trace>
  <inkml:trace contextRef="#ctx0" brushRef="#br0" timeOffset="4306.4306">10134 5401,'-18'1,"-54"16,72-17,-108 16,-14-7,-16-6,-1-1,9-9,20-9,37 0,32 16,21 5,8 10,3 20,10 17,-15 29,-1 37,-15 30,6 25,11 25,1 11,6 17,15-4,21-17,11-27,14-24,19-36,31-30,37-46,61-36,41-24,56-5,64 12,66 5,44 11,23 12,-19-1,-44-11,-50-15,-65-17,-65-10,-55-10,-74-9,-60-6,-47-12,-37-17,-25-22,-6-23,-3-9,9 3,12 4,10-7,-3-3,-12 6,-4 11,-20 12,-21 20,-13 17,-33 10,-19 21,-29 12,-21 16,-20 13,-14 6,-13-3,-17-8,-4 0,-12-6,6 5,10 5,3-3,12 1,15 6,14 13,14 15,21 21</inkml:trace>
  <inkml:trace contextRef="#ctx0" brushRef="#br0" timeOffset="25736.5734">6630 3365,'-2'4,"-4"11,6-15,0 0,0 0,-1 35,1-35,0 0,6 47,-6-47,5 68,8 32,-7-13,6 9,-3-17,-20-18,-3-41</inkml:trace>
  <inkml:trace contextRef="#ctx0" brushRef="#br0" timeOffset="26031.6029">6835 3418,'-29'-17,"-21"2,50 15,-55 3,-27 20,-19 3,-20-9,-20-9,-21-14,-10-16</inkml:trace>
  <inkml:trace contextRef="#ctx0" brushRef="#br0" timeOffset="29149.9147">6865 3794,'11'-1,"-2"-1,-9 2,0 0,0 0,0 0,19-7,-19 7,0 0,0 0,18-7,-18 7,0 0,44-12,-44 12,45-28,11-12,0 10,-46 14,-15 13,-15 15,-36 11,15 16,24 3,17 11,13-16,7-3,13-6,4-17,2-19</inkml:trace>
  <inkml:trace contextRef="#ctx0" brushRef="#br0" timeOffset="29394.9392">7397 3934,'10'-9,"-33"-31,23 40,0 0,-10-38,10 38,3-50,-13-2,14 11,26 8,-14-2,19 4</inkml:trace>
  <inkml:trace contextRef="#ctx0" brushRef="#br0" timeOffset="30025.0022">7707 3769,'21'80,"-17"-21,3-37,-2-19,-7-29,4-40,6-4,5 19,13 42,15 36,3 30,-23-7,-4-22,-17-26,-6-25,12-46,15 6,9 12,-22 26,45 37,-22 24,9 20,-33-12,0-11</inkml:trace>
  <inkml:trace contextRef="#ctx0" brushRef="#br0" timeOffset="30249.0246">8332 3657,'32'44,"-29"3,-3-47,40 60,-36-20,-46-20,46-7</inkml:trace>
  <inkml:trace contextRef="#ctx0" brushRef="#br0" timeOffset="30370.0367">8262 3556,'-10'-56,"18"26,-8 30,0 0,16-20,-16 20</inkml:trace>
  <inkml:trace contextRef="#ctx0" brushRef="#br0" timeOffset="30738.0735">8447 3618,'16'41,"-3"29,-13-70,25 60,-3-12,-2-27,-3-17,2-42,-1-20,1 2,7 21,4 37,56 49,-52 0,-14 2,-4-22,7-13</inkml:trace>
  <inkml:trace contextRef="#ctx0" brushRef="#br0" timeOffset="31152.1149">9134 3590,'15'-4,"-32"9,17-5,0 0,0 0,-30 31,30-31,0 0,-38 51,38-51,-24 67,16-11,22-15,-8-29,21-19,1-21,-17-19,-13 6,18 22,6 21,11 39,36 23,-44-26,-6-1,-4-22</inkml:trace>
  <inkml:trace contextRef="#ctx0" brushRef="#br0" timeOffset="31648.1645">9407 3140,'28'16,"-11"8,-17-24,0 0,-3 51,3-51,5 73,5 46,13 21,2-25,22-43,-10-31,4-26</inkml:trace>
  <inkml:trace contextRef="#ctx0" brushRef="#br0" timeOffset="32827.2824">9995 2958,'13'45,"-11"26,-2-71,28 111,-9 27,13 26,7 11,2 3,-30-27,-34-33,-32-41,-64-39,5-19,-99-28,-36-4,-13 5,-12 1,-7 3,-33 2,-1 8,19 13,11 26,32 4,10-1,37-14,8-11,33-20,27-5,8-32,8-14,25-26,21-36,-44-54,31 12,-8-5,36 26,37 7,30 15,13-6,66 29,44 15,71 13,53-1,16 3,28-5,90 2,-42 8,40 28,-1 23,8 22,-13 27,-17 15,-47 10,-42-3,-55 0</inkml:trace>
  <inkml:trace contextRef="#ctx0" brushRef="#br0" timeOffset="33883.388">8607 4444,'8'-12,"5"0,-13 12,0 0,0 0,0 0,7-17,-7 17,0 0,0 0,16-9,-16 9,0 0,43 10,-43-10,55 30,25 25,20 12,18 10,12 26,-20 11,-18 0,-22-22,-22-24,-25-25,-28-33,2-7,5-7,2-27,7-16,5-8,-5 19,-6 21,-5 18,8 26,-21 24,7 6,-15-23,-27-24,-31-35,-16-10,6-2,12 3,17 5</inkml:trace>
  <inkml:trace contextRef="#ctx0" brushRef="#br0" timeOffset="115734.5723">4529 1070,'10'-10,"-11"3,1 7,0 0,0 0,-22-3,22 3,0 0,-42 0,42 0,-34 2,-5 4,39-6,-102 20,50 30,4 24,29 12,2 3,59 14,26-10,-14-21,72 1,-43-40,-8-25,-6-31,-18-30,-14-11,-33 9,-30 21,-21 4,-1 15,-9 0,23 23,24 7,10-8,29-2,26-8,-26-5,-7 3,-1 2,1 22,9 27,-4 15,-10-1,-2-14,-8-4,-3-29,-1-14</inkml:trace>
  <inkml:trace contextRef="#ctx0" brushRef="#br0" timeOffset="116216.6205">4983 1157,'-9'29,"16"17,-7-46,3 80,10 15,16 9,29-21,-11-19,9-26,4-34,-6-27,-4-34,-12-35,-35-7,-33-1,6 14,10 12,15 23</inkml:trace>
  <inkml:trace contextRef="#ctx0" brushRef="#br0" timeOffset="116603.6592">5631 993,'15'33,"31"62,14 27,-47-9,1-12,-13-23,6-25,-2-23</inkml:trace>
  <inkml:trace contextRef="#ctx0" brushRef="#br0" timeOffset="116818.6807">6145 1698,'-16'27,"-37"-11,53-16,-116-5,-15-15,13 1,49 25,42-5,-38-22</inkml:trace>
  <inkml:trace contextRef="#ctx0" brushRef="#br0" timeOffset="117047.7036">5881 963,'1'-17,"-70"10,69 7,0 0,-64 12,64-12,-104 21,5 5,1-6,65 3</inkml:trace>
  <inkml:trace contextRef="#ctx0" brushRef="#br0" timeOffset="117489.7478">6459 1326,'-3'7,"-42"-2,45-5,0 0,-74 11,74-11,-81 23,29 2,18 0,41-13,43 15,47-2,19 16,-39 9,-18 8,-76-20,-31-10,-105-51,47 15,43-12</inkml:trace>
  <inkml:trace contextRef="#ctx0" brushRef="#br0" timeOffset="118036.8025">6671 1035,'0'46,"31"39,-31-85,20 106,-17 5,18-3,2-34,-26-34,10-26,13-17,-2-38,32-14,7 1,1 37,9 45,-37 25,22 11,-50-26,-12-5,-48-40</inkml:trace>
  <inkml:trace contextRef="#ctx0" brushRef="#br0" timeOffset="118987.8976">7265 888,'43'67,"7"37,10 54,27 29,-54-28,-6-29,-26-32,-29-25,-40-22,-41-19,-62-9,-25-3,-42 13,-27-1,-32-2,-6-13,-11 4,-5-6,-61-30,32 6,6-6,70 6,46-9,27-17,45 2,19-2,33-22,64-3,36-6,30-24,43 3,0 1,75-13,-12-24,30 7,84 13,-27-2,61 0,-11 7,13 19,46 32,16 50,58 18,-46 20,1 28,-48 16,-55-1,-51-1,-49-19</inkml:trace>
  <inkml:trace contextRef="#ctx0" brushRef="#br0" timeOffset="120094.0082">6063 2158,'11'-4,"1"-1,-12 5,0 0,0 0,0 0,24-4,-24 4,0 0,0 0,22 0,-22 0,0 0,52 18,-52-18,75 42,28 32,5-3,-1-1,-4 1,-21-11,-12-6,-23-13,-18-8,-22-20,-6-9,-2-1,-1-2,1-2,1 1,1-4,5-3,4-13,-24-18,34-7,-14 7,3 9,-10 16,1 13,-6 20,-5 13,18 19,-18 0,-17 3,-4-14,-28-24,-31-18,-20-49,-17-16,20 17</inkml:trace>
  <inkml:trace contextRef="#ctx0" brushRef="#br0" timeOffset="159412.9397">3235 3969,'24'-12,"-6"-6,-18 18,0 0,13-62,-13 62,11-78,8-13,-7-31,24-19,15-7,11-7,15 3,1 17,-19 35,-1 9,-18 21,3 25,5 15,6 39,9 32,-20 40,-9 15,-21-3,-6-26,-17-32,6-35,-8-58,0-54,-15-38,-32 19,8 58,-14 35,-26 42,-6 34,-4 12,14 10,14 6,10 15</inkml:trace>
  <inkml:trace contextRef="#ctx0" brushRef="#br0" timeOffset="160151.0135">2077 4791,'31'110,"-7"17,-21 9,-5-11,-16-32,5-12,8-39,19-9</inkml:trace>
  <inkml:trace contextRef="#ctx0" brushRef="#br0" timeOffset="160604.0588">2489 5245,'1'-2,"-15"-3,14 5,0 0,0 0,-30 1,30-1,0 0,-45 29,45-29,-40 43,1 5,29 25,27-29,4-16,6-28,9-20,1-35,-18 8,-10 13,-6 30,9 22,-4 39,-1-6,-3 6,-3-41,5-7</inkml:trace>
  <inkml:trace contextRef="#ctx0" brushRef="#br0" timeOffset="160833.0817">2590 5326,'11'46,"3"22,-14-68,17 61,-4-20,12-11,6-42,-3-29,3-15</inkml:trace>
  <inkml:trace contextRef="#ctx0" brushRef="#br0" timeOffset="161187.1171">2854 5305,'6'74,"-6"-6,-1 2,-7-32,15-22,2-19,12-45,-4-18,6 5,-1 19,4 42,2 22,-14 24,-15-5,-5-8</inkml:trace>
  <inkml:trace contextRef="#ctx0" brushRef="#br0" timeOffset="161460.1444">3265 5269,'2'4,"-19"11,17-15,0 0,0 0,-26 40,26-40,0 0,-26 45,26-45,-28 67,21-33,25 12,10-34,9-20</inkml:trace>
  <inkml:trace contextRef="#ctx0" brushRef="#br0" timeOffset="161856.184">3376 4933,'8'51,"-2"28,-6-79,1 105,-2 8,2 7,16-41,6-22,0-51,7-28,-13-34,7 4,-10 23,1 30,2 43,-19 16,-11-24,3 5</inkml:trace>
  <inkml:trace contextRef="#ctx0" brushRef="#br0" timeOffset="162478.2462">3846 5276,'-12'-1,"0"14,12-13,0 0,-28 56,28-56,-28 72,9-7,31-15,4-32,17-31,-2-32,0-38,-17-25,-4 3,-11-12,-14 20,0 42,12 46,3 49,-7 55,5 53,6 10,15-43,12-22,0-69,0-25</inkml:trace>
  <inkml:trace contextRef="#ctx0" brushRef="#br0" timeOffset="162812.2796">4105 4908,'55'0,"-13"1,-42-1,42-8,-9 2,-3 19,-11 15,-23 2,-14 11,-18-10,-2 20,3-8,33 21</inkml:trace>
  <inkml:trace contextRef="#ctx0" brushRef="#br0" timeOffset="162970.2954">4301 5473,'24'27,"-19"-21,-5-6,0 0,0 0,0 0,-5-3,5 3,0 0,0 0,-8-4,8 4,0 0,-5 3,5-3,1 15</inkml:trace>
  <inkml:trace contextRef="#ctx0" brushRef="#br0" timeOffset="164133.4117">4612 4798,'0'40,"6"36,-6-76,6 106,9 30,2 11,4 11,0-9,-18-19,-41-33,-48-19,-69-48,-69-24,-61 4,-31 7,-15 17,25 24,36 7,44 1,44-28,33-17,26-33,11-25,23-22,22-15,2-20,-8-45,21-15,26-43,19-3,6 26,10 36,16 22,28 32,30 15,33-2,41 18,35 4,84 6,17 39,52 28,0 12,10 7,-18-13,-19 23,-52-15</inkml:trace>
  <inkml:trace contextRef="#ctx0" brushRef="#br0" timeOffset="164669.4653">3115 7895,'5'-5,"-7"-8,2 13,0 0,-17-24,17 24</inkml:trace>
  <inkml:trace contextRef="#ctx0" brushRef="#br0" timeOffset="164835.4819">3062 7600,'37'-62,"-22"21,-15 41,-3-57,4 11,-12-3</inkml:trace>
  <inkml:trace contextRef="#ctx0" brushRef="#br0" timeOffset="164987.4971">3168 7082,'19'-22,"-12"-22,-7 44,0 0,2-36,-2 36,-2-64</inkml:trace>
  <inkml:trace contextRef="#ctx0" brushRef="#br0" timeOffset="165173.5157">3209 6561,'19'-68,"-8"23,-11 45,-1-44,-6 9,-1 2,8 23,10 6</inkml:trace>
  <inkml:trace contextRef="#ctx0" brushRef="#br0" timeOffset="165545.5529">3329 6309,'30'11,"-5"12,-25-23,0 0,14 27,-14-27,19 44,-14-5,10-5,-8-25,-9-10,-28-32,-19-34,-15 11,1 8,1 25,5 43,7 48,8 14,5 20,2 1,-10-5,-12 8</inkml:trace>
  <inkml:trace contextRef="#ctx0" brushRef="#br0" timeOffset="166137.6121">2453 8207,'4'3,"-8"38,4-41,5 92,-5 48,-15-7,0-15,9-23,3-24,9-13,-7-41</inkml:trace>
  <inkml:trace contextRef="#ctx0" brushRef="#br0" timeOffset="166472.6456">2624 8675,'-5'-1,"-9"17,14-16,0 0,0 0,-24 36,24-36,0 0,-36 48,36-48,-21 66,19-18,21-3,14 12,2-22,-1-4,-13-10,-5 10,-17-15</inkml:trace>
  <inkml:trace contextRef="#ctx0" brushRef="#br0" timeOffset="166856.684">2757 8998,'43'-13,"-5"-12,-38 25,48-32,-2-17,-18 15,-23-18,-19 13,-17 7,-6 19,1 25,4 28,10 26,17 7,12-24,14 0,21-3,-1-32,13-11</inkml:trace>
  <inkml:trace contextRef="#ctx0" brushRef="#br0" timeOffset="167219.7203">3187 9121,'4'-15,"-8"-8,4 23,0 0,-8-63,8 63,-14-57,9 9,15-18,21 17,8 8</inkml:trace>
  <inkml:trace contextRef="#ctx0" brushRef="#br0" timeOffset="167795.7779">3403 8824,'37'47,"-5"14,-32-61,22 59,-4-4,-18-30,3-14,-4-11,5-24,-1-39,11-3,18-14,6 33,3 32,-12 24,-10 9,-1 33,-18-12,5 19,-1-15</inkml:trace>
  <inkml:trace contextRef="#ctx0" brushRef="#br0" timeOffset="168200.8184">3857 8981,'38'-13,"-11"3,-27 10,0 0,41-22,-41 22,37-30,-12-17,-4 4,-23-14,-9 24,-17-2,2 32,-5 18,2 12,18 33,14-8,23-1,21 2,2-13,5-33,8-22</inkml:trace>
  <inkml:trace contextRef="#ctx0" brushRef="#br0" timeOffset="168848.8832">4339 8203,'0'85,"-14"36,-13 35,-4 14,23-28,33-27,30-17,-9-50</inkml:trace>
  <inkml:trace contextRef="#ctx0" brushRef="#br0" timeOffset="169749.9733">4661 7964,'26'24,"-22"47,-4-71,-10 111,13 50,13 33,7 19,9-6,-11-42,-27-22,-60-52,-71-26,-66-27,-52-20,-63-19,-15 12,-19-4,27 10,25 1,77-10,48-12,31-35,29-36,41-38,32-54,29-6,21 19,26 32,16 12,14 4,4 7,14 30,19 5,23 12,23 5,28 11,46-5,32 21,47 6,22 25,21 11,-22 1,-32 13,-51-6</inkml:trace>
  <inkml:trace contextRef="#ctx0" brushRef="#br0" timeOffset="229414.9392">10544 3579,'17'-21,"14"-1,-31 22,0 0,51-12,-51 12,96-7,65 12,64 25,115 31,55 13,73 23,46 32,-8 31,22 48,-97-4,-80-12,-123-63,-111-79,-62-64,-48-62,-38-69,-7-5,17 32,20 90,16 49,30 80,28 63,-1-11,-52-35,-80-43,-90-43,-74-38,-30-11,-24-6</inkml:trace>
  <inkml:trace contextRef="#ctx0" brushRef="#br0" timeOffset="230354.0331">10012 3003,'120'-48,"57"-4,90 1,142 3,50 15,88 18,52 20,42 40,-2 51,-23 55,11 60,-67 29,-92 14,-87 1,-60-1,-71-28,-54-43,-58-70,-70-72,-50-61,-37-114,-30-66,-9-9,21 83,21 80,16 44,11 53,16 74,6 9,-16-12,-44-39,-53-14,-41-29,-11-9,-5-16,-6-6</inkml:trace>
  <inkml:trace contextRef="#ctx0" brushRef="#br0" timeOffset="317884.7853">16598 7703,'-4'-45,"-1"-9,5 54,-8-57,3 1,4 12,2 32,5 23,5 48,-9 36,-3 44,19 43,4 12,-14 0,1-19,0-14,4-28,-7-39</inkml:trace>
  <inkml:trace contextRef="#ctx0" brushRef="#br0" timeOffset="319053.9022">15925 10235,'17'5,"-9"32,-8-37,20 92,-6 43,6 11,5-8,-6-43,-13-52,-9-43,-15-64,0-58,-8-41,5 9,27 54,24 44,11 32,25 47,-8 49,-28 20,-37-18,-33-18,-26-20,-17-22,28-15,25-15</inkml:trace>
  <inkml:trace contextRef="#ctx0" brushRef="#br0" timeOffset="319286.9255">16300 10348,'22'64,"-13"21,14 5,-6-29,-11-34,-6-37</inkml:trace>
  <inkml:trace contextRef="#ctx0" brushRef="#br0" timeOffset="319445.9414">16221 10131,'6'-16,"4"0,-10 16,0 0,0 0,17-10,-17 10,0 0,21 10,-21-10</inkml:trace>
  <inkml:trace contextRef="#ctx0" brushRef="#br0" timeOffset="319888.9857">16530 10479,'46'91,"-22"27,9 2,-14-6,-10-50,-18-41,-5-41,-14-79,-8-42,3-29,18 18,28 36,35 68,28 59,0 69,-14 36,-53-15,-36-25,-31-34,-23-39,22-27</inkml:trace>
  <inkml:trace contextRef="#ctx0" brushRef="#br0" timeOffset="320294.0262">16813 10425,'47'6,"14"3,-61-9,84 12,14-18,-22-24,-21-22,-38-9,-45 12,-32 10,-10 29,7 44,9 44,29 28,42-8,47-16,33-17,11-40,-4-23,-49-29</inkml:trace>
  <inkml:trace contextRef="#ctx0" brushRef="#br0" timeOffset="322024.1992">15721 8694,'-1'-17,"5"9,-4 8,0 0,0 0,0 0,5 0,-5 0,0 0,0 0,13 14,-13-14,0 0,22 52,-22-52,46 92,13 32,-15-16,-25-12,-21-35,-29-20,-29-13,-35-12,-42-12,-39-4,-25 5,-24 18,-20 5,-15 0,-7-5,1-2,3-4,1 0,27-8,23-5,41-7,40-5,41 7,47 1,32-1,7-16,13-17,-4-22,-23-35,-21-33,-28-16,-13-5,13 27,29 30</inkml:trace>
  <inkml:trace contextRef="#ctx0" brushRef="#br0" timeOffset="324137.4105">14590 8552,'41'59,"24"12,11 4,3-12,15 0,19-1,18-4,13-1,12-5,1-5,-14-7,-15-12,-3-8,10-4,7 1,-6 5,-38-5,-29-12,-41-8,-21 0,-16-3</inkml:trace>
  <inkml:trace contextRef="#ctx0" brushRef="#br0" timeOffset="324611.4579">16612 9271,'25'0,"-4"12,-21-12,0 0,0 0,7 26,-7-26,0 0,-3 46,3-46,-20 59,-8-1,2-13,19-14,12-23,7-14,7-24,8-19,1-9,-12 11,-16 31,-9 7,-31-8,-31-12,-13 1</inkml:trace>
  <inkml:trace contextRef="#ctx0" brushRef="#br0" timeOffset="325490.5458">16864 9267,'13'0,"6"-6,-19 6,0 0,42-1,-42 1,60-9,8-9,2-15,9-19,12-14,-7 1,-13 7,-12 12,-14 2,-14 14,-7 11,-14 13,-8 7,-7 25,-7 27,-4 12,-1-2,-1-16,15-26,2-20,6-20,15-32,1-17,0-4,-3 16,-17 22,-17 5,-22-5,-24 1,9 14,9 6</inkml:trace>
  <inkml:trace contextRef="#ctx0" brushRef="#br0" timeOffset="326710.6678">17826 7833,'2'9,"10"25,-12-34,0 0,0 0,4 38,-4-38,0 0,3 36,-3-36,11 15,11-10,24-22,11-6,32 7,29 18,29 14,24 4,12-6,6 1,-8 3,2 7,12 8,-24-6,-20-3,-4-20,-24 7,-16-18,-18 11</inkml:trace>
  <inkml:trace contextRef="#ctx0" brushRef="#br0" timeOffset="327342.731">15668 8069,'-10'3,"-31"6,41-9,0 0,-62 6,62-6,-90 14,-32 4,-39 3,-45-2,-43-6,-23-1,-20 6</inkml:trace>
  <inkml:trace contextRef="#ctx0" brushRef="#br0" timeOffset="418236.8195">17764 1566,'14'40,"-9"40,-5-80,15 110,-3 19,9-14,-6-13,5-24,-7-21,-10-29</inkml:trace>
  <inkml:trace contextRef="#ctx0" brushRef="#br0" timeOffset="418538.8497">18541 2466,'-29'13,"-60"-5,89-8,-142 2,-34 11,13 10,28-3,30-1,11-14,23-15,16-27</inkml:trace>
  <inkml:trace contextRef="#ctx0" brushRef="#br0" timeOffset="418876.8835">18297 1650,'-49'-1,"-87"-6,-48 0,-13 1,13-3,26 5,37 0,37 1,51-2</inkml:trace>
  <inkml:trace contextRef="#ctx0" brushRef="#br0" timeOffset="419244.9203">18974 1545,'-9'14,"-50"41,59-55,-62 94,-5 29,1 15,9 3,6-12,9-22,9-21,13-31,17-40</inkml:trace>
  <inkml:trace contextRef="#ctx0" brushRef="#br0" timeOffset="419713.9672">19527 1999,'3'-2,"-34"10,31-8,0 0,-71 36,71-36,-88 55,6 14,20 12,42 9,45 1,50 7,12-44,32-38,26-41,5-39,-54-19,-68-3,-73-19,-100-32,-50 30,-8 43</inkml:trace>
  <inkml:trace contextRef="#ctx0" brushRef="#br0" timeOffset="420584.0542">18531 3078,'5'11,"13"47,-18-58,28 84,24 35,11 0,25-9,7-25,-1-24,-17-29,-15-26,-12-24,-14 2,-6-1,-3-5,-18 5,10-11,1 0,-3-8,6-5,-13 2,-9 38,-5 10,-15 38,5 15,6 11,2 12,-9-10,-22-17,-9-30,-26-18,11-14,-4-13,22 10,24 1</inkml:trace>
  <inkml:trace contextRef="#ctx0" brushRef="#br0" timeOffset="423166.3124">19951 3829,'28'103,"9"30,-20-21,-13-37,-8-39,5-40,4-60,15-39,-4-36,-2 2,-1 67,12 60,26 51,-4 56,-16-15,-28-36,2-23,3-24,5-33,18-30,1-20,-3 11,-6 62,24 65,-2 48,-15 17,-8-44,-15-36</inkml:trace>
  <inkml:trace contextRef="#ctx0" brushRef="#br0" timeOffset="423377.3335">20765 3845,'7'19,"13"44,-20-63,9 91,3-3,5-23,1-21</inkml:trace>
  <inkml:trace contextRef="#ctx0" brushRef="#br0" timeOffset="423528.3486">20736 3684,'-3'-26,"7"5,-4 21,0 0,8-19,-8 19</inkml:trace>
  <inkml:trace contextRef="#ctx0" brushRef="#br0" timeOffset="423798.3756">21037 3253,'3'24,"-3"80,0-104,-7 145,9 7,7-10,6-8,1-46,4-24</inkml:trace>
  <inkml:trace contextRef="#ctx0" brushRef="#br0" timeOffset="424085.4043">21188 3281,'10'60,"-21"81,-3 37,0-6,12-25,11-48,15-20,-2-27,-2-48</inkml:trace>
  <inkml:trace contextRef="#ctx0" brushRef="#br0" timeOffset="424251.4209">21474 3845,'20'68,"-22"16,-14 10,11-21</inkml:trace>
  <inkml:trace contextRef="#ctx0" brushRef="#br0" timeOffset="424417.4375">21453 3752,'4'-12,"3"4,-7 8,0 0,13-6,-13 6</inkml:trace>
  <inkml:trace contextRef="#ctx0" brushRef="#br0" timeOffset="424706.4664">21766 3941,'2'13,"-30"7,28-20,0 0,-52 47,52-47,-29 75,33 4,45-9,17-42,-1-20,-27-46,-26-31,-32-11,-13 23</inkml:trace>
  <inkml:trace contextRef="#ctx0" brushRef="#br0" timeOffset="425087.5045">21992 4005,'34'75,"-9"21,-20-25,-12-15,19-31,5-14,-3-25,2-55,-6-15,12-20,2 3,-1 83,1 20,15 45,-14 29,-19-18,1-15</inkml:trace>
  <inkml:trace contextRef="#ctx0" brushRef="#br0" timeOffset="425453.5411">22527 3881,'18'-12,"-16"11,-2 1,0 0,0 0,0 0,-17 9,17-9,0 0,0 0,-36 32,36-32,0 0,-30 39,30-39,-20 54,28-35,13 16,5-23,2-12,-2 16,11 24,-21 34,-29-29,-9-14,-12-22,2-20</inkml:trace>
  <inkml:trace contextRef="#ctx0" brushRef="#br0" timeOffset="425803.5761">23083 4099,'10'1,"-39"19,29-20,0 0,-56 31,56-31,-50 53,25 8,46 13,34-31,-3-33,-14-25,-8-22,-28-36,-15 21,0 3</inkml:trace>
  <inkml:trace contextRef="#ctx0" brushRef="#br0" timeOffset="426104.6062">23402 3710,'-10'-4,"-35"3,45 1,0 0,-54 50,54-50,-34 71,15 27,12 13,18 17,11-24,-10-28</inkml:trace>
  <inkml:trace contextRef="#ctx0" brushRef="#br0" timeOffset="426300.6258">23382 4038,'-14'14,"-45"25,59-39,-93 16,-39-20,6 0</inkml:trace>
  <inkml:trace contextRef="#ctx0" brushRef="#br0" timeOffset="426672.663">20669 5121,'33'53,"-5"35,-12-5,-25-30</inkml:trace>
  <inkml:trace contextRef="#ctx0" brushRef="#br0" timeOffset="426854.6812">20746 4922,'9'-23,"-6"-1,-3 24,0 0,-1-18,1 18</inkml:trace>
  <inkml:trace contextRef="#ctx0" brushRef="#br0" timeOffset="427128.7086">20939 5262,'27'89,"-15"-34,-1-40,-7-32,14-42,-3-25,3-15,-8 28,7 59,20 50,0 28,-7-2</inkml:trace>
  <inkml:trace contextRef="#ctx0" brushRef="#br0" timeOffset="427463.7421">21396 5023,'-1'-8,"-17"14,18-6,0 0,0 0,-41 33,41-33,0 0,-32 39,32-39,-14 41,30-3,25-1,3-18,-6-7,-19-8,-6 11,-13 43,-20-38,-15 1</inkml:trace>
  <inkml:trace contextRef="#ctx0" brushRef="#br0" timeOffset="427703.7661">21426 4755,'34'95,"-1"19,-23 9,4-25,7-8</inkml:trace>
  <inkml:trace contextRef="#ctx0" brushRef="#br0" timeOffset="427884.7842">21641 5136,'-2'0,"-24"17,26-17,0 0,-63 12,63-12,-70-14,27-6</inkml:trace>
  <inkml:trace contextRef="#ctx0" brushRef="#br0" timeOffset="428125.8083">21764 5266,'47'58,"-28"-47,-19-11,0 0,0 0,0 0,1-9,-1 9,0 0,0 0,-11-67,11 67,0 0,-4-81,4 81,4-87,9 19,14 29</inkml:trace>
  <inkml:trace contextRef="#ctx0" brushRef="#br0" timeOffset="428383.8341">22024 5078,'6'9,"-19"60,13-69,-14 62,16-9,25-3,19-36,13-8,2-51,-17 0,-13-21</inkml:trace>
  <inkml:trace contextRef="#ctx0" brushRef="#br0" timeOffset="428625.8583">22433 5014,'-3'2,"-19"20,22-22,0 0,-34 62,34-62,-21 77,23 28,34-22,18-22,10-42,-10-38</inkml:trace>
  <inkml:trace contextRef="#ctx0" brushRef="#br0" timeOffset="428809.8767">22683 4834,'23'32,"-25"69,2-101,-1 113,8 10,6-12</inkml:trace>
  <inkml:trace contextRef="#ctx0" brushRef="#br0" timeOffset="428975.8933">22848 5353,'-17'-48,"-19"25,36 23,-63-18,-9 3,14-6</inkml:trace>
  <inkml:trace contextRef="#ctx0" brushRef="#br0" timeOffset="429184.9142">22977 5187,'18'42,"-24"32,6-74,-7 26,0 21</inkml:trace>
  <inkml:trace contextRef="#ctx0" brushRef="#br0" timeOffset="429860.9818">23032 5086,'22'2,"2"3,-24-5,0 0,0 0,30 24,-30-24,0 0,29 48,-29-48,38 37,-15 0,-6 24,-18 15,-13-19,25-16,7-17,19-26,0-34,-13-26,-18-8,-19 13,15 28,-6 12,10 16,19 22,3 60,-7-6,-8-51,1 24,-3-36,7-29,1-21,7-25,-9 16,3 4,1 42,10 35,-17 27,-4-10,-6-6,0-24,7-15</inkml:trace>
  <inkml:trace contextRef="#ctx0" brushRef="#br0" timeOffset="430225.0182">23877 5227,'-2'-2,"-26"16,28-14,0 0,0 0,-42 21,42-21,0 0,-45 32,45-32,-26 35,30-12,8-2,19 6,14-2,-7-10,-17 54,-19-16,-51-10,-37-20,-41-38</inkml:trace>
  <inkml:trace contextRef="#ctx0" brushRef="#br0" timeOffset="431251.1208">19787 3234,'-5'-10,"3"6,2 4,0 0,0 0,0 0,-2-1,2 1,0 0,0 0,-3 7,3-7,0 0,-7 47,7-47,14 101,0 3,-4-16,3-23,-8-46,-2-19,10-37,-10-28,7 3,12 17,12 35,8 42,-11 11,-11 6,-17 10,-22-24,-15-5,-12-7,1-10,14-13,9-10</inkml:trace>
  <inkml:trace contextRef="#ctx0" brushRef="#br0" timeOffset="431576.1533">20296 3108,'-20'72,"-34"58,-22 28,1 9,-4 9,9-1,5 11,6 14</inkml:trace>
  <inkml:trace contextRef="#ctx0" brushRef="#br0" timeOffset="941591.4775">9700 9995,'-13'-13,"-5"2,18 11,0 0,0 0,0 0,0 0,-3-3,3 3,0 0,0 0,0 0,-1 0,1 0,0 0,0 0,0 2,0-2,0 0,5 10,-5-10,28 29,45 20,-73-49,112 60,43 10,46 0,23 3,-2-2,-23-2,-48-8,-44-10,-49-15,-48-13,-30 5,-22 10,-5 8,-8 23,-22 8,-34 6,-40 3,-36-7,-15 1,11 2,20-9,19-4,56-15,47-19,43-23</inkml:trace>
  <inkml:trace contextRef="#ctx0" brushRef="#br0" timeOffset="944291.4775">4954 10895,'-9'-18,"-4"5,13 13,0 0,0 0,0 0,-3-11,3 11,0 0,0 0,7-13,-7 13,0 0,39-19,-39 19,77-11,10 5,2 6,2 6,-8 16,-32 5,-27 10,-36 27,-55 9,-3 22,-22-12,14 0,21-22,36-33,43 1,48-14,47-7,16-10,-26-10,-24 11,-49-5,-25 4</inkml:trace>
  <inkml:trace contextRef="#ctx0" brushRef="#br0" timeOffset="944911.4775">5708 10406,'4'-11,"-9"16,5-5,0 0,0 0,-13 23,13-23,0 0,0 72,0-72,3 105,15 42,-2 14,2-26,10-35,-3-41,-9-35,-13-23,7-20,-10-53,9-12,34 43,30 39,29 49,-31 22,-25 7,-28-9,-14-22,-8-25,1-28</inkml:trace>
  <inkml:trace contextRef="#ctx0" brushRef="#br0" timeOffset="945243.4775">6256 10539,'7'-2,"-1"24,-6-22,0 0,4 59,-4-59,2 76,3 23,25 39,15 1,-8-31,6-27,-15-33,7-22</inkml:trace>
  <inkml:trace contextRef="#ctx0" brushRef="#br0" timeOffset="945527.4775">6573 11024,'-11'-2,"-54"-4,65 6,-101 2,-14-2,24-5,39 1</inkml:trace>
  <inkml:trace contextRef="#ctx0" brushRef="#br0" timeOffset="945847.4775">6826 10504,'-17'20,"11"59,6-79,-2 141,3 26,12-25,5-40,20-23,9-36</inkml:trace>
  <inkml:trace contextRef="#ctx0" brushRef="#br0" timeOffset="946040.4775">7060 11155,'-35'-25,"-45"4,80 21,-107-20,-10 8,17 6,37 2,57 4</inkml:trace>
  <inkml:trace contextRef="#ctx0" brushRef="#br0" timeOffset="946496.4775">7152 11138,'7'116,"-6"7,5 6,7-26,11-33,-3-48,-10-36,-13-58,-20-33,-13-31,9-2,13 41,23 49,16 24,19 34,5 50,-24 26,-34 3,-24-17,-27-25,13-26</inkml:trace>
  <inkml:trace contextRef="#ctx0" brushRef="#br0" timeOffset="946781.4775">7434 10566,'0'3,"-1"48,1-51,0 122,-2 39,4-3,18-32,4-33,25-33</inkml:trace>
  <inkml:trace contextRef="#ctx0" brushRef="#br0" timeOffset="946996.4775">7613 11073,'-32'-26,"-24"11,56 15,-76-11,-4 15,19 2,31 0,22 2</inkml:trace>
  <inkml:trace contextRef="#ctx0" brushRef="#br0" timeOffset="947361.4775">7973 11004,'27'-4,"-61"10,34-6,0 0,-63 23,63-23,-68 52,20 22,49 2,43-7,52-10,29-25,-12-39,-27-29,-50-29,-75-17,-75 0,-24 26,-7 14</inkml:trace>
  <inkml:trace contextRef="#ctx0" brushRef="#br0" timeOffset="956545.4775">12178 10113,'9'-7,"-10"29,1-22,0 0,-10 73,10-73,-3 120,-6 46,15 22,6-16,-6-27,-12-43,-4-33</inkml:trace>
  <inkml:trace contextRef="#ctx0" brushRef="#br0" timeOffset="956910.4775">12588 10872,'-8'-2,"-27"18,35-16,0 0,-32 52,32-52,-60 84,23 0,46-21,48-29,22-31,2-44,-11-28,-38-23,-61 36,-34 28,-6 21,3 18</inkml:trace>
  <inkml:trace contextRef="#ctx0" brushRef="#br0" timeOffset="957381.4775">13134 11009,'64'-30,"-50"8,-14 22,0 0,0 0,-25-21,25 21,0 0,-89-21,89 21,-121 1,27 28,51 27,52 0,52-12,26-14,7-23,-8-16,-25-8,-36 8,-20 12,6 38,7 45,9 26,-29 10,-45 6,-52-2,-56-20,-32-15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8:41:15.1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6049 4366,'40'-9,"-4"0,-36 9,0 0,0 0,0 0,14-11,-14 11,0 0,0 0,-10-22,10 22,0 0,-24-16,24 16,-68-13,-51 1,-39 0,-41 0,-33-4,-47-11,-31 9,-35-8,-11 9,4 3,-2-2,-2-3,28 8,45 8,57-2,73-1,71 6,51-2,33 5</inkml:trace>
  <inkml:trace contextRef="#ctx0" brushRef="#br0" timeOffset="503">3281 2884,'-99'6,"-33"22,30 27,-13 7,-1 12,42-8,46 6,39-9,35 5,45-8,44 0,1-12,-16-30</inkml:trace>
  <inkml:trace contextRef="#ctx0" brushRef="#br0" timeOffset="850">3574 3230,'-45'21,"-28"33,13 22,30 10,40-10,53-33,20-20,-4-39,-27-25,-18-28,-23 2,-28 2,-20 21</inkml:trace>
  <inkml:trace contextRef="#ctx0" brushRef="#br0" timeOffset="1263">3867 3264,'40'20,"-18"26,-22-46,27 50,-8-7,1-15,3-24,-5-23,-8-16,10-21,5-6,11 20,6 20,4 39,-12 25,-12 27,-2-5,0-6,7-29,9-30</inkml:trace>
  <inkml:trace contextRef="#ctx0" brushRef="#br0" timeOffset="1531">4476 2753,'15'58,"1"55,-1 41,3 13,-2-12,14-40,3-36,7-41</inkml:trace>
  <inkml:trace contextRef="#ctx0" brushRef="#br0" timeOffset="1744">4825 3338,'1'-42,"-66"5,65 37,-101-20,-34 2,20 22,40-7,25 13,39 9</inkml:trace>
  <inkml:trace contextRef="#ctx0" brushRef="#br0" timeOffset="2046">4912 3408,'-1'14,"8"8,-7-22,0 0,20 49,-20-49,37 42,6-16,19-22,0-26,-9-31,-16 5,-23 18</inkml:trace>
  <inkml:trace contextRef="#ctx0" brushRef="#br0" timeOffset="2345">5109 2992,'5'-17,"-5"-3,0 20,0 0,-16-12,16 12</inkml:trace>
  <inkml:trace contextRef="#ctx0" brushRef="#br0" timeOffset="2766">5318 3253,'31'0,"-21"49,-10-49,0 0,11 65,-11-65,-7 53,-4-23,19-25,10-29,-12-19,1-18,-4-4,1 18,22 29,8 28,1 40,0 16,-14 6,-7-13,-14-7,14-22</inkml:trace>
  <inkml:trace contextRef="#ctx0" brushRef="#br0" timeOffset="3067">5765 3395,'29'54,"3"3,-32-57,22 52,16-17,10-32,2-25,-13-38,-12-10,-22 0,-20 32</inkml:trace>
  <inkml:trace contextRef="#ctx0" brushRef="#br0" timeOffset="3451">6113 3429,'40'-6,"3"9,-43-3,72-7,9-8,20-16,-25-6,-48-6,-29 15,-50-3,-33 24,-31 17,20 25,37 15,61 1,65 12,51-1,16-9,-2-1</inkml:trace>
  <inkml:trace contextRef="#ctx0" brushRef="#br0" timeOffset="15053">12900 4143,'-23'2,"-26"1,49-3,-71 1,-1 1,1-7,3 1,7-4,13 5,11 6,16 11,15 21,9 31,7 31,-4 23,0 21,-9 17,5 22,0 20,7 23,7 18,1 12,-3 7,-7-4,-16-5,-6-2,3-32,14-13,5-36,5-48,5-42,9-32,32-17,35-3,42 6,20 9,-21-11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7:43:35.487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10811 9172,'10'-7,"-7"4,-3 3,0 0,0 0,32-4,-32 4,0 0,75 9,-75-9,121 22,29-5,21-11,18-5,22-1,23 4,18 11,25 17,1-2,-34-22,-36-25,-8-25,-1-12,7 6,9 19,25 38,41 64,3 8,-36-43,-31-47,-27-45,-9-32,7 10,13 23,10 33,22 34,-5 11,-14-1,-12 3,15 21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7:43:45.899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2720 393,'11'-29,"4"-9,-15 38,0 0,0 0,1-25,-1 25,0 0,6-25,-6 25,31-29,-8 10,18 0,14-6,18 9,16 1,20-2,6 10,-17 23,26-1,-18 25,21 7,1 23,-25 5,-32 5,-21-13,-34 18,-14 9,-23 5,-20-2,-28 2,-22-10,-11-29,-30-12,-22-2,-3-21,-5-29,13-30,-20-13,15-30,26-6,29-44,33-456,187 482,62 9,27 42,-9 19,-29 25,-38 49</inkml:trace>
  <inkml:trace contextRef="#ctx0" brushRef="#br0" timeOffset="1654">3563 1803,'29'-8,"11"2,-40 6,0 0,41-2,-41 2,43-1,28-13,20 15,35-4,26 3,17 7,2-2,13-2,22 3,12-2,-6 3,25-6,-3 6,22-3,-8 8,0 4,7-5,-14 2,-8-5,0-12,-16-8,-24 8,-14-5,-29 13,-24 2</inkml:trace>
  <inkml:trace contextRef="#ctx0" brushRef="#br0" timeOffset="5213">2338 3010,'6'-7,"-6"7,0 0,0 0,0 0,0 0,0 0,-6 2,6-2,0 0,0 0,0 0,-16 2,16-2,0 0,0 0,-31 4,31-4,0 0,-52 9,52-9,-70 5,-8-21,-11 3,0 10,14-8,18 9,20 19,19 0,7-2,12 51,-3-12,-11 23,-11 31,-7 9,20 31,7 17,2 12,9 26,-2 9,5 39,13-2,6 11,-11 9,-20 3,-18 6,2 37,16-18,35 9,19 19,6 1,-27 9,-34-11,-6-13,8-7,25 20,18 11,-12-11,-29-4,-17-31,-2-19,10-8,18 1,9 0,-6-21,-1-14,-17-14,-3-31,-4-23,2-11,-2-33,2-27,1-19,5-19,2-19,-4-17,2-6,2-6,3-3,0 0,2 9,8-1,6 8,22 1,29-8,34 15,11 11</inkml:trace>
  <inkml:trace contextRef="#ctx0" brushRef="#br0" timeOffset="32662">3721 3446,'-22'-19,"9"13,13 6,0 0,0 0,0 0,0 0,2 0,-2 0,0 0,0 0,0 0,10 1,-10-1,0 0,0 0,38 12,-38-12,0 0,68 32,-68-32,63 13,7-7,7 2,3 0,-7-12,1 10,2-9,-2 3,8-6,-9 1,8-8,-2 10,12-10,3 12,9 5,11-7,6-5,19 3,2 11,-34-3,-31 0</inkml:trace>
  <inkml:trace contextRef="#ctx0" brushRef="#br0" timeOffset="33538">5547 3950,'-2'-4,"-31"-7,33 11,0 0,-56-13,56 13,-77-4,-11 7,-18 10,-13 0,9 4,21-1,30 9,0 3,2-19,-27-12,-18-22,-7-16,-5 17,-5 8,10 10,38 22,26 15,-3-13,-3-1,-6-11,-16-13,-25-9</inkml:trace>
  <inkml:trace contextRef="#ctx0" brushRef="#br0" timeOffset="61746">19017 2025,'40'-6,"-50"-1,10 7,0 0,0 0,0 0,-23-8,23 8,0 0,0 0,-38-8,38 8,0 0,-57 1,57-1,-75 18,17 2,16-1,24-4,8 1,24 5,24 18,24 11,16 34,-6 31,-26 0,-34-36,-24-16,-20-15,-29-27,-28-20,14-20,19-16,31-1,28-10</inkml:trace>
  <inkml:trace contextRef="#ctx0" brushRef="#br0" timeOffset="62317">19302 1558,'-4'51,"-5"69,11 52,-1 22,6-31,7-31,8-31,-17-56,-4-34,0-13,19-45,25-40,14 7,-9 59,9 43,-5 65,-32 28,-15-28,-13-22,-2-28,8-31,17-26</inkml:trace>
  <inkml:trace contextRef="#ctx0" brushRef="#br0" timeOffset="62765">20093 2388,'-6'0,"-34"-6,40 6,0 0,-62-3,62 3,-63 4,23 34,19 22,43 19,34-5,19-29,3-27,-23-36,-13-37,-36-26,-14 16,3 50,5 15,8 20,0 45,3-2,10-15,3-5,14 9,1-26</inkml:trace>
  <inkml:trace contextRef="#ctx0" brushRef="#br0" timeOffset="63016">20461 2794,'-19'-31,"-12"-26,31 57,-27-73,22 5,26 2,12-1,16 14,6 17,4 18,-2 23,-14 12</inkml:trace>
  <inkml:trace contextRef="#ctx0" brushRef="#br0" timeOffset="63398">20734 2494,'45'-3,"22"-11,-67 14,77-36,-2-1,-16-10,-28 7,-30 2,-40-2,-45 9,-3 45,14 40,39 18,64 12,44 16,40 2,16-18,-1-7,-21-16,-36-15</inkml:trace>
  <inkml:trace contextRef="#ctx0" brushRef="#br0" timeOffset="64953">19568 3703,'6'-8,"-15"-5,9 13,0 0,0 0,-28-11,28 11,0 0,-55-3,55 3,-77 27,3 10,11 13,31 21,23 6,40 1,24-4,29-18,17-17,-3-36,-27-41,-25-40</inkml:trace>
  <inkml:trace contextRef="#ctx0" brushRef="#br0" timeOffset="65500">19764 3714,'5'49,"-7"32,2-81,-9 120,8 13,8-34,10-34,1-47,-11-40,-1-78,-20-25,-17-18,-2 23,14 41,30 26,37 38,25 34,12 37,-8 33,-36-7,-30-10,-42-22,-41-15,-25-20,14-11,21-9,34-3</inkml:trace>
  <inkml:trace contextRef="#ctx0" brushRef="#br0" timeOffset="66146">20251 3677,'4'-1,"-6"12,2-11,0 0,-7 52,7-52,-9 76,4 37,14-19,17-12,20-20,32-30,8-37,1-44,9-38,-50-19,-46-4,-32 15,2 20</inkml:trace>
  <inkml:trace contextRef="#ctx0" brushRef="#br0" timeOffset="66671">21761 3691,'-4'3,"-9"17,13-20,0 0,0 0,-17 31,17-31,0 0,-15 65,15-65,-20 94,-4 14,13-20,10-21,20-40</inkml:trace>
  <inkml:trace contextRef="#ctx0" brushRef="#br0" timeOffset="66864">21878 3984,'-48'3,"-23"1,71-4,-75 13,17-12,24 2,7 2</inkml:trace>
  <inkml:trace contextRef="#ctx0" brushRef="#br0" timeOffset="67191">21540 3535,'-16'-31,"4"22,12 9,0 0,0 0,-24 34,24-34,0 0,-37 71,37-71,-50 103,3 8,19 2,40-16,32 3,7-15,5-17,16-27,-9-19</inkml:trace>
  <inkml:trace contextRef="#ctx0" brushRef="#br0" timeOffset="67442">21982 4021,'12'21,"3"28,-15-49,7 65,-5-5,7-14,-10-9</inkml:trace>
  <inkml:trace contextRef="#ctx0" brushRef="#br0" timeOffset="67603">22013 3869,'3'-21,"5"0,-8 21,0 0,0 0,7-7,-7 7,0 0,18 13,-18-13</inkml:trace>
  <inkml:trace contextRef="#ctx0" brushRef="#br0" timeOffset="68124">22219 4127,'5'59,"-25"-38,20-21,0 0,0 0,-17 16,17-16,0 0,-4 3,4-3,7-10,13-17,-20 27,0 0,0 0,34-66,-34 66,0 0,45-54,-45 54,36-38,-2 35,-6 32,-3 33,-16 5,-17-13,10-25,-1-26,9-25,15-28,16 2,4-4,-4 30,-5 45,-13 18,-29 26,-4 5,-3-42,4 8,19-22,14-14</inkml:trace>
  <inkml:trace contextRef="#ctx0" brushRef="#br0" timeOffset="68510">22810 4227,'0'1,"3"0,-3-1,0 0,0 0,0 0,16-3,-16 3,0 0,0 0,37-24,-37 24,0 0,40-30,-40 30,35-51,-29 1,-23 12,-18 21,1 43,3 31,13 14,24 6,37-4,29-35,21-13,-2-27,-6-23,-32-26</inkml:trace>
  <inkml:trace contextRef="#ctx0" brushRef="#br0" timeOffset="68792">23199 3576,'20'-8,"8"35,-28-27,0 0,54 61,-54-61,69 105,2 18,-13 43,-25 19,-50-6,-31-27,-26-31,-24 2,-18-42</inkml:trace>
  <inkml:trace contextRef="#ctx0" brushRef="#br0" timeOffset="69893">19669 5835,'11'21,"-4"-2,-7-19,0 0,0 0,0 0,1 8,-1-8,0 0,0 0,1-2,-1 2,0 0,0-23,0 23,0-56,-7-33,7 89,-4-113,-5-30,-3-3,2 39,12 45,19 53,32 47,3 66,-8 13,-10-21,-8-31,5-47,-3-48,-2-60,-5-33,13-16,-11 40,2 35,5 58,5 54,-7 60,-15 15,-3 16,4-25,0-7,5-30,8-33,-22-26,0-20</inkml:trace>
  <inkml:trace contextRef="#ctx0" brushRef="#br0" timeOffset="70303">20402 5692,'15'3,"-1"-2,-14-1,0 0,0 0,35-3,-35 3,0 0,41-14,-41 14,43-19,2-31,-18-23,-26 15,-36 28,-17 18,1 30,10 35,24 23,23 3,25-9,21-12,15-24,8-24,-3-27,-27-1</inkml:trace>
  <inkml:trace contextRef="#ctx0" brushRef="#br0" timeOffset="70855">20831 5657,'6'0,"-3"29,-3-29,0 0,9 70,-9-70,6 69,1-31,3-8,3-31,3-35,-2-25,-3-4,2 8,3 21,14 48,-2 30,-2 14,-14-8,-3-25,1-23,13-27,1-28,16 7,-4-11,-6 39,-2 43,-17 23,-11 21,-5 3,6-12,21-35,8-24,9-25,10-24</inkml:trace>
  <inkml:trace contextRef="#ctx0" brushRef="#br0" timeOffset="71216">21588 5593,'10'-1,"-13"3,3-2,0 0,0 0,0 0,-7 11,7-11,0 0,0 0,-18 37,18-37,0 0,-16 53,16-53,-16 55,13 0,23-2,7-41,14-30,-8-4,-8-37,-18 3,-25 7,-8-6,-3 39,-1 14,3 6,9 22</inkml:trace>
  <inkml:trace contextRef="#ctx0" brushRef="#br0" timeOffset="71488">21854 5821,'3'0,"-10"-16,7 16,0 0,0 0,-6-52,6 52,0 0,-10-57,10 57,5-56,16-6,11 5,0 27,8 11,-1 21</inkml:trace>
  <inkml:trace contextRef="#ctx0" brushRef="#br0" timeOffset="71972">22181 5447,'4'9,"2"44,-6-53,0 0,9 66,-9-66,23 93,5-11,11-42,3-13,1-42,-9-43,-10 0,-7-6,4 28,-4 16,1 22,7 36,4 65,-13 39,-7 8,-9-16,-21-47,-15-52,-11-23,-4-57,23 12,48-24</inkml:trace>
  <inkml:trace contextRef="#ctx0" brushRef="#br0" timeOffset="85713">6019 3183,'1'-15,"-10"-5,9 20,0 0,0 0,0 0,0 0,0 0,-7-18,7 18,0 0,0 0,0 0,0 0,5-15,-5 15,0 0,0 0,0 0,21-7,-21 7,0 0,0 0,39 24,-39-24,0 0,53 66,-53-66,65 93,-16 41,-5 29,-4 31,-1 21,5 22,-20 12,-37-19,-66-35,-64-57,-24-40,26-31,57 17</inkml:trace>
  <inkml:trace contextRef="#ctx0" brushRef="#br0" timeOffset="101285">6827 3478,'-7'3,"-5"5,12-8,0 0,0 0,0 25,0-25,0 0,10 48,-10-48,-7 72,11 25,-6-16,8-14,24-29,-28-34,0-18,-2-48,-23-22,18-8,25 9,-11 21,12 25,8 20,12 33,-7 42,-4 24,-30-8,9-9,4-18,-12-41,26-17,-19-48,17-15,3-32,-6 11,2 34,21 50,20 50,-22 38,-11 36,-12-4,-29-29,11-20,10-16,-13-34,17-17</inkml:trace>
  <inkml:trace contextRef="#ctx0" brushRef="#br0" timeOffset="101726">7577 3812,'54'-5,"-15"-8,-39 13,42-31,-19-11,-25-16,-21 7,-9 25,-18 16,9 29,-9 30,24 21,21 4,48-4,15-22,12-31,-17-29,-2-26,-7-8</inkml:trace>
  <inkml:trace contextRef="#ctx0" brushRef="#br0" timeOffset="102528">8025 3712,'-17'40,"37"5,-20-45,0 0,14 49,-14-49,14 25,-11-22,-4-16,9-40,-15-7,11-3,4 9,27 25,3 33,15 33,-17 31,-8 8,-33-26,0-29,2-21,2-26,13-38,8-2,15 7,-7 36,24 41,-14 38,-1 23,-19 3,-14-25,-18-27,13-27,12-31</inkml:trace>
  <inkml:trace contextRef="#ctx0" brushRef="#br0" timeOffset="102916">8594 3753,'23'12,"-8"-11,-15-1,0 0,0 0,0 0,19-6,-19 6,0 0,0 0,27-25,-27 25,0 0,18-36,-18 36,33-42,-22 7,-20 14,-17 11,-11 18,3 14,2 16,7 19,15 0,41-15,15-8,0-15,-4-22,9-9,-24 0,-3-14</inkml:trace>
  <inkml:trace contextRef="#ctx0" brushRef="#br0" timeOffset="104789">8758 3860,'51'8,"-35"-11,-16 3,0 0,0 0,17-22,-17 22,0 0,6-38,-6 38,0-56,-22 5,3 18,-28 19,6 14,-13 11,24 1</inkml:trace>
  <inkml:trace contextRef="#ctx0" brushRef="#br0" timeOffset="105142">8942 3698,'12'22,"-21"21,9-43,0 0,15 58,-15-58,2 48,16-25,-8-23,27-45,-26-36,7-14,9 8,-6 37,-4 20,17 19,-8 15</inkml:trace>
  <inkml:trace contextRef="#ctx0" brushRef="#br0" timeOffset="105516">9356 3562,'18'31,"-9"23,-9-54,15 51,-6-17,31-17,-7-28,6-35,-10-7,7 6,-26 29,28 49,17 48,-17 34,7 30,-18-28,-34-25,-28-32,-32-34,-34-37,-28-33</inkml:trace>
  <inkml:trace contextRef="#ctx0" brushRef="#br0" timeOffset="106244">8435 4367,'-41'11,"-71"6,-27-4,25 20,44 15,52-7,65 14,77-2,20 10,11 15,-37 7,-69-21,-54-22,-67-15,-59-21,-3-16,43-7,64-7</inkml:trace>
  <inkml:trace contextRef="#ctx0" brushRef="#br0" timeOffset="106711">8822 4839,'3'23,"-31"49,28-72,-25 91,13 18,15-21,2-28,2-44,1-41,4-67,-17-42,1-15,15 44,17 55,10 43,21 41,-17 32,-24 16,-39-27,-28-17,-24-27,19-22,35-6,29-13</inkml:trace>
  <inkml:trace contextRef="#ctx0" brushRef="#br0" timeOffset="107142">9158 4799,'5'-8,"-51"-1,46 9,0 0,-60 10,60-10,-44 42,36 32,33 2,17-30,7-26,9-48,-17-26,-35-16,-10-2,9 32,3 26,5 31,12 41,5 16,-6-15,-4-11,14-22,-37-30,29-8,2-9</inkml:trace>
  <inkml:trace contextRef="#ctx0" brushRef="#br0" timeOffset="107443">9618 4689,'2'-7,"-8"7,6 0,0 0,0 0,0 0,-20 18,20-18,0 0,0 0,-20 38,20-38,0 0,-24 61,24-61,-9 75,30 2,2-21,10-20,9-21,6-27,-20-17,13-13</inkml:trace>
  <inkml:trace contextRef="#ctx0" brushRef="#br0" timeOffset="107789">9814 4915,'-3'-3,"8"1,-5 2,0 0,0 0,0 0,21-4,-21 4,0 0,0 0,32-9,-32 9,0 0,47-23,-47 23,40-29,-16-21,-22-6,-22 14,-30 5,-13 27,8 27,6 32,31 24,32 9,39 0,9-21,5-24,-2-34,0-28</inkml:trace>
  <inkml:trace contextRef="#ctx0" brushRef="#br0" timeOffset="108160">10295 4601,'-33'-10,"3"33,30-23,0 0,-25 46,25-46,-30 59,3-4,29-13,19-11,37-12,10-11,13-4,-33 15,-8 18,-46 4,-39-4,-41-13,-24-10,-15-3,-14 16</inkml:trace>
  <inkml:trace contextRef="#ctx0" brushRef="#br0" timeOffset="137158">9794 8268,'10'-12,"-9"8,-1 4,0 0,0 0,0 0,6-3,-6 3,0 0,0 0,7 0,-7 0,0 0,22 16,-22-16,30 27,14 11,11 12,15 19,3 18,-9 13,-11 21,1 26,-6 25,-28 11,-32 0,-31-16,-34-17,-7-19,6-12,16-7</inkml:trace>
  <inkml:trace contextRef="#ctx0" brushRef="#br0" timeOffset="165412">23277 4873,'-3'-28,"-32"17,35 11,0 0,-71-30,71 30,-88-10,-16-8,-19 1,-27 15,-30-17,-37 11,-5-8,-17 5,-9-13,-16 13,-2-15,-16 5,-10-8,9 4,24 14,40-4,55 20,54 3</inkml:trace>
  <inkml:trace contextRef="#ctx0" brushRef="#br0" timeOffset="166661">22796 4864,'10'-7,"-9"7,-1 0,0 0,0 0,2 9,-2-9,0 0,18 62,-18-62,44 76,5 37,14 1,-8 44,-3 8,5 30,7-4,-4 47,-14-21,-37 8,-9-39,-6-31,9-36,2-29,0-36,-5-43,0-11,1-9,6-31,23-4,4 11,-6-14,0 12,-6 13,-6 5,-6 8,-10 24,-16-2,-32 12,-17-5,-6 5,2-16,16-12,8-15,2 0,-16-14,4 3</inkml:trace>
  <inkml:trace contextRef="#ctx0" brushRef="#br0" timeOffset="167702">22758 7727,'6'15,"-12"9,6-24,0 0,0 0,8 40,-8-40,0 0,12 50,-12-50,14 54,-7-15,-3-12,-4-34,-9-51</inkml:trace>
  <inkml:trace contextRef="#ctx0" brushRef="#br0" timeOffset="167868">22771 7614,'24'-29,"-8"18,-16 11,0 0,0 0,0 0,0 0,6-4,-6 4,0 0,0 0,0 0,-1-2,1 2,0 0,0 0,-10 2,10-2,0 0,-3 9,3-9</inkml:trace>
  <inkml:trace contextRef="#ctx0" brushRef="#br0" timeOffset="168229">22945 7807,'3'63,"1"-24,6 5,3-32,-3-3,-2-14,-3-19,-3-28,6 15,20 19,12 32,7 49,-3-9,-25 10,-9-45,-7-13,-4-16,-15-67</inkml:trace>
  <inkml:trace contextRef="#ctx0" brushRef="#br0" timeOffset="168505">23169 7555,'19'43,"12"34,-31-77,38 114,2 0,-3-12,-4-36,-13-35,3-18</inkml:trace>
  <inkml:trace contextRef="#ctx0" brushRef="#br0" timeOffset="168680">23412 7890,'2'-20,"-20"2,18 18,0 0,-48-14,48 14,-75-23,-11 5,18 25</inkml:trace>
  <inkml:trace contextRef="#ctx0" brushRef="#br0" timeOffset="169113">23480 7930,'24'-13,"-1"3,-23 10,0 0,31-14,-31 14,39-30,-11 13,-17 11,-15 0,-21-5,-12 11,0 12,7 33,31-18,31 32,22-19,-4-25,9 9</inkml:trace>
  <inkml:trace contextRef="#ctx0" brushRef="#br0" timeOffset="169353">23906 8086,'-7'-6,"-21"-35,28 41,0 0,-30-28,30 28,-22-61,7 1,16-8,8 35,2-4</inkml:trace>
  <inkml:trace contextRef="#ctx0" brushRef="#br0" timeOffset="169666">23990 8089,'9'-8,"0"-2,-9 10,0 0,-10-61,10 61,-6-58,10-14,9 7,0 28,5-12,-4 39,1-21</inkml:trace>
  <inkml:trace contextRef="#ctx0" brushRef="#br0" timeOffset="170053">24233 7772,'6'33,"-16"27,10-60,6 63,1-36,12-12,-2-16,1-42,-16-2,-4-20,-13 17,15 12,-11 14</inkml:trace>
  <inkml:trace contextRef="#ctx0" brushRef="#br0" timeOffset="170507">24402 7931,'25'85,"-6"18,-8-34,1-34,-3-23,-6-13,-10-17,-13-66,-10-2,4-2,16 0,22 19,14 25,9 44,6 23,-15 50,-21-21,-24-2,0-38,-6 11,-5-31</inkml:trace>
  <inkml:trace contextRef="#ctx0" brushRef="#br0" timeOffset="170774">24523 7393,'4'16,"13"32,-17-48,19 119,-5-9,8-5,-2-28,-8-23,0 13</inkml:trace>
  <inkml:trace contextRef="#ctx0" brushRef="#br0" timeOffset="170954">24669 7764,'7'-2,"-31"1,24 1,0 0,-68 5,68-5,-99 11,23 1,36 11</inkml:trace>
  <inkml:trace contextRef="#ctx0" brushRef="#br0" timeOffset="171359">24902 7655,'-4'1,"-39"20,43-21,0 0,-57 22,57-22,-47 62,24-38,14-9,26-13,26-15,11 12,4 15,1 14,-23 17,-46 5,-28 21,-32-43,-28 5,-25 7</inkml:trace>
  <inkml:trace contextRef="#ctx0" brushRef="#br0" timeOffset="368743">9278 8836,'-2'-17,"-16"6,18 11,0 0,0 0,-32-2,32 2,0 0,-60-2,60 2,-72 6,-22 7,-20 0,-9 0,-8-14,0-14,8 3,22 12,19 24,3 13,-11-4,-34-41,-35-53,6-14,58 9</inkml:trace>
  <inkml:trace contextRef="#ctx0" brushRef="#br0" timeOffset="370217">8133 9528,'6'-16,"1"4,-7 12,0 0,0 0,6 0,-6 0,0 0,5 12,-5-12,-14 15,-23 1,37-16,0 0,-71 10,71-10,-83-2,-26-4,-2 1,6-6,10-1,33 6,34 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7:51:03.903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9552 12500,'50'15,"-3"25,-47-40,37 66,-7 18,-6 14,-13 18,-27-3,-34-14,-7-17,-12-23,12-18,13-30</inkml:trace>
  <inkml:trace contextRef="#ctx0" brushRef="#br0" timeOffset="437">9411 12483,'48'-8,"-2"33,-46-25,53 56,34 44,1 15,-10 11,-33-1,-68-25,-47-20,-17-18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7:51:27.891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5079 1834,'-12'-11,"-9"5,21 6,0 0,0 0,-26-2,26 2,0 0,-40 1,40-1,-66 14,4 0,3 17,2 8,13 3,-12 6,7 11,-5 11,2 2,8 1,12 1,12 11,16 0,13 14,-4 1,-14-11,3-9,12-8,12 6,26-3,-8 0,9 0,-3-6,-8-7,-2-9,5-17,-7-2,-12-9,2 1,-6 4,-5-12,-3 3,2 0,-7-12,-1-5,0-3,0 1,0-1,0-1,-1 1,2-1</inkml:trace>
  <inkml:trace contextRef="#ctx0" brushRef="#br0" timeOffset="2408">2505 2823,'10'-7,"-21"-2,11 9,0 0,0 0,-10-5,10 5,0 0,-15-4,15 4,-21-2,-11 4,32-2,0 0,-36 27,36-27,-30 27,-8 25,16-7,14 11,15-25,27 15,10-29,6-12,-7-20,-18 0</inkml:trace>
  <inkml:trace contextRef="#ctx0" brushRef="#br0" timeOffset="3412">2761 2725,'4'-7,"-27"0,23 7,0 0,-58-12,58 12,-63-11,23 29,24 17,25 0,0 8,10-23,15-2,4-9,4 5,-11 4,-3 35,-26-15,-17 7,-22-29,-18 12,-4-39</inkml:trace>
  <inkml:trace contextRef="#ctx0" brushRef="#br0" timeOffset="4005">2723 2338,'12'-35,"-1"-1,-11 36,0 0,0 0,14-11,-14 11,0 0,34-6,-34 6,45 3,19 32,1 25,6 10,-36 10,-21-7,-27-5,-13-4,3-6,-1-32,10 4,9-22,9-7,29-17,16 13,21 12,-3 3,-13 5,-41-15</inkml:trace>
  <inkml:trace contextRef="#ctx0" brushRef="#br0" timeOffset="4304">3159 2195,'1'-5,"2"11,-3-6,0 0,0 0,12 39,-12-39,0 0,37 82,-37-82,55 112,-4-17,-16-10,-21-17,2-31</inkml:trace>
  <inkml:trace contextRef="#ctx0" brushRef="#br0" timeOffset="4822">3550 2058,'-6'12,"-8"29,14-41,0 0,-25 68,25-68,-18 59,15-24,8-7,14-10,3-16,4-2,-5 3,2 11,22 27,4 29,-18-12,-38 2,-20-22,-26-2,-4-19,5-13</inkml:trace>
  <inkml:trace contextRef="#ctx0" brushRef="#br0" timeOffset="5253">3794 2149,'7'1,"-9"30,2-31,0 0,-1 55,1-55,5 63,10 7,16 9,15-28,2-28,-10-29,-1-35,-23-52,-18-18,-19 32,-29 26,-13 17,-9 13,-18 34</inkml:trace>
  <inkml:trace contextRef="#ctx0" brushRef="#br0" timeOffset="6179">7887 3224,'28'-17,"-15"-8,-13 25,0 0,25-42,-25 42,30-54,4 18,22 17,49 32,24 40,28 5,-19-13,-6-20,-8-33,6-23,-10 1,1-8,-5-2,11 19,10 15,9 12,17 10,23-9,-31-4,0-19</inkml:trace>
  <inkml:trace contextRef="#ctx0" brushRef="#br0" timeOffset="17353">14708 1776,'86'50,"-35"9,-43 10,-27 25,-3 5,4 4,20 28,14 37,7 32,-7 22,-12 22,-14 9,1 23,18 19,30 26,4 1,-21-4,-18 15,-9-16,-14 24,5-7,-5-20,2-28,-18-37,-14-60,-19-62,-30-56,-39-47</inkml:trace>
  <inkml:trace contextRef="#ctx0" brushRef="#br0" timeOffset="22315">11118 8330,'-3'-8,"-13"-4,16 12,0 0,0 0,0 0,0 0,-12-4,12 4,0 0,0 0,0 0,-8 3,8-3,0 0,0 0,-13 10,13-10,0 0,-23 18,23-18,-24 13,-15 0,-17-11,-8 1,-13 0,-11-1,1 4,-10 0,-4 0,-21-4,-14-7,-2-2,-20-3,5 3,-1 4,-9 5,-12-4,8 4,5-5,3 4,-5-10,1 0,-5-1,25 2,7 2,6 3,8 0,10 3,25 0,24-2,27-2,27 4,9 0,0 0</inkml:trace>
  <inkml:trace contextRef="#ctx0" brushRef="#br0" timeOffset="24928">5331 3577,'2'-5,"-3"5,1 0,0 0,0 0,0 0,-7 5,7-5,0 0,0 0,-18 21,18-21,0 0,-27 31,27-31,-40 40,3 15,-19 6,2 18,-6 11,-30 24,-10 20,19 33,27 12,23-10,16 30,8 4,19-15,23-8,36-26,33-28,27-21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7:52:12.243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16452 6459,'6'-35,"-13"-6,7 41,0 0,-3-45,3 45,17-47,6-8,-3-4,8-7,1-9,7 0,11 11,14 2,13 19,10 14,14 21,11 11,-9 22,2 20,0 14,8 12,-3 20,-4 9,5 15,-2 8,-25 2,-15 0,-22 9,-22 7,-19 12,-11 4,-20-17,-22-1,-15-7,-11-14,-9-7,-13-18,-1-18,-10-24,2-18,-4-14,-4-4,-2-9,21-21,11-22,25-21,9-19,4-21,-21-9,-15-7,-5-6,19-11,14 7,33-13,8-6,26-3,10 2,6 0,28-11,12 30,30 9,16 28,29 35,18 47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7:52:36.267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13246 7342,'95'-5,"6"1,5-2,1 3,22-4,12 1,11 0,16 2,21 8,-3-5,-31 8,-30 0,-30-5,-12 3,-20-1,-32-2,-17-7,-10-8,-15-15,1-7,-20-4,-23-3,-42-7,-15 4,2-3,15 12,31 11,20 14,27 16,22 3,34 12,42 14,24 13,27 11,2 23,-19-9,-29 10,-44-10,-31-11,-24-10,-37-9,-60-5,-39-17,-6-5,7 2</inkml:trace>
  <inkml:trace contextRef="#ctx0" brushRef="#br0" timeOffset="24663">9548 11625,'-6'-10,"-27"4,33 6,0 0,0 0,-30 4,30-4,0 0,-47 6,47-6,-63 13,-24-5,-37-3,-19-7,-8-3,-12 3,-26-1,-18 7,-22-2,-18-5,0-5,11-9,9-5,23 5,10 10</inkml:trace>
  <inkml:trace contextRef="#ctx0" brushRef="#br0" timeOffset="25600">4843 12502,'12'-7,"-11"6,-1 1,0 0,0 0,0 0,-7-1,7 1,0 0,0 0,-34-2,34 2,0 0,-62 6,62-6,-94-2,-19 4,-35 5,-29 1,-39 5,-5-2,-8-1,-4 4,1-10,5-10,11 2,30-6,20-2,31-8,34-6,14 18</inkml:trace>
  <inkml:trace contextRef="#ctx0" brushRef="#br0" timeOffset="37232">19290 2282,'28'-19,"-26"18,-2 1,0 0,0 0,-19-2,19 2,0 0,-50-14,50 14,-92-30,-34 6,-11 44,27 57,27 13,-7-5,-30-17,-7-30,-33-27,-38-46,-38-52,-8-13,36 27,57 52,75 48,11 19,-11 2,-42-14,-18-18</inkml:trace>
  <inkml:trace contextRef="#ctx0" brushRef="#br0" timeOffset="38593">11297 1899,'36'-10,"-17"9,-19 1,0 0,0 0,22-1,-22 1,0 0,25 5,-25-5,47 17,23 20,40 12,17 24,12 8,-14 6,-2-1,9 4,8-10,-20-16,-59-26,-54-35,-12-10,-31-43,-13-33,12-6,17 7,20 45,16 25,22 32,14 45,3 23,3 12,-6 1,-28-20,-32-29,-35-18,-30-22,-16-8,2-3,-14-5,-29-10,-14-13,-3-9</inkml:trace>
  <inkml:trace contextRef="#ctx0" brushRef="#br0" timeOffset="39976">8455 1929,'0'-2,"1"-5,-1 7,0 0,0 0,0 0,1-7,-1 7,0 0,0 0,8-10,-8 10,0 0,24-17,-24 17,39-13,34-9,-1-6,-10 1,-22 9,-13 4,-6 15,-3 21,-3 25,-8 12,-23 16,-18 1,7-4,10-12,3-4,12-18,9-19,11-14,20-19,15-27,9-15</inkml:trace>
  <inkml:trace contextRef="#ctx0" brushRef="#br0" timeOffset="40216">9102 2104,'-10'5,"-33"3,43-8,-82 11,-2-2,23-4,17 4,30-7,15-5</inkml:trace>
  <inkml:trace contextRef="#ctx0" brushRef="#br0" timeOffset="40740">8821 1285,'23'-10,"-17"26,-6-16,0 0,33 62,-33-62,42 116,17 43,0 23,-3-40,-13-40,-1-37,-19-44,-14-30,3-56,-7-24,8-1,15 31,19 53,19 52,-11 35,-13 9,-14-22,-22-25</inkml:trace>
  <inkml:trace contextRef="#ctx0" brushRef="#br0" timeOffset="41153">9538 1368,'11'59,"4"45,10 44,1-10,2-43,-2-29,-8-24</inkml:trace>
  <inkml:trace contextRef="#ctx0" brushRef="#br0" timeOffset="41348">9683 1716,'0'9,"-25"20,25-29,0 0,-37 29,37-29,-41 24,-13-8,14-19</inkml:trace>
  <inkml:trace contextRef="#ctx0" brushRef="#br0" timeOffset="41659">9773 1261,'10'16,"3"64,-13-80,27 143,4 20,2-43,-6-33,-2-34</inkml:trace>
  <inkml:trace contextRef="#ctx0" brushRef="#br0" timeOffset="41837">9967 1687,'-36'23,"-18"-2,54-21,-52 17,10 2</inkml:trace>
  <inkml:trace contextRef="#ctx0" brushRef="#br0" timeOffset="42277">10114 1761,'59'67,"-24"25,-11 23,-15-5,8-34,-9-36,-5-37,-6-46,-19-62,-10-25,-3-9,13 34,28 45,28 32,33 34,-5 33,-8 24,-42-4,-29-22,-28-20,2-28</inkml:trace>
  <inkml:trace contextRef="#ctx0" brushRef="#br0" timeOffset="42546">10398 1094,'20'29,"5"60,-25-89,22 136,9 20,-9-14,2-42,1-34</inkml:trace>
  <inkml:trace contextRef="#ctx0" brushRef="#br0" timeOffset="42696">10637 1575,'-16'-53,"-8"31,24 22,0 0,-42 0,42 0,-67 7,-7 16</inkml:trace>
  <inkml:trace contextRef="#ctx0" brushRef="#br0" timeOffset="43026">10856 1429,'1'9,"-39"39,38-48,-56 67,26 3,52 0,62-15,29-30,-18-36,-40-27,-80-37,-66-12,-25 22</inkml:trace>
  <inkml:trace contextRef="#ctx0" brushRef="#br0" timeOffset="46093">9985 4192,'-64'-51,"21"12,24 6,36-4,35 10,39 13</inkml:trace>
  <inkml:trace contextRef="#ctx0" brushRef="#br0" timeOffset="46536">10550 4050,'305'42,"29"7,5 17,-31 17,-49 1,-86-18,-86-24,-49-32,-25-33,-31-45,-23-36,-23-12,-4 8,27 64,37 40,24 43,43 46,39 31,30 10,-18-17,-59-36,-72-34,-73-22,-61-14,-26 1,18 11</inkml:trace>
  <inkml:trace contextRef="#ctx0" brushRef="#br0" timeOffset="47477">9001 3354,'-11'-14,"-21"8,32 6,0 0,-59 15,59-15,-65 40,14 24,18 34,35 12,30 0,11-17,25-27,-3-26,-4-20,15-23,-17-19</inkml:trace>
  <inkml:trace contextRef="#ctx0" brushRef="#br0" timeOffset="48111">9170 3160,'1'5,"8"49,-9-54,17 100,11 38,8-1,8-30,2-39,-19-39,-18-30,-11-47,2-27,3-1,17 22,12 45,20 38,7 51,-25 5,-18-23,-15-28,-1-29</inkml:trace>
  <inkml:trace contextRef="#ctx0" brushRef="#br0" timeOffset="48366">9800 3716,'56'13,"-38"-14,-18 1,0 0,0 0,11-23,-11 23,0 0,3-58,-3 58,-5-68,16 0,13 6,12 16,-3 14</inkml:trace>
  <inkml:trace contextRef="#ctx0" brushRef="#br0" timeOffset="48666">10226 3334,'-22'33,"-7"23,29-56,-11 74,40-7,29-16,20-23,-17-34,-30-19,-28-31,-41-22,-11 14</inkml:trace>
  <inkml:trace contextRef="#ctx0" brushRef="#br0" timeOffset="49477">10539 3368,'44'54,"-13"35,-9-6,-10-38,-12-36,10-20,-2-40,-4-14,-4-12,1 10,11 33,9 31,22 27,0 18,-18-17,-17-17,-1-18,7-32,-6-7,11-3,4 24,5 35,12 39,-9 21,-15-3,-17-13,5-27</inkml:trace>
  <inkml:trace contextRef="#ctx0" brushRef="#br0" timeOffset="49841">11048 3289,'11'-22,"12"13,-23 9,0 0,0 0,32 2,-32-2,0 0,52-2,-52 2,58-2,0-15,-12-16,-15-18,-42 2,-33 11,-20 21,-7 34,19 24,21 21,49-1,52 18,31-10,0-13</inkml:trace>
  <inkml:trace contextRef="#ctx0" brushRef="#br0" timeOffset="52744">16458 7822,'0'41,"14"55,3 36,-10-1,-4-19,3-18,-8-28,-8-22,-8-27</inkml:trace>
  <inkml:trace contextRef="#ctx0" brushRef="#br0" timeOffset="53124">16695 8119,'5'-1,"-12"20,7-19,0 0,-21 56,21-56,-41 71,4-7,4-20,22-24,16-18,28-5,26 9,18 20,-6 18,-18 13,-20-12,-31-13,-13-20</inkml:trace>
  <inkml:trace contextRef="#ctx0" brushRef="#br0" timeOffset="53501">16897 8403,'53'-8,"5"-3,-58 11,53-20,-12-12,-33-1,-25-5,-28 8,-13 16,9 25,18 21,20 26,28 21,28-3,12-18,3-24,6-19,-24-23</inkml:trace>
  <inkml:trace contextRef="#ctx0" brushRef="#br0" timeOffset="53728">17381 8523,'34'-8,"-33"2,-1 6,0 0,0 0,0 0,-9-25,9 25,0 0,0 0,-23-31,23 31,0 0,-9-56,9 56,5-61,13 10,1 17,-1 11,-14 6</inkml:trace>
  <inkml:trace contextRef="#ctx0" brushRef="#br0" timeOffset="54342">17587 8260,'42'43,"-12"33,2 10,-5-22,-14-29,-10-31,-9-27,-11-42,7 1,1 1,13 0,15 14,13 19,12 36,13 25,-5 24,-22 7,-12 1,-8-19,-12-2,0-26</inkml:trace>
  <inkml:trace contextRef="#ctx0" brushRef="#br0" timeOffset="54867">18110 8408,'4'0,"4"-8,-8 8,0 0,0 0,0 0,12-17,-12 17,0 0,0 0,24-39,-24 39,0 0,21-38,-21 38,6-51,-4 17,-24 12,-14 22,-1 26,6 31,28 26,15 7,35-20,11-36,-1-37,7-46,-26-24,-5-18</inkml:trace>
  <inkml:trace contextRef="#ctx0" brushRef="#br0" timeOffset="55074">18348 7869,'35'39,"12"60,-4 27,-1 0,9-14,-7-18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30T17:56:08.574"/>
    </inkml:context>
    <inkml:brush xml:id="br0">
      <inkml:brushProperty name="width" value="0.05292" units="cm"/>
      <inkml:brushProperty name="height" value="0.05292" units="cm"/>
      <inkml:brushProperty name="color" value="#EA700D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17863 3473,'109'-67,"-16"0,20 1,19 17,34 11,26 10,24 12,18 28,20 14,15 39,32 46,7 40,8 32,-7 40,10 34,-37 30,-28 29,-21 10,-29 37,-10 41,-1 21,-22 24,-42 16,-58-18,-54 7,-43-19,-15 12,-35-11,-45-45,-58-51,-49-57,-48-37,-27-25,-25-40,-18-27,-24-61,-23-37,-3-41,8-31,3-27,0-43,11-43,-9-39,22-31,20-26,26-37,23-29,39-32,38-25,37-12,25-17,41-11,39-11,35-5,39-4,30 4,32 13,49 18,29 9,22 20,12 4,18 25,27 25,40 38,41 43,50 50,7 37,-14 21,11 32,-6 31,-7 27,-39 18</inkml:trace>
  <inkml:trace contextRef="#ctx0" brushRef="#br0" timeOffset="2556">18180 4918,'102'-61,"-12"-10,10 2,20-3,36 11,31 17,43 44,40 52,34 32,-10 46,-7 37,-32 37,-34 45,-24 20,-3 50,-30 27,-27 11,-45 12,-54 27,-49 2,-52-12,-58-40,-31-18,-48-28,-49-37,-40-56,-42-50,-13-40,-1-49,-6-47,-15-61,3-67,17-54,16-47,45-40,40-45,51-30,48-47,64-1,72 4,48 3,26-10,10 5,31 34,43 45,38 42,39 39,34 41,23 32,10 41,-40 13,-65 27,-72-3</inkml:trace>
  <inkml:trace contextRef="#ctx0" brushRef="#br0" timeOffset="3572">19441 3581,'-1'-22,"11"-12,-10 34,0 0,0 0,11-17,-11 17,0 0,39-14,-39 14,90 17,39 43,-8 48,-60 8,-49-20,-50-27,-35-34,-4-25,15-18,29 5,30 3,19 5,39 40,0 35,-13 3,-32-5,-34-15,-44-18,-38-7,-32-14,-28-6,-32-8</inkml:trace>
  <inkml:trace contextRef="#ctx0" brushRef="#br0" timeOffset="4555">14516 3838,'84'-7,"2"9,24 6,32 12,28 4,34 10,39 12,19 13,17 14,26 21,-58 10,-40 9,-66-8,-23-3,-19-27,-43-32,-27-37,-21-28,-16-43,-23-40,-6-15,-11-3,3 34,11 42,14 37,15 37,25 72,18 33,-6 6,-12-10,-27-30,-30-18,-42-34,-28-31,-24-21,8 0,32 15</inkml:trace>
  <inkml:trace contextRef="#ctx0" brushRef="#br0" timeOffset="5699">19140 6673,'49'-31,"-23"8,-26 23,45-29,5 16,21-9,16 12,10 1,28 28,2 30,4 18,-28 27,-19 12,-13 12,-26 22,-15 0,-25 1,-29 1,-17 3,-21 5,-29-15,-18-14,-22-25,-16-26,-22-30,-3-32,-15-35,0-19,10-23,21-14,24-20,27-28,32-14,35-25,33 3,36 12,38-4,21 16,30 5,29 30,22 20,4 26,-6 31,-9 20,-32 2</inkml:trace>
  <inkml:trace contextRef="#ctx0" brushRef="#br0" timeOffset="6515">19482 7481,'-15'-14,"-13"3,28 11,0 0,0 0,-35-4,35 4,0 0,-43-1,43 1,-47 14,-2 4,-10 17,7 4,27-3,20 4,15 6,24-5,25-7,19-4,-8-34,-1-30,-24-45,-45-6,-36 24,-15 4</inkml:trace>
  <inkml:trace contextRef="#ctx0" brushRef="#br1" timeOffset="15983">18599 7157,'11'-11,"-3"3,-8 8,0 0,3 0,-3 0,5 2,12 11,-17-13,0 0,0 0,0 0,21 15,-21-15,0 0,0 0,22 21,-22-21,0 0,20 30,-20-30,21 27,0 7,-4 13,-3-12,-10 8,1-13,-14 11,8-8,2 10,8-1,-10-2,3-4,-14-15,3-15,-4-5,-8-8,-17-13,0 5,0-2,5 0,11 0,5-13,7-3,-1-8,11-3,7 7,0-1,10-2,-10 6,7-3,-4 16,0-8,-5 8,4 16,5 14,3 8,-3-3</inkml:trace>
  <inkml:trace contextRef="#ctx0" brushRef="#br1" timeOffset="16411">18755 7554,'8'9,"-13"22,5-31,0 0,0 0,0 0,-12 35,12-35,0 0,0 0,-31 32,31-32,0 0,-17 14,17-14,-5 0</inkml:trace>
  <inkml:trace contextRef="#ctx0" brushRef="#br1" timeOffset="16628">18741 7502,'-17'28,"-4"-11,21-17,0 0,0 0,0 0,0 0,-25 23,25-23,0 0,0 0,0 0,-14 11,14-11,0 0,0 0,-5 3,5-3,0 0,-5-4,5 4</inkml:trace>
  <inkml:trace contextRef="#ctx0" brushRef="#br1" timeOffset="16860">18686 7404,'10'1,"-9"6,-5 15,-13 1,-14 14,13-12,7-14,15-13,8-26,0-15</inkml:trace>
  <inkml:trace contextRef="#ctx0" brushRef="#br1" timeOffset="17122">18681 7322,'-5'6,"-11"6,16-12,0 0,0 0,0 0,-23 15,23-15,0 0,0 0,-27 28,27-28,0 0,-26 26,26-26,-17 24,18-11,9-16,0-26,-1 1,0-10,2 26,-5 12</inkml:trace>
  <inkml:trace contextRef="#ctx0" brushRef="#br1" timeOffset="39743">17019 5479,'-2'1,"-36"-12,38 11,0 0,-72-25,72 25,-88-18,-16 8,-20-6,-17 7,15-5,29 3,28 3,34 1,12 6,28 1</inkml:trace>
  <inkml:trace contextRef="#ctx0" brushRef="#br1" timeOffset="40027">16907 5611,'6'6,"-31"-9,25 3,0 0,-47-5,47 5,-81-12,-20 8,-3-3,11 6,30-5,21 7,-5-6</inkml:trace>
  <inkml:trace contextRef="#ctx0" brushRef="#br1" timeOffset="44919">16701 5671,'0'2,"1"11,-1-13,0 0,0 0,0 0,-10 26,10-26,0 0,0 0,-3 41,3-41,0 0,-5 51,5-51,-5 68,-5 20,6 26,4 25,10 21,21 14,19 4,30-2,18-1,16 3,-2-3,25-3,14-2,26-13,1-16,-1-27,-10-13,-4-18,-6-24,-6-15,-14-13,-13-23,-15-18,-23-17,-16-13,-21 8,-8 5,-17 17,-13-2,-12 2,-7 6,-5 8,3 3,8-4,1-3,3-2,-1-4,4-11,0-2,-1 6,-1-3,9-2,-1 1,-3 5,-2 7,-3 3,-2 1,-1-1,1 1,-1 1,-4 5,1 17,-2 24,7-4,0 1,5-5,-11-9,3-13,-2-10,2-7,0-16,15-31,4-18,-1-10,-14 14,-23 16,10 20,-18-6,-1 17,-11 4,-7 22,3 8,-34 37,50-45,-1-26</inkml:trace>
  <inkml:trace contextRef="#ctx0" brushRef="#br1" timeOffset="47122">19188 8050,'13'-2,"-9"-1,-4 3,0 0,0 0,0 0,0 0,0 0,-6-5,6 5,0 0,0 0,0 0,0 0,-16-9,16 9,0 0,0 0,0 0,-29-16,29 16,0 0,0 0,-29-16,29 16,0 0,-24-10,24 10</inkml:trace>
  <inkml:trace contextRef="#ctx0" brushRef="#br1" timeOffset="47299">18982 7865,'-8'-17,"-1"-1,9 18,0 0,0 0,-18-19,18 19,0 0,-14-16,14 16,-13-11</inkml:trace>
  <inkml:trace contextRef="#ctx0" brushRef="#br1" timeOffset="47473">18829 7712,'-10'-14,"7"6,3 6</inkml:trace>
  <inkml:trace contextRef="#ctx0" brushRef="#br1" timeOffset="48345">18913 7690,'40'15,"9"4,-49-19,40 16,-21-10,-18-6,-14-8,-17-9,-7-3,-4 8,0 0,14 10,13 20,11 12,4-7,-1 14,-10-8,-7 19,0 0,-4 11</inkml:trace>
  <inkml:trace contextRef="#ctx0" brushRef="#br1" timeOffset="50506">19380 8252,'23'-5,"0"-3,-23 8</inkml:trace>
  <inkml:trace contextRef="#ctx0" brushRef="#br1" timeOffset="50683">19783 8053,'45'-40,"-17"8,-28 32,36-34</inkml:trace>
  <inkml:trace contextRef="#ctx0" brushRef="#br1" timeOffset="50831">20309 7812,'70'-9,"2"-8,-7 19</inkml:trace>
  <inkml:trace contextRef="#ctx0" brushRef="#br1" timeOffset="50951">21058 7855,'68'14</inkml:trace>
  <inkml:trace contextRef="#ctx0" brushRef="#br1" timeOffset="51130">21561 8029,'38'6,"-3"7,-35-13,0 0,0 0,30 16,-30-16,0 0,24 8,-24-8</inkml:trace>
  <inkml:trace contextRef="#ctx0" brushRef="#br1" timeOffset="51896">21816 7995,'-1'-2,"0"-3,1 5,0 0,0 0,0 0,-1-3,1 3,0 0,0 0,-1-4,1 4,0 0,-6-4,6 4,-11-4,5 4,6 0,0 0,0 0,0 0,0 0,0 0,0 0,0 0,0 0,0 0,0 0,0 0,-2 4,2-4,0 0,0 0,0 0,0 0,0 0,0 0,0 0,0 0,0 0,0 0,1 5,-1-5,0 0,0 0,0 0,0 0,0 0,0 0,0 0,0 0,0 0,5 8,-5-8,0 0,0 0,0 0,0 0,0 0,0 0,0 0,0 0,5 4,-5-4,0 0,0 0,0 0,0 0,0 0,0 0,0 0,1-1,-1 1,0 0,0 0,0 0,0 0,0 0,0 0,0-6,0 6,0 0,0 0,0 0,0 0,0 0,3-1,-3 1,0 0,0 0,0 0,0 0,12 14,-12-14,0 0,0 0,0 0,23 26,-23-26,0 0,0 0,22 26,-22-26,0 0,31 33,-31-33,27 27,-8 11,-16-20,-9-9,-11 0,-19 5,-14 8,0 5,11 9,11-12,13-9,10-12,3-4,4-3</inkml:trace>
  <inkml:trace contextRef="#ctx0" brushRef="#br1" timeOffset="52091">21904 8177,'-3'-4,"-22"-20,25 24,0 0,-40-48,40 48,-60-56,-10 11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1/30/14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18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19CD-891B-CC4A-876C-6B43035462F4}" type="datetime3">
              <a:rPr lang="en-US" smtClean="0"/>
              <a:t>30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9A93-69CF-B84C-9556-7CFEDE04BA8E}" type="datetime3">
              <a:rPr lang="en-US" smtClean="0"/>
              <a:t>30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EF25-A159-C745-89B0-BA4178F2CA3B}" type="datetime3">
              <a:rPr lang="en-US" smtClean="0"/>
              <a:t>30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FCB6-984C-9C45-A324-E7D17B775327}" type="datetime3">
              <a:rPr lang="en-US" smtClean="0"/>
              <a:t>30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C6BE-2507-E34C-BA57-F59F0C794D0A}" type="datetime3">
              <a:rPr lang="en-US" smtClean="0"/>
              <a:t>30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21E5-DEC8-AB45-B6AE-E8522335477D}" type="datetime3">
              <a:rPr lang="en-US" smtClean="0"/>
              <a:t>30 January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6139-E2F5-9E4D-B5B5-E5251BA253D2}" type="datetime3">
              <a:rPr lang="en-US" smtClean="0"/>
              <a:t>30 January 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5835D-1CDE-7C4E-B9CE-84C487537DCE}" type="datetime3">
              <a:rPr lang="en-US" smtClean="0"/>
              <a:t>30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BC4D3-6EFD-924C-982B-F1A76E05EBAE}" type="datetime3">
              <a:rPr lang="en-US" smtClean="0"/>
              <a:t>30 January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FCE90-5CC5-3F4D-8EF7-B8432963DE4A}" type="datetime3">
              <a:rPr lang="en-US" smtClean="0"/>
              <a:t>30 January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A6E18-FE2E-2C4A-A681-5C92FC0D4D0C}" type="datetime3">
              <a:rPr lang="en-US" smtClean="0"/>
              <a:t>30 January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AA187-DDE5-9641-841F-7CD44439B372}" type="datetime3">
              <a:rPr lang="en-US" smtClean="0"/>
              <a:t>30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png"/><Relationship Id="rId5" Type="http://schemas.openxmlformats.org/officeDocument/2006/relationships/customXml" Target="../ink/ink7.xml"/><Relationship Id="rId6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8.xml"/><Relationship Id="rId3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customXml" Target="../ink/ink10.xml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2.xml"/><Relationship Id="rId3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3.xml"/><Relationship Id="rId3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customXml" Target="../ink/ink15.xml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google.com/googlebooks/chrome/big_00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.xml"/><Relationship Id="rId3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9.xml"/><Relationship Id="rId3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customXml" Target="../ink/ink20.xml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22.xml"/><Relationship Id="rId3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2.xml"/><Relationship Id="rId3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25.xml"/><Relationship Id="rId3" Type="http://schemas.openxmlformats.org/officeDocument/2006/relationships/image" Target="../media/image4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26.xml"/><Relationship Id="rId3" Type="http://schemas.openxmlformats.org/officeDocument/2006/relationships/image" Target="../media/image4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customXml" Target="../ink/ink5.xml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012" t="17606" r="1279" b="72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5608" y="3705052"/>
            <a:ext cx="3794500" cy="1314450"/>
          </a:xfrm>
        </p:spPr>
        <p:txBody>
          <a:bodyPr/>
          <a:lstStyle/>
          <a:p>
            <a:pPr algn="r">
              <a:lnSpc>
                <a:spcPct val="70000"/>
              </a:lnSpc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cs4414 Fall 2013</a:t>
            </a:r>
          </a:p>
          <a:p>
            <a:pPr algn="r">
              <a:lnSpc>
                <a:spcPct val="70000"/>
              </a:lnSpc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University of Virginia</a:t>
            </a:r>
          </a:p>
          <a:p>
            <a:pPr algn="r">
              <a:lnSpc>
                <a:spcPct val="70000"/>
              </a:lnSpc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David Evans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2476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755" y="3470127"/>
            <a:ext cx="3653038" cy="1268287"/>
          </a:xfrm>
        </p:spPr>
        <p:txBody>
          <a:bodyPr>
            <a:noAutofit/>
          </a:bodyPr>
          <a:lstStyle/>
          <a:p>
            <a:pPr algn="l"/>
            <a:r>
              <a:rPr lang="en-US" sz="6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Class 5</a:t>
            </a:r>
            <a:endParaRPr lang="en-US" sz="6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1310" y="229437"/>
            <a:ext cx="22923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Good Auld </a:t>
            </a:r>
            <a:endParaRPr lang="en-US" sz="5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5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SHell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19766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 descr="Screen Shot 2014-01-29 at 8.39.07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8" y="196024"/>
            <a:ext cx="3969823" cy="4777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Screen Shot 2014-01-29 at 8.53.1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09" y="1764216"/>
            <a:ext cx="7126455" cy="22391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5875920" y="2071800"/>
              <a:ext cx="650520" cy="864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66560" y="2062440"/>
                <a:ext cx="669240" cy="88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3208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598028"/>
            <a:ext cx="2960877" cy="19332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x86 Protection Rings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10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518662" y="1868279"/>
            <a:ext cx="1603600" cy="146234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Ring 0</a:t>
            </a:r>
            <a:endParaRPr lang="en-US" sz="2400" b="1" dirty="0"/>
          </a:p>
        </p:txBody>
      </p:sp>
      <p:sp>
        <p:nvSpPr>
          <p:cNvPr id="8" name="Donut 7"/>
          <p:cNvSpPr/>
          <p:nvPr/>
        </p:nvSpPr>
        <p:spPr>
          <a:xfrm>
            <a:off x="4048848" y="315343"/>
            <a:ext cx="4543233" cy="4568212"/>
          </a:xfrm>
          <a:prstGeom prst="donut">
            <a:avLst>
              <a:gd name="adj" fmla="val 1524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Ring 3</a:t>
            </a:r>
          </a:p>
          <a:p>
            <a:pPr algn="ctr"/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2" y="3196743"/>
            <a:ext cx="33265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There’s </a:t>
            </a:r>
            <a:r>
              <a:rPr lang="en-US" sz="2000" b="1" dirty="0" smtClean="0"/>
              <a:t>nothing magic here</a:t>
            </a:r>
            <a:r>
              <a:rPr lang="en-US" sz="2000" dirty="0" smtClean="0"/>
              <a:t>: just 2 bits in a register that determine </a:t>
            </a:r>
            <a:r>
              <a:rPr lang="en-US" sz="2000" b="1" dirty="0" smtClean="0"/>
              <a:t>what instructions can execute!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629546" y="1215215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Rings 1 and 2: </a:t>
            </a:r>
          </a:p>
          <a:p>
            <a:r>
              <a:rPr lang="en-US" dirty="0" smtClean="0"/>
              <a:t>device drivers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709920" y="393840"/>
              <a:ext cx="6245640" cy="41295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0560" y="384480"/>
                <a:ext cx="6264360" cy="414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1442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Privileges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0103" y="1679035"/>
            <a:ext cx="39295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What can the kernel (supervisor) do that user-level programs </a:t>
            </a:r>
            <a:r>
              <a:rPr lang="en-US" sz="3200" b="1" dirty="0" smtClean="0"/>
              <a:t>cannot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174000" y="1835969"/>
            <a:ext cx="351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/>
              <a:t>Handle </a:t>
            </a:r>
            <a:r>
              <a:rPr lang="en-US" sz="2800" b="1" dirty="0" smtClean="0"/>
              <a:t>interrupts</a:t>
            </a:r>
          </a:p>
          <a:p>
            <a:pPr marL="342900" indent="-342900">
              <a:buAutoNum type="arabicPeriod"/>
            </a:pPr>
            <a:r>
              <a:rPr lang="en-US" sz="2800" dirty="0" smtClean="0"/>
              <a:t>Execute </a:t>
            </a:r>
            <a:r>
              <a:rPr lang="en-US" sz="2800" b="1" dirty="0" smtClean="0"/>
              <a:t>privileged instructions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15747" y="4003425"/>
            <a:ext cx="7327735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What happens when a user-level program attempts a privileged instruction?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56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502" y="264205"/>
            <a:ext cx="4700315" cy="47003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225760" y="1131120"/>
              <a:ext cx="3033720" cy="2974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16400" y="1121760"/>
                <a:ext cx="3052440" cy="299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551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89" y="46392"/>
            <a:ext cx="5762147" cy="3603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94386" y="3079561"/>
            <a:ext cx="106257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 cmpd="sng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Windows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6802" y="1047750"/>
            <a:ext cx="89519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Ubuntu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845" y="1755694"/>
            <a:ext cx="5196394" cy="3249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823899" y="4152421"/>
            <a:ext cx="106257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 cmpd="sng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Windows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21214" y="4521753"/>
            <a:ext cx="1073281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Mac OS X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949680" y="876240"/>
              <a:ext cx="3467880" cy="21387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0320" y="866880"/>
                <a:ext cx="3486600" cy="215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4140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1654" y="205979"/>
            <a:ext cx="4885146" cy="857250"/>
          </a:xfrm>
        </p:spPr>
        <p:txBody>
          <a:bodyPr/>
          <a:lstStyle/>
          <a:p>
            <a:r>
              <a:rPr lang="en-US" dirty="0" smtClean="0"/>
              <a:t>“Trap-and-Emulate”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Screen Shot 2014-01-30 at 9.05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8" y="205979"/>
            <a:ext cx="3059580" cy="4733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755370" y="4406455"/>
            <a:ext cx="1189035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SOSP 1973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14708" y="1035326"/>
            <a:ext cx="4580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Early Virtual Machines (1960-2005)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165826" y="1602099"/>
            <a:ext cx="4520974" cy="646331"/>
          </a:xfrm>
          <a:prstGeom prst="rect">
            <a:avLst/>
          </a:prstGeom>
          <a:solidFill>
            <a:srgbClr val="B7DEE8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1. Guest OS (running at user-level) attempts privileged instruction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65826" y="2390106"/>
            <a:ext cx="4520974" cy="369332"/>
          </a:xfrm>
          <a:prstGeom prst="rect">
            <a:avLst/>
          </a:prstGeom>
          <a:solidFill>
            <a:srgbClr val="B7DEE8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2. Traps to host OS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65826" y="2901114"/>
            <a:ext cx="4520974" cy="646331"/>
          </a:xfrm>
          <a:prstGeom prst="rect">
            <a:avLst/>
          </a:prstGeom>
          <a:solidFill>
            <a:srgbClr val="B7DEE8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3. Host OS trap handler switches to virtualization program (VMM)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65826" y="3689121"/>
            <a:ext cx="4572000" cy="646331"/>
          </a:xfrm>
          <a:prstGeom prst="rect">
            <a:avLst/>
          </a:prstGeom>
          <a:solidFill>
            <a:srgbClr val="B7DEE8"/>
          </a:solidFill>
        </p:spPr>
        <p:txBody>
          <a:bodyPr>
            <a:spAutoFit/>
          </a:bodyPr>
          <a:lstStyle/>
          <a:p>
            <a:r>
              <a:rPr lang="en-US" dirty="0" smtClean="0"/>
              <a:t>4. VMM emulates </a:t>
            </a:r>
            <a:r>
              <a:rPr lang="en-US" dirty="0"/>
              <a:t>privileged instruction in virtual </a:t>
            </a:r>
            <a:r>
              <a:rPr lang="en-US" dirty="0" smtClean="0"/>
              <a:t>environment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3543120" y="934920"/>
              <a:ext cx="5183280" cy="3943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33760" y="925560"/>
                <a:ext cx="5202000" cy="396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0401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Hardware-Assisted Virtualization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 smtClean="0"/>
              <a:t>vmrun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Enter “Guest mode”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Hardware-support for data structures for VM</a:t>
            </a:r>
          </a:p>
          <a:p>
            <a:pPr marL="0" indent="0">
              <a:buNone/>
            </a:pPr>
            <a:r>
              <a:rPr lang="en-US" b="1" dirty="0" smtClean="0"/>
              <a:t>exit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Return to “Host mode”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Saves guest state in hardware data structures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46348" y="1063229"/>
            <a:ext cx="3940452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VT-x (Intel) and AMD-V (2005/2006)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549360" y="1600560"/>
              <a:ext cx="7691400" cy="17082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0000" y="1591200"/>
                <a:ext cx="7710120" cy="172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4415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7320"/>
            <a:ext cx="8229600" cy="1401498"/>
          </a:xfrm>
        </p:spPr>
        <p:txBody>
          <a:bodyPr>
            <a:noAutofit/>
          </a:bodyPr>
          <a:lstStyle/>
          <a:p>
            <a:r>
              <a:rPr lang="en-US" sz="4800" dirty="0" smtClean="0"/>
              <a:t>How many processes </a:t>
            </a:r>
            <a:r>
              <a:rPr lang="en-US" sz="4800" i="1" dirty="0" smtClean="0"/>
              <a:t>should</a:t>
            </a:r>
            <a:r>
              <a:rPr lang="en-US" sz="4800" dirty="0" smtClean="0"/>
              <a:t> a browser create?</a:t>
            </a:r>
            <a:endParaRPr lang="en-US" sz="4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21825" y="3797767"/>
            <a:ext cx="5557575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hallenge for PS2 Exercise 1: what is the </a:t>
            </a:r>
            <a:r>
              <a:rPr lang="en-US" i="1" dirty="0" smtClean="0"/>
              <a:t>fewest</a:t>
            </a:r>
            <a:r>
              <a:rPr lang="en-US" dirty="0" smtClean="0"/>
              <a:t> number of processes you can have running on your machine?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5021640" y="2534400"/>
              <a:ext cx="2327760" cy="435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12280" y="2525040"/>
                <a:ext cx="2346480" cy="45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181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60" y="73120"/>
            <a:ext cx="5673122" cy="49679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705" y="1210235"/>
            <a:ext cx="4082523" cy="304188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1990’s answer: </a:t>
            </a:r>
            <a:r>
              <a:rPr lang="en-US" sz="3600" b="1" dirty="0" smtClean="0"/>
              <a:t>1</a:t>
            </a:r>
            <a:r>
              <a:rPr lang="en-US" sz="3600" dirty="0" smtClean="0"/>
              <a:t> processes waste memory and CPU which are expensive and limited </a:t>
            </a:r>
            <a:endParaRPr lang="en-US" sz="3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4964400" y="1293840"/>
              <a:ext cx="3016080" cy="1722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55040" y="1284480"/>
                <a:ext cx="3034800" cy="174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2616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74989" y="1756340"/>
            <a:ext cx="2894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2000s answer:</a:t>
            </a:r>
          </a:p>
        </p:txBody>
      </p:sp>
      <p:sp>
        <p:nvSpPr>
          <p:cNvPr id="9" name="Rectangle 8"/>
          <p:cNvSpPr/>
          <p:nvPr/>
        </p:nvSpPr>
        <p:spPr>
          <a:xfrm>
            <a:off x="4377097" y="4199474"/>
            <a:ext cx="459255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http://www.google.com/googlebooks/chrome</a:t>
            </a:r>
            <a:r>
              <a:rPr lang="en-US" dirty="0" smtClean="0">
                <a:hlinkClick r:id="rId2"/>
              </a:rPr>
              <a:t>/</a:t>
            </a:r>
            <a:endParaRPr lang="en-US" dirty="0"/>
          </a:p>
        </p:txBody>
      </p:sp>
      <p:pic>
        <p:nvPicPr>
          <p:cNvPr id="8" name="Picture 7" descr="Screen Shot 2013-09-19 at 9.24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04" y="158583"/>
            <a:ext cx="3356117" cy="471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7039080" y="4661280"/>
              <a:ext cx="1558800" cy="137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29720" y="4651920"/>
                <a:ext cx="1577520" cy="15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6371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Kernel Privileges</a:t>
            </a: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How </a:t>
            </a:r>
            <a:r>
              <a:rPr lang="en-US" b="1" dirty="0" err="1"/>
              <a:t>VirtualBox</a:t>
            </a:r>
            <a:r>
              <a:rPr lang="en-US" b="1" dirty="0"/>
              <a:t> Really </a:t>
            </a:r>
            <a:r>
              <a:rPr lang="en-US" b="1" dirty="0" smtClean="0"/>
              <a:t>Works</a:t>
            </a:r>
          </a:p>
          <a:p>
            <a:pPr marL="0" indent="0">
              <a:buNone/>
            </a:pPr>
            <a:r>
              <a:rPr lang="en-US" b="1" dirty="0" smtClean="0"/>
              <a:t>Browser Processes</a:t>
            </a:r>
          </a:p>
          <a:p>
            <a:pPr marL="0" indent="0">
              <a:buNone/>
            </a:pPr>
            <a:r>
              <a:rPr lang="en-US" b="1" dirty="0" smtClean="0"/>
              <a:t>Demo PS2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Shell, Pipes, Redirects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702720" y="2197080"/>
              <a:ext cx="4562280" cy="13636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3360" y="2187720"/>
                <a:ext cx="4581000" cy="138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581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 descr="Screen Shot 2013-09-19 at 9.44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92" y="85941"/>
            <a:ext cx="6372481" cy="4895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156320" y="516600"/>
              <a:ext cx="5853600" cy="1183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6960" y="507240"/>
                <a:ext cx="5872320" cy="120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757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 descr="Screen Shot 2013-09-19 at 9.45.2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06"/>
          <a:stretch/>
        </p:blipFill>
        <p:spPr>
          <a:xfrm>
            <a:off x="1114248" y="119318"/>
            <a:ext cx="6412343" cy="4791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779840" y="3534840"/>
              <a:ext cx="5154480" cy="752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70480" y="3525480"/>
                <a:ext cx="5173200" cy="77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198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9-19 at 9.46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0" y="462922"/>
            <a:ext cx="8319095" cy="4304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261080" y="1953720"/>
              <a:ext cx="1028160" cy="268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51720" y="1944360"/>
                <a:ext cx="1046880" cy="28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7110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872" y="1710759"/>
            <a:ext cx="5668385" cy="857250"/>
          </a:xfrm>
        </p:spPr>
        <p:txBody>
          <a:bodyPr>
            <a:noAutofit/>
          </a:bodyPr>
          <a:lstStyle/>
          <a:p>
            <a:r>
              <a:rPr lang="en-US" sz="5400" dirty="0" smtClean="0"/>
              <a:t>What should the 2010s answer be?</a:t>
            </a:r>
            <a:endParaRPr lang="en-US" sz="5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3558600" y="3115440"/>
              <a:ext cx="2989800" cy="1108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49240" y="3106080"/>
                <a:ext cx="3008520" cy="112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3254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82" y="2324167"/>
            <a:ext cx="3593457" cy="19838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01559" y="3120082"/>
            <a:ext cx="40294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Only two colors, but 4-8 cores!</a:t>
            </a:r>
          </a:p>
          <a:p>
            <a:r>
              <a:rPr lang="en-US" sz="2400" dirty="0" smtClean="0"/>
              <a:t>(+ loads of GPU cores)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029173" y="2576370"/>
            <a:ext cx="33742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Samsung Galaxy S4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084213" y="467044"/>
            <a:ext cx="3264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Apple iPhone 5C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4975773" y="887576"/>
            <a:ext cx="34810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Five colors, 2 cores!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4079211"/>
            <a:ext cx="8194471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Note: the colors vs. cores tradeoff can probably be overcome by good engineering, but addressing the energy vs. cores tradeoffs require some theoretical advances also.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10609" b="18470"/>
          <a:stretch/>
        </p:blipFill>
        <p:spPr>
          <a:xfrm>
            <a:off x="457201" y="81490"/>
            <a:ext cx="4038600" cy="2131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269080" y="3495240"/>
              <a:ext cx="5574600" cy="1510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59720" y="3485880"/>
                <a:ext cx="5593320" cy="152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939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4" r="-73"/>
          <a:stretch/>
        </p:blipFill>
        <p:spPr>
          <a:xfrm>
            <a:off x="1042687" y="0"/>
            <a:ext cx="7724913" cy="514349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4393" y="224843"/>
            <a:ext cx="3284880" cy="2677656"/>
          </a:xfrm>
          <a:prstGeom prst="rect">
            <a:avLst/>
          </a:prstGeom>
          <a:solidFill>
            <a:srgbClr val="FFFF66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Humans should not be getting bored and grumpy waiting for their browser to render a page while cores are sitting idle!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173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9-19 at 9.46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0" y="462922"/>
            <a:ext cx="8319095" cy="4304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2571750"/>
            <a:ext cx="4375677" cy="206210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“Start from Scratch” but constrained by using programming tools developed in the 1960s  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269000" y="1923480"/>
              <a:ext cx="3879360" cy="2737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59640" y="1914120"/>
                <a:ext cx="3898080" cy="275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0350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0526"/>
            <a:ext cx="8229600" cy="857250"/>
          </a:xfrm>
        </p:spPr>
        <p:txBody>
          <a:bodyPr/>
          <a:lstStyle/>
          <a:p>
            <a:r>
              <a:rPr lang="en-US" dirty="0" smtClean="0"/>
              <a:t>2010s answer: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7171" y="1745051"/>
            <a:ext cx="7007896" cy="181588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A modern browser should have enough </a:t>
            </a:r>
            <a:r>
              <a:rPr lang="en-US" sz="2800" b="1" dirty="0" smtClean="0"/>
              <a:t>threads</a:t>
            </a:r>
            <a:r>
              <a:rPr lang="en-US" sz="2800" dirty="0" smtClean="0"/>
              <a:t> to efficiently use all the machine resources available to provide human users with a good browsing experience!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966240" y="2643120"/>
              <a:ext cx="1190880" cy="43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6880" y="2633760"/>
                <a:ext cx="1209600" cy="6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2480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17131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80236" y="794769"/>
            <a:ext cx="3606563" cy="30469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Unfortunately, it is not (humanly) possible to build such a browser (in a way that will also be secure, robust, and reliable) using languages whose primary design goal was to fit on a 4K machine.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002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666" y="-494322"/>
            <a:ext cx="6243445" cy="62434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7265" y="502706"/>
            <a:ext cx="37837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Why do Rust stickers have gears on them?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647265" y="2956029"/>
            <a:ext cx="3588687" cy="15696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Servo: the main reason Rust is being developed is so Mozilla can build a better browser!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235952" y="3158735"/>
            <a:ext cx="572523" cy="357218"/>
          </a:xfrm>
          <a:prstGeom prst="straightConnector1">
            <a:avLst/>
          </a:prstGeom>
          <a:ln w="57150" cmpd="sng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856440" y="2410920"/>
              <a:ext cx="4200480" cy="1007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7080" y="2401560"/>
                <a:ext cx="4219200" cy="102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752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Privileges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0103" y="1679035"/>
            <a:ext cx="39295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What can the kernel (supervisor) do that user-level programs </a:t>
            </a:r>
            <a:r>
              <a:rPr lang="en-US" sz="3200" b="1" dirty="0" smtClean="0"/>
              <a:t>cannot</a:t>
            </a:r>
            <a:r>
              <a:rPr lang="en-US" sz="3200" dirty="0" smtClean="0"/>
              <a:t>?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966240" y="1445040"/>
              <a:ext cx="7395840" cy="3107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6880" y="1435680"/>
                <a:ext cx="7414560" cy="312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7291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8147" y="1222102"/>
            <a:ext cx="3024068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Really </a:t>
            </a:r>
            <a:r>
              <a:rPr lang="en-US" sz="2400" b="1" i="1" dirty="0" smtClean="0"/>
              <a:t>starting from scratch</a:t>
            </a:r>
            <a:r>
              <a:rPr lang="en-US" sz="2400" dirty="0" smtClean="0"/>
              <a:t> is really hard…</a:t>
            </a:r>
            <a:br>
              <a:rPr lang="en-US" sz="2400" dirty="0" smtClean="0"/>
            </a:br>
            <a:r>
              <a:rPr lang="en-US" sz="2400" dirty="0" smtClean="0"/>
              <a:t>this is why getting Servo to the point where it can render a static page is cake-worthy!</a:t>
            </a:r>
            <a:endParaRPr lang="en-US" sz="2400" dirty="0"/>
          </a:p>
        </p:txBody>
      </p:sp>
      <p:pic>
        <p:nvPicPr>
          <p:cNvPr id="8" name="Picture 7" descr="Screen Shot 2013-09-17 at 8.01.2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84"/>
          <a:stretch/>
        </p:blipFill>
        <p:spPr>
          <a:xfrm>
            <a:off x="3551812" y="141210"/>
            <a:ext cx="5437837" cy="448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689760" y="1618920"/>
              <a:ext cx="2099160" cy="357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0400" y="1609560"/>
                <a:ext cx="2117880" cy="37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9932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3879" y="1222208"/>
            <a:ext cx="8553499" cy="34163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6600"/>
                </a:solidFill>
                <a:latin typeface="Andale Mono"/>
                <a:cs typeface="Andale Mono"/>
              </a:rPr>
              <a:t>gash&gt; echo ‘</a:t>
            </a:r>
            <a:r>
              <a:rPr lang="en-US" sz="3600" dirty="0" err="1" smtClean="0">
                <a:solidFill>
                  <a:srgbClr val="FF6600"/>
                </a:solidFill>
                <a:latin typeface="Andale Mono"/>
                <a:cs typeface="Andale Mono"/>
              </a:rPr>
              <a:t>Wha-hoo-wa</a:t>
            </a:r>
            <a:r>
              <a:rPr lang="en-US" sz="3600" dirty="0" smtClean="0">
                <a:solidFill>
                  <a:srgbClr val="FF6600"/>
                </a:solidFill>
                <a:latin typeface="Andale Mono"/>
                <a:cs typeface="Andale Mono"/>
              </a:rPr>
              <a:t>!’</a:t>
            </a:r>
            <a:endParaRPr lang="en-US" sz="36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600" dirty="0">
                <a:solidFill>
                  <a:srgbClr val="FF6600"/>
                </a:solidFill>
                <a:latin typeface="Andale Mono"/>
                <a:cs typeface="Andale Mono"/>
              </a:rPr>
              <a:t>gash&gt; </a:t>
            </a:r>
            <a:r>
              <a:rPr lang="en-US" sz="3600" dirty="0" smtClean="0">
                <a:solidFill>
                  <a:srgbClr val="FF6600"/>
                </a:solidFill>
                <a:latin typeface="Andale Mono"/>
                <a:cs typeface="Andale Mono"/>
              </a:rPr>
              <a:t>!!</a:t>
            </a:r>
            <a:endParaRPr lang="en-US" sz="36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600" dirty="0">
                <a:solidFill>
                  <a:srgbClr val="FF6600"/>
                </a:solidFill>
                <a:latin typeface="Andale Mono"/>
                <a:cs typeface="Andale Mono"/>
              </a:rPr>
              <a:t>gash&gt; </a:t>
            </a:r>
            <a:r>
              <a:rPr lang="en-US" sz="3600" dirty="0" err="1" smtClean="0">
                <a:solidFill>
                  <a:srgbClr val="FF6600"/>
                </a:solidFill>
                <a:latin typeface="Andale Mono"/>
                <a:cs typeface="Andale Mono"/>
              </a:rPr>
              <a:t>traceroute</a:t>
            </a:r>
            <a:r>
              <a:rPr lang="en-US" sz="3600" dirty="0" smtClean="0">
                <a:solidFill>
                  <a:srgbClr val="FF6600"/>
                </a:solidFill>
                <a:latin typeface="Andale Mono"/>
                <a:cs typeface="Andale Mono"/>
              </a:rPr>
              <a:t> 128.143.22.36</a:t>
            </a:r>
            <a:endParaRPr lang="en-US" sz="36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600" dirty="0">
                <a:solidFill>
                  <a:srgbClr val="FF6600"/>
                </a:solidFill>
                <a:latin typeface="Andale Mono"/>
                <a:cs typeface="Andale Mono"/>
              </a:rPr>
              <a:t>gash&gt; </a:t>
            </a:r>
            <a:r>
              <a:rPr lang="en-US" sz="3600" dirty="0" smtClean="0">
                <a:solidFill>
                  <a:srgbClr val="FF6600"/>
                </a:solidFill>
                <a:latin typeface="Andale Mono"/>
                <a:cs typeface="Andale Mono"/>
              </a:rPr>
              <a:t>id </a:t>
            </a:r>
            <a:r>
              <a:rPr lang="en-US" sz="3600" dirty="0">
                <a:solidFill>
                  <a:srgbClr val="FF6600"/>
                </a:solidFill>
                <a:latin typeface="Andale Mono"/>
                <a:cs typeface="Andale Mono"/>
              </a:rPr>
              <a:t>-p </a:t>
            </a:r>
            <a:r>
              <a:rPr lang="en-US" sz="3600" dirty="0" smtClean="0">
                <a:solidFill>
                  <a:srgbClr val="FF6600"/>
                </a:solidFill>
                <a:latin typeface="Andale Mono"/>
                <a:cs typeface="Andale Mono"/>
              </a:rPr>
              <a:t>ray</a:t>
            </a:r>
            <a:endParaRPr lang="en-US" sz="36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600" dirty="0">
                <a:solidFill>
                  <a:srgbClr val="FF6600"/>
                </a:solidFill>
                <a:latin typeface="Andale Mono"/>
                <a:cs typeface="Andale Mono"/>
              </a:rPr>
              <a:t>gash&gt; </a:t>
            </a:r>
            <a:r>
              <a:rPr lang="en-US" sz="3600" dirty="0" smtClean="0">
                <a:solidFill>
                  <a:srgbClr val="FF6600"/>
                </a:solidFill>
                <a:latin typeface="Andale Mono"/>
                <a:cs typeface="Andale Mono"/>
              </a:rPr>
              <a:t>!!</a:t>
            </a:r>
            <a:endParaRPr lang="en-US" sz="36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600" dirty="0">
                <a:solidFill>
                  <a:srgbClr val="FF6600"/>
                </a:solidFill>
                <a:latin typeface="Andale Mono"/>
                <a:cs typeface="Andale Mono"/>
              </a:rPr>
              <a:t>gash&gt; </a:t>
            </a:r>
            <a:r>
              <a:rPr lang="en-US" sz="3600" dirty="0" err="1" smtClean="0">
                <a:solidFill>
                  <a:srgbClr val="FF6600"/>
                </a:solidFill>
                <a:latin typeface="Andale Mono"/>
                <a:cs typeface="Andale Mono"/>
              </a:rPr>
              <a:t>fsck</a:t>
            </a:r>
            <a:r>
              <a:rPr lang="en-US" sz="3600" dirty="0" smtClean="0">
                <a:solidFill>
                  <a:srgbClr val="FF6600"/>
                </a:solidFill>
                <a:latin typeface="Andale Mono"/>
                <a:cs typeface="Andale Mono"/>
              </a:rPr>
              <a:t>; </a:t>
            </a:r>
            <a:r>
              <a:rPr lang="en-US" sz="3600" dirty="0">
                <a:solidFill>
                  <a:srgbClr val="FF6600"/>
                </a:solidFill>
                <a:latin typeface="Andale Mono"/>
                <a:cs typeface="Andale Mono"/>
              </a:rPr>
              <a:t>!mount -u VA</a:t>
            </a:r>
            <a:r>
              <a:rPr lang="en-US" sz="3600" dirty="0" smtClean="0">
                <a:solidFill>
                  <a:srgbClr val="FF6600"/>
                </a:solidFill>
                <a:latin typeface="Andale Mono"/>
                <a:cs typeface="Andale Mono"/>
              </a:rPr>
              <a:t>!</a:t>
            </a:r>
            <a:endParaRPr lang="en-US" sz="3600" dirty="0">
              <a:solidFill>
                <a:srgbClr val="FF6600"/>
              </a:solidFill>
              <a:latin typeface="Andale Mono"/>
              <a:cs typeface="Andale Mono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207" y="228665"/>
            <a:ext cx="6525171" cy="730876"/>
          </a:xfrm>
          <a:solidFill>
            <a:schemeClr val="accent6">
              <a:lumMod val="75000"/>
            </a:schemeClr>
          </a:solidFill>
          <a:ln w="28575" cmpd="sng">
            <a:solidFill>
              <a:srgbClr val="0000FF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rgbClr val="FFFFFF"/>
                </a:solidFill>
              </a:rPr>
              <a:t>PS2: The Good Auld </a:t>
            </a:r>
            <a:r>
              <a:rPr lang="en-US" sz="4800" dirty="0" err="1" smtClean="0">
                <a:solidFill>
                  <a:srgbClr val="FFFFFF"/>
                </a:solidFill>
              </a:rPr>
              <a:t>SHell</a:t>
            </a:r>
            <a:endParaRPr lang="en-US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70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546480" y="233280"/>
              <a:ext cx="8053200" cy="4057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120" y="223920"/>
                <a:ext cx="8071920" cy="407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897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Get started on PS2</a:t>
            </a:r>
          </a:p>
          <a:p>
            <a:pPr marL="457200" lvl="1" indent="0">
              <a:buNone/>
            </a:pPr>
            <a:r>
              <a:rPr lang="en-US" dirty="0" smtClean="0"/>
              <a:t>You must work with one </a:t>
            </a:r>
          </a:p>
          <a:p>
            <a:pPr marL="457200" lvl="1" indent="0">
              <a:buNone/>
            </a:pPr>
            <a:r>
              <a:rPr lang="en-US" dirty="0" smtClean="0"/>
              <a:t>other person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Examine the processes running on your computer, have fun killing them (but backup your work first!)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09356" y="1463754"/>
            <a:ext cx="3687688" cy="138499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1"/>
            <a:r>
              <a:rPr lang="en-US" sz="2800" dirty="0"/>
              <a:t>If you don’t have a teammate, stay after class and find </a:t>
            </a:r>
            <a:r>
              <a:rPr lang="en-US" sz="2800" dirty="0" smtClean="0"/>
              <a:t>one!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674640" y="991080"/>
              <a:ext cx="4029120" cy="18421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5280" y="981720"/>
                <a:ext cx="4047840" cy="186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0373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Privileges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0103" y="1679035"/>
            <a:ext cx="39295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What can the kernel (supervisor) do that user-level programs </a:t>
            </a:r>
            <a:r>
              <a:rPr lang="en-US" sz="3200" b="1" dirty="0" smtClean="0"/>
              <a:t>cannot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174000" y="1835969"/>
            <a:ext cx="351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/>
              <a:t>Handle </a:t>
            </a:r>
            <a:r>
              <a:rPr lang="en-US" sz="2800" b="1" dirty="0" smtClean="0"/>
              <a:t>interrupts</a:t>
            </a:r>
          </a:p>
          <a:p>
            <a:pPr marL="342900" indent="-342900">
              <a:buAutoNum type="arabicPeriod"/>
            </a:pPr>
            <a:r>
              <a:rPr lang="en-US" sz="2800" dirty="0" smtClean="0"/>
              <a:t>Execute </a:t>
            </a:r>
            <a:r>
              <a:rPr lang="en-US" sz="2800" b="1" dirty="0" smtClean="0"/>
              <a:t>privileged instructions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12871" y="4001142"/>
            <a:ext cx="4333488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What instructions are privileged?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5481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</a:t>
            </a:fld>
            <a:endParaRPr lang="en-US"/>
          </a:p>
        </p:txBody>
      </p:sp>
      <p:pic>
        <p:nvPicPr>
          <p:cNvPr id="13" name="Picture 12" descr="Screen Shot 2014-01-29 at 8.00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60" y="323866"/>
            <a:ext cx="6021540" cy="432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891960" y="3245400"/>
              <a:ext cx="2379960" cy="107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82600" y="3236040"/>
                <a:ext cx="2398680" cy="12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79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 descr="Screen Shot 2014-01-29 at 8.07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46" y="121680"/>
            <a:ext cx="5951071" cy="4842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86440" y="16560"/>
              <a:ext cx="8408880" cy="4702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7080" y="7200"/>
                <a:ext cx="8427600" cy="472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8759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 descr="Screen Shot 2014-01-29 at 8.07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9" y="124550"/>
            <a:ext cx="6076751" cy="4944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716798" y="1339512"/>
            <a:ext cx="2899427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GDT: Global Descriptor Table</a:t>
            </a:r>
          </a:p>
          <a:p>
            <a:r>
              <a:rPr lang="en-US" dirty="0" smtClean="0"/>
              <a:t>LDT: Local Descriptor Table</a:t>
            </a:r>
          </a:p>
          <a:p>
            <a:r>
              <a:rPr lang="en-US" b="1" dirty="0" smtClean="0"/>
              <a:t>Control memory segments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83529" y="3271739"/>
            <a:ext cx="3436157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MOV (control registers)</a:t>
            </a:r>
          </a:p>
          <a:p>
            <a:r>
              <a:rPr lang="en-US" b="1" dirty="0" smtClean="0"/>
              <a:t>What is in control registers (CR0)?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3387960" y="4491000"/>
              <a:ext cx="160560" cy="306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78600" y="4481640"/>
                <a:ext cx="179280" cy="32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75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Screen Shot 2014-01-29 at 8.30.3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54"/>
          <a:stretch/>
        </p:blipFill>
        <p:spPr>
          <a:xfrm>
            <a:off x="426194" y="61916"/>
            <a:ext cx="4968011" cy="4979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825120" y="639360"/>
              <a:ext cx="4558320" cy="2382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5760" y="630000"/>
                <a:ext cx="4577040" cy="240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8963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 descr="Screen Shot 2014-01-29 at 8.39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8" y="196024"/>
            <a:ext cx="3969823" cy="4777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3913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20562</TotalTime>
  <Words>640</Words>
  <Application>Microsoft Macintosh PowerPoint</Application>
  <PresentationFormat>On-screen Show (16:9)</PresentationFormat>
  <Paragraphs>133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Class 5</vt:lpstr>
      <vt:lpstr>Plan for Today</vt:lpstr>
      <vt:lpstr>Kernel Privileges</vt:lpstr>
      <vt:lpstr>Kernel Privileges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x86 Protection Rings</vt:lpstr>
      <vt:lpstr>Kernel Privileges</vt:lpstr>
      <vt:lpstr>PowerPoint Presentation</vt:lpstr>
      <vt:lpstr>PowerPoint Presentation</vt:lpstr>
      <vt:lpstr>“Trap-and-Emulate”</vt:lpstr>
      <vt:lpstr>Hardware-Assisted Virtualization</vt:lpstr>
      <vt:lpstr>How many processes should a browser create?</vt:lpstr>
      <vt:lpstr>1990’s answer: 1 processes waste memory and CPU which are expensive and limited </vt:lpstr>
      <vt:lpstr>PowerPoint Presentation</vt:lpstr>
      <vt:lpstr>PowerPoint Presentation</vt:lpstr>
      <vt:lpstr>PowerPoint Presentation</vt:lpstr>
      <vt:lpstr>PowerPoint Presentation</vt:lpstr>
      <vt:lpstr>What should the 2010s answer be?</vt:lpstr>
      <vt:lpstr>PowerPoint Presentation</vt:lpstr>
      <vt:lpstr>PowerPoint Presentation</vt:lpstr>
      <vt:lpstr>PowerPoint Presentation</vt:lpstr>
      <vt:lpstr>2010s answer:</vt:lpstr>
      <vt:lpstr>PowerPoint Presentation</vt:lpstr>
      <vt:lpstr>PowerPoint Presentation</vt:lpstr>
      <vt:lpstr>PowerPoint Presentation</vt:lpstr>
      <vt:lpstr>PS2: The Good Auld SHell</vt:lpstr>
      <vt:lpstr>PowerPoint Presentation</vt:lpstr>
      <vt:lpstr>Charge</vt:lpstr>
    </vt:vector>
  </TitlesOfParts>
  <Company>University of Virginia</Company>
  <LinksUpToDate>false</LinksUpToDate>
  <SharedDoc>false</SharedDoc>
  <HyperlinkBase>http://rust-class.org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Systems: Shell</dc:title>
  <dc:creator>David Evans</dc:creator>
  <cp:lastModifiedBy>David Evans</cp:lastModifiedBy>
  <cp:revision>169</cp:revision>
  <cp:lastPrinted>2014-01-30T14:57:33Z</cp:lastPrinted>
  <dcterms:created xsi:type="dcterms:W3CDTF">2013-08-26T17:24:32Z</dcterms:created>
  <dcterms:modified xsi:type="dcterms:W3CDTF">2014-01-30T19:06:11Z</dcterms:modified>
</cp:coreProperties>
</file>