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12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A40B-D368-6541-9EB9-2E8893F4FD74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D50D-D5B2-7D4F-97EB-B7F744238548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37F-29BC-F840-87F5-0083D6CAF8E8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BD21-4CCE-EA4F-8252-46A6FC0DA221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E15-4262-A74A-B4A2-FFB1E89DB9FC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E811-19A8-FC4B-BA65-5FE343A47E1E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D2DF-4209-F149-BDC6-12D6BE13753D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26-1F07-F14F-B79A-19528365E007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65A3-681A-0245-A544-A79BEE2E9970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11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5646" y="279437"/>
            <a:ext cx="8957110" cy="5664398"/>
            <a:chOff x="215646" y="279437"/>
            <a:chExt cx="8957110" cy="566439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15646" y="4933582"/>
              <a:ext cx="8733651" cy="11982"/>
            </a:xfrm>
            <a:prstGeom prst="line">
              <a:avLst/>
            </a:prstGeom>
            <a:ln w="381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72178" y="5037423"/>
              <a:ext cx="912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2008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1799" y="4989728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yesterday</a:t>
              </a:r>
            </a:p>
            <a:p>
              <a:pPr algn="ctr"/>
              <a:r>
                <a:rPr lang="en-US" sz="2800" dirty="0" smtClean="0"/>
                <a:t>(2013)</a:t>
              </a:r>
              <a:endParaRPr lang="en-US" sz="28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28775" y="694936"/>
              <a:ext cx="1797052" cy="4181598"/>
            </a:xfrm>
            <a:custGeom>
              <a:avLst/>
              <a:gdLst>
                <a:gd name="connsiteX0" fmla="*/ 0 w 1797052"/>
                <a:gd name="connsiteY0" fmla="*/ 3342882 h 3342882"/>
                <a:gd name="connsiteX1" fmla="*/ 143765 w 1797052"/>
                <a:gd name="connsiteY1" fmla="*/ 3259010 h 3342882"/>
                <a:gd name="connsiteX2" fmla="*/ 263568 w 1797052"/>
                <a:gd name="connsiteY2" fmla="*/ 3199102 h 3342882"/>
                <a:gd name="connsiteX3" fmla="*/ 359411 w 1797052"/>
                <a:gd name="connsiteY3" fmla="*/ 3139194 h 3342882"/>
                <a:gd name="connsiteX4" fmla="*/ 467234 w 1797052"/>
                <a:gd name="connsiteY4" fmla="*/ 3091267 h 3342882"/>
                <a:gd name="connsiteX5" fmla="*/ 622978 w 1797052"/>
                <a:gd name="connsiteY5" fmla="*/ 3079285 h 3342882"/>
                <a:gd name="connsiteX6" fmla="*/ 706841 w 1797052"/>
                <a:gd name="connsiteY6" fmla="*/ 3043340 h 3342882"/>
                <a:gd name="connsiteX7" fmla="*/ 730802 w 1797052"/>
                <a:gd name="connsiteY7" fmla="*/ 3007395 h 3342882"/>
                <a:gd name="connsiteX8" fmla="*/ 778723 w 1797052"/>
                <a:gd name="connsiteY8" fmla="*/ 2971450 h 3342882"/>
                <a:gd name="connsiteX9" fmla="*/ 814664 w 1797052"/>
                <a:gd name="connsiteY9" fmla="*/ 2923524 h 3342882"/>
                <a:gd name="connsiteX10" fmla="*/ 862585 w 1797052"/>
                <a:gd name="connsiteY10" fmla="*/ 2887579 h 3342882"/>
                <a:gd name="connsiteX11" fmla="*/ 898526 w 1797052"/>
                <a:gd name="connsiteY11" fmla="*/ 2839652 h 3342882"/>
                <a:gd name="connsiteX12" fmla="*/ 958428 w 1797052"/>
                <a:gd name="connsiteY12" fmla="*/ 2791726 h 3342882"/>
                <a:gd name="connsiteX13" fmla="*/ 1030310 w 1797052"/>
                <a:gd name="connsiteY13" fmla="*/ 2719836 h 3342882"/>
                <a:gd name="connsiteX14" fmla="*/ 1054271 w 1797052"/>
                <a:gd name="connsiteY14" fmla="*/ 2683891 h 3342882"/>
                <a:gd name="connsiteX15" fmla="*/ 1066251 w 1797052"/>
                <a:gd name="connsiteY15" fmla="*/ 2647946 h 3342882"/>
                <a:gd name="connsiteX16" fmla="*/ 1090212 w 1797052"/>
                <a:gd name="connsiteY16" fmla="*/ 2623982 h 3342882"/>
                <a:gd name="connsiteX17" fmla="*/ 1138133 w 1797052"/>
                <a:gd name="connsiteY17" fmla="*/ 2540111 h 3342882"/>
                <a:gd name="connsiteX18" fmla="*/ 1221996 w 1797052"/>
                <a:gd name="connsiteY18" fmla="*/ 2432276 h 3342882"/>
                <a:gd name="connsiteX19" fmla="*/ 1269917 w 1797052"/>
                <a:gd name="connsiteY19" fmla="*/ 2384349 h 3342882"/>
                <a:gd name="connsiteX20" fmla="*/ 1293878 w 1797052"/>
                <a:gd name="connsiteY20" fmla="*/ 2336423 h 3342882"/>
                <a:gd name="connsiteX21" fmla="*/ 1305858 w 1797052"/>
                <a:gd name="connsiteY21" fmla="*/ 2288496 h 3342882"/>
                <a:gd name="connsiteX22" fmla="*/ 1317839 w 1797052"/>
                <a:gd name="connsiteY22" fmla="*/ 2252551 h 3342882"/>
                <a:gd name="connsiteX23" fmla="*/ 1329819 w 1797052"/>
                <a:gd name="connsiteY23" fmla="*/ 2024900 h 3342882"/>
                <a:gd name="connsiteX24" fmla="*/ 1341799 w 1797052"/>
                <a:gd name="connsiteY24" fmla="*/ 1964991 h 3342882"/>
                <a:gd name="connsiteX25" fmla="*/ 1353780 w 1797052"/>
                <a:gd name="connsiteY25" fmla="*/ 1893101 h 3342882"/>
                <a:gd name="connsiteX26" fmla="*/ 1425662 w 1797052"/>
                <a:gd name="connsiteY26" fmla="*/ 1701395 h 3342882"/>
                <a:gd name="connsiteX27" fmla="*/ 1461603 w 1797052"/>
                <a:gd name="connsiteY27" fmla="*/ 1677432 h 3342882"/>
                <a:gd name="connsiteX28" fmla="*/ 1485563 w 1797052"/>
                <a:gd name="connsiteY28" fmla="*/ 1641487 h 3342882"/>
                <a:gd name="connsiteX29" fmla="*/ 1509524 w 1797052"/>
                <a:gd name="connsiteY29" fmla="*/ 1569597 h 3342882"/>
                <a:gd name="connsiteX30" fmla="*/ 1521504 w 1797052"/>
                <a:gd name="connsiteY30" fmla="*/ 802771 h 3342882"/>
                <a:gd name="connsiteX31" fmla="*/ 1533485 w 1797052"/>
                <a:gd name="connsiteY31" fmla="*/ 766826 h 3342882"/>
                <a:gd name="connsiteX32" fmla="*/ 1545465 w 1797052"/>
                <a:gd name="connsiteY32" fmla="*/ 694936 h 3342882"/>
                <a:gd name="connsiteX33" fmla="*/ 1593387 w 1797052"/>
                <a:gd name="connsiteY33" fmla="*/ 515211 h 3342882"/>
                <a:gd name="connsiteX34" fmla="*/ 1605367 w 1797052"/>
                <a:gd name="connsiteY34" fmla="*/ 443321 h 3342882"/>
                <a:gd name="connsiteX35" fmla="*/ 1629328 w 1797052"/>
                <a:gd name="connsiteY35" fmla="*/ 371431 h 3342882"/>
                <a:gd name="connsiteX36" fmla="*/ 1641308 w 1797052"/>
                <a:gd name="connsiteY36" fmla="*/ 335486 h 3342882"/>
                <a:gd name="connsiteX37" fmla="*/ 1653288 w 1797052"/>
                <a:gd name="connsiteY37" fmla="*/ 287560 h 3342882"/>
                <a:gd name="connsiteX38" fmla="*/ 1677249 w 1797052"/>
                <a:gd name="connsiteY38" fmla="*/ 251615 h 3342882"/>
                <a:gd name="connsiteX39" fmla="*/ 1701210 w 1797052"/>
                <a:gd name="connsiteY39" fmla="*/ 155761 h 3342882"/>
                <a:gd name="connsiteX40" fmla="*/ 1713190 w 1797052"/>
                <a:gd name="connsiteY40" fmla="*/ 119816 h 3342882"/>
                <a:gd name="connsiteX41" fmla="*/ 1749131 w 1797052"/>
                <a:gd name="connsiteY41" fmla="*/ 83871 h 3342882"/>
                <a:gd name="connsiteX42" fmla="*/ 1773092 w 1797052"/>
                <a:gd name="connsiteY42" fmla="*/ 47927 h 3342882"/>
                <a:gd name="connsiteX43" fmla="*/ 1797052 w 1797052"/>
                <a:gd name="connsiteY43" fmla="*/ 0 h 33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97052" h="3342882">
                  <a:moveTo>
                    <a:pt x="0" y="3342882"/>
                  </a:moveTo>
                  <a:cubicBezTo>
                    <a:pt x="209078" y="3163654"/>
                    <a:pt x="-12941" y="3330247"/>
                    <a:pt x="143765" y="3259010"/>
                  </a:cubicBezTo>
                  <a:cubicBezTo>
                    <a:pt x="318101" y="3179758"/>
                    <a:pt x="136963" y="3230758"/>
                    <a:pt x="263568" y="3199102"/>
                  </a:cubicBezTo>
                  <a:cubicBezTo>
                    <a:pt x="355199" y="3130370"/>
                    <a:pt x="267313" y="3191827"/>
                    <a:pt x="359411" y="3139194"/>
                  </a:cubicBezTo>
                  <a:cubicBezTo>
                    <a:pt x="402051" y="3114826"/>
                    <a:pt x="406802" y="3095916"/>
                    <a:pt x="467234" y="3091267"/>
                  </a:cubicBezTo>
                  <a:lnTo>
                    <a:pt x="622978" y="3079285"/>
                  </a:lnTo>
                  <a:cubicBezTo>
                    <a:pt x="659642" y="3070119"/>
                    <a:pt x="679261" y="3070923"/>
                    <a:pt x="706841" y="3043340"/>
                  </a:cubicBezTo>
                  <a:cubicBezTo>
                    <a:pt x="717023" y="3033157"/>
                    <a:pt x="720620" y="3017578"/>
                    <a:pt x="730802" y="3007395"/>
                  </a:cubicBezTo>
                  <a:cubicBezTo>
                    <a:pt x="744921" y="2993275"/>
                    <a:pt x="764604" y="2985570"/>
                    <a:pt x="778723" y="2971450"/>
                  </a:cubicBezTo>
                  <a:cubicBezTo>
                    <a:pt x="792842" y="2957329"/>
                    <a:pt x="800545" y="2937645"/>
                    <a:pt x="814664" y="2923524"/>
                  </a:cubicBezTo>
                  <a:cubicBezTo>
                    <a:pt x="828783" y="2909404"/>
                    <a:pt x="848466" y="2901699"/>
                    <a:pt x="862585" y="2887579"/>
                  </a:cubicBezTo>
                  <a:cubicBezTo>
                    <a:pt x="876704" y="2873458"/>
                    <a:pt x="884407" y="2853773"/>
                    <a:pt x="898526" y="2839652"/>
                  </a:cubicBezTo>
                  <a:cubicBezTo>
                    <a:pt x="916607" y="2821569"/>
                    <a:pt x="940347" y="2809809"/>
                    <a:pt x="958428" y="2791726"/>
                  </a:cubicBezTo>
                  <a:cubicBezTo>
                    <a:pt x="1047589" y="2702555"/>
                    <a:pt x="945608" y="2776310"/>
                    <a:pt x="1030310" y="2719836"/>
                  </a:cubicBezTo>
                  <a:cubicBezTo>
                    <a:pt x="1038297" y="2707854"/>
                    <a:pt x="1047832" y="2696771"/>
                    <a:pt x="1054271" y="2683891"/>
                  </a:cubicBezTo>
                  <a:cubicBezTo>
                    <a:pt x="1059919" y="2672594"/>
                    <a:pt x="1059754" y="2658776"/>
                    <a:pt x="1066251" y="2647946"/>
                  </a:cubicBezTo>
                  <a:cubicBezTo>
                    <a:pt x="1072062" y="2638259"/>
                    <a:pt x="1083947" y="2633381"/>
                    <a:pt x="1090212" y="2623982"/>
                  </a:cubicBezTo>
                  <a:cubicBezTo>
                    <a:pt x="1108071" y="2597190"/>
                    <a:pt x="1119893" y="2566645"/>
                    <a:pt x="1138133" y="2540111"/>
                  </a:cubicBezTo>
                  <a:cubicBezTo>
                    <a:pt x="1163928" y="2502587"/>
                    <a:pt x="1189800" y="2464477"/>
                    <a:pt x="1221996" y="2432276"/>
                  </a:cubicBezTo>
                  <a:cubicBezTo>
                    <a:pt x="1237970" y="2416300"/>
                    <a:pt x="1256363" y="2402423"/>
                    <a:pt x="1269917" y="2384349"/>
                  </a:cubicBezTo>
                  <a:cubicBezTo>
                    <a:pt x="1280633" y="2370060"/>
                    <a:pt x="1285891" y="2352398"/>
                    <a:pt x="1293878" y="2336423"/>
                  </a:cubicBezTo>
                  <a:cubicBezTo>
                    <a:pt x="1297871" y="2320447"/>
                    <a:pt x="1301335" y="2304330"/>
                    <a:pt x="1305858" y="2288496"/>
                  </a:cubicBezTo>
                  <a:cubicBezTo>
                    <a:pt x="1309327" y="2276352"/>
                    <a:pt x="1316696" y="2265129"/>
                    <a:pt x="1317839" y="2252551"/>
                  </a:cubicBezTo>
                  <a:cubicBezTo>
                    <a:pt x="1324718" y="2176874"/>
                    <a:pt x="1323509" y="2100626"/>
                    <a:pt x="1329819" y="2024900"/>
                  </a:cubicBezTo>
                  <a:cubicBezTo>
                    <a:pt x="1331510" y="2004605"/>
                    <a:pt x="1338156" y="1985028"/>
                    <a:pt x="1341799" y="1964991"/>
                  </a:cubicBezTo>
                  <a:cubicBezTo>
                    <a:pt x="1346144" y="1941089"/>
                    <a:pt x="1348690" y="1916856"/>
                    <a:pt x="1353780" y="1893101"/>
                  </a:cubicBezTo>
                  <a:cubicBezTo>
                    <a:pt x="1361713" y="1856075"/>
                    <a:pt x="1389792" y="1725311"/>
                    <a:pt x="1425662" y="1701395"/>
                  </a:cubicBezTo>
                  <a:lnTo>
                    <a:pt x="1461603" y="1677432"/>
                  </a:lnTo>
                  <a:cubicBezTo>
                    <a:pt x="1469590" y="1665450"/>
                    <a:pt x="1479715" y="1654646"/>
                    <a:pt x="1485563" y="1641487"/>
                  </a:cubicBezTo>
                  <a:cubicBezTo>
                    <a:pt x="1495821" y="1618404"/>
                    <a:pt x="1509524" y="1569597"/>
                    <a:pt x="1509524" y="1569597"/>
                  </a:cubicBezTo>
                  <a:cubicBezTo>
                    <a:pt x="1513517" y="1313988"/>
                    <a:pt x="1513877" y="1058297"/>
                    <a:pt x="1521504" y="802771"/>
                  </a:cubicBezTo>
                  <a:cubicBezTo>
                    <a:pt x="1521881" y="790147"/>
                    <a:pt x="1530745" y="779155"/>
                    <a:pt x="1533485" y="766826"/>
                  </a:cubicBezTo>
                  <a:cubicBezTo>
                    <a:pt x="1538755" y="743111"/>
                    <a:pt x="1540375" y="718691"/>
                    <a:pt x="1545465" y="694936"/>
                  </a:cubicBezTo>
                  <a:cubicBezTo>
                    <a:pt x="1607924" y="403430"/>
                    <a:pt x="1532617" y="778578"/>
                    <a:pt x="1593387" y="515211"/>
                  </a:cubicBezTo>
                  <a:cubicBezTo>
                    <a:pt x="1598849" y="491539"/>
                    <a:pt x="1599476" y="466890"/>
                    <a:pt x="1605367" y="443321"/>
                  </a:cubicBezTo>
                  <a:cubicBezTo>
                    <a:pt x="1611493" y="418816"/>
                    <a:pt x="1621341" y="395394"/>
                    <a:pt x="1629328" y="371431"/>
                  </a:cubicBezTo>
                  <a:cubicBezTo>
                    <a:pt x="1633321" y="359449"/>
                    <a:pt x="1638245" y="347739"/>
                    <a:pt x="1641308" y="335486"/>
                  </a:cubicBezTo>
                  <a:cubicBezTo>
                    <a:pt x="1645301" y="319511"/>
                    <a:pt x="1646802" y="302696"/>
                    <a:pt x="1653288" y="287560"/>
                  </a:cubicBezTo>
                  <a:cubicBezTo>
                    <a:pt x="1658960" y="274324"/>
                    <a:pt x="1669262" y="263597"/>
                    <a:pt x="1677249" y="251615"/>
                  </a:cubicBezTo>
                  <a:cubicBezTo>
                    <a:pt x="1685236" y="219664"/>
                    <a:pt x="1690797" y="187006"/>
                    <a:pt x="1701210" y="155761"/>
                  </a:cubicBezTo>
                  <a:cubicBezTo>
                    <a:pt x="1705203" y="143779"/>
                    <a:pt x="1706185" y="130325"/>
                    <a:pt x="1713190" y="119816"/>
                  </a:cubicBezTo>
                  <a:cubicBezTo>
                    <a:pt x="1722588" y="105717"/>
                    <a:pt x="1738284" y="96888"/>
                    <a:pt x="1749131" y="83871"/>
                  </a:cubicBezTo>
                  <a:cubicBezTo>
                    <a:pt x="1758349" y="72809"/>
                    <a:pt x="1765105" y="59908"/>
                    <a:pt x="1773092" y="47927"/>
                  </a:cubicBezTo>
                  <a:cubicBezTo>
                    <a:pt x="1786858" y="6624"/>
                    <a:pt x="1776142" y="20913"/>
                    <a:pt x="1797052" y="0"/>
                  </a:cubicBez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02197" y="279437"/>
              <a:ext cx="30488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1 000 000 000</a:t>
              </a:r>
            </a:p>
            <a:p>
              <a:pPr algn="ctr"/>
              <a:r>
                <a:rPr lang="en-US" sz="2800" dirty="0" smtClean="0"/>
                <a:t>Android Activations</a:t>
              </a:r>
              <a:endParaRPr lang="en-US" sz="28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15646" y="3057785"/>
              <a:ext cx="3768917" cy="2330189"/>
              <a:chOff x="228599" y="1588568"/>
              <a:chExt cx="6612152" cy="403511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68860" y="5037423"/>
                <a:ext cx="1136015" cy="586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-13.8B</a:t>
                </a:r>
                <a:endParaRPr lang="en-US" sz="1600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/>
              <a:srcRect l="14540" r="17440"/>
              <a:stretch/>
            </p:blipFill>
            <p:spPr>
              <a:xfrm>
                <a:off x="228599" y="3352800"/>
                <a:ext cx="1655515" cy="136904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664" r="10111"/>
              <a:stretch/>
            </p:blipFill>
            <p:spPr>
              <a:xfrm>
                <a:off x="1981200" y="3209016"/>
                <a:ext cx="1470538" cy="1335486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73340" y="2642404"/>
                <a:ext cx="1445557" cy="586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Universe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91352" y="2218416"/>
                <a:ext cx="1398323" cy="1012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Tools</a:t>
                </a:r>
              </a:p>
              <a:p>
                <a:pPr algn="ctr"/>
                <a:r>
                  <a:rPr lang="en-US" sz="1600" dirty="0" smtClean="0"/>
                  <a:t>Altruism</a:t>
                </a:r>
                <a:endParaRPr lang="en-US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97418" y="5037423"/>
                <a:ext cx="828048" cy="586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-5M</a:t>
                </a:r>
                <a:endParaRPr lang="en-US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26537" y="5037423"/>
                <a:ext cx="943929" cy="586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1679</a:t>
                </a:r>
                <a:endParaRPr lang="en-US" sz="1600" dirty="0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8409" y="2590806"/>
                <a:ext cx="1310668" cy="1656208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768151" y="1588568"/>
                <a:ext cx="2072600" cy="79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Programmable Machines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63860" y="3266861"/>
                <a:ext cx="1551749" cy="9993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050" b="1" i="1" dirty="0" smtClean="0"/>
                  <a:t>S </a:t>
                </a:r>
                <a:r>
                  <a:rPr lang="en-US" sz="1050" b="1" dirty="0" smtClean="0"/>
                  <a:t>::=</a:t>
                </a:r>
                <a:r>
                  <a:rPr lang="en-US" sz="1050" b="1" i="1" dirty="0" smtClean="0"/>
                  <a:t> NP V O</a:t>
                </a:r>
              </a:p>
              <a:p>
                <a:r>
                  <a:rPr lang="en-US" sz="1050" b="1" i="1" dirty="0" smtClean="0"/>
                  <a:t>NP </a:t>
                </a:r>
                <a:r>
                  <a:rPr lang="en-US" sz="1050" b="1" dirty="0" smtClean="0"/>
                  <a:t>::=</a:t>
                </a:r>
                <a:r>
                  <a:rPr lang="en-US" sz="1050" dirty="0" smtClean="0">
                    <a:sym typeface="Wingdings"/>
                  </a:rPr>
                  <a:t> </a:t>
                </a:r>
                <a:r>
                  <a:rPr lang="en-US" sz="1050" b="1" i="1" dirty="0" smtClean="0">
                    <a:sym typeface="Wingdings"/>
                  </a:rPr>
                  <a:t>N</a:t>
                </a:r>
                <a:r>
                  <a:rPr lang="en-US" sz="1050" dirty="0" smtClean="0">
                    <a:sym typeface="Wingdings"/>
                  </a:rPr>
                  <a:t> </a:t>
                </a:r>
                <a:r>
                  <a:rPr lang="en-US" sz="1050" b="1" dirty="0" smtClean="0">
                    <a:sym typeface="Wingdings"/>
                  </a:rPr>
                  <a:t>and</a:t>
                </a:r>
                <a:r>
                  <a:rPr lang="en-US" sz="1050" dirty="0" smtClean="0">
                    <a:sym typeface="Wingdings"/>
                  </a:rPr>
                  <a:t> </a:t>
                </a:r>
                <a:r>
                  <a:rPr lang="en-US" sz="1050" b="1" i="1" dirty="0" smtClean="0">
                    <a:sym typeface="Wingdings"/>
                  </a:rPr>
                  <a:t>NP</a:t>
                </a:r>
                <a:endParaRPr lang="en-US" sz="1050" b="1" i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00401" y="1981200"/>
                <a:ext cx="2094208" cy="1012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Recursive Language</a:t>
                </a:r>
                <a:endParaRPr lang="en-US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84563" y="5037423"/>
                <a:ext cx="1046743" cy="586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-300K</a:t>
                </a:r>
                <a:endParaRPr lang="en-US" sz="1600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984563" y="5033933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1945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3941" y="3560478"/>
              <a:ext cx="899258" cy="104356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60757" y="2492190"/>
              <a:ext cx="15862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Practical Universal Machines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0790" y="5049420"/>
              <a:ext cx="9290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1950s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57760" y="2628601"/>
              <a:ext cx="1340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Abstractions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7760" y="3223527"/>
              <a:ext cx="1175634" cy="148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20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15845</TotalTime>
  <Words>51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 What is an Operating System?</dc:title>
  <dc:creator>David Evans</dc:creator>
  <cp:lastModifiedBy>David Evans</cp:lastModifiedBy>
  <cp:revision>125</cp:revision>
  <cp:lastPrinted>2013-09-05T13:47:01Z</cp:lastPrinted>
  <dcterms:created xsi:type="dcterms:W3CDTF">2013-08-26T17:24:32Z</dcterms:created>
  <dcterms:modified xsi:type="dcterms:W3CDTF">2013-09-12T17:53:52Z</dcterms:modified>
</cp:coreProperties>
</file>