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3"/>
  </p:notesMasterIdLst>
  <p:handoutMasterIdLst>
    <p:handoutMasterId r:id="rId44"/>
  </p:handoutMasterIdLst>
  <p:sldIdLst>
    <p:sldId id="305" r:id="rId2"/>
    <p:sldId id="306" r:id="rId3"/>
    <p:sldId id="362" r:id="rId4"/>
    <p:sldId id="312" r:id="rId5"/>
    <p:sldId id="316" r:id="rId6"/>
    <p:sldId id="314" r:id="rId7"/>
    <p:sldId id="317" r:id="rId8"/>
    <p:sldId id="318" r:id="rId9"/>
    <p:sldId id="313" r:id="rId10"/>
    <p:sldId id="319" r:id="rId11"/>
    <p:sldId id="325" r:id="rId12"/>
    <p:sldId id="326" r:id="rId13"/>
    <p:sldId id="327" r:id="rId14"/>
    <p:sldId id="328" r:id="rId15"/>
    <p:sldId id="333" r:id="rId16"/>
    <p:sldId id="334" r:id="rId17"/>
    <p:sldId id="336" r:id="rId18"/>
    <p:sldId id="329" r:id="rId19"/>
    <p:sldId id="330" r:id="rId20"/>
    <p:sldId id="331" r:id="rId21"/>
    <p:sldId id="332" r:id="rId22"/>
    <p:sldId id="307" r:id="rId23"/>
    <p:sldId id="308" r:id="rId24"/>
    <p:sldId id="310" r:id="rId25"/>
    <p:sldId id="311" r:id="rId26"/>
    <p:sldId id="320" r:id="rId27"/>
    <p:sldId id="322" r:id="rId28"/>
    <p:sldId id="335" r:id="rId29"/>
    <p:sldId id="323" r:id="rId30"/>
    <p:sldId id="324" r:id="rId31"/>
    <p:sldId id="356" r:id="rId32"/>
    <p:sldId id="337" r:id="rId33"/>
    <p:sldId id="338" r:id="rId34"/>
    <p:sldId id="339" r:id="rId35"/>
    <p:sldId id="340" r:id="rId36"/>
    <p:sldId id="341" r:id="rId37"/>
    <p:sldId id="357" r:id="rId38"/>
    <p:sldId id="360" r:id="rId39"/>
    <p:sldId id="359" r:id="rId40"/>
    <p:sldId id="358" r:id="rId41"/>
    <p:sldId id="361"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7" d="100"/>
          <a:sy n="137" d="100"/>
        </p:scale>
        <p:origin x="-536" y="-104"/>
      </p:cViewPr>
      <p:guideLst>
        <p:guide orient="horz" pos="1620"/>
        <p:guide pos="2880"/>
      </p:guideLst>
    </p:cSldViewPr>
  </p:slid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3/11/14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30:51.091"/>
    </inkml:context>
    <inkml:brush xml:id="br0">
      <inkml:brushProperty name="width" value="0.05292" units="cm"/>
      <inkml:brushProperty name="height" value="0.05292" units="cm"/>
      <inkml:brushProperty name="color" value="#FF0000"/>
    </inkml:brush>
  </inkml:definitions>
  <inkml:trace contextRef="#ctx0" brushRef="#br0">13347 4417,'17'-20,"-10"7,-7 13,0 0,-2-2,2 2,-18 1,-41 4,59-5,-82-3,-25 0,-27 1,-25 1,-25 4,-11 8,-7-2,-5-6,-10-5,-4 2,-4 0,-2-3,-1-11,0 2,-11-4,-2 5,3-4,10-1,6 4,3-4,6 8,6 3,11 0,20 5,42 3,28 5,27 2,-9 7,-25 1,-21 0,9-5,11-12,27-2,8-8,-24 13,-24 8,-11-5,-2-6,-5-4,-13 1,-13 2</inkml:trace>
  <inkml:trace contextRef="#ctx0" brushRef="#br0" timeOffset="33670">1725 7872,'35'-15,"-11"14,-24 1,0 0,0 0,27 0,-27 0,0 0,46-1,-46 1,86 5,41-2,28 3,-23-3,-32 12,-41-16,-24-5,-19-2,-12-1,-18-14,-45-14,-27-5,-11 3,4-4,21 3,22-2,33 28,18 12,18 13,47 44,33 2,13 11,-2 6,-27-7,-37-5,-39-4,-35 3,-64-15,-42-3,-12-6,28-4</inkml:trace>
  <inkml:trace contextRef="#ctx0" brushRef="#br0" timeOffset="36297">2921 9573,'12'-4,"7"-1,-19 5,0 0,33-4,-33 4,54 1,22 2,20 3,22 5,40-5,32-6,18-10,20 0,19-4,15 10,6 3,5 4,37-1,-11-6,13-5,-4-3,10-2,4-1,5 0,-3 3,18 8,10 0,-8-1,-7-2,-21 3,0 0,-6 6,8 3,-27 6,-20-2,-28 2,-12-4,-36-1,-44-4,-54-5,-51 0</inkml:trace>
  <inkml:trace contextRef="#ctx0" brushRef="#br0" timeOffset="57129">3843 12596,'25'-5,"1"5,-26 0,0 0,41 7,-41-7,70 9,26 4,28 4,31-8,32-1,43-6,32 0,25 4,-8 2,-4-4,-8-8,-3 3,37-1,2 5,21-4,1 1,3-4,15 2,10 8,-19 7,-41 6,-50 0</inkml:trace>
  <inkml:trace contextRef="#ctx0" brushRef="#br0" timeOffset="58577">3612 10703,'39'3,"25"3,-64-6,100-11,44 12,30 3,37 0,24 11,18-14,24 7,25-5,15-2,-3 0,-3-1,-3-3,-3-3,8-1,-13 2,-20-3,-7 2,-10 1,-2-4,-11 2,-8 2,-7 3,0 7,-2 8,-22 3</inkml:trace>
  <inkml:trace contextRef="#ctx0" brushRef="#br0" timeOffset="80446">14751 9386,'5'-4,"10"-2,-15 6,0 0,37-4,-37 4,66 4,25 3,9 3,21 1,13 1,10 2,-6 2,-27 3,-31-8,-30-13,-42-22,-40-30,-36-19,-24-11,-4 5,-2 16,11 18,15 18,17 24,39 29,52 30,51 22,55 16,-9 5,-50-9,-75-11,-52-15,-39-16,-32-12,-7-8</inkml:trace>
  <inkml:trace contextRef="#ctx0" brushRef="#br0" timeOffset="93762">19547 12890,'24'-28,"0"-12,-24 40,26-58,11-9,17 0,23 24,23 17,38 35,31 27,2 0,-23-16,-2-20,10-14,-5-6,-17-27,-18-12,-5 0,17 36,25 18,12 13,5-2,2-12,17-3,15 4,4-6,-31-13,-23-8,-1 9,-2 12</inkml:trace>
  <inkml:trace contextRef="#ctx0" brushRef="#br0" timeOffset="108295">22350 12991,'17'-12,"0"-4,-17 16,0 0,35-32,-35 32,38-51,-3-20,18-31,-14-20,23-4,-4-6,4-4,-20 15,-19 10,-21 36,-14 28,7 42,13 44,32 64,5-3,-27-25,-28-62,-15-26,-22-78,-3-42,18-6,3 45,9 68,-5 37,-21 54,-14 50,-2-9,21 6,-8-31,6-39,-13-19</inkml:trace>
  <inkml:trace contextRef="#ctx0" brushRef="#br0" timeOffset="109242">21468 13236,'-7'-15,"-25"-29,32 44,0 0,-39-42,39 42,-54-39,0 21,-1 30,3 33,41 14,32 5,34-10,4-25,-12-26,-1-38,-28-23,-18 4,-8 32,7 23,19 40,-7 47,-5 14,0 6,-22-32,-1-44,-28-18,-2-31,12-28,7-21</inkml:trace>
  <inkml:trace contextRef="#ctx0" brushRef="#br0" timeOffset="109624">21573 13396,'12'12,"-1"-15,-11 3,0 0,0 0,13-32,-13 32,0 0,-3-64,3 64,9-71,-5 20,21 16,-8 22,10 0,-12 9</inkml:trace>
  <inkml:trace contextRef="#ctx0" brushRef="#br0" timeOffset="110013">21806 13166,'10'49,"14"4,-24-53,75 91,-31-64,3-25,-27-23,1-33,-21-10,-11 4,-4 18</inkml:trace>
  <inkml:trace contextRef="#ctx0" brushRef="#br0" timeOffset="110598">22153 13262,'16'61,"-14"-28,-2-33,0 0,16 21,-16-21,10 3,-2-33,-8 30,0 0,0 0,0 0,0 0,0 0,14-60,-14 60,0 0,0 0,0 0,0 0,8-53,-8 53,0 0,0 0,0 0,12-40,-12 40,0 0,0 0,9-1,-9 1,0 0,34 44,-34-44,13 69,2-22,3-9,-9-79,10-29,4 5,-1 20,8 24,-8 28,2 39,4 16,-28 4,8-34,-7-27,-9-42,22-33</inkml:trace>
  <inkml:trace contextRef="#ctx0" brushRef="#br0" timeOffset="111032">22597 13118,'10'55,"9"17,-19-72,21 106,-1 7,-6-12,-4-36,-6-31,-8-40,-7-48,-20-35,8-12,14 7,14 16,26 34,20 8,7 33,-16 47,-12 29,-36 13,-35-26,-9-27,-4-29,11-28,20-14</inkml:trace>
  <inkml:trace contextRef="#ctx0" brushRef="#br0" timeOffset="111310">23126 13061,'14'45,"-28"30,14-75,-14 101,-10 1,4-11,2-35,7-30</inkml:trace>
  <inkml:trace contextRef="#ctx0" brushRef="#br0" timeOffset="111488">23060 13371,'3'0,"-17"-6,14 6,0 0,0 0,-34-26,34 26,0 0,-41-37,41 37,-41-44,6 5,1-6</inkml:trace>
  <inkml:trace contextRef="#ctx0" brushRef="#br0" timeOffset="136166">23144 5058,'18'6,"-43"8,25-14,0 0,-59 5,59-5,-87-26,-3 7,8 3,-4 11,-19 34,-21-7,-33-9,-10-9,18-17,30-11,11 1,10 29,-17 0,-18 7,-34-8,-45-10,-3-21,10 27,36 25,11 15,-18-4,-35-10,-20-33,-8-13,1-24,-9 12,-16 15,-12 20,22 14,11 14,16-17,14-26,52-20,44 1,57 16</inkml:trace>
  <inkml:trace contextRef="#ctx0" brushRef="#br0" timeOffset="166512">16186 1006,'-16'-18,"13"5,3 13,0 0,0 0,0 0,0 0,-2-8,2 8,0 0,0 0,0 0,-5-2,5 2,0 0,0 0,-24 8,24-8,0 0,-38 20,38-20,-60 40,-1 15,8 17,8 19,-3 20,9 5,-7 9,0 5,10 1,-4 8,-7 3,19 5,26-8,24-4,24-2,11-10,2-14,1-20,24-15,39-18,25-25,10-12</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57:15.721"/>
    </inkml:context>
    <inkml:brush xml:id="br0">
      <inkml:brushProperty name="width" value="0.05292" units="cm"/>
      <inkml:brushProperty name="height" value="0.05292" units="cm"/>
      <inkml:brushProperty name="color" value="#FF0000"/>
    </inkml:brush>
  </inkml:definitions>
  <inkml:trace contextRef="#ctx0" brushRef="#br0">10736 2471,'13'-13,"-12"9,-1 4,0 0,0 0,-4 0,4 0,0 0,-24 12,24-12,-36 25,-36 9,72-34,-103 35,-28-2,-15-9,-22-8,-9 4,2-4,1-10,-3-9,14-11,15 0,14-3,18 4,29-7,6 6,-3 2,-3 10,3 7,30 1,19 13</inkml:trace>
  <inkml:trace contextRef="#ctx0" brushRef="#br0" timeOffset="32938">17018 6415,'10'-14,"-10"6,0 8,0 0,-4-2,4 2,-16 6,-11 5,27-11,0 0,0 0,-34 12,34-12,0 0,-48 8,48-8,-45 8,-1 7,9 12,11 17,11 15,7 9,3 24,1 20,-11 8,3-6,28-13,9-8,7-7,-7-15,-4-16,20-6,12-1,9-8,-2-5,-6-4,-20-10</inkml:trace>
  <inkml:trace contextRef="#ctx0" brushRef="#br0" timeOffset="34007">17152 8362,'-2'-13,"0"11,2 2,0 0,0 0,-8 3,8-3,0 0,-27 11,27-11,-45 14,-17-3,-6 1,0 12,12 8,1 4,22 22,16 19,14 29,4 16,-9 21,-6 19,4 13,-7 5,3 19,-6 6,-1-6,11 3,3-1,3-5,3-7,2-13,6-24,21-26,9-27,12-33,25-22,33-25,26-11,15-4,-16 5,-39 14</inkml:trace>
  <inkml:trace contextRef="#ctx0" brushRef="#br0" timeOffset="46122">14074 7590,'9'4,"-8"-4,-1 0,0 0,0 0,0 0,-5 3,5-3,0 0,0 0,-26 7,26-7,0 0,-48 2,48-2,-79-4,-19-1,-26-5,-7 4,0-9,20-15,16-4,21 1,13-3,21 24,19 5,19 5,7-14,5-4,-8-12,-5-24,-2-28,-13-23,1-9,-2-5,-1 6,6 21,13 17,10 21,7 22,-2 9,4 9,14 6,14 12,16 9,13 8,31-1,35 4,9 1,-1 0,-15-12,-20-9,-37-1,-29-2,-14-7,-21 6,-6 9,1 33,19 39,5 39,-9 24,-35 11,-21-4,7-34,6-9,4-17,-3-11,-2-30,-9-25,2-32,-11-21</inkml:trace>
  <inkml:trace contextRef="#ctx0" brushRef="#br0" timeOffset="47192">14658 6217,'-14'-19,"4"14,10 5,0 0,0 0,-23 1,23-1,0 0,-33 3,33-3,-58 8,-21-9,-10-9,6-13,16-1,9 1,17 6,33 5,23 0,23 0,13 2,14 7,-7-5,-32 7,-26 2,-17 6,-26 8,-15 7,-3 5,13 5,23 4,22 5,40 16,14 14,11 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58:44.043"/>
    </inkml:context>
    <inkml:brush xml:id="br0">
      <inkml:brushProperty name="width" value="0.05292" units="cm"/>
      <inkml:brushProperty name="height" value="0.05292" units="cm"/>
      <inkml:brushProperty name="color" value="#FF0000"/>
    </inkml:brush>
  </inkml:definitions>
  <inkml:trace contextRef="#ctx0" brushRef="#br0">22240 1424,'60'12,"15"37,25 31,27 13,28 17,9 35,10 16,12 8,-22-28,-44-4,-31-67,-27-19,-24-47,-18-12,-15-48,-27-38,-9-15,-2 3,13 57,14 21,6 34,7 50,-14 63,19 20,-11-14,-16-46,-20-14,-7-44,-14-1,-29-51,-31-18,-12-19,-24-4</inkml:trace>
  <inkml:trace contextRef="#ctx0" brushRef="#br0" timeOffset="667">20669 1877,'9'40,"-5"-22,-4-18,0 0,0 0,2 1,-2-1,0 0,3-18,-3 18,18-67,-5-36,2-16,13-23,-6 27,2 46,-9 30,-4 31,17 40,21 46,7 20,-4 15,-26-25,-12-13</inkml:trace>
  <inkml:trace contextRef="#ctx0" brushRef="#br0" timeOffset="909">21009 1667,'0'2,"-16"1,16-3,0 0,-56-10,56 10,-82-25,-6-7,34 10,44 22,18 14</inkml:trace>
  <inkml:trace contextRef="#ctx0" brushRef="#br0" timeOffset="1459">21236 1824,'53'24,"-40"-11,-13-13,0 0,0 0,0 0,0 0,0 0,0 0,0 0,0 0,0 0,-17-19,17 19,0 0,0 0,-24-60,24 60,0 0,-24-81,24 81,-15-100,22-25,21 30,7 37,4 29,-7 30,4 41,-12 10,-2 9,-13-9,-35-9,-17-13,-33 3,11-18,28 3,39 2,53 14,16 2,10 6,-9-5,-21 7,-21-25,-21-4</inkml:trace>
  <inkml:trace contextRef="#ctx0" brushRef="#br0" timeOffset="2130">21672 1876,'14'-2,"-5"-6,-9 8,0 0,0 0,4-31,-4 31,0 0,-8-53,8 53,2-73,-10-17,4-4,0 43,10 36,11 42,16 38,-2-7,-22-17,1-32,5-35,-5-46,-5-28,-23 6,11 19,13 43,19 45,34 60,11 38,-7 29,1-5,-18-3,-10 11</inkml:trace>
  <inkml:trace contextRef="#ctx0" brushRef="#br0" timeOffset="5924">22112 10259,'42'-22,"-5"-9,-37 31,53-30,19-3,7-18,26 9,18-16,4-11,-6 11,-7-12,5-7,-1 19,-6-6,-7 3,-22-11,-17 29,-14-10,-4 12,-6 26,-1-16,-13 4,-9 10,-5-2,-12 15,-4 9,-5 31,-2 0,-9 15,0-3,8-7,7-1,7-18,2-19,2-23,3-22,6-25,-7-1,-7 28,-7 15,-6 13,-30 15,-33-12,-7 2,6 30,20-14</inkml:trace>
  <inkml:trace contextRef="#ctx0" brushRef="#br0" timeOffset="6607">21551 10205,'-2'35,"1"28,1-63,22 82,-4 3,-7-4,-4-18,-2-22,-8-30,0-14</inkml:trace>
  <inkml:trace contextRef="#ctx0" brushRef="#br0" timeOffset="7019">21811 10662,'8'-10,"-20"-27,12 37,0 0,-19-68,19 68,-10-93,4 2,4 59,10 29,20 43,13 35,10 13,-4-9,15-30,-8-31,-8-27,-12-22,-14-42,-16-6,-22 23,14 12</inkml:trace>
  <inkml:trace contextRef="#ctx0" brushRef="#br0" timeOffset="7817">22318 10371,'32'-2,"-20"25,-12-23,0 0,12 71,-12-71,11 76,-6-8,-7-13,0-38,7-19</inkml:trace>
  <inkml:trace contextRef="#ctx0" brushRef="#br0" timeOffset="8006">22433 10305,'-15'2,"-28"11,43-13,0 0,-49 24,49-24,-47 27,7 6,14-1</inkml:trace>
  <inkml:trace contextRef="#ctx0" brushRef="#br0" timeOffset="8482">22525 10593,'31'-20,"-1"4,-30 16,39-59,-9 3,-19 2,-28-4,-14 33,-6 10,6 31,2 34,4 21,10-7,29-21,30 4,17-13,6-24,-13-12,1-36</inkml:trace>
  <inkml:trace contextRef="#ctx0" brushRef="#br0" timeOffset="8738">22791 10024,'14'-3,"-11"40,-3-37,0 0,23 80,-23-80,28 130,3 22,7-26,0-15,-5-24,6-24</inkml:trace>
  <inkml:trace contextRef="#ctx0" brushRef="#br0" timeOffset="11220">22320 7799,'32'23,"16"35,-48-58,61 80,2 20,-1-9,13-10,-12-15,-5-36,-14-8,-8-5,1-14,-5 0,-6 2,-10 5,-8-3,-8-7,-8-14,-4-22,-13-15,5 14,6 4,13 34,11 47,12-2,-5 26,-8-15,-11-15,-25-18,-36-24,-24-24,-7-7,1 4</inkml:trace>
  <inkml:trace contextRef="#ctx0" brushRef="#br0" timeOffset="12095">21202 7254,'12'-4,"-34"6,22-2,0 0,-49 17,49-17,-56 43,-5 35,8 34,27 12,54-10,20-33,21-34,5-21,-9-31,-20-48,-19-22,-38 3,-23 42,-4 2,2 22,18 11,17-1,18 9,21 11,-2 12,-9 11,4 2,-12-4,3-20,-9-18,-11-7</inkml:trace>
  <inkml:trace contextRef="#ctx0" brushRef="#br0" timeOffset="12427">21514 7700,'-5'5,"-13"21,18-26,0 0,0 0,-16 26,16-26,0 0,-5 42,5-42,11 37,14-17,1-16,-4-32,-12-12,-21-26,-15 31,5 17,6 17</inkml:trace>
  <inkml:trace contextRef="#ctx0" brushRef="#br0" timeOffset="12761">21666 7655,'10'-11,"-13"6,3 5,0 0,0 0,-10 9,10-9,0 0,-5 27,5-27,-4 47,21-4,-17-43,26 43,7-21,3-33,-11-13,-26-28,-21 6,-18 14,1 3,4 21</inkml:trace>
  <inkml:trace contextRef="#ctx0" brushRef="#br0" timeOffset="13448">21878 7610,'-11'1,"-7"24,18-25,0 0,0 0,-11 31,11-31,0 0,-10 54,10-54,-5 34,10-1,12-24,10-8,10-11,6 13,4 23,-7 16,-16-1,-31 25,-21-41,-8-3,4-28,12-28,13-14,23-24,31 5,14-2,-21-7,-19 18,-24 34,-13-9,-15 15,6 39,14 16,4 19,27-9,11 0,2-38,0-23,-11-12</inkml:trace>
  <inkml:trace contextRef="#ctx0" brushRef="#br0" timeOffset="13702">22127 7125,'9'4,"16"38,-25-42,38 70,4 44,-2 20,-15 21,-2-39</inkml:trace>
  <inkml:trace contextRef="#ctx0" brushRef="#br0" timeOffset="15595">22412 7520,'0'-1,"-14"8,14-7,0 0,-41 39,41-39,-72 62,-56-11,-45-28,-36-16,-19-21,9-23,44 10,73 15,64 52,75 19,63 28,43 10,-7-9,-92-65,-109-40,-106-43,-64 0,15 12,45 37,77 5</inkml:trace>
  <inkml:trace contextRef="#ctx0" brushRef="#br0" timeOffset="16328">21171 6607,'-14'0,"-33"7,47-7,0 0,-59 27,59-27,-54 39,-3 51,3 42,24 5,48-29,30-26,25-43,10-36,-4-33,-30-19,-49-18,-47 13,-11 3,1 26,14 16,29 17,19 19,14-2,0 14,2-8,10-16,9-14,13-31,-15 0</inkml:trace>
  <inkml:trace contextRef="#ctx0" brushRef="#br0" timeOffset="16702">21400 7048,'1'31,"4"24,-5-55,0 0,6 48,-6-48,5 47,15-23,3-22,-4-44,-18-1,-13-15,-8 17,5 29,-5 16</inkml:trace>
  <inkml:trace contextRef="#ctx0" brushRef="#br0" timeOffset="17006">21642 7049,'2'-4,"-20"11,18-7,0 0,0 0,-26 26,26-26,0 0,-18 31,18-31,-2 42,23 19,23-76,-8 14,-15-31,-9-6,-24 23,-22-23</inkml:trace>
  <inkml:trace contextRef="#ctx0" brushRef="#br0" timeOffset="17457">21850 7006,'-24'3,"-1"17,25-20,0 0,0 0,-26 25,26-25,0 0,-19 17,19-17,-5 22,13-14,-8-8,0 0,0 0,0 0,0 0,24-4,-24 4,0 0,0 0,0 0,30-5,-30 5,0 0,0 0,27 11,-27-11,0 0,34 34,-34-34,27 40,-10 13,-18 0,-22-8,-5-38,-8-22</inkml:trace>
  <inkml:trace contextRef="#ctx0" brushRef="#br0" timeOffset="17993">21902 6619,'4'-2,"2"36,-6-34,0 0,20 75,-20-75,10 114,-4-3,-9-30,-2-20,12-38,0-23,7-24,6-20,8 27,14-4,-5 11,3-10,-4-17,-14-28,-35 32,-17 5,-11 45,7 27,16 0,22 18,25-32,14 19,9 5</inkml:trace>
  <inkml:trace contextRef="#ctx0" brushRef="#br0" timeOffset="31536">1227 8285,'-16'8,"4"37,12-45,-11 76,0 27,-10 16,6 17,10 7,12-42,7-13,0-16,-9-46,2 13,-2-22,5-20,14-37,11-26,10-34,3 9,-18 57,-13 29,-14 17,-15 47,-24-10,-8 11,-7-11,6-17,9-20,3-14,-12-49,7-6,8-11,6 21,9 4</inkml:trace>
  <inkml:trace contextRef="#ctx0" brushRef="#br0" timeOffset="32038">1197 7692,'23'44,"-3"27,-20-71,18 63,-5-15,2-25,0-24</inkml:trace>
  <inkml:trace contextRef="#ctx0" brushRef="#br0" timeOffset="32218">1296 7611,'1'0,"8"27,-9-27,0 0,19 54,-19-54,18 77,2 7,9-9</inkml:trace>
  <inkml:trace contextRef="#ctx0" brushRef="#br0" timeOffset="32868">1807 8298,'-4'-19,"-16"-29,20 48,-41-84,-25-33,1-8,19-14,27 28,27 32,11 32,18 37,11 44,-11 18,-29 28,-34-9,-12-4,-2-37,26-16,19-17,28-10,24 3,24 30,-10 20,-12 19,-31 1,-32 11,-30-39,-34-1,-10-13</inkml:trace>
  <inkml:trace contextRef="#ctx0" brushRef="#br0" timeOffset="33889">1944 7750,'20'31,"-1"17,-19-48,31 56,1-12,3-26,3-32,-14-23,-15-30,-3-16,-4 21,-1 45,0 16,-6 3,-10 1</inkml:trace>
  <inkml:trace contextRef="#ctx0" brushRef="#br0" timeOffset="34576">2295 7631,'17'45,"-1"-10,-16-35,25 54,1-21,-2-15,0-34,-11-35,-9 6,2-13,9 12,4 40,23 32,9 46,-9 14,-3 36,-21-13,-15-24,-19-30,-27-44,-11-46</inkml:trace>
  <inkml:trace contextRef="#ctx0" brushRef="#br0" timeOffset="35132">2875 7575,'5'-26,"-5"-29,0 55,-19-85,-16-45,5-1,6 18,5 49,16 44,10 15,24 28,34 49,4 30,-3-11,-10 1,-16-25,-29-27,-18-31,-18-11</inkml:trace>
  <inkml:trace contextRef="#ctx0" brushRef="#br0" timeOffset="35301">2960 7352,'-14'9,"-14"4,28-13,0 0,0 0,-35 5,35-5,0 0,-40 11,40-11,-45 21,3-11,9-11</inkml:trace>
  <inkml:trace contextRef="#ctx0" brushRef="#br0" timeOffset="35918">3212 7313,'-14'-2,"-4"-21,18 23,0 0,-22-47,22 47,-26-60,2-17,6-10,10-8,24 9,18 41,3 46,-1 26,-12 28,-29-9,-30 14,-13-26,9-3,20-9,34-2,34 13,20 2,5 6,-6-9,-23-26,-23-14,-21-27</inkml:trace>
  <inkml:trace contextRef="#ctx0" brushRef="#br0" timeOffset="36644">3518 7107,'4'0,"-5"-10,1 10,0 0,0 0,-10-44,10 44,0 0,-12-52,12 52,-14-71,6 12,8 7,15 35,4 19,10 41,-1 6,-5-2,-2-24,-14-21,-8-26,-8-44,-1-12,10-10,19-1,11 31,5 38,11 62,1 36,0 42,-15-12,-7-6,-12-55,-2-28,-7-47</inkml:trace>
  <inkml:trace contextRef="#ctx0" brushRef="#br0" timeOffset="37206">3966 6170,'8'-15,"-3"14,-5 1,0 0,0 0,8 23,-8-23,0 0,11 55,-11-55,8 59,-4-6,6-24,-8-24,-7-21,2-32</inkml:trace>
  <inkml:trace contextRef="#ctx0" brushRef="#br0" timeOffset="37359">4085 6102,'33'26,"-11"15,-22-41,13 59,-6-3,-14-12</inkml:trace>
  <inkml:trace contextRef="#ctx0" brushRef="#br0" timeOffset="37670">3861 6251,'11'40,"5"22,-16-62,15 70,1 7,7-4,2-21,-7-8</inkml:trace>
  <inkml:trace contextRef="#ctx0" brushRef="#br0" timeOffset="37853">4138 6896,'18'8,"-18"-11,0 3,0 0,0 0,0 0,-5-17,5 17,0 0,0 0,-8-20,8 20,0 0,-11-10,11 10</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00:05.166"/>
    </inkml:context>
    <inkml:brush xml:id="br0">
      <inkml:brushProperty name="width" value="0.05292" units="cm"/>
      <inkml:brushProperty name="height" value="0.05292" units="cm"/>
      <inkml:brushProperty name="color" value="#FF0000"/>
    </inkml:brush>
  </inkml:definitions>
  <inkml:trace contextRef="#ctx0" brushRef="#br0">9462 8731,'1'-15,"-29"-7,28 22,0 0,-67-29,67 29,-79-26,-21 6,-23 15,-29 9,-41-3,-20 0,2 1,25 5,38 10,10 6,-17 1,-28 6,-45-9,-16-9,-25-20,-11-8,12 2,9 5,-1-4,22-3,14-7,39 14,9 2</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00:35.589"/>
    </inkml:context>
    <inkml:brush xml:id="br0">
      <inkml:brushProperty name="width" value="0.05292" units="cm"/>
      <inkml:brushProperty name="height" value="0.05292" units="cm"/>
      <inkml:brushProperty name="color" value="#FF0000"/>
    </inkml:brush>
  </inkml:definitions>
  <inkml:trace contextRef="#ctx0" brushRef="#br0">17468 3709,'1'-31,"14"-3,-15 34,0 0,33-21,-33 21,58 5,26 21,21 15,13 6,14 9,5-2,-3 9,-12 8,-47-3,-44 31,-16 31,-3 37,2 36,15 23,-3 16,-27 19,-25 6,11 22,16 25,34 41,-7-19,-32 5,-8-21,13 9,27 17,5 14,-5-1,-25-6,15-7,1 18,-10-2,-16-4,-13-11,21-13,27-24,19-30,-40-59,-25-73,-36-63,-11-42,-21-24,-26-34,-53-22,-42-20,-34-9,1 15</inkml:trace>
  <inkml:trace contextRef="#ctx0" brushRef="#br0" timeOffset="2994">3377 5562,'21'-10,"-22"7,1 3,0 0,0 0,-22 6,22-6,0 0,-48 7,48-7,-71 2,-2-3,-2-6,6 6,9-12,27 19,16 25,-2 19,-4 24,8 26,14 18,4-10,-4 39,-12-18,0-5,7-26,12 0,0-11,-7-17,9-25,6-34,34-6,52-3,55-2,34 20,7 34</inkml:trace>
  <inkml:trace contextRef="#ctx0" brushRef="#br0" timeOffset="13668">3224 8518,'4'-5,"-5"2,1 3,0 0,0 0,0 0,0 0,0 0,-8 0,8 0,0 0,0 0,0 0,0 0,-18 7,18-7,0 0,0 0,0 0,-27 5,27-5,0 0,0 0,-35 0,35 0,0 0,-36-3,36 3,-37-16,-1-4,7 15,8 5,12 4,-3 14,-2 18,0 17,-14 9,-11 14,-1 22,0 9,17 24,10 14,0 15,2-17,17 4,8-13,-2 8,-12-13,-12-2,-2-24,2-23,1-28,9-30,4-15,0-5,2-1,27 7,43-3,66 10,23-7,-4-2</inkml:trace>
  <inkml:trace contextRef="#ctx0" brushRef="#br0" timeOffset="15492">13008 7230,'5'-8,"-5"7,0 1,0 0,0 0,-2-6,2 6,0 0,3-8,-3 8,2-16,-11-5,9 21,0 0,-21-30,21 30,-17-45,-3-6,2-5,15 8,21 10,24 10,32 15,38 14,28 8,22 1,8 3,7-1,15 1,27 2,4 3,8-8,-6-8,-9-6,10-5,-5 6,20 8,0-2,-23-1,-5-4,-18-2,-4-7,-14 4,-4 6,-19 6,-38-4,-27-7,-32 6,-24-3,-4 9,4 28,2 20,-11 28,1 28,-2 5</inkml:trace>
  <inkml:trace contextRef="#ctx0" brushRef="#br0" timeOffset="27095">12667 7146,'12'-12,"4"-3,-16 15,0 0,0 0,8-13,-8 13,0 0,0-16,0 16,-10-13,-23 2,33 11,0 0,-64-7,64 7,-86-3,-10 3,-1 3,-9 3,-21-6,-12-6,-3 14,19 12,8 14,-14-4,-14-14,-22-11,-14-20,-1-7,6 2,22 20,6 12,-1-10,-8 4,-16 0,-7-16,3-8,18 0,21-1,15 9,11 7,14 9,4 10</inkml:trace>
  <inkml:trace contextRef="#ctx0" brushRef="#br0" timeOffset="28339">7556 7149,'-18'-11,"-19"2,37 9,0 0,-46-8,46 8,-61 2,-25-4,-25 10,-13-8,-15 1,-5 8,7-1,4 0,-3 8,-6-2,-5 1,-4-12,-2 1,-12 2,-6-1,-3-7,5 8,1-1,1-4,-6-3,1-3,-5 11,0-1,2-7,6-2,10 0,-2 6,0-14,9 11,14 3,7-2,11 2,7-8,17-3,1-2,17 2,27 14</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01:26.716"/>
    </inkml:context>
    <inkml:brush xml:id="br0">
      <inkml:brushProperty name="width" value="0.05292" units="cm"/>
      <inkml:brushProperty name="height" value="0.05292" units="cm"/>
      <inkml:brushProperty name="color" value="#FF0000"/>
    </inkml:brush>
  </inkml:definitions>
  <inkml:trace contextRef="#ctx0" brushRef="#br0">3541 3527,'-42'-9,"-28"5,70 4,-69 8,13-6,2 21,9-2,-10 16,6 24,-8 5,4 9,15 16,17 20,14 18,10 7,-10 18,-9 8,-5-9,5 6,25-6,23-7,26-26,29-34,4-16,-21-12,-18-7</inkml:trace>
  <inkml:trace contextRef="#ctx0" brushRef="#br0" timeOffset="1690">3588 9922,'4'-4,"-9"7,5-3,0 0,0 0,-24 8,24-8,0 0,-48 8,48-8,-69 8,-17-12,-11 2,-1-17,0 10,15 0,21 13,20-3,13 16,5 20,-5 18,-2 28,7 20,8 23,9 18,7 14,11 26,15 4,-4-2,-11-10,-17-3,-11 0,10-9,8-34,4-8,-4-31,-2-21,6-35,25-16,29-21,65-3,79-7,30 3,23 17,11 16,-22 3,-42 14</inkml:trace>
  <inkml:trace contextRef="#ctx0" brushRef="#br0" timeOffset="2935">10625 12135,'11'-15,"-12"3,1 12,0 0,0 0,-31-19,31 19,0 0,-63-26,63 26,-120-39,-52-19,-40-3,-27-4,-20 6,-7 15,52 18,59 5,76 8,65 5,45-11,69 1,58-2,29-7,-24 0,-37 0,-55 9,-63 12,-69 9,-67 19,-10 30,38 27,49 17,50 2,37-1,38-7,21-22,36-22</inkml:trace>
  <inkml:trace contextRef="#ctx0" brushRef="#br0" timeOffset="3440">11062 11761,'-7'8,"-13"23,20-31,0 0,-4 73,4-73,0 89,4-4,23-18,13-18,9-21,11-23,2-21,12-15,-4 3,-19 12,-10 8</inkml:trace>
  <inkml:trace contextRef="#ctx0" brushRef="#br0" timeOffset="3685">11486 11868,'-5'3,"-10"38,15-41,0 0,-10 87,10-87,-9 113,8 21,24-9,9-27,-10-44,-16-35,-7-29</inkml:trace>
  <inkml:trace contextRef="#ctx0" brushRef="#br0" timeOffset="4321">11915 11783,'-11'-7,"-38"24,49-17,0 0,-51 48,51-48,-49 79,8-1,23-26,26-31,30-11,20-17,23-2,7 19,0 36,-31 22,-49 16,-43-8,-37-19,-6-26,27-30,34-29,9-48,28-35,27-19,-5 30,-16 39,-25 12,-25 3,-35 4,-13 10</inkml:trace>
  <inkml:trace contextRef="#ctx0" brushRef="#br0" timeOffset="4999">12563 11629,'-7'8,"4"44,3-52,19 109,9 38,-11-2,-8-34,4-45,-6-49,-1-30,9-49,4-31,4 25,6 53,23 57,8 26,-31 11,-25-7,-35-23,-31-12,-28-48,14-11,32-20,33-10</inkml:trace>
  <inkml:trace contextRef="#ctx0" brushRef="#br0" timeOffset="5209">12999 12031,'19'48,"-21"32,2-80,7 81,2-9,0-28,3-33,-17-46</inkml:trace>
  <inkml:trace contextRef="#ctx0" brushRef="#br0" timeOffset="5336">12910 11839,'-3'-35,"6"15,-3 20,0 0,16-19,-16 19</inkml:trace>
  <inkml:trace contextRef="#ctx0" brushRef="#br0" timeOffset="5541">13087 11599,'-11'57,"11"31,24 31,10 16,3-17,-8-30,-10-43</inkml:trace>
  <inkml:trace contextRef="#ctx0" brushRef="#br0" timeOffset="5711">13211 12112,'-20'-33,"-37"-1,57 34,-62-24,13 14,36 14,33 9</inkml:trace>
  <inkml:trace contextRef="#ctx0" brushRef="#br0" timeOffset="6063">13348 11993,'19'-4,"-24"5,5-1,0 0,0 0,-40-1,40 1,0 0,-54 12,54-12,-38 23,30 2,48 3,28-8,15-3,11 6,-15 11,-34 8,-32 7,-38-12,-36-22,1-7,26 1,32-13</inkml:trace>
  <inkml:trace contextRef="#ctx0" brushRef="#br0" timeOffset="6454">14455 11625,'7'-54,"-58"17,51 37,-64-11,3 30,1 41,30 37,18 37,11 12,22-18,2-16,-4-20,-11-30,-8-38,-2-25</inkml:trace>
  <inkml:trace contextRef="#ctx0" brushRef="#br0" timeOffset="6684">14380 12081,'-16'-14,"-35"8,51 6,-93-2,-20 1,28 4,42 7,45-5,34-5,34-13</inkml:trace>
  <inkml:trace contextRef="#ctx0" brushRef="#br0" timeOffset="6974">14441 12065,'25'16,"-42"13,17-29,0 0,0 0,-33 38,33-38,0 0,-14 44,14-44,11 44,44-10,15-23,-8-30,-26-22,-47-15,-28-1,-3 18,13 18,19 16,32 27</inkml:trace>
  <inkml:trace contextRef="#ctx0" brushRef="#br0" timeOffset="7173">14702 12192,'56'36,"-24"-19,-32-17,0 0,0 0,0 0,0 0,6-1,-6 1,0 0,0 0,0 0,-2-22,2 22,0 0,0 0,-4-40,4 40,0 0,5-49,-5 49,31-50,19-2,-6 14,0 16</inkml:trace>
  <inkml:trace contextRef="#ctx0" brushRef="#br0" timeOffset="7534">15358 11979,'7'34,"1"30,-8-64,16 72,2-3,19-28,12-33,-4-42,-4-34,-16-19,-23 9,-12 30,11 22,2 9</inkml:trace>
  <inkml:trace contextRef="#ctx0" brushRef="#br0" timeOffset="8178">15825 11888,'18'-5,"-44"4,26 1,0 0,0 0,-55 19,55-19,0 0,-59 41,59-41,-45 54,38-12,27-10,22-13,26-13,7 4,-16 12,-30 19,-30 10,-36-3,-25-17,-15-15,20-10,40-5,34-15,35-9,22 1,-1-10,2-16,-16-12,-26-10,-31-3,-25 6,-4 34,6 41,2 46,11 26,16-1,17-13,17-11,13-13,3-25,6-26</inkml:trace>
  <inkml:trace contextRef="#ctx0" brushRef="#br0" timeOffset="8392">16403 12238,'5'-1,"-20"-23,15 24,0 0,-22-59,22 59,-31-81,20 0,30 3,23 18,7 23,1 21,-1 17</inkml:trace>
  <inkml:trace contextRef="#ctx0" brushRef="#br0" timeOffset="8670">16729 11829,'27'-2,"-27"-1,0 3,0 0,0 0,-52-2,52 2,0 0,-87-2,87 2,-90 24,31 6,42-2,45-2,37-3,35 7,8 34,-15 16,-56 17,-62-19,-71-20</inkml:trace>
  <inkml:trace contextRef="#ctx0" brushRef="#br0" timeOffset="9773">7332 6789,'38'-80,"-56"30,18 50,-78-40,-12 20,3 36,-18 34,13 43,65 23,117 0,100 4,41 16,-56 6,-87 0,-89-9,-113-18,-91-17,-22 6,44 13,63-5,72 5,76 11,61 22,-8-11,-41-7,-57-16,-49-18,-62-14,-51-23,16-11,33-10</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02:16.038"/>
    </inkml:context>
    <inkml:brush xml:id="br0">
      <inkml:brushProperty name="width" value="0.05292" units="cm"/>
      <inkml:brushProperty name="height" value="0.05292" units="cm"/>
      <inkml:brushProperty name="color" value="#FF0000"/>
    </inkml:brush>
  </inkml:definitions>
  <inkml:trace contextRef="#ctx0" brushRef="#br0">15446 5172,'2'-1,"-12"4,10-3,0 0,0 0,-34 11,34-11,0 0,-49 33,49-33,-45 55,25 24,36 12,40 16,15 11,-45-11,-51-9,-20-20,11-16,0-7,2 1,15 33,24 33,8 15,-13 5,-32-14,-27-17,6-8,39 3,7 7,13 12,21 16,15 5,-27-13,-43-15,-36-11,5 1,48 8,57-2,26-4,12-8,-20-4,-27 4,-33 9</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03:28.524"/>
    </inkml:context>
    <inkml:brush xml:id="br0">
      <inkml:brushProperty name="width" value="0.05292" units="cm"/>
      <inkml:brushProperty name="height" value="0.05292" units="cm"/>
      <inkml:brushProperty name="color" value="#FF0000"/>
    </inkml:brush>
  </inkml:definitions>
  <inkml:trace contextRef="#ctx0" brushRef="#br0">19460 8071,'13'5,"-4"-1,-9-4,0 0,0 0,0 0,0 0,0 0,0 1,0-1,0 0,0 0,0 0,0 0,-7 1,7-1,0 0,0 0,0 0,-27-10,27 10,0 0,0 0,-36-16,36 16,0 0,-41-11,41 11,-63-11,-6 16,0 1,-4 15,7-1,13-5,9 3,11-2,-12-1,-11-1,-11-10,-15-13,-2-15,-11-3,5 7,18 12,17 11,0 19,12-5,-6 1,-30-12,-27-14,19-3,51 3</inkml:trace>
  <inkml:trace contextRef="#ctx0" brushRef="#br0" timeOffset="38827">18241 6427,'8'-13,"-22"6,14 7,0 0,0 0,-30-9,30 9,0 0,-44-12,44 12,-54 0,-20 26,5 14,20 11,38-8,29-1,20-3,22-5,12-9,11 1,-10 11,-24 17,-40 10,-34-9,-31-16,-43-27,-11-14,28-10,27-12,46 1</inkml:trace>
  <inkml:trace contextRef="#ctx0" brushRef="#br0" timeOffset="39477">18729 6425,'1'-16,"-24"-6,23 22,0 0,-42-17,42 17,-55-13,-15 8,8 11,25-5,29 10,11 11,15 15,-3 14,1 20,-4 7,-8-7,2-23,8-11,-5-20,0-6,2-4,16 4,23 1,18 4,-3-11,-20 5,-24-9,-15-4</inkml:trace>
  <inkml:trace contextRef="#ctx0" brushRef="#br0" timeOffset="39864">18996 6589,'6'3,"-5"20,-1-23,0 0,17 49,-17-49,10 67,-7 2,5-11,1-36,9-5,7-26,-9-18</inkml:trace>
  <inkml:trace contextRef="#ctx0" brushRef="#br0" timeOffset="40080">19003 6528,'-9'-17,"-1"-5,10 22,0 0,0 0,0 0,0 0,-2-13,2 13,0 0,0 0,0 0,1-10,-1 10,0 0,0 0,7-11,-7 11,0 0,6-8,-6 8</inkml:trace>
  <inkml:trace contextRef="#ctx0" brushRef="#br0" timeOffset="40713">19058 6138,'23'-19,"-5"3,-18 16,0 0,0 0,0 0,16-9,-16 9,0 0,0 0,14-5,-14 5,0 0,34-2,-34 2,59 11,4-4,-2 2,-20 0,-23-8,-16 1,-12 6,-14 15,15 14,13 21,32 32,13 30,-3 11,-21-15,-14-16,-22-35,-9-26,-18-15,6-12,-3 1,6-6,0-8,-8-11,-5 2,-4 13</inkml:trace>
  <inkml:trace contextRef="#ctx0" brushRef="#br0" timeOffset="82085">18339 8970,'13'-9,"-8"9,-5 0,0 0,0 0,0 0,1 14,-1-14,0 0,0 0,-6 35,6-35,0 0,1 66,-1-66,8 86,0-8,2-21,9-25,8-19,7-31,-2-25,0-34</inkml:trace>
  <inkml:trace contextRef="#ctx0" brushRef="#br0" timeOffset="82283">18430 8832,'1'-21,"7"10,-8 11,0 0,0 0,0 0,0 0,6-4,-6 4,0 0,0 0,0 0,3 0,-3 0,0 0,0 0,3 1,-3-1,0 0,1 2,-1-2</inkml:trace>
  <inkml:trace contextRef="#ctx0" brushRef="#br0" timeOffset="82627">18924 8757,'3'2,"-8"29,5-31,0 0,11 57,-11-57,12 87,-6 1,8-2,-4-18,1-25,-1-25,0-39</inkml:trace>
  <inkml:trace contextRef="#ctx0" brushRef="#br0" timeOffset="82824">19079 9075,'29'10,"-34"0,5-10,0 0,0 0,-35 9,35-9,0 0,-59 1,59-1,-84-8,6 5,16-11,22 6,22-4</inkml:trace>
  <inkml:trace contextRef="#ctx0" brushRef="#br0" timeOffset="83431">19654 8988,'-10'-20,"-11"7,21 13,0 0,0 0,0 0,0 0,-22-12,22 12,0 0,0 0,0 0,-25-2,25 2,0 0,0 0,-18 6,18-6,0 0,-18 10,18-10,-10 9,-9 9,-11-1,0-10,16-1,3 1,1 2,2 15,10 0,1-1,13-3,20-2,12-8,13 12,-6 13,-31 9,-20 6,-36-19,-33-12,-27-23,-16-3,22 1</inkml:trace>
  <inkml:trace contextRef="#ctx0" brushRef="#br0" timeOffset="83922">18130 8500,'27'3,"-21"7,-6-10,0 0,0 0,-16 25,16-25,0 0,-39 52,39-52,-56 64,-11 38,-2 15,25 12,42-7,45-12,43-11,32-10,23-11,33-15</inkml:trace>
  <inkml:trace contextRef="#ctx0" brushRef="#br0" timeOffset="84355">20049 8566,'5'2,"12"50,-17-52,52 76,20 30,-9 25,-30 13,-46-4,-23-13,-36-22,-44-19,-15-22,-17-16</inkml:trace>
  <inkml:trace contextRef="#ctx0" brushRef="#br0" timeOffset="84901">17603 8775,'10'-12,"-10"14,0-2,0 0,0 0,2 26,-2-26,0 0,1 60,-1-60,-3 101,13 13,9-16,-8-28,-7-31,-8-31</inkml:trace>
  <inkml:trace contextRef="#ctx0" brushRef="#br0" timeOffset="85131">17750 9097,'16'0,"-26"0,10 0,0 0,0 0,-32-7,32 7,0 0,-59-7,59 7,-76-4,-1-12,4 6,5-5,24-2</inkml:trace>
  <inkml:trace contextRef="#ctx0" brushRef="#br0" timeOffset="85400">17769 9281,'30'24,"-30"-20,0-4,0 0,0 0,-26-22,26 22,0 0,-66-61,66 61,-84-86,2-14,24 13,26 33,29 29,14 19</inkml:trace>
  <inkml:trace contextRef="#ctx0" brushRef="#br0" timeOffset="85596">17844 8966,'-53'45,"-46"14,-23 4,-4 3,12-2,13-2</inkml:trace>
  <inkml:trace contextRef="#ctx0" brushRef="#br0" timeOffset="98134">18901 7314,'6'-1,"-4"-7,-2 8,0 0,0 0,0 0,3-16,-3 16,0 0,0 0,0-23,0 23,0 0,-15-34,15 34,-18-37,-24 0,-28 7,-16 18,-9 15,-10 11,4 1,3 5,22 10,26 19,32 11,21 1,14-16,-3-20,-4-18,-2-22,8-12,-5-15,12-6,5-15,5 32,-7 20,-12 7,-12 2,-4 6,-2 4,-3 3,-5 14,-6 17,-14-6,15-1,7 7,3-4,3-9,0-26,2-10,-2-32,5-2,6-8,-5 17,-16 4,-7 8,-20-2,-11-3,-18-8,6-12,27 9</inkml:trace>
  <inkml:trace contextRef="#ctx0" brushRef="#br0" timeOffset="98865">18920 7354,'10'1,"-3"-5,-7 4,0 0,4-8,-4 8,-5-21,6-25,-1 46,0 0,6-51,-6 51,7-65,-8 13,-7 22,3 23,-7 14,6 29,4 31,16-3,-4-8,-13-16,-27-10,-9-20,-23-11,-43-40,-24-10</inkml:trace>
  <inkml:trace contextRef="#ctx0" brushRef="#br0" timeOffset="116218">10066 5359,'23'3,"-5"9,-18-12,0 0,41 21,-41-21,66 20,26 4,16 2,12-4,21-13,13-1,29 1,22 2,17-1,22-4,11-8,-4 6,8-10,-7 2,-5-3,-13 0,-15 6,-2 3,-27 7,-22-2,-17-4,-30 3,-22 2,-41 4</inkml:trace>
  <inkml:trace contextRef="#ctx0" brushRef="#br0" timeOffset="124372">2188 9180,'-18'6,"-23"-14,41 8,-77-44,-15-23,-8-16,0-24,7 1,8-24,8-14,19-32,10-28,13-2,9-17,25 37,25 23,17 11,0-9,7 39,-10 10,-7 32,0 31,-6 18,-12 40,-3 41,8 24,11 19,11 13,4-14,-12-17,-15-26,-7-18,-11-32,-10-39,-12-37,-1-22,-10 27,7 29,-15 24,-12 8,-26-2,-24 15,-9 2,30-10,41 1</inkml:trace>
  <inkml:trace contextRef="#ctx0" brushRef="#br0" timeOffset="126850">16889 7899,'-4'1,"-2"5,6-6,0 0,0 0,0 19,0-19,0 0,12 27,-12-27,20 42,3 1,-18-6,-4-7,-14-14,-11-9,-17-10,-17-14,-12-1,-5 10,-10 3,1 5,-15 0,-6 5,-40-6,0 1,2 1,15-1,16 7,1-6,4-2,11-4,12-4,13 2,11-6,-2-1,13 0,14 5,3 8,-5-2,7 5,0-3,16 0,6 0,1-1,-1 2,3-1,1-1,1-1,0-8,5-13,4-17,24-12,1-1,6 30</inkml:trace>
  <inkml:trace contextRef="#ctx0" brushRef="#br0" timeOffset="129518">15803 8118,'-4'-9,"1"8,3 1,0 0,0 0,-3 8,3-8,0 0,-4 28,4-28,11 42,7 23,-18-65,20 75,-3 11,-11 8,-13 1,-13-5,-10-12,-11-11,-28-17,-18-14,-31-11,-24-11,-26-12,-18-12,-27-11,-22-7,-38 0,-26-4,-16-2,-22 3,-29-3,-29 3,-2 4,4 4,3 11,20 1,1 3,24-6,17-3,41-7,39 4,38-4,41 3,31 1,28 1,29 6,44 6,32 5,9 0,7 0,0-3,-2-3,-8-11,4-19,-1-13,5-8,1 1,-8-2,-6 9,-4 22,2 9,5 18,9 8,30 20,19 9,11-1,-6-8,-34-12,-31-9,-46-12,-52-20,-25-2,-2 10,10 15,27 16,32 17,16 21,32 19</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06:17.422"/>
    </inkml:context>
    <inkml:brush xml:id="br0">
      <inkml:brushProperty name="width" value="0.05292" units="cm"/>
      <inkml:brushProperty name="height" value="0.05292" units="cm"/>
      <inkml:brushProperty name="color" value="#FF0000"/>
    </inkml:brush>
  </inkml:definitions>
  <inkml:trace contextRef="#ctx0" brushRef="#br0">14424 3750,'40'9,"-32"-9,-8 0,0 0,0 0,0 0,0 0,-8-2,8 2,0 0,0 0,0 0,-27 2,27-2,0 0,0 0,-41 3,41-3,0 0,-61 13,61-13,-67 32,9 31,24 37,28 24,25-3,16-16,20-21,7-33,4-39</inkml:trace>
  <inkml:trace contextRef="#ctx0" brushRef="#br0" timeOffset="393">14596 3819,'14'13,"-11"14,-3-27,0 0,-11 56,11-56,-17 86,-5 16,7-7,12-16,14-19,-4-29</inkml:trace>
  <inkml:trace contextRef="#ctx0" brushRef="#br0" timeOffset="771">14903 4187,'15'12,"-20"-2,5-10,0 0,0 0,-7 24,7-24,0 0,-11 36,11-36,1 40,16-8,5-13,18-19,12-18,-14-6,-29 8,-27-3,-28-1,-30-4,10 0</inkml:trace>
  <inkml:trace contextRef="#ctx0" brushRef="#br0" timeOffset="1402">15227 4239,'21'30,"-23"19,2-49,1 64,-3-12,2-25,6-22,9-35,7-43,6-17,2 2,-2 51,10 57,5 53,-4 25,-16-14,-17-30,-7-41</inkml:trace>
  <inkml:trace contextRef="#ctx0" brushRef="#br0" timeOffset="1872">15757 4252,'-2'-5,"-35"-9,37 14,0 0,0 0,-46 3,46-3,0 0,-37 39,37-39,-9 55,28-1,22-9,-2-22,-4-33,-16-25,-6-6,-11 15,5 24,6 31,4 39,0 15,-21-11,-9-30,-18-35,-11-28</inkml:trace>
  <inkml:trace contextRef="#ctx0" brushRef="#br0" timeOffset="2214">16264 4284,'29'65,"-11"-3,2-21,9-25,5-42,-6-34,-6-8,-8 4,-5 14</inkml:trace>
  <inkml:trace contextRef="#ctx0" brushRef="#br0" timeOffset="2517">16603 4218,'26'83,"-23"-14,-13-21,10-31,11-14,12-28,12-26,-6-7,-6-1,2 39,3 37,6 42,-12 4,-2-15</inkml:trace>
  <inkml:trace contextRef="#ctx0" brushRef="#br0" timeOffset="2882">17153 4181,'15'14,"-28"14,13-28,0 0,0 0,-37 37,37-37,0 0,-31 30,31-30,-8 29,19 0,14-13,1-14,5-5,-15 12,-4 22,-15 8,-14-11,-4-13,3-18</inkml:trace>
  <inkml:trace contextRef="#ctx0" brushRef="#br0" timeOffset="3075">17290 4238,'39'69,"-13"-7,-6-23,-20-23</inkml:trace>
  <inkml:trace contextRef="#ctx0" brushRef="#br0" timeOffset="3228">17287 4069,'10'-6,"10"2,-20 4,0 0,31-4,-31 4</inkml:trace>
  <inkml:trace contextRef="#ctx0" brushRef="#br0" timeOffset="4636">17585 4171,'-17'11,"-15"-1,32-10,0 0,-46 32,46-32,-25 53,25 5,30-7,3-20,2-40,-3-16,-6 2,-10 23,8 39,-6 34,-15 4,-23-19,-17-25,-4-39,16-36,26-45,14-13,25-4,10 15,-5 40,10 45,-8 38,-5 45,-10 9,-20-21,-20-31,11-29,-4-20,7-41,2-8,6-8,12 1,0 39,8 42,5 47,5 3,-8-13,-5-20,5-33,-5-37,-12-38,-24-13,-31 14,7 37,3 44,0 35,21 32,15-1,23-11,15-21,16-27,15-21,-10-26,-17-3,-15-7,-6 18,-11 7,-11 12,-11 11,-18 7,-15 11,0 7,8 12,30 20,20-13,2-18,4-31,-2-42,-19-50,-7-38,-8-35,-1-2,-3 30,9 68,9 58,11 53,-8 79,10 65,4 23,9-29,-9-39,10-38,-12-77</inkml:trace>
  <inkml:trace contextRef="#ctx0" brushRef="#br0" timeOffset="4961">18966 3450,'73'51,"-15"48,-28 51,-40 17,-46 3,-28-8,-23-7,-23 15</inkml:trace>
  <inkml:trace contextRef="#ctx0" brushRef="#br0" timeOffset="17239">3079 9171,'-16'-16,"-39"-1,55 17,-76-15,-15 24,-35-14,-19 5,11 6,34-1,36 17,38 30,29 39,1 40,-11 30,2 15,17-11,17-26,12-16,-2-20,14 16,16-13,18 14,12-22,18-28,10-40,2-38,-19-3,-67 4</inkml:trace>
  <inkml:trace contextRef="#ctx0" brushRef="#br0" timeOffset="18095">3384 11179,'-1'-1,"-60"10,61-9,-143 7,-22-12,-14 6,28 3,24 4,23-16,29 21,36 2,26 13,30 40,-2 23,-23 21,-13 28,6 19,5-2,3 12,-2-11,-5-9,11 77,21-143,9-16,23-24,54-22,68-16,75-6,27 4,-5 18,-42 16</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08:07.808"/>
    </inkml:context>
    <inkml:brush xml:id="br0">
      <inkml:brushProperty name="width" value="0.05292" units="cm"/>
      <inkml:brushProperty name="height" value="0.05292" units="cm"/>
      <inkml:brushProperty name="color" value="#FF0000"/>
    </inkml:brush>
  </inkml:definitions>
  <inkml:trace contextRef="#ctx0" brushRef="#br0">9528 3964,'23'-10,"-24"-7,1 17,0 0,0 0,-4-30,4 30,0 0,-10-42,10 42,-1-38,11 2,21 2,27 2,39 0,25 10,58-2,63 6,57 5,67 0,51-2,21-8,33-11,101-5,-19 10,55 11,-9 3,0 1,0-2,5 1,0 12,-1 6,-17 7,-24-3,-28 7,2 16,-34-4,-21 2,-50-5,-37-4,-29-6,-34-4,-40 13,-29 3,-43-5,-33 9,-25-2,-17-1,-9 3,-13 11,-7-8,-37-7,-34 14,-24-1,-16 47,-23 8,-28 19,-40-45</inkml:trace>
  <inkml:trace contextRef="#ctx0" brushRef="#br0" timeOffset="1286">22382 3999,'10'3,"-9"-3,-1 0,0 0,0 0,0 0,6-4,-6 4,0 0,0 0,28-13,-28 13,0 0,77-4,-77 4,129 21,36-1,11-2,4-1,-6-14,-23-7,-23 11,-23 3,-38-27,-27 0,-16 11,-20 2,-32-2,-49-11,-39 19,-40 12,-1-5,-8 20,-5-24,1 11,24-15,15-11,25 7,51-2,45 10,45 10,47 2</inkml:trace>
  <inkml:trace contextRef="#ctx0" brushRef="#br0" timeOffset="1589">23752 4107,'3'-16,"-70"-13,67 29,-136-43,-51 13,-35 20,-13-4,-28-5,36-3,33-16,50 6,59 16,55 5</inkml:trace>
  <inkml:trace contextRef="#ctx0" brushRef="#br0" timeOffset="1787">22992 3982,'88'26,"-102"-2,14-24,0 0,-92 18,92-18,-199 12,-50-8,-16 7</inkml:trace>
  <inkml:trace contextRef="#ctx0" brushRef="#br0" timeOffset="18190">21492 5362,'1'-1,"3"8,-4-7,0 0,0 0,5 22,-5-22,0 0,11 18,-11-18,32 36,2-13,10 1,1-18,12-2,17-4,5-6,21-29,6-12,-6-1,1 4,5 19,38 28,3 22,-22-2,-22-11,1-4,-6-31,1-3,6 0,0-4,3 38,20 27,-14 22,-24 15,-15-19,2-43,11-20,7-48,-2-2,-21 34</inkml:trace>
  <inkml:trace contextRef="#ctx0" brushRef="#br0" timeOffset="31233">20824 4352,'-7'-6,"1"-8,6 14,0 0,0 0,0 0,-1-28,1 28,0 0,0 0,7-30,-7 30,0 0,20-27,-20 27,32-26,19 14,21 12,10 11,-7 1,-22-4,-24-7,-21 12,-9 7,-2 4,-2 0,4 16,2 5,21 15,1 9,-10 9,5 3,-7 2,-8 3,-10 2,-7 0,1-9,12-2,3-4,-1-13,10-6,-11-12,8-7,-20-8,-1-18,-11-5,-11-3,-15-4,-11-2,3 1,-7-24,23-8,4 6,20 4,12 16,10 1,13-9,-1 5,1-24,-16-36,-18-26,-14-10,4 6,3-2,11 2,15-2,1-5,8-6,10 31,16 24,7 16,-33 34</inkml:trace>
  <inkml:trace contextRef="#ctx0" brushRef="#br0" timeOffset="56216">21123 5305,'2'26,"-1"24,-1-50,4 74,1 17,-14 42,-8-10,-3-22,15-20,6-9,-5-23,-3-22</inkml:trace>
  <inkml:trace contextRef="#ctx0" brushRef="#br0" timeOffset="56741">21171 5386,'53'54,"11"13,-14 5,-20-40,-26-27,-18-12,-34-44,-15-19,1-19,24 52,20 36,5 23,-14 22,-17 30,-22-14,0-2,15-23,12-5</inkml:trace>
  <inkml:trace contextRef="#ctx0" brushRef="#br0" timeOffset="67356">21137 4752,'3'-27,"-14"7,11 20,0 0,0 0,0 0,-14-41,14 41,0 0,0 0,-16-28,16 28,0 0,-14-8,14 8</inkml:trace>
  <inkml:trace contextRef="#ctx0" brushRef="#br0" timeOffset="67505">20964 4791,'-16'31,"-2"-9,18-22</inkml:trace>
  <inkml:trace contextRef="#ctx0" brushRef="#br0" timeOffset="67687">20697 4784,'-8'-1,"-3"-1,11 2,0 0,0 0,-4-2,4 2,0 0,-5 0,5 0,-10 3,-7 2,17-5</inkml:trace>
  <inkml:trace contextRef="#ctx0" brushRef="#br0" timeOffset="67837">20531 4791,'-14'-3,"7"3,-4-2,-10 3,-10-1</inkml:trace>
  <inkml:trace contextRef="#ctx0" brushRef="#br0" timeOffset="67973">20332 4757,'-5'-5,"2"3,3 2,0 0,-5-1,5 1</inkml:trace>
  <inkml:trace contextRef="#ctx0" brushRef="#br0" timeOffset="71594">19078 8294,'-12'-7,"-8"-3,20 10,0 0,0 0,-32-5,32 5,0 0,-53 1,53-1,-73 8,-37 3,-28-1,-26-3,-29-6,-29 1,-29-2,-8 12,0 0,4 4,1-4,25 0,42-5,45-4,53 1,42-3,43 0,28 4</inkml:trace>
  <inkml:trace contextRef="#ctx0" brushRef="#br0" timeOffset="72248">19087 8632,'20'-13,"-30"13,10 0,0 0,-45 0,45 0,-81-1,-38 11,-42-5,-34 1,-54-1,-29-4,-33-5,-12 15,15 4,36 1,35 0,53-1,48-2,67-2,60-7</inkml:trace>
  <inkml:trace contextRef="#ctx0" brushRef="#br0" timeOffset="73713">18838 8301,'-8'15,"43"41,-35-56,82 83,-3-14,-27-15,-42-36,-53-27,-61-29,-47-17,-18 0,34 24,67 41,66 21,53 23,20 2,-34-23,-44-18,-34-15,-59-29,-40-15,-17-2,17 16,49 23,63 19,27 8,12 10,0 5,-15-7,-38 4,-49-27,-26-18,-43-25,3-6,26 6,66 30,65 18,42 26,9 9,-22-6,-32-18,-35-22,-29-25,-38-18,1 12,-2 3,15 8,35 15,28 16,26 24,14 6,3-3,-10-19,-4-14,-5-4,-28-11,-27-8,2-18,9-17,27 12,34 23,29 16,34 25,26 7,36 2,49-14,66-13,43-8,53 17</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11:11.049"/>
    </inkml:context>
    <inkml:brush xml:id="br0">
      <inkml:brushProperty name="width" value="0.05292" units="cm"/>
      <inkml:brushProperty name="height" value="0.05292" units="cm"/>
      <inkml:brushProperty name="color" value="#FF0000"/>
    </inkml:brush>
  </inkml:definitions>
  <inkml:trace contextRef="#ctx0" brushRef="#br0">16327 7345,'9'-11,"-7"-2,-2 13,0 0,0 0,0 0,0 0,0 0,0 0,7-10,-7 10,0 0,0 0,0 0,0 0,0 0,6-4,-6 4,0 0,0 0,0 0,0 0,7 9,-7-9,0 0,0 0,0 0,13 31,-13-31,0 0,0 0,-1 44,1-44,0 0,-15 69,15-69,-17 78,10 0,5-5,10-11,1-10,1-25,2-10,6-10,13-6,11 4,21 3,9-1,16 9,23-3,7 2,14-3,21-2,23 11,4 0,-1-5,-9-12,-5-12,-15-8,-1 6,-18 0,-8 9,-21 5,-10-9,-30 2,-16-10,-24 1,-15 5,-6 0,-1-6,-3-4,14 4,8 10,-1 3,3 1,2-9,-2-6,-6 4,-10 5,-4-3,2-9,6-6,-14-15,15-13,-3 0,-7 0,3 4,-12 6,-10-2,-11 9,4-7,1 8,4 17,14 15,-9 5,-23 9,-46-14,-19-8,-38-8,-6-2,-14 11,-22 5,-28-1,-15-1,5-1,10 5,17 2,8 4,15-5,34 2,28-6,37 0,16-3,30 5</inkml:trace>
  <inkml:trace contextRef="#ctx0" brushRef="#br0" timeOffset="1057.2114">18537 7699,'4'-3,"-1"1,-3 2,0 0,0 0,2 3,-2-3,0 0,-2 14,2-14,-4 32,-5 8,9-40,0 0,-18 45,18-45,-17 59,10 12,14 7,3-1,6-4,3-15,15-6,9 1,15-3,12-7,9-4,18-3,1-1,-2-5,-12-2,-4 2,-19-20,-22-2,-27-6</inkml:trace>
  <inkml:trace contextRef="#ctx0" brushRef="#br0" timeOffset="1777.3554">18522 7785,'33'23,"20"9,-53-32,55 33,-18-10,-21-8,-22-16,-31-24,-23-12,0-2,15 15,15 20,16 23,-10 27,-6 13,-8 0,0-13,17-8,4-14</inkml:trace>
  <inkml:trace contextRef="#ctx0" brushRef="#br0" timeOffset="2635.527">19580 8675,'-13'-15,"-1"4,14 11,0 0,0 0,0 0,0 0,-12-3,12 3,0 0,0 0,0 0,-21 2,21-2,0 0,0 0,-23 18,23-18,0 0,-20 30,20-30,-19 38,14 12,3 3,16-9,14 1,13-21,19-11,-1-32,-10-33,-3-17,-26 11,-46 22,-28 11,-20 6,-10 19</inkml:trace>
  <inkml:trace contextRef="#ctx0" brushRef="#br0" timeOffset="15675.1344">20537 7662,'-12'-7,"-6"-7,18 14,0 0,-50-21,50 21,-120-40,-57-1,15 15,86 25,84 47,92 37,82 50,7 18,-76-14,-86-9,-72-41,-42-7,-10-15,18 19,47 34,75 42,71 18,-2 15,-50-12,-61-17,-47-26,-19-14,15-3,19-6,49 3,32 0,44 9,18 8,-2-1,-61-25,-58-44,-39-35,-36-13,-9-2</inkml:trace>
  <inkml:trace contextRef="#ctx0" brushRef="#br0" timeOffset="18229.6452">19642 9617,'7'15,"-29"17,22-32,0 0,-25 73,25-73,-23 92,12 18,22-1,5 3,-9 11,-17-6,-21-5,-11-1,-19-2,10 4,-12-8,-13 11,0-4,8 7,-2-5,-7-4,-16-12,-9-14,-5-16,7-8</inkml:trace>
  <inkml:trace contextRef="#ctx0" brushRef="#br0" timeOffset="19130.8254">18596 12170,'-10'-2,"-23"6,33-4,0 0,-60 8,60-8,-84 11,-17 6,-22-7,-18-7,3-16,14 0,32 0,26-1,33 3,3-2,1 11,4 2,7 4,6 8</inkml:trace>
  <inkml:trace contextRef="#ctx0" brushRef="#br0" timeOffset="19517.9028">17484 12230,'-5'72,"-5"34,-13 26,11 14,12 3,3-12,-4-27,12-38,-1-39,18-36</inkml:trace>
  <inkml:trace contextRef="#ctx0" brushRef="#br0" timeOffset="20207.0406">18522 12302,'-19'53,"4"25,28 35,14 7,8-1,0-7,9-17,-11-26,-20-22,-6-22,-11-16,-15-9,-16-10,-23 9,-20 2,-41 5,-33-7,-30-1,-4-6,19 5,20 4,23-18,19-16,38-26,35-9,42 16</inkml:trace>
  <inkml:trace contextRef="#ctx0" brushRef="#br0" timeOffset="20634.126">18375 12471,'-59'14,"-33"-5,-14-8,-20-11,1-1,46-14,31 2</inkml:trace>
  <inkml:trace contextRef="#ctx0" brushRef="#br0" timeOffset="20875.1742">18514 12764,'-56'32,"-68"-18,-21-18,-20-11,17 6,37 2,45 3</inkml:trace>
  <inkml:trace contextRef="#ctx0" brushRef="#br0" timeOffset="21056.2104">18102 12927,'42'29,"-72"-9,30-20,0 0,-112-14,112 14,-196-42,0 2,43 2,34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34:09.956"/>
    </inkml:context>
    <inkml:brush xml:id="br0">
      <inkml:brushProperty name="width" value="0.05292" units="cm"/>
      <inkml:brushProperty name="height" value="0.05292" units="cm"/>
      <inkml:brushProperty name="color" value="#FF0000"/>
    </inkml:brush>
  </inkml:definitions>
  <inkml:trace contextRef="#ctx0" brushRef="#br0">5382 6983,'16'-6,"17"2,-33 4,0 0,44-2,-44 2,50-6,2-4,23-8,13-1,19-7,20-3,21-3,24-3,20-3,20-13,29 8,14 1,7 6,0 9,13 12,6 17,7 17,-1 25,-15 15,-7 14,-25 12,-21 12,-20 16,-33 9,-42 7,-57-2,-44 5,-44-3,-49 1,-58-7,-52-13,-51-15,-58-22,-57-32,-49-13,-24-18,0-2,-3-20,-6-18,1-20,41-26,55-31,66-45,78-25,56-6,44 3,43 8,43 12,47 9,51 25,48 21,60 40,58 37</inkml:trace>
  <inkml:trace contextRef="#ctx0" brushRef="#br0" timeOffset="1389">9603 7232,'37'-10,"23"12,-60-2,106 23,32 16,11 16,-30 1,-19 17,-12 14,-29 11,-31 11,-25 13,-14 21,1 18,-8 12,4 9,8 0,24 7,21 0,11-9,-2-23,7-24,12-19,14-10,9-10,9-11,-1-24,-5-16,3-18,-5-14,-11-13,-12-1,-32-2,-12 4,-5 6,-10 9,-18 4,-12 10,-24-3,-14 1,-16-3,2-2,11 3,7-5,24-7,24-7,14-11,36-15,35-10,9-3,-2-1,-17 5,-24 4,-16 3,-28-17,-19-12,-8-5,-8 2,-7 12,-11 4,-23-4,-25-2,-6 6</inkml:trace>
  <inkml:trace contextRef="#ctx0" brushRef="#br0" timeOffset="12153">9706 7610,'-2'-9,"-15"2,17 7,0 0,-48-6,48 6,-75 2,-40 4,-21 0,-21-5,-8-4,-14-3,-4 9,4 5,14 9,17-3,31-5,16-2,26-12</inkml:trace>
  <inkml:trace contextRef="#ctx0" brushRef="#br0" timeOffset="12867">8746 7523,'-11'12,"-19"23,30-35,0 0,-40 57,40-57,-33 82,12 34,6 30,-1 34,0 17,1 26,5 14,6 7,3-1,-1-12,3-33,0-38,-2-39,1-29,-10-29,-2-18,3-18</inkml:trace>
  <inkml:trace contextRef="#ctx0" brushRef="#br0" timeOffset="14536">8054 10542,'5'63,"-3"11,0-5,8-22,-4-29,-2-23,-3-30,-12-34,-5-24,-6 12,7 27,12 20,18 17,22 15,16 17,6 19,-33 8,-24-2,-21 2,-19-9,-2-11,27-10,18-6,16 7,22 10,7 15,0 8,0-14,0-5,-11-12,-11-6,-13-4</inkml:trace>
  <inkml:trace contextRef="#ctx0" brushRef="#br0" timeOffset="15026">8649 10420,'6'0,"-4"12,-2-12,0 0,0 0,3 34,-3-34,0 0,-19 51,19-51,-37 70,-4 11,0 1,2-7,12-14,3-15,8-24,8-18</inkml:trace>
  <inkml:trace contextRef="#ctx0" brushRef="#br0" timeOffset="15859">8774 10584,'5'1,"3"17,-8-18,0 0,0 0,23 44,-23-44,0 0,22 56,-22-56,12 49,5-9,4-20,-6-17,-7-38,-9-27,5-18,-1 21,10 39,6 24,20 36,1 17,-7-12,-3-19,4-31,-8-39,-8-31,7-38,-12 33,-3 43,-12 31</inkml:trace>
  <inkml:trace contextRef="#ctx0" brushRef="#br0" timeOffset="29318">22899 10134,'12'6,"-35"-12,23 6,0 0,0 0,-46-24,46 24,0 0,-61-32,61 32,-65-33,-15 4,-16-6,8 27,-10 28,-2 5,-12 0,10 7,21 13,23 4,-5 3,-47-14,-39-37,-28-33,-12-19,4 7,22 13,26 28,22-4,17 13,9 12,7-2</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11:58.283"/>
    </inkml:context>
    <inkml:brush xml:id="br0">
      <inkml:brushProperty name="width" value="0.05292" units="cm"/>
      <inkml:brushProperty name="height" value="0.05292" units="cm"/>
      <inkml:brushProperty name="color" value="#FF0000"/>
    </inkml:brush>
  </inkml:definitions>
  <inkml:trace contextRef="#ctx0" brushRef="#br0">9744 4442,'8'-11,"-11"-7,3 18,0 0,0 0,-18-25,18 25,0 0,-17-17,17 17,-25-6,-13 11,38-5,-64 9,-15 2,-15-12,-3-16,-29-6,-29 3,-12 2,-3 14,19 6,9 2,8-6</inkml:trace>
  <inkml:trace contextRef="#ctx0" brushRef="#br0" timeOffset="8226.645">6231 7286,'5'-23,"-10"3,5 20,0 0,0 0,-6-13,6 13,0 0,-17-7,17 7,-32-1,-26-2,58 3,-72 3,-21-7,-6 5,-6-7,15 15,25 12,25 8,18 27,12 6,6 18,0 22,-8 22,7 22,12 25,6 6,-1-6,1-2,-13 14,-14-3,-7-11,11-38,17-20,14-29,5-12,14-12,14-6,35-9,43-8,32-11,0 11,-54-4</inkml:trace>
  <inkml:trace contextRef="#ctx0" brushRef="#br0" timeOffset="9054.8106">8262 9761,'-6'-2,"-22"-6,28 8,0 0,-52-9,52 9,-85-5,-29-4,-8 3,-5 5,10 5,12 6,14-3,25 2</inkml:trace>
  <inkml:trace contextRef="#ctx0" brushRef="#br0" timeOffset="9678.9354">8245 8360,'-6'-4,"-33"0,39 4,0 0,-52 6,52-6,-82 5,-39 6,-16-5,-9-8,12-5,3-2,17 8</inkml:trace>
  <inkml:trace contextRef="#ctx0" brushRef="#br0" timeOffset="14338.8672">22805 4388,'25'-49,"0"29,-25 20,0 0,37-27,-37 27,39-23,6 13,24-9,26 11,26 0,5 0,-18 0,-3 26,5-2,-2 12,-25 7,-34 31,-11-12,-14 8,3 33,-7 21,-9 10,-13 21,0-12,0 10,6 24,3 9,1 9,0 9,3-1,-4 7,-14 8,12-11,-4 31,-5-21,-19 29,6 5,7-15,16 24,-1 5,-6 2,-6-15,6 1,18 28,19-3,8-26,-25 7,-20-33,-20-32,4 8,8-6,6-9,1-27,-8-29,-4-25,-14-37,6-16,-21-11,-1-30,-10 4,-3 6,-2-15,-12 14,-10-8,-5-1,-10-13,3-21,3 18,-9-12,15 6,18 5,21-2,20 4,12-7,-4-10,-8-47,-12-22,2-30,1-12,10-32,-1-11,4-18,5-15,-2-1,9-14,13 2,7-12,1 13,2-11,11-3,9 11,4 9,-8-18,-9-3,-4-9,-3-7,-6-1,-12 3,-14-9,-5-1,2 10,-1 4,-4 8,-5 15,-11 16,19 13,15 31,20 36,31 30,13 31,2 3,-1 11,1 24,12 2,21 2,42 39,35 22,34 59</inkml:trace>
  <inkml:trace contextRef="#ctx0" brushRef="#br0" timeOffset="24471.8934">22344 5141,'15'-37,"-13"6,-2 31,0 0,17-52,-17 52,17-45,12-6,21-1,28-7,29 8,22 9,16 13,3-5,4 25,-21 11,2 10,2 22,3 14,-8 31,-22 3,-21 46,-14-3,-3-7,-27 30,-36-31,-38 33,-34-24,-46-24,-45-1,-34-45,-23-43,-7-30,-14-10,-7-42,13-32,28-4,48-18,62-15,45 6,45 6,51 22,51 20,52 24,57 23,58 34,17 2,-22 50,-36-7</inkml:trace>
  <inkml:trace contextRef="#ctx0" brushRef="#br0" timeOffset="25577.1144">8667 5873,'-28'-15,"-51"6,79 9,-133-7,-18 3,-13 8,-19 2,-28 0,-13-8,-28-9,-20-16,-24-1,2 5,15 17,31 6,48-3,58 5,65-17,26 0</inkml:trace>
  <inkml:trace contextRef="#ctx0" brushRef="#br0" timeOffset="28601.7192">12018 5468,'0'87,"-12"0,-2-28,-7-35,2-30,-2-45,-1-30,5-17,12-3,19 44,6 43,6 25,18 22,16 10,0 21,6 34,-4 16,-11-6,-7-39,-6-45,5-53,3-53,-14-30,-10-11,-13 25,-2 32,4 11,10 15</inkml:trace>
  <inkml:trace contextRef="#ctx0" brushRef="#br0" timeOffset="28995.798">13056 5579,'-3'-5,"-36"0,39 5,0 0,-62 10,62-10,-73 41,9 28,50 15,64-1,44-22,20-29,-16-53,-20-47,-46-24,-54 8,-29 11</inkml:trace>
  <inkml:trace contextRef="#ctx0" brushRef="#br0" timeOffset="29260.851">13696 5416,'25'84,"-8"25,-14-9,-10-32,16-21,16-23</inkml:trace>
  <inkml:trace contextRef="#ctx0" brushRef="#br0" timeOffset="29486.8962">13938 5449,'-4'-17,"-35"1,39 16,0 0,-81-13,81 13,-121-19,-12-7,19 2,37 7,47 16</inkml:trace>
  <inkml:trace contextRef="#ctx0" brushRef="#br0" timeOffset="29813.9616">14732 5679,'33'30,"-32"37,-1-67,-6 81,-6-1,7-16,20-16,5-15</inkml:trace>
  <inkml:trace contextRef="#ctx0" brushRef="#br0" timeOffset="30193.0374">14980 6086,'27'-1,"-10"-14,-17 15,0 0,0 0,5-35,-5 35,0 0,0-61,0 61,7-78,7-1,-5 32,4 43,8 44,14 33,12 5,14-3,19-23,1-28,1-41,-30-37,-21-28,-18 0,-8 13</inkml:trace>
  <inkml:trace contextRef="#ctx0" brushRef="#br0" timeOffset="30876.174">16517 6063,'13'-9,"-2"-11,-11 20,0 0,0 0,13-33,-13 33,0 0,19-52,-19 52,23-62,1-11,0 5,-6 15,-8 32,11 37,9 49,2 13,-2-9,3-25,1-33,-4-40,2-38,-3-22,15-7,0 5,-6 57,12 43,5 39,-13 38,-17 14,-1-13,-8-18,4-15,9-27</inkml:trace>
  <inkml:trace contextRef="#ctx0" brushRef="#br0" timeOffset="31284.2556">17533 5943,'42'11,"-1"-11,-41 0,0 0,38-9,-38 9,48-22,5-30,-22-23,-43-8,-34 1,-20 14,-10 32,10 34,15 35,22 25,39 17,39 8,14-11,19-21,6-35,-3-23</inkml:trace>
  <inkml:trace contextRef="#ctx0" brushRef="#br0" timeOffset="31832.3652">18151 5710,'45'71,"-21"9,-7-19,-3-29,7-19,3-22,0-39,-10-23,10-15,4 2,2 54,9 45,12 40,-13 12,-11-25,-9-10,2-29,13-29,-3-25,18-7,8-5,-16 40,1 49,-13 17,-19 9,3-5,7-13</inkml:trace>
  <inkml:trace contextRef="#ctx0" brushRef="#br0" timeOffset="32152.4292">19347 5678,'7'-30,"-34"6,27 24,0 0,0 0,-49 4,49-4,0 0,-55 22,55-22,-41 45,38 19,37-2,28-12,1-34,-12-50,-38-17,-36-25,-16 4,5 18</inkml:trace>
  <inkml:trace contextRef="#ctx0" brushRef="#br0" timeOffset="32421.483">19598 5869,'53'47,"-32"-41,-21-6,0 0,0 0,10-20,-10 20,0 0,-7-57,7 57,0-77,27-6,41 7,11 18,11 30,-7 18</inkml:trace>
  <inkml:trace contextRef="#ctx0" brushRef="#br0" timeOffset="33045.6078">20442 5457,'5'36,"-1"15,-4-51,20 78,15-12,7-8,9-34,4-17,2-48,-1-17,-6-25,-1-3,0 47,2 20,-2 56,-6 40,-28 29,-34 18,-39-27,-37-23,-21-42,-5-31,46 27</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20:12.271"/>
    </inkml:context>
    <inkml:brush xml:id="br0">
      <inkml:brushProperty name="width" value="0.05292" units="cm"/>
      <inkml:brushProperty name="height" value="0.05292" units="cm"/>
      <inkml:brushProperty name="color" value="#FF0000"/>
    </inkml:brush>
  </inkml:definitions>
  <inkml:trace contextRef="#ctx0" brushRef="#br0">3766 6477,'51'-43,"23"4,25 2,33 1,26-5,36 3,36 2,48 12,37 6,41 6,34 3,43-7,21 1,22-2,16 11,-14 5,-12 15,-13 11,-13 13,-19 6,-18 4,-14 3,-33 10,-57 12,-67 7,-56 9,-42 17,-40 6,-69-4,-81 7,-82-11,-81-15,-53-13,-31-15,-39-13,-43-7,-40-11,-26-7,-28-4,-7-6,-9-4,-6 4,-15-8,7-8,-27-8,45-6,25-14,37-13,64-20,59-9,68-14,63-13,52-17,40 3,25 5,11-12,47 13,80-7,132-4,129 21,74 36,-8 40</inkml:trace>
  <inkml:trace contextRef="#ctx0" brushRef="#br0" timeOffset="19787.9786">4107 10292,'32'-13,"-5"8,-27 5,0 0,0 0,4-6,-4 6,0 0,-7-13,7 13,-20-10,-21-4,41 14,0 0,-56-8,56 8,-73 3,-40-10,-33 0,1-11,10 0,14-2,30 7,36 3,39 11,16 15,9 28,8 33,-14 25,1 40,-4 14,-6 23,2 8,-10 16,10-17,8 18,13-2,15-12,2-38,21-43,24-40,20-29,21-20,40-23,45-17,36-4,18 19</inkml:trace>
  <inkml:trace contextRef="#ctx0" brushRef="#br0" timeOffset="38558.8555">13586 11359,'13'-26,"-16"9,3 17,0 0,0 0,0 0,-13-14,13 14,0 0,0 0,-32-10,32 10,0 0,-52 2,52-2,-76 22,-6 32,8 16,18 17,20 18,33-6,51-12,58-12,35-11,-6-27,-24-35</inkml:trace>
  <inkml:trace contextRef="#ctx0" brushRef="#br0" timeOffset="39117.9114">15167 11425,'14'12,"0"34,-14-46,25 77,-1 26,-9 10,4-5,-14-31,-6-31,-8-29</inkml:trace>
  <inkml:trace contextRef="#ctx0" brushRef="#br0" timeOffset="39965.9962">15778 11500,'4'-37,"-37"1,33 36,0 0,-35-32,35 32,-39-16,-12 17,-4 22,10 23,5 9,14 2,22-9,11-6,10-14,10-16,6-15,7-13,8 6,12 29,12 37,-25 16,-28 7,-39-13,-29-21,-37-27,-17-24,19-15,36-9</inkml:trace>
  <inkml:trace contextRef="#ctx0" brushRef="#br0" timeOffset="40343.0339">16144 11658,'40'-25,"-45"7,5 18,0 0,-12 7,12-7,-20 51,8 35,12-86,13 85,44-21,24-14,2-35,-11-45,-14-48,-57-14,-56 17,-52 30,-25 29,-41 25</inkml:trace>
  <inkml:trace contextRef="#ctx0" brushRef="#br0" timeOffset="41225.1221">13307 12390,'-9'9,"-3"38,12-47,19 88,9 21,-2 6,-10-35,-2-45,-11-37,-12-57,-26-56,-6-30,9 20,23 51,36 31,26 29,36 33,9 28,-24 16,-37 7,-41-3,-33-12,-33-18,-13-17,22-7,41-6,23 6,35 11,21 11,12 1,-8 6,-11-3,-13-5,-34-17</inkml:trace>
  <inkml:trace contextRef="#ctx0" brushRef="#br0" timeOffset="41644.164">13779 12823,'45'-25,"14"-6,-59 31,55-34,-31-1,-27 6,-29 8,-15 14,-1 26,4 25,16 12,27-7,42-6,22-8,9-8,-7-20,-24-17</inkml:trace>
  <inkml:trace contextRef="#ctx0" brushRef="#br0" timeOffset="42260.2256">14063 12931,'-9'-20,"19"-7,-10 27,0 0,24-31,-24 31,36-45,6-6,-17 13,-30 9,-22 11</inkml:trace>
  <inkml:trace contextRef="#ctx0" brushRef="#br0" timeOffset="43132.3128">14503 12645,'0'-10,"-14"9,14 1,0 0,0 0,-31 10,31-10,0 0,-36 29,36-29,-44 45,1-1,15-13,21-19,21-12,23-8,15-8,0 19,-1 18,-16 16,-26 0,-20-5,-12-11,-4-10,7-15</inkml:trace>
  <inkml:trace contextRef="#ctx0" brushRef="#br0" timeOffset="43400.3396">14559 12516,'39'3,"-13"28,-26-31,20 74,-9 16,5 2,5-24,7-26,16-35</inkml:trace>
  <inkml:trace contextRef="#ctx0" brushRef="#br0" timeOffset="43566.3562">14829 12709,'-20'-4,"-38"-1,58 5,-71-4,-21 2,18 10,33 4</inkml:trace>
  <inkml:trace contextRef="#ctx0" brushRef="#br0" timeOffset="44271.4267">15810 12389,'-17'-17,"-20"-3,37 20,0 0,-41-22,41 22,-46-21,-3 6,11 9,13 12,16 14,2 26,0 23,-5 0,9-18,9-21,11-19,10-21,21-11,17-4,4 23,-7 36,-25 22,-32 12,-34-10,-37-22,-25-17,15-18,38-19,49-15</inkml:trace>
  <inkml:trace contextRef="#ctx0" brushRef="#br0" timeOffset="44619.4615">16175 12499,'28'-4,"-45"0,17 4,0 0,0 0,-45 1,45-1,0 0,-73 10,73-10,-73 39,22 18,38-5,51-13,35-10,16-28,-22-30,-27-23,-44-8,-36 11,0 21,8 13</inkml:trace>
  <inkml:trace contextRef="#ctx0" brushRef="#br0" timeOffset="44954.495">16389 12470,'22'-7,"-27"7,5 0,0 0,0 0,0 0,-23 8,23-8,0 0,0 0,-41 31,41-31,0 0,-27 53,27-53,-5 62,35-3,36-13,21-21,6-33,-18-38,-37-26,-58-3,-53 6,-28 15,15 26</inkml:trace>
  <inkml:trace contextRef="#ctx0" brushRef="#br0" timeOffset="45611.5607">17859 11860,'-18'73,"2"33,18 19,12-9,2-46,3-40,-5-38,-17-59,-11-52,-4-36,-6 22,33 54,31 27,45 36,15 43,0 33,-33 21,-51 11,-60-18,-41-13,-18-15,28-14,32-14,38-12</inkml:trace>
  <inkml:trace contextRef="#ctx0" brushRef="#br0" timeOffset="46384.638">18347 12238,'-1'-8,"1"8,0 0,0 0,0 0,0 0,4 22,-4-22,0 0,0 0,24 48,-24-48,0 0,19 58,-19-58,18 49,1-21,8-12,6-20,9-29,-16-12,-2-13,-4 13,-10 35,24 33,24 35,-13 31,-18 5,-25-21,-26-19,-27-24,-20-43</inkml:trace>
  <inkml:trace contextRef="#ctx0" brushRef="#br0" timeOffset="46724.672">18940 11884,'-4'45,"0"46,16 20,-5 20,-7-17,2-50,3-33</inkml:trace>
  <inkml:trace contextRef="#ctx0" brushRef="#br0" timeOffset="46907.6903">19006 12260,'6'-4,"-53"3,47 1,0 0,-73-2,73 2,-89 1,26 8,13 1</inkml:trace>
  <inkml:trace contextRef="#ctx0" brushRef="#br0" timeOffset="47544.754">19195 11837,'15'-1,"-3"37,-12-36,0 0,18 73,-18-73,26 115,-19 24,-3-16,1-47,7-40,0-32,2-41,7-27,3-3,13 35,4 40,12 35,-15 24,-14 6,-16-5,-6-28</inkml:trace>
  <inkml:trace contextRef="#ctx0" brushRef="#br0" timeOffset="48210.8206">19830 12265,'-30'-3,"-9"0,39 3,0 0,0 0,-24 10,24-10,0 0,-31 47,31-47,-10 69,37-7,18-21,15-27,-3-36,-20-28,-29-18,-31 2,-19 32,-3 19,13 17</inkml:trace>
  <inkml:trace contextRef="#ctx0" brushRef="#br0" timeOffset="48542.8538">20059 12315,'26'40,"-6"7,-20-47,6 44,-4-19,0-22,12-28,1-19,17-11,5 5,5 40,13 41,10 28,-17 13,0-5</inkml:trace>
  <inkml:trace contextRef="#ctx0" brushRef="#br0" timeOffset="49131.9127">20966 12209,'14'-10,"-2"-10,-12 20,0 0,0 0,26-25,-26 25,0 0,46-32,-46 32,43-13,-3 17,-5 24,-4 11,-5-22,-4-10,5-33,-10-9</inkml:trace>
  <inkml:trace contextRef="#ctx0" brushRef="#br0" timeOffset="49386.9382">21566 11810,'2'9,"-22"33,20-42,-10 92,10 52,7 23,-2-45,-2-43,8-38</inkml:trace>
  <inkml:trace contextRef="#ctx0" brushRef="#br0" timeOffset="49777.9773">21968 11957,'32'-8,"-79"6,47 2,0 0,-72 15,72-15,-43 40,6 24,14 0,30-14,11-25,28-1,15-2,-3 12,-13 18,-27-3,-45 0,-13-21,-33-13,12-19</inkml:trace>
  <inkml:trace contextRef="#ctx0" brushRef="#br0" timeOffset="50127.0122">22298 12082,'-18'6,"-25"18,43-24,0 0,-48 49,48-49,-38 70,44-1,32-13,10-39,8-40,-22-40,-26-38,-54 19,-12 28,9 25,36 41</inkml:trace>
  <inkml:trace contextRef="#ctx0" brushRef="#br0" timeOffset="50472.0467">22664 12063,'-3'-18,"-62"4,65 14,0 0,-63 18,63-18,-38 50,21 22,41 10,44-22,9-33,-1-20,-13-45,-12-33,-47 0,-51 11,-16 31,-15 23</inkml:trace>
  <inkml:trace contextRef="#ctx0" brushRef="#br0" timeOffset="68269.8263">5684 8478,'-7'-19,"-1"10,8 9,0 0,0 0,-13-4,13 4,0 0,-34-3,34 3,-87-1,-57-13,-24-2,-6-8,-28-3,-30 5,-3 23,18 20,20 8,14 3,-1-17,6-2,-27-6,-26-13,-8 2,36 13,39 3,28 26,-13 14</inkml:trace>
  <inkml:trace contextRef="#ctx0" brushRef="#br0" timeOffset="219528.9507">18731 6631,'20'-26,"-24"-4,4 30,0 0,0 0,-5-19,5 19,0 0,-12-10,12 10,-20-5,-13 17,33-12,0 0,0 0,-29 32,29-32,0 0,-25 58,25-58,-9 69,22-3,27-19,18-17,16-22,-7-21,-29-49</inkml:trace>
  <inkml:trace contextRef="#ctx0" brushRef="#br0" timeOffset="219963.9942">18913 6294,'2'76,"8"32,-1 30,1-3,4-54,9-30,-5-46,11-38,-7-37,3-16,-9 29,19 55,13 46,-1 28,-17 9,-23-26,-14-22,-3-39</inkml:trace>
  <inkml:trace contextRef="#ctx0" brushRef="#br0" timeOffset="220506.0484">19480 6642,'-31'-11,"-7"11,38 0,0 0,-42 21,42-21,-42 52,35 13,34-3,23-16,-4-39,-9-35,-8-26,-19-10,-16 7,2 50,9 24,15 45,-4 15,0-8,6-22,-10-37</inkml:trace>
  <inkml:trace contextRef="#ctx0" brushRef="#br0" timeOffset="221350.1328">19715 6670,'30'34,"-1"24,-29-58,22 70,-9-29,-12-30,3-25,-2-53,9-24,13 11,23 30,-4 33,-9 14</inkml:trace>
  <inkml:trace contextRef="#ctx0" brushRef="#br0" timeOffset="221613.1591">20423 6319,'10'12,"1"52,-11-64,12 113,0 3,-1-15,-3-34,7-33</inkml:trace>
  <inkml:trace contextRef="#ctx0" brushRef="#br0" timeOffset="221810.1788">20549 6570,'0'9,"-47"7,47-16,0 0,-60 5,60-5,-53-4,22 4,11 15,2-1</inkml:trace>
  <inkml:trace contextRef="#ctx0" brushRef="#br0" timeOffset="222051.2029">20643 6819,'-8'-13,"-33"-37,41 50,-68-69,-4-4,4-3,9 36,13-2,32 28</inkml:trace>
  <inkml:trace contextRef="#ctx0" brushRef="#br0" timeOffset="222248.2226">20588 6500,'-13'41,"-56"7,69-48,-80 39,5 1,23 5,26-14,17-20</inkml:trace>
  <inkml:trace contextRef="#ctx0" brushRef="#br0" timeOffset="222702.268">20906 6531,'-17'5,"-32"19,49-24,0 0,-48 38,48-38,-45 50,19-20,32-14,35-6,28-13,8 8,-8 37,-30 13,-44-5,-31-20,-41-26,-15-13,22-13,47-1</inkml:trace>
  <inkml:trace contextRef="#ctx0" brushRef="#br0" timeOffset="222941.2919">21362 6559,'-31'-22,"-35"18,66 4,-83 2,15 9,24 27</inkml:trace>
  <inkml:trace contextRef="#ctx0" brushRef="#br0" timeOffset="223133.3111">21375 6801,'-2'9,"-63"-22,65 13,-81-25,4 6,24 6,24 1</inkml:trace>
  <inkml:trace contextRef="#ctx0" brushRef="#br0" timeOffset="223483.3461">21813 6104,'-5'27,"-14"39,19-66,-8 80,15 3,7 0</inkml:trace>
  <inkml:trace contextRef="#ctx0" brushRef="#br0" timeOffset="223866.3844">22078 6232,'14'7,"-21"59,7-66,-10 126,-1 32,8-7,13-55,5-19,11-50</inkml:trace>
  <inkml:trace contextRef="#ctx0" brushRef="#br0" timeOffset="224062.404">22337 6707,'-69'-1,"-17"-1,6-9,17 33,33-8,27-8</inkml:trace>
  <inkml:trace contextRef="#ctx0" brushRef="#br0" timeOffset="224291.4269">22326 6307,'31'17,"-59"57,28-74,-30 102,12 6,22 19,14-28,2-17,7-17</inkml:trace>
  <inkml:trace contextRef="#ctx0" brushRef="#br0" timeOffset="224517.4495">22606 6660,'19'24,"-34"38,15-62,-3 75,5-12,3-15,14-12,1-37</inkml:trace>
  <inkml:trace contextRef="#ctx0" brushRef="#br0" timeOffset="224669.4647">22606 6514,'-11'-27,"7"-15,4 42,0 0,1-20,-1 20</inkml:trace>
  <inkml:trace contextRef="#ctx0" brushRef="#br0" timeOffset="225018.4996">22990 6051,'18'-5,"-18"27,0-22,0 0,-1 65,1-65,-1 69,6 10</inkml:trace>
  <inkml:trace contextRef="#ctx0" brushRef="#br0" timeOffset="225603.5581">23496 6943,'8'73,"-55"-2,-8 0,21-29</inkml:trace>
  <inkml:trace contextRef="#ctx0" brushRef="#br0" timeOffset="225782.576">23526 6466,'11'-13,"-39"1,28 12,0 0,-45 6,45-6</inkml:trace>
  <inkml:trace contextRef="#ctx0" brushRef="#br0" timeOffset="226822.68">19018 7512,'7'-8,"-16"1,9 7,0 0,0 0,-27-9,27 9,0 0,-53 6,53-6,-75 27,13 18,21 4,27-19,19-2,27-13,31-11,25 5,-2 17,-12 21,-34 12,-39-23,-45-2,-38-29,2-9,24-20,32-7</inkml:trace>
  <inkml:trace contextRef="#ctx0" brushRef="#br0" timeOffset="227383.7361">19508 7285,'-28'-4,"-32"-8,60 12,-66-7,1-8,13 8,24 12,21 4,22 35,5 34,-1 33,-5 16,-5-13,9-23,9-33,-11-19,-14-26,5-9,22-4,19-5,15 7,-8 0,-13 5,-17 0</inkml:trace>
  <inkml:trace contextRef="#ctx0" brushRef="#br0" timeOffset="227748.7726">19732 7524,'6'-22,"-28"14,22 8,0 0,0 0,-30 7,30-7,0 0,-46 30,46-30,-41 69,24 21,47 2,27-27,12-34,1-42,-14-43,-24-36,-51 3,-39 23,-8 14,15 25</inkml:trace>
  <inkml:trace contextRef="#ctx0" brushRef="#br0" timeOffset="228277.8255">19864 7379,'14'-16,"23"-8,-37 24,0 0,64-17,-64 17,75-8,1 23,-7 5,-19 7,-24-10,-16 17,-16 11,-4 29,26 32,20 23,15-17,-8-15,-28-44,-28-22,-43-33,-30-18,0-12,32 15,28 1</inkml:trace>
  <inkml:trace contextRef="#ctx0" brushRef="#br0" timeOffset="228590.8568">21174 7692,'-13'-1,"-56"-2,69 3,-93-12,-24 24,7-18,35 23,41-10</inkml:trace>
  <inkml:trace contextRef="#ctx0" brushRef="#br0" timeOffset="228787.8765">21136 7935,'6'3,"-71"-3,65 0,-95-28,1 21,21 4,34 2</inkml:trace>
  <inkml:trace contextRef="#ctx0" brushRef="#br0" timeOffset="229476.9454">21685 7375,'2'13,"-14"43,12-56,0 0,-14 61,14-61,-10 67,12-12</inkml:trace>
  <inkml:trace contextRef="#ctx0" brushRef="#br0" timeOffset="230614.0591">22148 7782,'-25'47,"-23"16,48-63,-54 69,9-23,21-13,3 5,25-28</inkml:trace>
  <inkml:trace contextRef="#ctx0" brushRef="#br0" timeOffset="230826.0803">22257 8097,'-12'-33,"-56"-18,68 51,-71-57,5-1,8 23,14 12,8-7</inkml:trace>
  <inkml:trace contextRef="#ctx0" brushRef="#br0" timeOffset="231049.1026">22509 7331,'14'-10,"-21"56,7-46,0 0,1 81,-1-81,-8 86,-3 0</inkml:trace>
  <inkml:trace contextRef="#ctx0" brushRef="#br0" timeOffset="231501.1478">22866 8145,'43'57,"-39"35,-18-10,-5-40,7-20</inkml:trace>
  <inkml:trace contextRef="#ctx0" brushRef="#br0" timeOffset="231666.1643">22953 7624,'0'-11,"-37"1,37 10</inkml:trace>
  <inkml:trace contextRef="#ctx0" brushRef="#br0" timeOffset="265243.2996">13130 7541,'1'25,"-1"31,0-56,7 77,-1-4,-1-9,3-24,-2-22,-7-18,-15-38,-10-34,4-25,19-23,29 19,17 44,15 44,-1 29,-7 47,-34 12,-43-8,-28-20,-13-17,3-11,28-11,16-13</inkml:trace>
  <inkml:trace contextRef="#ctx0" brushRef="#br0" timeOffset="265836.2996">13434 7578,'-10'48,"-2"1,12-49,0 47,9-23,2-24,3-30,5-37,11-18,11-11,-6 38,-12 38,-13 23</inkml:trace>
  <inkml:trace contextRef="#ctx0" brushRef="#br0" timeOffset="266507.2996">13785 7444,'25'49,"-17"42,1-13,-6-20,0-28,2-29,-9-42</inkml:trace>
  <inkml:trace contextRef="#ctx0" brushRef="#br0" timeOffset="266646.2996">13710 7313,'6'-42,"-1"9,-5 33,0 0,0 0,5-18,-5 18,0 0,8-7,-8 7,29 10</inkml:trace>
  <inkml:trace contextRef="#ctx0" brushRef="#br0" timeOffset="266965.2996">14065 7594,'-1'78,"-9"-29,10-49,-8 19,6-18,-3-29,10-29,15-22,6-2,1 56,16 48,-3 36,-11 19,-10 0,-20-27,0-35</inkml:trace>
  <inkml:trace contextRef="#ctx0" brushRef="#br0" timeOffset="267423.2996">14479 7207,'16'102,"-2"9,-6-16,-2-30,9-28,2-23,2-23</inkml:trace>
  <inkml:trace contextRef="#ctx0" brushRef="#br0" timeOffset="267606.2996">14658 7457,'7'-2,"-31"4,24-2,0 0,-56 0,56 0,-85-5,-5 0,46 9,33-3,25-3</inkml:trace>
  <inkml:trace contextRef="#ctx0" brushRef="#br0" timeOffset="267924.2996">14907 6987,'-66'-20,"-26"18,29 28,37 28,24 32,36 26,19 13,2-8,-20-28,-15-21,-18-24,-8-18,1-21</inkml:trace>
  <inkml:trace contextRef="#ctx0" brushRef="#br0" timeOffset="268105.2996">14907 7510,'-39'2,"-43"-6,82 4,-85-3,18 5,30 2,29-3</inkml:trace>
  <inkml:trace contextRef="#ctx0" brushRef="#br0" timeOffset="268425.2996">15171 6868,'-2'-10,"-37"28,39-18,0 0,-44 46,44-46,-48 83,8 37,18 30,43 12,38-22,17-31,-5-34,1-33,-14-37</inkml:trace>
  <inkml:trace contextRef="#ctx0" brushRef="#br0" timeOffset="268737.2996">15348 7007,'12'56,"-3"18,-9-74,-4 59,2-4,9-28,-3-26</inkml:trace>
  <inkml:trace contextRef="#ctx0" brushRef="#br0" timeOffset="268903.2996">15414 6998,'17'29,"-8"30,-9-59,14 64,1-5,-9-1</inkml:trace>
  <inkml:trace contextRef="#ctx0" brushRef="#br0" timeOffset="269345.2996">15859 7155,'-25'86,"-6"19,-2-8,14-16,11-20,7-25,5-27</inkml:trace>
  <inkml:trace contextRef="#ctx0" brushRef="#br0" timeOffset="269664.2996">15751 7204,'4'-7,"-24"-5,20 12,0 0,0 0,-36-9,36 9,0 0,-27-4,27 4,-21 25,4 19,17-44,-2 54,11-14,15-17,7-18,-6-18,-12-15,-23 4,-1 11</inkml:trace>
  <inkml:trace contextRef="#ctx0" brushRef="#br0" timeOffset="269983.2996">16029 7538,'-4'1,"-23"2,27-3,0 0,0 0,0 0,-33 13,33-13,0 0,0 0,-21 25,21-25,0 0,-5 29,5-29,20 22,17-6,-37-16,0 0,0 0,0 0,0 0,0 0,0 0,41-4,-41 4,0 0,0 0,0 0,0 0,0 0,35-25,-35 25,0 0,0 0,0 0,0 0,17-30,-17 30,0 0,0 0,0 0,-17-39,17 39,0 0,0 0,-27-32,27 32,0 0,-32-29,32 29</inkml:trace>
  <inkml:trace contextRef="#ctx0" brushRef="#br0" timeOffset="270618.2996">16237 7175,'-9'44,"-11"-1,20-43,-33 49,-4 5,27 2,30-14,28-10,7-25,-12-17,-6-8,-6-1</inkml:trace>
  <inkml:trace contextRef="#ctx0" brushRef="#br0" timeOffset="271030.2996">16331 6928,'25'26,"-20"21,-5-47,0 0,7 37,-7-37,7 27,4-6,3-19</inkml:trace>
  <inkml:trace contextRef="#ctx0" brushRef="#br0" timeOffset="271197.2996">16455 6900,'2'2,"-10"26,8-28,0 0,0 0,-6 45,6-45,0 0,5 53,-5-53,13 61,4 6</inkml:trace>
  <inkml:trace contextRef="#ctx0" brushRef="#br0" timeOffset="271524.2996">16740 7647,'18'15,"-14"35,-4-50,0 0,-16 49,16-49,-21 40,-2-3,12-20</inkml:trace>
  <inkml:trace contextRef="#ctx0" brushRef="#br0" timeOffset="272077.2996">17048 7363,'-45'-2,"10"20,35-18,0 0,-31 33,31-33,-25 41,23-11,14-9,16-13,25-3,0 3,4 14,-3 13,-29 6,-28 1,-38-12,-20-21,-17-17,30-6,28-17</inkml:trace>
  <inkml:trace contextRef="#ctx0" brushRef="#br0" timeOffset="272609.2996">17410 7131,'17'-9,"-24"5,7 4,0 0,0 0,-33-8,33 8,0 0,-58-14,58 14,-53-4,4 9,11 4,22-3,14-3,14 11,16 16,6 26,-18 42,-19-1,8-15,13-14,5-18,4-16,5-12,-4-10,6 1,-2-7,-3-9,-14-2</inkml:trace>
  <inkml:trace contextRef="#ctx0" brushRef="#br0" timeOffset="272969.2996">17545 7332,'-12'5,"-13"15,25-20,0 0,-24 49,24-49,-18 62,28 6,29-8,7-30,1-25,-11-46,-26-25,-38-21,-22 24,9 29</inkml:trace>
  <inkml:trace contextRef="#ctx0" brushRef="#br0" timeOffset="273542.2996">17535 7045,'-2'-35,"9"12,-7 23,0 0,0 0,0 0,15-10,-15 10,0 0,0 0,34 3,-34-3,0 0,54 27,-54-27,57 27,4-1,-14-3,-25-15,-19-2,-15 8,-13 13,7 37,19-27,16 59,7 20,-14 5,-10-26,-10-25,-7-26,5-21,-18-18,-2-17</inkml:trace>
  <inkml:trace contextRef="#ctx0" brushRef="#br0" timeOffset="273975.2996">17834 6766,'9'27,"21"40,-30-67,55 108,8 50,-12 18,-20-7,-30-27,-20-31,-20-23,-8-37,12-20,16-18</inkml:trace>
  <inkml:trace contextRef="#ctx0" brushRef="#br0" timeOffset="274184.2996">18168 7925,'-8'60,"-2"-10,10-50,-20 36,15-19,5-24</inkml:trace>
  <inkml:trace contextRef="#ctx0" brushRef="#br0" timeOffset="274351.2996">18127 7423,'2'-60,"-28"24,26 36,0 0,0 0,-4-7,4 7,0 0,0 4,0-4,7 25</inkml:trace>
  <inkml:trace contextRef="#ctx0" brushRef="#br0" timeOffset="275413.2996">18173 7577,'6'-4,"-6"0,0 4,0 0,-9-7,9 7</inkml:trace>
  <inkml:trace contextRef="#ctx0" brushRef="#br0" timeOffset="276718.2996">21689 6072,'-10'8,"0"39,10-47,0 0,2 66,-2-66,-10 89,-2-11,2-11,7-13</inkml:trace>
  <inkml:trace contextRef="#ctx0" brushRef="#br0" timeOffset="277448.2996">22854 6139,'-1'6,"-19"10,20-16,0 0,0 0,-10 36,10-36,0 0,5 44,-5-44,24 74,5 10</inkml:trace>
  <inkml:trace contextRef="#ctx0" brushRef="#br0" timeOffset="299260.2996">22999 7146,'-82'36,"-29"1,-8-48,-18-19,-26-33,-8-6,15 39</inkml:trace>
  <inkml:trace contextRef="#ctx0" brushRef="#br0" timeOffset="300034.2996">20837 934,'6'117,"-36"95,-1 67,19 36,45 6,33 1,6-13,-15-8,-12-35,-3-81,-23-67,-10-82</inkml:trace>
  <inkml:trace contextRef="#ctx0" brushRef="#br0" timeOffset="301063.2996">20909 1018,'73'-41,"-19"7,14-7,30-1,36-11,49-1,41-8,35 2,25 8,10 1,35 24,-42 3,-67 13,-57 5,-40 5,-51 4,-45 10,-18 29,-19 22,-12 36,2 38,-1 47,15 30,8 40,18 23,8 36,3-33,-23 7,2-39,-6-59,-26-33,-29-41,-40-47,-44-58,-58 4,-31-28,-57 22,-45-2,-30 31,-6-8,24-3,47-13,69-11,67-13,73-7,51 8</inkml:trace>
  <inkml:trace contextRef="#ctx0" brushRef="#br0" timeOffset="301954.2996">20984 387,'20'-13,"-18"11,-2 2,0 0,0 0,-7 11,7-11,0 0,-7 70,7-70,14 143,8 10,-14-37,-6-76,3-45,-7-80,-9-51,-9-28,16 38,14 83,28 27,14 34,26 42,-8 12,-51-10,-46-9,-44-20,-28 0,25-15</inkml:trace>
  <inkml:trace contextRef="#ctx0" brushRef="#br0" timeOffset="302389.2996">21375 426,'-3'42,"1"25,2-67,-11 49,6-17,15-28,11-22,-1-33,-19 4,-25 6,17 32,10 14,32 26,6 15,8-14,-21-4,-17-16,-2-16</inkml:trace>
  <inkml:trace contextRef="#ctx0" brushRef="#br0" timeOffset="303017.2996">21792 382,'10'-3,"-29"-5,19 8,0 0,0 0,0 0,-47-4,47 4,0 0,0 0,-40 19,40-19,0 0,-19 33,19-33,1 48,24-18,12-5,-6-22,12-9,-7-1,-8 16,-11 21,-3 18,-26-4,-13-18,5-19,24-35,15-48,39-2,-1-15,0 11,-35 30,-23 26,-14 7,-11 22,6 29,26 27,28 15,32-19,11-17,4-33,-21-23</inkml:trace>
  <inkml:trace contextRef="#ctx0" brushRef="#br0" timeOffset="303596.2996">21372 1795,'-10'12,"-4"32,14-44,0 0,-8 65,8-65,-7 63,18-14</inkml:trace>
  <inkml:trace contextRef="#ctx0" brushRef="#br0" timeOffset="303777.2996">21488 1861,'7'-3,"-4"5,-3-2,0 0,0 0,-5 24,5-24,0 0,7 52,-7-52,13 62</inkml:trace>
  <inkml:trace contextRef="#ctx0" brushRef="#br0" timeOffset="304309.2996">21778 1804,'4'17,"-4"62,0-79,-6 114,6-13,-8-4,7-25,0-32</inkml:trace>
  <inkml:trace contextRef="#ctx0" brushRef="#br0" timeOffset="304516.2996">21957 2136,'-17'2,"-21"-4,38 2,0 0,-47-6,47 6,-54-8,8 6</inkml:trace>
  <inkml:trace contextRef="#ctx0" brushRef="#br0" timeOffset="304773.2996">21902 1808,'19'19,"-28"36,9-55,-23 80,7 13,13 22,21-15,6-22,-9-14</inkml:trace>
  <inkml:trace contextRef="#ctx0" brushRef="#br0" timeOffset="305039.2996">22154 2149,'5'24,"-14"29,9-53,-3 70,10-3,10-25,6-4,7-35</inkml:trace>
  <inkml:trace contextRef="#ctx0" brushRef="#br0" timeOffset="305216.2996">22206 1970,'13'-27,"-15"3,2 24,0 0,2-31,-2 31</inkml:trace>
  <inkml:trace contextRef="#ctx0" brushRef="#br0" timeOffset="305462.2996">22509 1733,'3'-2,"-3"3,0-1,0 0,0 0,-3 12,3-12,0 0,-1 62,1-62,18 79</inkml:trace>
  <inkml:trace contextRef="#ctx0" brushRef="#br0" timeOffset="305629.2996">22719 1758,'-2'-13,"16"31,-14-18,0 0,20 89,-20-89,10 113</inkml:trace>
  <inkml:trace contextRef="#ctx0" brushRef="#br0" timeOffset="307207.2996">20922 6424,'36'-28,"9"-5,-45 33,35-28,8-12,-4-2,5-11,-2-19,-26-34,-14-3,-31-13,-48 15,-60-1,-47 2,-27-3,0-27,1-15,16 2,15-25,14-14,36-28,33-14,45 12,60 17,45 14,38 5,18 14,4 13,3-4,10 25,15 11,6 21,-17 18,-34 13,-25 20,-19 23,-16 20,-17 5,-20 5,-6 7,-16 10,-12 27,8 15,-1-3,8-7,7-16,8-29,7-8,15-28,11-31,16-8,-20-2,5 28,-5-3,-16 20,-8-1,-26 0,-39 3,-36-2,-24 9</inkml:trace>
  <inkml:trace contextRef="#ctx0" brushRef="#br0" timeOffset="309160.2996">18929 1479,'21'-48,"-17"15,-4 33,0 0,0 0,-4-18,4 18,0 0,-6 4,6-4,-5 37,20 45,-15-82,45 126,18 40,17 27,5 24,4 1,-9-17,-8-32,-4-32,-10-37,-4-34,-17-22,-7-20,-16-9,-7 8,-10 5,-28 3,-39-13,-33 0,-30 9,-47 16,-38 7,-40 7,-10 11,16 6,34 6,46-6,54-3,49-19,43-16,17-19,11-14,5-8,10-23,1-22,-4-33,8-23,-3-29,8-26,-4-12,6 0,-3-6,-4-2,-16 10,-8 9,-2 22,9 22,8 27,-2 26,-8 3,7 5,15-1,29 8,35 9,42 5,23-9,25-4,28 0,46 16,-3 17,-97 13</inkml:trace>
  <inkml:trace contextRef="#ctx0" brushRef="#br0" timeOffset="310355.2996">19834 4589,'-1'-27,"-29"-27,30 54,-60-63,-38-9,-41 19,-31-6,-24 14,-14 18,-7 10,-19 26,-18 6,7-11,20-23,10-30,4-24,17-30,49-27,63-16,63 4,76 14,47 14,27 21,-10 22,-12 9,-8 12,-9 10,-24 11,-23 13,-37 17,-20 27,-23 32,-3 18,10 0,12-17,6-19,2-19,11-24,25-28,31-30,5-11,-50 4,-48 0,-31 11,-13 9,4 13,13 8,26 14,15 0</inkml:trace>
  <inkml:trace contextRef="#ctx0" brushRef="#br0" timeOffset="311530.2996">19109 2363,'2'-5,"-8"2,6 3,0 0,0 0,-23 4,23-4,0 0,-50 19,50-19,-74 23,-6 10,-9 0,11-7,1 0,-6 0,-14-5,10-5,30-4,37-9,19-1,4 2,12 13,3 10,11 20,8 19,9 15,2 0,-7-14,-9-21,-8-22,-10-20,8-14,10-10,14-7,7 7,18-4,13 2,4-15,5-4,-20 19,-19 1,-28 13,-19-4,-8-12,-9-11,-7-23,-4-3,-19-3,-18 3,-4 15,29 29</inkml:trace>
  <inkml:trace contextRef="#ctx0" brushRef="#br0" timeOffset="312054.2996">18785 2812,'22'-1,"-14"-6,-8 7,0 0,0 0,3-21,-3 21,0 0,-12-44,12 44,-31-69,-5-30,3-11,-1-27,-11-29,-14-17,-2-12,25 29,32 37,36 19,7 29,-5 7</inkml:trace>
  <inkml:trace contextRef="#ctx0" brushRef="#br0" timeOffset="312517.2996">18668 523,'10'-2,"-9"37,-1-35,0 0,10 79,-10-79,16 116,11 22,20-16,-11-40,-8-36,-20-39,-32-42,-29-41</inkml:trace>
  <inkml:trace contextRef="#ctx0" brushRef="#br0" timeOffset="312961.2996">18610 668,'-11'-52,"5"12,6 40,0 0,6-34,-6 34,32-24,36 8,29 21,10 16,-4 13,-48-6,-41 9,-39 12,-43 8,-16-10,15-10,39-20,23-11,8-6,19 0,13 7,12 7,53 8,54-9,29-3,-24 1,-76 5</inkml:trace>
  <inkml:trace contextRef="#ctx0" brushRef="#br0" timeOffset="331291.2996">22905 7337,'-89'-18,"-1"-14,0 11,-3-2,0 2,21 25,15 3,14-14</inkml:trace>
  <inkml:trace contextRef="#ctx0" brushRef="#br0" timeOffset="340009.2996">22390 8413,'-84'-15,"-42"18,-41-13,-13 14,-2-3,2-16,0-2,-13 5,-16-3,-12-4,-9 1,3 1,5-5,2 5,9 1,18 2,19-1,37 1,49-14,33 3,25 6</inkml:trace>
  <inkml:trace contextRef="#ctx0" brushRef="#br0" timeOffset="360866.2996">18859 7308,'10'-6,"-10"6,0 0,0 0,0 0,-18-2,18 2,0 0,-32-8,32 8,-47-19</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27:44.981"/>
    </inkml:context>
    <inkml:brush xml:id="br0">
      <inkml:brushProperty name="width" value="0.05292" units="cm"/>
      <inkml:brushProperty name="height" value="0.05292" units="cm"/>
      <inkml:brushProperty name="color" value="#FF0000"/>
    </inkml:brush>
  </inkml:definitions>
  <inkml:trace contextRef="#ctx0" brushRef="#br0">3114 10208,'5'-17,"-15"0,10 17,0 0,0 0,-18-12,18 12,0 0,-30-11,30 11,-52 11,-16 18,-8 19,4 29,11 6,43 8,36 1,44 8,35-17,25-29,22-24,-18-31,-57-59,-31-60,-52-36,-68 24,-36 21,26 48,36 28</inkml:trace>
  <inkml:trace contextRef="#ctx0" brushRef="#br0" timeOffset="596">3581 10644,'24'42,"-2"28,-22-70,36 76,-8-21,-3-23,-14-32,2-26,-22-43,5-3,12 42,12 28,31 42,3 11,-16-15,-7-19,-9-39,-6-34,-5-34,-5 9,0 36</inkml:trace>
  <inkml:trace contextRef="#ctx0" brushRef="#br0" timeOffset="1007">4220 10672,'5'72,"-1"7,7-25,0-23,0-29,6-27,-5-40,22-8,15-14,-8 27,11 44,3 27,-4 18,-13 32,-11 17,-9 4,-4-6,2-15</inkml:trace>
  <inkml:trace contextRef="#ctx0" brushRef="#br0" timeOffset="1957">5577 10825,'17'60,"-7"-26,-10-34,0 0,0 0,15 15,-15-15,0 0,1-19,-1 19,-2-60,-18-38,20 98,4-110,9 45,9 44,25 40,8 42,-18 19,-17-4,-9-31,-3-32,-4-26,9-41,18-15,18-18,-10 20,14 60,-3 39,-5 51,-26 24,-21-11,-3-16,-4-38,18-22</inkml:trace>
  <inkml:trace contextRef="#ctx0" brushRef="#br0" timeOffset="2324">6225 10804,'31'-11,"-10"-6,-21 17,0 0,55-28,-55 28,58-39,-9-22,-2-9,-44 24,-27 28,-24 36,-9 22,10 28,22 12,41 7,30-17,19-19,0-30,4-30</inkml:trace>
  <inkml:trace contextRef="#ctx0" brushRef="#br0" timeOffset="2874">6684 10642,'9'24,"3"36,-12-60,13 74,-7-4,2-27,8-26,-4-34,4-44,22-22,6-13,-10 47,16 54,1 35,-12 26,-16 0,-15-17,2-33,2-29,21-36,1-31,22-10,-13 24,-3 43,7 44,-15 44,-15 26,-16-2,3-18,-8-40,17-38</inkml:trace>
  <inkml:trace contextRef="#ctx0" brushRef="#br0" timeOffset="3211">7597 10478,'0'30,"11"24,-11-54,23 81,2 3,26-20,15-27,-7-37,-9-37,-34-37,-56-10,-28 16,-8 21,9 25,32 33,31 18</inkml:trace>
  <inkml:trace contextRef="#ctx0" brushRef="#br0" timeOffset="3468">8078 10816,'5'-24,"-1"-29,-4 53,8-76,3-11,25 6,-2 11,19 25,-7 18,-5 15</inkml:trace>
  <inkml:trace contextRef="#ctx0" brushRef="#br0" timeOffset="3912">8475 10481,'8'20,"-2"28,-6-48,30 65,7 3,14-21,5-26,-8-44,0-31,-21-29,-4-7,-7 17,12 37,13 35,20 55,15 51,5 51,-10 28,-44-20,-30-24,-48-52,-39-54,-11-50</inkml:trace>
  <inkml:trace contextRef="#ctx0" brushRef="#br0" timeOffset="4715">8512 11155,'-68'-15,"-13"2,-7 11,-29 8,-37 6,-30 0,-35 3,-48-7,-22-3,-23 1,-27-9,-16 0,-18-1,-5-1,19 5,7-14,21 0,29-4,39 5,42-5</inkml:trace>
  <inkml:trace contextRef="#ctx0" brushRef="#br0" timeOffset="83558">2858 7351,'19'-19,"-32"18,13 1,0 0,0 0,-22 4,22-4,0 0,-48 20,48-20,-57 56,6 17,22 33,32 24,26-38,35-37,6-31,18-25,-23-57,-14-17,-57-55,-24 38,-22 31,-10 13,23 39</inkml:trace>
  <inkml:trace contextRef="#ctx0" brushRef="#br0" timeOffset="84009">3262 7916,'4'32,"-1"-22,-3-10,0 0,22 6,-22-6,17-20,10-10,-27 30,0 0,2-75,-2 75,-7-78,15 50,17 30,33 60,-1 7,-7-13,-28-44,-2-19,-3-24,-32-40,-7-7,5 4,0 21</inkml:trace>
  <inkml:trace contextRef="#ctx0" brushRef="#br0" timeOffset="84359">3740 7689,'39'66,"-20"11,-14-3,-20-50,19-7,-6-21,11-26,-16-40,20 8,13 10,13 31,4 31,13 57,-20 0,-19-4,-21-9,-2-35</inkml:trace>
  <inkml:trace contextRef="#ctx0" brushRef="#br0" timeOffset="85352">4700 7199,'1'10,"6"41,-7-51,14 81,1 29,5 20,21 3,-14-11,-15-54,-11-42,-2-26,-20-62,-9-47,-20-70,8 7,30 56,48 66,43 27,37 55,-2 39,-49 27,-53-3,-49-13,-48-19,-19-16,13-24,40-11,39-10</inkml:trace>
  <inkml:trace contextRef="#ctx0" brushRef="#br0" timeOffset="85672">5263 7706,'8'22,"-5"16,-3-38,0 0,0 70,0-70,-3 70,14-43,8-18,-6-47,-12-47,-11-29,-6-1,11 41,17 36,10 29,22 27</inkml:trace>
  <inkml:trace contextRef="#ctx0" brushRef="#br0" timeOffset="85947">5624 7549,'-2'1,"-35"17,37-18,0 0,-58 36,58-36,-56 76,38 2,53-18,30-27,9-40,-10-32,-26-30,-41-7,-36 21,-18 17</inkml:trace>
  <inkml:trace contextRef="#ctx0" brushRef="#br0" timeOffset="86474">6059 7701,'-64'-2,"-1"6,65-4,-48 16,29 13,31 16,35 2,15-19,-11-12,-15-16,-12-15,-8 1,2 15,6 33,5 68,-22-9,-23-12,-14-21,-14-22,-2-30,8-36,24-22</inkml:trace>
  <inkml:trace contextRef="#ctx0" brushRef="#br0" timeOffset="86717">6314 7967,'17'4,"-18"-6,1 2,0 0,0 0,-15-26,15 26,0 0,-35-57,35 57,-19-67,17-1,20 24,15 19,11 18,-1 12</inkml:trace>
  <inkml:trace contextRef="#ctx0" brushRef="#br0" timeOffset="87085">6567 7678,'17'-4,"-18"5,1-1,0 0,0 0,-26 14,26-14,0 0,-42 31,42-31,-21 72,21 8,34-19,4-27,-9-32,-13-41,-11-22,-10-6,0 22,13 39,24 38,8 29,-4 3,-7-14,-10-26,-9-26</inkml:trace>
  <inkml:trace contextRef="#ctx0" brushRef="#br0" timeOffset="87577">6817 7783,'46'56,"-26"5,-20-61,15 63,-5-35,-11-23,5-16,-4-33,15 5,5-13,4 20,1 20,-3 27,6 30,-17-4,-13-17,2-21,5-10,4-26,7-11,9 20,9 19,12 48,-20 24,-12 1,-4-27,-4-20</inkml:trace>
  <inkml:trace contextRef="#ctx0" brushRef="#br0" timeOffset="87950">8033 7358,'-22'-3,"-26"6,48-3,0 0,-59 22,59-22,-65 64,15 33,35 28,25-6,43-7,16-26,5-38,5-30,-9-42</inkml:trace>
  <inkml:trace contextRef="#ctx0" brushRef="#br0" timeOffset="88224">8370 7802,'-1'-3,"-55"8,56-5,0 0,-70 26,70-26,-77 51,38 24,37 0,37-12,28-25,18-36,-14-41,-14-32,-40-14,-29 18</inkml:trace>
  <inkml:trace contextRef="#ctx0" brushRef="#br0" timeOffset="88452">8409 7902,'38'76,"11"-7,13-25,18-30,-4-37,-31-29,-23-16,-27-14,-16 14</inkml:trace>
  <inkml:trace contextRef="#ctx0" brushRef="#br0" timeOffset="88816">8884 7809,'26'47,"-15"23,-11-70,3 69,5-8,1-33,6-31,-2-44,-9-23,10-4,1 8,5 44,8 41,8 46,-7 17,-9-11,0-25,-6-43</inkml:trace>
  <inkml:trace contextRef="#ctx0" brushRef="#br0" timeOffset="89073">9186 7276,'42'5,"-24"59,-18-64,27 115,4 35,-10 3,-6-13,-10-32,6-42,1-46</inkml:trace>
  <inkml:trace contextRef="#ctx0" brushRef="#br0" timeOffset="89268">9283 7744,'-13'4,"-39"8,52-12,-67 12,16-4,29 0,12-4,5-2</inkml:trace>
  <inkml:trace contextRef="#ctx0" brushRef="#br0" timeOffset="89619">9496 7838,'53'21,"-12"-13,-41-8,50-13,4-20,-20-8,-24-8,-17 17,-32 18,-18 25,0 24,8 18,23 7,33 0,29-9,19-5,23-10</inkml:trace>
  <inkml:trace contextRef="#ctx0" brushRef="#br0" timeOffset="89801">9896 8053,'29'-28,"-34"-35,5 63,-13-95,21-16,33 0,24 16,22 26,5 38</inkml:trace>
  <inkml:trace contextRef="#ctx0" brushRef="#br0" timeOffset="103803">3101 8889,'7'-15,"-34"3,27 12,0 0,0 0,-30-14,30 14,0 0,-37-4,37 4,-53 20,-14 25,5 21,21 10,33 17,36 8,25-15,19-18,10-24,8-37,12-54,-23-38,-43-37,-49-22,-25 57,-5 41,7 43</inkml:trace>
  <inkml:trace contextRef="#ctx0" brushRef="#br0" timeOffset="104302">3582 9368,'3'15,"10"32,-13-47,0 0,0 0,13 31,-13-31,0 0,15 27,-15-27,17 11,4-31,-6-31,-13-21,-9 4,3 38,9 29,28 42,14 23,-15-18,-7-21,-7-33,1-39,-7-17,-14-9,-12 10,-2 39</inkml:trace>
  <inkml:trace contextRef="#ctx0" brushRef="#br0" timeOffset="104770">4075 9240,'26'20,"2"34,-28-54,26 62,-15-3,-11-27,1-27,0-10,8-46,5-16,6-9,14 44,11 22,14 53,-11 25,-20 10,-22-7</inkml:trace>
  <inkml:trace contextRef="#ctx0" brushRef="#br0" timeOffset="105981">5501 8990,'-15'-5,"-34"-1,49 6,0 0,-54 7,54-7,-73 27,1 11,14 4,34-6,41-14,40-7,30 2,18 11,-9 18,-40 8,-40 0,-53-12,-41-8,-24-8,29-31,49-12</inkml:trace>
  <inkml:trace contextRef="#ctx0" brushRef="#br0" timeOffset="106266">5779 8744,'0'6,"1"52,-1-58,17 96,-5 34,-3 8,-6-29,5-24,7-34</inkml:trace>
  <inkml:trace contextRef="#ctx0" brushRef="#br0" timeOffset="106479">5979 9198,'-15'-5,"-28"-11,43 16,0 0,-66-8,66 8,-80-13,11 11,12-3,5 3</inkml:trace>
  <inkml:trace contextRef="#ctx0" brushRef="#br0" timeOffset="107122">6308 9211,'-3'-8,"-26"-2,29 10,0 0,-48-5,48 5,-60 16,13 35,24 10,34 0,19-27,5-28,4-32,-8-18,-5-2,-12 22,-5 22,18 41,9 42,-17 7,-10-13,-7-35</inkml:trace>
  <inkml:trace contextRef="#ctx0" brushRef="#br0" timeOffset="107512">6821 9251,'-44'-7,"-19"8,63-1,-66 16,3 9,21 18,46 19,37 0,24-21,-3-23,-2-22</inkml:trace>
  <inkml:trace contextRef="#ctx0" brushRef="#br0" timeOffset="107783">7013 8711,'25'25,"-19"60,-6-85,-2 122,-17 36,-6-2,12-33,16-46,13-52</inkml:trace>
  <inkml:trace contextRef="#ctx0" brushRef="#br0" timeOffset="108042">7201 9108,'14'-16,"-25"24,11-8,0 0,0 0,-25 39,25-39,0 0,-47 61,47-61,-34 75,36-8,36-12,28-8,3-14,-17-10,-34 9</inkml:trace>
  <inkml:trace contextRef="#ctx0" brushRef="#br0" timeOffset="112834">7691 9510,'3'6,"0"33,-3-39,0 0,15 69,-15-69,9 84,-9 0,-10-25,-11-24,-34-36</inkml:trace>
  <inkml:trace contextRef="#ctx0" brushRef="#br0" timeOffset="113399">8414 9149,'10'81,"0"18,2-22,6-28,-7-32,-8-22,1-40,-16-32,-4-21,22 9,21 35,24 29,13 24,-9 16,-19 8,-17 5</inkml:trace>
  <inkml:trace contextRef="#ctx0" brushRef="#br0" timeOffset="113808">8916 9405,'71'-29,"-14"-19,-20-10,-25-1,-21 17,-35 18,-16 19,-11 27,14 38,33 23,41 3,40-11,24-30,0-23,-1-38,-5-30</inkml:trace>
  <inkml:trace contextRef="#ctx0" brushRef="#br0" timeOffset="114221">9423 9197,'-64'-9,"-8"23,20 19,17 17,33 1,17-16,17-16,1-23,5-11,-4 1,5 20,5 13,0 20,2 22,-9 20,-30-2,-14-14,-32-19,-16-20,-4-22,18-30</inkml:trace>
  <inkml:trace contextRef="#ctx0" brushRef="#br0" timeOffset="114435">9687 9250,'18'58,"-2"17,-5-13,-16-9,-4-28,-5-38</inkml:trace>
  <inkml:trace contextRef="#ctx0" brushRef="#br0" timeOffset="114541">9578 9105,'-2'-35,"24"20,-22 15</inkml:trace>
  <inkml:trace contextRef="#ctx0" brushRef="#br0" timeOffset="114874">9980 9127,'-33'0,"-19"10,52-10,-59 20,13 12,23-3,32-7,36-6,18-8,13 12,5 18,-25 17,-39 7,-33-17,-33-16,-18-22</inkml:trace>
  <inkml:trace contextRef="#ctx0" brushRef="#br0" timeOffset="115145">10127 8748,'32'-38,"-16"54,-16-16,0 0,32 65,-32-65,32 107,2 43,-7 8,5-31,-7-33,0-40</inkml:trace>
  <inkml:trace contextRef="#ctx0" brushRef="#br0" timeOffset="115326">10387 9200,'-44'-24,"-8"10,52 14,-54-7,0 8,9 6,14 2</inkml:trace>
  <inkml:trace contextRef="#ctx0" brushRef="#br0" timeOffset="115662">10482 9253,'48'10,"-12"-2,-36-8,0 0,44-5,-44 5,39-18,-2-9,-8-11,-16 6,-25 9,-24 6,-26 16,-1 17,22 24,26 13,34 9,33-8</inkml:trace>
  <inkml:trace contextRef="#ctx0" brushRef="#br0" timeOffset="115889">10941 9399,'-3'-32,"-11"-13,14 45,-15-65,9 3,6 1,7 15,10 16,8 5,8 16</inkml:trace>
  <inkml:trace contextRef="#ctx0" brushRef="#br0" timeOffset="116224">11269 9047,'-40'3,"-38"9,78-12,-71 20,22 2,33-6,57-3,40 2,17 11,5 18,-25 16,-37 6,-43-6,-47-19,-37-22,-23-20,-4-5</inkml:trace>
  <inkml:trace contextRef="#ctx0" brushRef="#br0" timeOffset="127096">12990 1885,'-20'-24,"-30"-7,50 31,0 0,-45-5,45 5,-25 30,3 42,-10 47,7 23,27 24,22 13,-15 11,-17 4,0 8,4 9,21 11,-6 9,-26-1,-30 6,10 14,26 23,50 14,43 36,9 14,-17 7,-62-4,-82-18,-90-9,-18 12,74 9,76 3,70 9,52 16,28 18,4-4,-29-15,-76-27,-75-30,-15 8,25 10,44-6,18-21,-3-34,-14-25,-32-35,-28-8</inkml:trace>
  <inkml:trace contextRef="#ctx0" brushRef="#br0" timeOffset="169536">10479 6823,'18'-38,"-1"6,-17 32,0 0,45-29,-45 29,76-25,40 13,53 7,26 11,-9 15,-25 32,-40 36,-19 50,-18 26,-17 39,7 34,25 28,21 31,-3 3,-40-11,-52-27,-53-49,-61-53,-37-51,-6-30,-4-16,-10-13,3-13,-1-15,43-22,68-22</inkml:trace>
  <inkml:trace contextRef="#ctx0" brushRef="#br0" timeOffset="170418">12087 8361,'-1'-13,"-2"11,3 2,0 0,0 0,14-6,-14 6,0 0,59-3,-59 3,116-8,53-5,56-1,64-1,52 3,36 3,15 8,4 9,-7 12,-40 0,-58 3,-52-6,-55-12,-71-20,-55-14,-63-17,-59-32,-41-31,-35-4,-27 20,2 17,17 28,34 25,70 33,43 21,88 35,97 27,66 23,30 29,-12 9,-72-16,-121-31,-115-27,-98-26,-80-28,-38-22,18 0,43 14,69 23</inkml:trace>
  <inkml:trace contextRef="#ctx0" brushRef="#br0" timeOffset="171805">9845 10927,'55'0,"25"0,34-3,36 0,22 8,37-3,30-1,40 4,19 4,22 5,16 0,17 4,24-2,13-4,-25 0,-66-2,-98-6,-85-10</inkml:trace>
  <inkml:trace contextRef="#ctx0" brushRef="#br0" timeOffset="173024">12562 10363,'-8'4,"-29"43,37-47,-56 87,-47 39,-47 27,-23 11,5-9,11-12,9-15,16-19,32-23,41-21</inkml:trace>
  <inkml:trace contextRef="#ctx0" brushRef="#br0" timeOffset="173824">15820 10433,'-24'2,"-31"20,55-22,-76 46,-26 26,17 4,32-3,53-16,48-9,48-9,23 0,13 17,-23 19,-47 9,-62 1,-78-15,-70-25,-21-25,38-18,62-10</inkml:trace>
  <inkml:trace contextRef="#ctx0" brushRef="#br0" timeOffset="174074">16206 11178</inkml:trace>
  <inkml:trace contextRef="#ctx0" brushRef="#br0" timeOffset="174722">16019 10260,'46'17,"-11"56,-35-73,34 101,1 30,1 25,21 8,2-11,-17-31,-30-37,-9-42,0-37,9-34,9-35,2-18,10 11,10 21,19 37,14 31,8 31,-8 28,-30 6,-21-18,-22-12,6-13</inkml:trace>
  <inkml:trace contextRef="#ctx0" brushRef="#br0" timeOffset="175307">17307 10965,'-34'-15,"-19"8,53 7,-67 11,7 17,22 18,25 13,30-6,29-18,11-19,5-28,-11-24,-8-23,-10-7,-21 17,3 27,2 24,13 45,-4 20,11 11,-11-10,0-12</inkml:trace>
  <inkml:trace contextRef="#ctx0" brushRef="#br0" timeOffset="175549">17741 11323,'27'-31,"-37"-4,10 35,0 0,-19-60,19 60,-19-72,33-3,33 4,30 14,18 31,-4 25</inkml:trace>
  <inkml:trace contextRef="#ctx0" brushRef="#br0" timeOffset="176039">18123 11146,'35'-17,"11"0,-46 17,68-30,4-3,-24-13,-34-4,-36-3,-33 21,-8 27,18 41,18 24,29 10,29 2,24-6,17-16,7-20</inkml:trace>
  <inkml:trace contextRef="#ctx0" brushRef="#br0" timeOffset="176541">19008 11023,'-12'-20,"-51"-2,63 22,-104-6,-2 16,27 34,48 5,38-4,39-22,23-23,-8-35,0-35,-22-45,-19-28,-37 9,-14 31,-14 29,10 48,18 44,19 81,35 58,8 19,-1-31,5-27,-4-26,-7-51</inkml:trace>
  <inkml:trace contextRef="#ctx0" brushRef="#br0" timeOffset="177121">20237 10463,'10'-21,"-7"14,-3 7</inkml:trace>
  <inkml:trace contextRef="#ctx0" brushRef="#br0" timeOffset="177530">20165 10474,'-2'-3,"-6"0,0 4,-2 0,7-3,4-3,5-2,2-1,-7 4,-6-1,-3-3,4-2,2 5,1 3,1 2,0 2,2 2,3 5,4 7</inkml:trace>
  <inkml:trace contextRef="#ctx0" brushRef="#br0" timeOffset="178915">20075 10948,'4'4,"6"26,-10-30,0 0,25 51,-25-51,23 79,-2-8,-11-18,-10-19,0-27,3-18,1-41,6-24,32-22,-2 26,6 41,9 36,6 31,-25 12,-10-1,-27-6,2-21,-1-22,2-33,17-10,18-8,-6 21,9 34,-8 43,-9 30,-13 14,-15-13,3-10,8-39</inkml:trace>
  <inkml:trace contextRef="#ctx0" brushRef="#br0" timeOffset="179270">20849 11159,'27'-8,"21"-8,-48 16,61-20,-1-17,-16-5,-34-3,-20 21,-46 13,-5 34,2 22,27 25,32 5,42-14,29-14,16-30,-8-29</inkml:trace>
  <inkml:trace contextRef="#ctx0" brushRef="#br0" timeOffset="179771">21264 11048,'8'21,"-14"29,6-50,0 0,8 59,-8-59,25 50,-4-15,-5-24,2-34,3-24,14-23,-5 7,5 38,3 42,-2 42,-14-3,-23-23,0-21,3-22,9-32,15-22,21 4,-1 41,-1 26,-9 46,-12 12,-10 1,-18-21,11-12,12-35</inkml:trace>
  <inkml:trace contextRef="#ctx0" brushRef="#br0" timeOffset="180073">22049 11052,'-9'19,"4"30,5-49,0 0,13 49,-13-49,26 60,26-22,3-19,-14-49,-17-17,-30-14,-41 4,2 10,10 38,7 16,23 14</inkml:trace>
  <inkml:trace contextRef="#ctx0" brushRef="#br0" timeOffset="180329">22382 11228,'5'-2,"3"-6,-8 8,0 0,0 0,11-27,-11 27,0 0,14-52,-14 52,24-61,-5 18,-9-10,2 28,2-20,3 29</inkml:trace>
  <inkml:trace contextRef="#ctx0" brushRef="#br0" timeOffset="180919">22668 10960,'0'-51,"0"35,0 16,0 0,0 0,0 0,7 0,-7 0,0 0,0 0,30 34,-30-34,0 0,49 81,-49-81,55 55,4-13,3-24,-18-39,-3-34,-5-6,-3 40,8 44,19 56,-15 65,-15 39,-56 10,-32-24,-40-46,-43-83,-12-64,32-50,50-30,44-4</inkml:trace>
  <inkml:trace contextRef="#ctx0" brushRef="#br0" timeOffset="182534">14920 10029,'1'69,"-22"44,19 51,31 46,-3 13,-5-2,1-31,9-28,23-19,40-22,41-33,53-31,63-25,61-14,71-11,52-1,51-5,36 0,24-1,3-8,-15-5,-12-2,-9 5,11 21,0 10,-50-1,-93-21,-81-23,-42-20,-22-5,146-22,-237 53,-38-6,-43-23,-28-26,-18-44,-13-32,-18-26,-25 9,-34 5,-39 19,-44 12,-41 7,-40 18,-42 21,-53 18,-60 5,-73 18,-67 10,-46 9,-28 15,-4 13,-14 4,-4-8,25-6,56-4,51-2,60-3,58 12,81-1,88 5,77 16</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31:40.575"/>
    </inkml:context>
    <inkml:brush xml:id="br0">
      <inkml:brushProperty name="width" value="0.05292" units="cm"/>
      <inkml:brushProperty name="height" value="0.05292" units="cm"/>
      <inkml:brushProperty name="color" value="#FF0000"/>
    </inkml:brush>
  </inkml:definitions>
  <inkml:trace contextRef="#ctx0" brushRef="#br0">12250 3072,'4'-7,"-5"-3,1 10,0 0,0 0,-5-5,5 5,0 0,-4-2,4 2,-14 1,-23 2,37-3,0 0,-54-2,54 2,-66-11,-11 1,13-1,6 7,19 9,3 9,12 11,7 15,1 18,5 6,6 15,1-1,6 15,-5 18,-1 17,-1 21,-3 19,21 9,6 11,7 2,-8 11,-9 1,-4 2,21 7,5-5,-1-2,-20-18,-9-32,2-33,2-30,0-20,-6-25,7-5,5-8,19-4,29-7,55-6,51-2,34-4,-20-12</inkml:trace>
  <inkml:trace contextRef="#ctx0" brushRef="#br0" timeOffset="11845">12013 6780,'2'-28,"11"11,-13 17,0 0,0 0,0-3,0 3,0 0,-25 1,25-1,-74 4,-31 17,26 17,27 25,17 13,22 7,17-5,30-3,11-6,5 4,-32-15,-25-6,-25 2,-8 10,-11 12,-5 9,19 10,19 16,5 15,4 2,19-3,26-7,31-5,-3-4,-10-2,0 3,39 17</inkml:trace>
  <inkml:trace contextRef="#ctx0" brushRef="#br0" timeOffset="29320">15552 9284,'109'-14,"14"12,24-6,42-2,19 8,19 8,31 2,15-7,1-9,8-11,0-4,3-4,-12 3,-1 6,2 4,-16 2,0 0,10-5,6 8,9 15,4-4,-32 3,-12-10,9-9,-13 22,10 3,-8-1,-19-7,-21-6,-16-5,-10 0,-16 1</inkml:trace>
  <inkml:trace contextRef="#ctx0" brushRef="#br0" timeOffset="31047">16958 7704,'75'6,"29"2,25 1,35-4,24-1,25-3,18 3,8-9,7 9,11-7,-2 2,16-3,3 9,-5-6,-1 0,4 14,-4-3,-7-8,-14-5,-13 1,-5 5,-6 14,-16 9,-25-12,-33 1,-16-23,-23 4,-5 3</inkml:trace>
  <inkml:trace contextRef="#ctx0" brushRef="#br0" timeOffset="43586">11501 11105,'57'5,"1"29,-58-34,76 39,11-12,-3-24,8-16,17-21,-2-13,22 10,26 30,38 37,40 35,10 7,-35-36,-15-48,-27-34,3-22,9 3,33 27,33 46,34 39,-7 9,-30-12,-24-30,-5-21,-2-16,5-14,-4 1,10 15,0 22,10 14,2-4,-11-7,-7-5,-10-14,-36-8,-26-6,-29 12</inkml:trace>
  <inkml:trace contextRef="#ctx0" brushRef="#br0" timeOffset="52326">9057 12555,'0'10,"-6"30,6-40,0 0,4 70,-4-70,8 84,-3 2,1-4,-6-15,9-21,15-18,12-15,42-3,42-4,59 3,39 2,37 4,43 6,28 4,16-5,18 4,9 1,9 2,-12 6,-15-1,-16-10,-28-4,-38-2,-49-7,-45-8,-23 0,-14-6,-35-10,-23-13,-31-13,-11-4,-2 0,-2 5,12-2,10 0,5-6,-6-5,-8-3,-15-13,-31-5</inkml:trace>
  <inkml:trace contextRef="#ctx0" brushRef="#br0" timeOffset="84117">15455 12621,'-4'-1,"0"9,4-8,0 0,0 0,-8 25,8-25,0 0,-1 40,1-40,-2 57,3 16,3-10,7-6,2-17,11-11,2-14,21-12,11-10,33-6,26 0,36 2,27 12,26 5,20-1,8-3,13-1,6 3,12-2,4 7,4 5,0 5,13 3,-9 6,-4 4,-11-1,-19 7,4-14,-19-5,-38-11,-24-1,-26-7,-26-2,-36-2,-21-14,-33-6,-4-27,-10-27,0-20,1-6,3 5,7 24,-29 35</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33:33.535"/>
    </inkml:context>
    <inkml:brush xml:id="br0">
      <inkml:brushProperty name="width" value="0.05292" units="cm"/>
      <inkml:brushProperty name="height" value="0.05292" units="cm"/>
      <inkml:brushProperty name="color" value="#FF0000"/>
    </inkml:brush>
  </inkml:definitions>
  <inkml:trace contextRef="#ctx0" brushRef="#br0">16447 9095,'11'-7,"-11"2,0 5,0 0,0 0,0 0,0 0,0 0,0 0,-3-4,3 4,0 0,0 0,0 0,0 0,0 0,0-2,0 2,0 0,0 0,0 0,0 0,0-1,0 1,0 0,0 0,0 0,-4 3,4-3,0 0,0 0,-17 6,17-6,0 0,-41-5,41 5,-65-11,-18-2,-14 3,-14 3,-15 3,-5 1,-13 0,-6-4,6 1,9-2,-7 5,11 1,-3 7,4 2,-1 8,1-2,3-7,-10-1,-12-9,-7 3,-1-2,6-2,8 5</inkml:trace>
  <inkml:trace contextRef="#ctx0" brushRef="#br0" timeOffset="1715">6382 8069,'29'-7,"-20"5,-9 2,0 0,0 0,0 0,0 0,0 0,-12 5,12-5,-25 13,-19 10,44-23,0 0,-59 24,59-24,-76 18,-21-13,-22-1,-16-5,-10 3,-6-9,-9-5,10-3,28 3,32 2,38 12</inkml:trace>
  <inkml:trace contextRef="#ctx0" brushRef="#br0" timeOffset="107187">1519 1007,'28'-33,"-20"14,-8 19,0 0,0 0,-8-20,8 20,0 0,-37-7,37 7,-50-4,2 19,48-15,-49 38,-7 20,-5 19,-20 4,18 28,28 28,30 2,14 47,5 7,1 24,-15 5,-10 4,9 44,7-6,-9 17,-23 14,-7 5,2 6,18-7,3-2,-9-11,-8-21,9-18,26-44,12-17,4-17,4-29,-9-30,10-3,11-19,4-15,14-41,35 2</inkml:trace>
  <inkml:trace contextRef="#ctx0" brushRef="#br0" timeOffset="108267">1580 7404,'-62'-9,"-25"-6,1 18,5-27,19 11,18-5,15 11,-3 9,-13 17,-17 40,-5 9,10 53,13 24,9 24,4 27,17 19,10 25,1 12,-1 26,1 0,-9 16,-11-3,-4-12,-3-11,20-3,20-27,13-10,11-34,-8-23,4-39,-1-32,19-30,35-16,34-14,23-10,17-1,11 4</inkml:trace>
  <inkml:trace contextRef="#ctx0" brushRef="#br0" timeOffset="156655">16055 1517,'32'-22,"-2"6,-30 16,0 0,44-18,-44 18,77-8,41 28,21 30,-21 15,-34 10,-17 8,-11 25,-11 18,-24 17,-7 3,3 6,16 2,6 13,-9 11,-10 5,-11 7,-16 17,1 1,18 8,17 17,6 13,-14-5,-16 6,-18-15,-15-17,-11-7,-15-27,-16-18,-28-39,-28-49,-59-70,-59-75,-19-38,29 21,58 36,40 39</inkml:trace>
  <inkml:trace contextRef="#ctx0" brushRef="#br0" timeOffset="161829">11752 5382,'-63'-11,"-18"6,-17 7,-12-1,-21-3,-30-5,-35-3,-32 4,-17 2,-7-8,0 1,-7-1,-17 6,10 0,9-5,46-12,30-1,59 0</inkml:trace>
  <inkml:trace contextRef="#ctx0" brushRef="#br0" timeOffset="162728">15741 5301,'-65'9,"-21"-3,-15-4,-23 1,-8 2,-11-2,-18-5,-15 0,-15-5,0 2,-6-4,4-2,4-2,4 2,-1-3,1-2,1 0,22 2,38 3,61 9,23-6</inkml:trace>
  <inkml:trace contextRef="#ctx0" brushRef="#br0" timeOffset="195752">16096 7246,'20'-28,"7"-1,-27 29,0 0,26-27,-26 27,44-20,32 3,23 3,19 9,6 14,-17 20,-33 29,-30 16,-30 20,-19 13,-3 14,-1 20,3 24,9 21,5 18,-1 15,5 10,-6 13,6 11,6-3,9 0,6-8,-1-16,-4-25,-14-30,-30-34,-5-26,-12-14,-7-16,-40-23,-59-32,-46-35,-20-15,14-1,6 14,17 23</inkml:trace>
  <inkml:trace contextRef="#ctx0" brushRef="#br0" timeOffset="223752">7517 10569,'32'2,"-9"26,-23-28,0 0,0 0,11 37,-11-37,0 0,11 37,-11-37,-7 32,4-5,-9-9,-5-11,-17-11,-20-6,-33-3,-10 5,-24 8,-18 2,-25 3,-7-4,-2 2,-6-2,-8-4,3-4,6 5,9-1,4 0,4-4,6-1,8-2,2 1,2 1,0 3,-1 0,2 9,-2 1,20 1,21 1,24-3,19 4,13-12,19 1,17-3,3 0,0-2,-5 0,0-17,14-14,16-8,1-11,-6 23</inkml:trace>
  <inkml:trace contextRef="#ctx0" brushRef="#br0" timeOffset="236589">18274 7031,'-15'-7,"-24"0,39 7,0 0,-50 7,50-7,-62 36,8 23,25 14,33 8,47-15,39-25,12-40,-3-48,-36-33,-41-21,-51 26,-28 23,-17 6</inkml:trace>
  <inkml:trace contextRef="#ctx0" brushRef="#br0" timeOffset="237697">18076 6089,'9'87,"-2"28,9-22,-9-26,-3-28,0-29,0-35,-1-36,1-27,20-12,28 25,2 48,10 30,-8 44,-12 48,-11 10,-28-22,-6-23,-5-22</inkml:trace>
  <inkml:trace contextRef="#ctx0" brushRef="#br0" timeOffset="238606">19023 6923,'16'-14,"-20"24,4-10,0 0,5 51,-5-51,12 101,4 12,-10-1,1-29,0-24,4-26,10-22</inkml:trace>
  <inkml:trace contextRef="#ctx0" brushRef="#br0" timeOffset="239152">20044 6875,'10'-14,"3"0,-13 14,0 0,49-24,-49 24,69 3,11 36,-17 47,-33 15,-32 34,-36-46,-41-18,-7-25,15-28,32-14,34-12,48 2,53 15,18-5,-4 17,-3-7,-17-17</inkml:trace>
  <inkml:trace contextRef="#ctx0" brushRef="#br0" timeOffset="239970">21171 6942,'14'3,"-17"14,3-17,0 0,-4 43,4-43,6 75,-4 8,-10-4,6-35,1-40,6-45,7-30,16 6,20-2,10 44,0 21,-11 23,-15-4,-2 1,-10-2,-17 2,3 8,-17 25,-5-10,-10 4,0-17,3 1,10-10,7 7,12-9,21 0,7-3,-2-1,8 21,-25 17,-12-8,-26 8,-17-16,-27-23,-24-28,4 16,19-17</inkml:trace>
  <inkml:trace contextRef="#ctx0" brushRef="#br0" timeOffset="240360">22025 6861,'32'7,"-23"37,-9-44,0 0,-10 77,10-77,-19 84,5-10,16-21,23-21,10-24,24-7,24-6,-1 10,-15 3,-7 7</inkml:trace>
  <inkml:trace contextRef="#ctx0" brushRef="#br0" timeOffset="240603">22436 6963,'-17'11,"3"44,14-55,-21 84,0 42,31 15,14-26,19-36,5-31,7-31</inkml:trace>
  <inkml:trace contextRef="#ctx0" brushRef="#br0" timeOffset="241019">23519 6697,'-45'40,"-36"32,14 6,26-10,37-8,24-23,24-10,23 18,-6 12,-22-26,-28 40,-30-24,-23-15,-4-24,11 12</inkml:trace>
  <inkml:trace contextRef="#ctx0" brushRef="#br0" timeOffset="241212">24039 7194,'18'-42,"-20"10,2 32,0 0,3-8,-3 8</inkml:trace>
  <inkml:trace contextRef="#ctx0" brushRef="#br0" timeOffset="241371">24516 7120,'31'6</inkml:trace>
  <inkml:trace contextRef="#ctx0" brushRef="#br0" timeOffset="241521">24853 7134,'4'-1,"-13"22,9-21</inkml:trace>
  <inkml:trace contextRef="#ctx0" brushRef="#br0" timeOffset="242604">18238 7810,'-1'53,"15"31,-5 24,-3 16,-12 0,-6-4,15-29,-2-29,10-26,-17-24,10-15,17-18</inkml:trace>
  <inkml:trace contextRef="#ctx0" brushRef="#br0" timeOffset="242910">18389 8570,'34'-16,"-2"-23,-32 39,35-59,-19-2,-13 12,-9 41,-20 22,-27 33,-21 17,-3-8,3-28,13-41,21-35,7-15,23-4,17 30,1 32</inkml:trace>
  <inkml:trace contextRef="#ctx0" brushRef="#br0" timeOffset="243839">17957 9233,'11'-16,"-7"8,-4 8,0 0,0 0,-3-3,3 3,0 0,-11 0,11 0,-24 5,-22 18,46-23,0 0,-55 41,55-41,-50 61,32 2,38-14,25-12,25-13,0-17,1-18,-23-13</inkml:trace>
  <inkml:trace contextRef="#ctx0" brushRef="#br0" timeOffset="245880">18362 9499,'20'3,"-28"-5,8 2,0 0,0 0,-29-1,29 1,0 0,-42 10,42-10,-55 11,-1 2,16-6,28-9,13-15</inkml:trace>
  <inkml:trace contextRef="#ctx0" brushRef="#br0" timeOffset="246274">18484 9165,'-47'5,"0"10,47-15,-37 15,19 5,23-9,32-1,12-4,12 24,-11 17,-12 12,-32 5,-25-30,-20-17,-11-30,9-14,18-16</inkml:trace>
  <inkml:trace contextRef="#ctx0" brushRef="#br0" timeOffset="246591">18882 8890,'21'-22,"-20"16,-1 6,0 0,0 0,-8 0,8 0,0 0,-34 16,34-16,-39 43,3 34,-4 36,13 20,25-15,25-23,14-27,9-24,-2-21</inkml:trace>
  <inkml:trace contextRef="#ctx0" brushRef="#br0" timeOffset="247532">19073 9112,'-11'-6,"-10"23,21-17,0 0,-29 31,29-31,-37 62,16 20,32-15,25-16,21-33,4-39,-24-20,-10-23,-35-5,-29 14,-19 18,12 15</inkml:trace>
  <inkml:trace contextRef="#ctx0" brushRef="#br0" timeOffset="247803">19196 8928,'34'5,"4"17,-38-22,52 57,13 26,-13 23,-29 15,-24-3,-35-2,-17-45,0-32</inkml:trace>
  <inkml:trace contextRef="#ctx0" brushRef="#br0" timeOffset="248537">19461 7729,'4'-3,"6"10,-10-7,0 0,24 58,-24-58,41 126,1 37,-1 0,-24-49,13-44,-3-40,5-34,-3-30,-4-31,-5-6,-7 27,-11 36,-14 33,-23 12,-13 9,-13-25,-7-28,29-19,18-31,12-7,32-11</inkml:trace>
  <inkml:trace contextRef="#ctx0" brushRef="#br0" timeOffset="249109">20382 7647,'-8'30,"-3"64,11-94,14 132,8-1,6-16,6-30,7-14,-16-28,-10-32,1-24,11-43,2-19,10 0,-17 37,-17 39,-27 45,-37 3,-8-16,-24-23,17-26,24-20,34-6,35 1</inkml:trace>
  <inkml:trace contextRef="#ctx0" brushRef="#br0" timeOffset="249684">21544 7791,'-3'27,"-13"68,16-95,-20 136,7-10,20-34,-1-32,9-33,-2-25,12-18,8-20,2 5,1 1,-3 14,-7 13,-7 31,-10 12,-31 12,-11-32,-24-16,-14-21,-6-29,13-6,18 16,16 4,30 5</inkml:trace>
  <inkml:trace contextRef="#ctx0" brushRef="#br0" timeOffset="250302">22651 7855,'-25'33,"-8"50,33-83,-29 97,20 2,20-7,13-16,9-43,-9-6,-3-14,11-22,9-18,5-16,0 4,-23 17,-18 19,-10 6,-28 8,-26 15,-2-28,-10-2,3 14,20-13,12-25,21-16,7-8</inkml:trace>
  <inkml:trace contextRef="#ctx0" brushRef="#br0" timeOffset="250817">23613 7755,'-25'70,"-14"41,-2 21,23-9,20-65,17-33,5-37,13-55,21 1,0 5,-23 56,-15 31,-30 42,-36 14,-27-26,-25-33,1-36,11-33,10-7,11 14</inkml:trace>
  <inkml:trace contextRef="#ctx0" brushRef="#br0" timeOffset="252321">18895 9881,'-41'13,"10"-10,31-3,0 0,0 0,0 0,-13 0,13 0,0 0,0 0,0 0,0 0,0 0,20 9,-20-9</inkml:trace>
  <inkml:trace contextRef="#ctx0" brushRef="#br0" timeOffset="252515">19148 10105,'33'31,"-7"6,-26-37,0 0,30 28,-30-28,25 20,-5-10,4 1</inkml:trace>
  <inkml:trace contextRef="#ctx0" brushRef="#br0" timeOffset="252724">20244 10163,'93'-20,"-21"8,9 8</inkml:trace>
  <inkml:trace contextRef="#ctx0" brushRef="#br0" timeOffset="252960">21750 9977,'159'-43,"-18"4,18 7,17 9,19 23</inkml:trace>
  <inkml:trace contextRef="#ctx0" brushRef="#br0" timeOffset="253126">23654 9809,'149'-28,"-79"12</inkml:trace>
  <inkml:trace contextRef="#ctx0" brushRef="#br0" timeOffset="254354">20917 10170,'0'-33,"-4"30,4 3,0 0,0 0,0 0,-6 16,6-16,0 0,0 0,11 61,-11-61,0 0,7 92,-7-92,8 149,-1 24,-16-20,-7-28,13-25,-4-53,9-29,17-38,13-23,27-30,2-10,-5 18,-29 42,-9 22,-15 25,-21 24,-13 9,-28-19,-20-5,-7-24,-11-27,-1-27,0-8,5-3,24 3,23 4</inkml:trace>
  <inkml:trace contextRef="#ctx0" brushRef="#br0" timeOffset="263622">19813 11250,'25'-24,"-23"19,-2 5,0 0,0 0,0 0,4-2,-4 2,0 0,0 0,15 6,-15-6,0 0,55 34,-55-34,100 56,33 8,20 1,-9-3,-36 8,-40-7,-37-8,-50 16,-37 11,-44 18,-8-10,-2-11,23-10,27-21,17-18,33-30</inkml:trace>
  <inkml:trace contextRef="#ctx0" brushRef="#br0" timeOffset="264206">21317 11305,'-5'-4,"-14"25,19-21,0 0,-12 98,12-98,1 161,0 22,4-25,-8-48,3-46,-5-50</inkml:trace>
  <inkml:trace contextRef="#ctx0" brushRef="#br0" timeOffset="264512">21526 11630,'36'5,"-51"25,15-30,0 0,-36 51,36-51,-56 68,-6 1,16-7,32-1,50-19,31 0,10-14,12 13,-12-9,-20-5</inkml:trace>
  <inkml:trace contextRef="#ctx0" brushRef="#br0" timeOffset="265124">22819 11046,'38'-56,"8"30,-46 26,77-21,21 32,-10 21,-24 29,-31-1,-51 12,-43 7,-31 4,8-16,30 1</inkml:trace>
  <inkml:trace contextRef="#ctx0" brushRef="#br0" timeOffset="265275">23165 12029,'37'11,"-37"-12,0 1,0 0,0 0,5-3,-5 3,0 0,-1-3,1 3</inkml:trace>
  <inkml:trace contextRef="#ctx0" brushRef="#br0" timeOffset="275814">20972 6722,'22'-41,"3"14,-25 27,0 0,32-11,-32 11,48-25,3 11,28 0,34 31,13 30,2 50,-11-4,-8 17,-15 19,-15 1,-46 29,-36-11,-37 9,-35-12,-24-16,-20-33,-5-29,-7-33,-2-33,1-22,9-40,17-30,13-29,25-42,38-33,25-25,22 4,49 34,62 31,32 38,34 62,38 65,11 84</inkml:trace>
  <inkml:trace contextRef="#ctx0" brushRef="#br0" timeOffset="278913">22806 7368,'41'-36,"-17"35,-24 1,0 0,0 0,31 14,-31-14,0 0,33 26,-33-26</inkml:trace>
  <inkml:trace contextRef="#ctx0" brushRef="#br0" timeOffset="279083">23574 7458,'43'-11,"-30"11,-13 0</inkml:trace>
  <inkml:trace contextRef="#ctx0" brushRef="#br0" timeOffset="279232">24262 7437,'90'-7,"-45"10,-6-4</inkml:trace>
  <inkml:trace contextRef="#ctx0" brushRef="#br0" timeOffset="279340">24860 7516,'114'8,"-59"10</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38:44.946"/>
    </inkml:context>
    <inkml:brush xml:id="br0">
      <inkml:brushProperty name="width" value="0.05292" units="cm"/>
      <inkml:brushProperty name="height" value="0.05292" units="cm"/>
      <inkml:brushProperty name="color" value="#FF0000"/>
    </inkml:brush>
  </inkml:definitions>
  <inkml:trace contextRef="#ctx0" brushRef="#br0">3495 5262,'4'2,"-2"0,-2-2,0 0,0 0,-1 3,1-3,0 0,-3 6,3-6,-12 4,-14-4,26 0,0 0,0 0,-32 0,32 0,0 0,-42 2,42-2,-61 7,-10-5,-3 4,7 3,15-5,20 0,8 4,9-1,4 3,3-2,-3 0,-2 19,-1 15,-3 5,4 25,4 31,6 20,3 36,-2 15,6 22,5 16,5 17,-3 13,-22 4,-14-4,-5-5,9 9,8-12,8-35,6 6,-9-10,-13-22,8-33,19-41,12-28,-1-24,-6-29,-3-11,6-7,22 2,23 2,23-2,47 10,1-13</inkml:trace>
  <inkml:trace contextRef="#ctx0" brushRef="#br0" timeOffset="1509">8802 6732,'3'1,"-4"-1,1 0,0 0,0 1,0-1</inkml:trace>
  <inkml:trace contextRef="#ctx0" brushRef="#br0" timeOffset="2091">8717 6734,'-47'3,"-16"0,-12 1,-2 1,-5-1,-6 5,-10-1,-9 1,-10-4,2-4,-5-1,-20-5,4 6,-10-2,-4 1,-2-1,0-5,0-2,2 2,1 8,-3-4,4 5,-3-4,5 3,-3 6,0 0,3 3,1-9,11-1,10-4,16-8,20 1,14-9,23 14</inkml:trace>
  <inkml:trace contextRef="#ctx0" brushRef="#br0" timeOffset="13847">4865 7653,'8'-8,"15"1,-23 7,0 0,48-8,-48 8,76-9,30 10,38-2,30 10,35 2,27 5,28-11,20 5,8 4,17-2,15 1,-4-9,-1 3,-2 1,-9 1,-6-5,-16-8,-27-7,-4-6,-29-11,-21 3,1-10,-43 9,-12 2,-40 19,-27 19</inkml:trace>
  <inkml:trace contextRef="#ctx0" brushRef="#br0" timeOffset="16082">4387 9848,'-104'-7,"-38"0,-24 7,-11-9,13-14,27-4,29 6</inkml:trace>
  <inkml:trace contextRef="#ctx0" brushRef="#br0" timeOffset="165839">3887 4353,'21'-16,"-6"-1,-15 17,0 0,0 0,0 0,2-6,-2 6,0 0,0 0,-21-10,21 10,0 0,-52-3,52 3,-96-11,-43 7,14 18,38 23,16 21,-10-7,-24-25,-28-28,-21-45,15 2,49 12,56 16,20 15,-32 21</inkml:trace>
  <inkml:trace contextRef="#ctx0" brushRef="#br0" timeOffset="177341">8727 6778,'5'-15,"8"-2,-13 17,0 0,0 0,0 0,15-18,-15 18,0 0,0 0,17-20,-17 20,0 0,10-22,-10 22,0-27,-6-2,1 7,6-1</inkml:trace>
  <inkml:trace contextRef="#ctx0" brushRef="#br0" timeOffset="178673">5453 5158,'1'-3,"-2"0,1 3,0 0,0 0,-11 2,11-2,0 0,-31 13,31-13,-73 20,-24-6,-7-15,3-12,10-4,17 9,18 18,13 11,-19 8,-12-12,-24-19,-24-35,-17-1,12 16,26 19,23 25,1 9</inkml:trace>
  <inkml:trace contextRef="#ctx0" brushRef="#br0" timeOffset="197050">8398 5621,'-18'-12,"-16"-7,34 19,0 0,-37-17,37 17,-40-13,-1 8,4 16,9 8,19 30,14 28,-1 18,3-7,5-14,12-9,-12-14,0-24,-7-17,-5-10,-3-6,1-22,27-9,7 5,-1 19,-14 13,-13 0,-6 0,-17 1,-23 11,-17 3,-1-5,16-9,12-18,10-18,0-13,5-8</inkml:trace>
  <inkml:trace contextRef="#ctx0" brushRef="#br0" timeOffset="197666">8670 5467,'-2'39,"4"23,-2-62,13 60,1-11,-3-26,-9-21,-7-12,-3-38,1-11,18-2,11 15,18 18,3 15,1 12,4 15,-13 23,-9 11,-8 0,-10-5,1-11,9 1,16 20</inkml:trace>
  <inkml:trace contextRef="#ctx0" brushRef="#br0" timeOffset="214411">5077 4012,'17'-18,"-36"10,19 8,0 0,0 0,-53 0,53 0,0 0,-76 3,76-3,-84 20,10 7,2 21,1 10,13 18,13 4,10 2,17-3,12-6,14-13,-1-28,0-21,0-16,10-26,10-11,15-9,-8 11,-5 21,-16 16,-6 18,-8 22,-26 0,-21-10,-18-24,-5-19,4-6,9-19,6-6,4-9,-2 4,17 18</inkml:trace>
  <inkml:trace contextRef="#ctx0" brushRef="#br0" timeOffset="215190">5349 4079,'16'79,"-8"-18,6-29,-6-34,-13-51,-4-37</inkml:trace>
  <inkml:trace contextRef="#ctx0" brushRef="#br0" timeOffset="215343">5268 3790,'2'-29,"-5"-2,3 31,0 0,0 0,3-19,-3 19,0 0,2-14,-2 14,3-13,5 16,-8-3</inkml:trace>
  <inkml:trace contextRef="#ctx0" brushRef="#br0" timeOffset="215850">5625 4031,'14'57,"-32"-5,18-52,21 42,-25-31,4-11,-6-27,6-23,6-16,5 4,48 41,-18 27,22 37,-29 15,-27-15,-3-19,2-28,-16-35,30-16,7 3,-9 6,22 45,2 32,-10 27,-20 4,-19-14,-4-23</inkml:trace>
  <inkml:trace contextRef="#ctx0" brushRef="#br0" timeOffset="216394">6050 3899,'27'2,"18"43,-45-45,23 60,-20 7,-6-16,2-27,7-24,16-27,-14-20,13-13,6 11,0 10,1 33,13 27,-14 13,-10 11,-29-28,14-17,14-24,-9-24,24 7,-11 25,2 24,6 28,-16 27,-5-4,5-9,-14-43,-1-17,-11-42</inkml:trace>
  <inkml:trace contextRef="#ctx0" brushRef="#br0" timeOffset="216604">6556 3935,'38'27,"-5"24,-33-51,49 60,-19-18,6-31,8-37,1-26,-31-29,-12-8,-20 11</inkml:trace>
  <inkml:trace contextRef="#ctx0" brushRef="#br0" timeOffset="216884">7067 3334,'7'-5,"-12"23,5-18,0 0,-6 58,6-58,-5 112,12 50,-2-21,9-26,1-38,3-24</inkml:trace>
  <inkml:trace contextRef="#ctx0" brushRef="#br0" timeOffset="217306">7362 3885,'-4'-12,"-39"11,43 1,0 0,-45 20,45-20,-38 52,13 11,33-19,16-15,-1-31,-12-28,28-12,-18 3,3 32,7 33,-11 27,-2-5,-16 2,3-33,-10-29,5-58,-5-18</inkml:trace>
  <inkml:trace contextRef="#ctx0" brushRef="#br0" timeOffset="218290">7480 3305,'20'1,"-9"41,-11-42,28 106,-11 26,-16 51,1-47,10-49,-6-55,8-40,9-44,12-25,9 13,0 28,-1 43,-12 46,-28 17,-30-7,-8-9,-5-19,37-29,13-7,35-15,9 0,15-18,12-18,-3-25,-35-23,-17-14,-30-7,-28 8,-15 15,17 36,3 43,8 44,-7 57,17 55,-4 30,44-20,26-34,28-31,0-49,-11-41,-24-45,-12-22,-45 11,-27 15,-28 30,16 43,16 35,31 7,61-14,4-26,34-27,-12-15,-15-2,0 23</inkml:trace>
  <inkml:trace contextRef="#ctx0" brushRef="#br0" timeOffset="219578">9173 5607,'18'30,"-5"-2,-13-28,0 0,0 0,0 0,0 0,15 12,-15-12,0 0,0 0,0 0,7-4,-7 4,0 0,0 0,-5-7,5 7,0 0,-33-17,33 17,-74-29,-43-18,-39-18,-12-12,-17-9,12 6,18 6,34 27,55 27</inkml:trace>
  <inkml:trace contextRef="#ctx0" brushRef="#br0" timeOffset="219932">9121 5258,'-15'79,"-32"23,-26 21,-27 7,-25-23,8-23,18-18,31-7,19 2</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43:44.314"/>
    </inkml:context>
    <inkml:brush xml:id="br0">
      <inkml:brushProperty name="width" value="0.05292" units="cm"/>
      <inkml:brushProperty name="height" value="0.05292" units="cm"/>
      <inkml:brushProperty name="color" value="#FF0000"/>
    </inkml:brush>
  </inkml:definitions>
  <inkml:trace contextRef="#ctx0" brushRef="#br0">9490 8089,'-84'-4,"-32"8,-42 5,-34 8,-44-3,-16 0,-10-9,-7-2,-3-8,16-4,37-10,47 0,54 1,42 8</inkml:trace>
  <inkml:trace contextRef="#ctx0" brushRef="#br0" timeOffset="1034">21214 8144,'-21'8,"-4"1,25-9,0 0,0 0,-20 3,20-3,0 0,-29 5,29-5,-45 2,-27-16,-35 12,-34-15,-21 9,-13-11,-11-2,-15 3,-13 10,-3 1,22 10,29 1,33 1,30-10,9 1,-8-18</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8:45:09.574"/>
    </inkml:context>
    <inkml:brush xml:id="br0">
      <inkml:brushProperty name="width" value="0.05292" units="cm"/>
      <inkml:brushProperty name="height" value="0.05292" units="cm"/>
      <inkml:brushProperty name="color" value="#FF0000"/>
    </inkml:brush>
  </inkml:definitions>
  <inkml:trace contextRef="#ctx0" brushRef="#br0">12041 9836,'1'-9,"0"8,-1 1,0 0,0 0,0 0,-6 16,6-16,0 0,0 0,-27 18,27-18,0 0,-61 21,61-21,-81 17,-18-6,-12-2,-9 1,-15 2,-7 4,15 7,26 2,38 5,25 4,19 10,12 20,15 27,-4 27,-3 26,-9 16,4 8,10 15,8 18,8 11,-10 3,-4-3,3-6,-5-5,6-28,17-46,6-46,3-35,17-13,42-16,68-13,42-2,2 16,-38 11,-47 2</inkml:trace>
  <inkml:trace contextRef="#ctx0" brushRef="#br0" timeOffset="1598">9753 11375,'16'-12,"8"2,-24 10,0 0,28-4,-28 4,71 1,27 6,25 3,26 5,3-4,0 4,-35-3,-23-6,-28-12,-22-8,-25-15,-34-15,-35-10,-39-5,-8 3,7 14,25 14,38 15,21 13,33 31,55 30,29 5,-6-2,-23-3,-52-7,-56-2,-70-10,-52-4,-13-5,7 2,15 10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36:23.644"/>
    </inkml:context>
    <inkml:brush xml:id="br0">
      <inkml:brushProperty name="width" value="0.05292" units="cm"/>
      <inkml:brushProperty name="height" value="0.05292" units="cm"/>
      <inkml:brushProperty name="color" value="#FF0000"/>
    </inkml:brush>
  </inkml:definitions>
  <inkml:trace contextRef="#ctx0" brushRef="#br0">12746 4035,'-8'-12,"-30"-4,38 16,0 0,-55-10,55 10,-91-11,-28 2,-21 2,-7 1,2 4,-11-10,-5-2,6 4,15 14,8 3,14-5,20-5,5-7,21-2</inkml:trace>
  <inkml:trace contextRef="#ctx0" brushRef="#br0" timeOffset="4072">3139 4183,'27'-16,"16"-7,-43 23,75-21,43-9,38-6,33-2,16 6,30-4,23 3,28 7,23 5,18 1,8 6,12-9,-1 10,14-8,-7 14,-1 4,-26 17,-25 14,-39 20,-33 11,-26 17,-13 5,-19 10,-55 15,-68 5,-69 5,-53 3,-48 0,-40-4,-33-16,-50-10,-41-15,-39-11,-26-18,-8-17,-17-9,-14 3,-8 0,2-3,-2-9,22-23,6-14,0-10,19-8,28-27,29-13,23-12,33 4,63 2,77-10,78-19,64 2,91 1,87 0,92 23,61 12,20 44,16 33</inkml:trace>
  <inkml:trace contextRef="#ctx0" brushRef="#br0" timeOffset="17744">18381 11988,'21'-21,"2"11,-23 10,0 0,40-8,-40 8,56-7,8 0,19 0,25-2,11 1,6-1,5-2,-6 1,9 7,-1 6,3 1,8 3,1-2,-3-3,4-1,7 1,13 5,2 5,4 1,7 6,6-2,17 8,7-7,-10 6,-12 15</inkml:trace>
  <inkml:trace contextRef="#ctx0" brushRef="#br0" timeOffset="22400">13489 8371,'1'-21,"-4"4,3 17,0 0,0 0,1-9,-1 9,0 0,5-4,-5 4,12 1,21 7,-33-8,0 0,57 8,-57-8,81 13,12 12,7 15,0 30,-5 15,8 18,2 17,-17 15,-35 6,-38 6,-25 9,-5-2,-15-4,-12-4,-22-10,-38-18,-39-20,-51-27,-40-17,-9-25,30-35,46-22,61 14</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37:35.611"/>
    </inkml:context>
    <inkml:brush xml:id="br0">
      <inkml:brushProperty name="width" value="0.05292" units="cm"/>
      <inkml:brushProperty name="height" value="0.05292" units="cm"/>
      <inkml:brushProperty name="color" value="#FF0000"/>
    </inkml:brush>
  </inkml:definitions>
  <inkml:trace contextRef="#ctx0" brushRef="#br0">10336 10740,'13'-21,"-12"14,-1 7,0 0,0 0,-1-1,1 1,0 0,-7 9,7-9,-16 38,0 18,16-56,-14 81,-13 26,-8 5,10-13,15-23,14-20,26-11,24-16,40-14,49-7,57-4,49 4,44 3,25-1,14 2,9 1,-5 4,-19 6,-46-1,-50-9,-54-10,-49-21,-36-10,-34-14,-14-16,-9-9,-7-21,-3-25,-25-12,-13 14,2 22</inkml:trace>
  <inkml:trace contextRef="#ctx0" brushRef="#br0" timeOffset="2135">13547 7827,'-2'-20,"-5"3,7 17,0 0,0 0,0 0,-4-13,4 13,0 0,0 0,0-13,0 13,0 0,19-7,-19 7,55 7,49 21,28 18,-4 20,-34 12,-16 5,-30 9,-29 7,-26 2,-12 8,-20 3,24 14,23 8,16-2,-13-17,-31-17,-46-26,-36-15,-36-24,-4-17,12-14,49-13,51-4</inkml:trace>
  <inkml:trace contextRef="#ctx0" brushRef="#br0" timeOffset="3991">14809 7992,'11'-16,"2"9,-13 7,0 0,0 0,0 0,10-2,-10 2,0 0,0 0,5 15,-5-15,0 0,7 40,-7-40,-4 72,-5 20,-12-4,12-28,9-29,19-21,20-19,25-5,15 6,1 5,-9 7,-22-2,-12-7,-24-20</inkml:trace>
  <inkml:trace contextRef="#ctx0" brushRef="#br0" timeOffset="4248">15188 7979,'-2'-8,"8"19,-6-11,0 0,16 49,-16-49,26 93,6 42,-2 20,-9-23,-1-28,-1-29,-6-31,-7-34</inkml:trace>
  <inkml:trace contextRef="#ctx0" brushRef="#br0" timeOffset="4604">15562 8046,'-6'38,"-3"43,9-81,-9 112,-5 6,6-13,7-22,10-16,-2-23,-4-20,1-20</inkml:trace>
  <inkml:trace contextRef="#ctx0" brushRef="#br0" timeOffset="5040">15751 8166,'-3'6,"-9"9,12-15,0 0,-26 36,26-36,-41 53,-2 14,7-5,14-15,14-15,3-15,6 7,14 5,17 0,23-9,15-3,12-4,-5-6,-6 2,-18 7</inkml:trace>
  <inkml:trace contextRef="#ctx0" brushRef="#br0" timeOffset="9567">20603 2621,'0'3,"3"18,-3-21,0 0,8 34,-8-34,13 72,-3 9,-7 1,1-13,-11-11,0-7,0-35,0-15</inkml:trace>
  <inkml:trace contextRef="#ctx0" brushRef="#br0" timeOffset="10116">20830 2603,'25'-20,"-1"0,-24 20,0 0,38-27,-38 27,34-13,-3 20,-5 19,9 31,-18 31,-15 17,-22-9,-4-15,-7-41,7-19,14-19,10-8,32-12,50 15,20 7,-7 19,-33-4,-30-2</inkml:trace>
  <inkml:trace contextRef="#ctx0" brushRef="#br0" timeOffset="10827">21675 2512,'7'20,"-6"47,-1-67,23 104,-19 29,1 11,-6-54,-4-42,9-39,-3-19,26-38,7 2,1 18,9 39,-1 28,-25 9,-29 17,-18-32,-20-6,-9-20,18-18,22-14</inkml:trace>
  <inkml:trace contextRef="#ctx0" brushRef="#br0" timeOffset="11057">22047 2969,'-1'34,"-17"10,18-44,-16 62,3-11,22-18,-1-28,-1-23,-14-50</inkml:trace>
  <inkml:trace contextRef="#ctx0" brushRef="#br0" timeOffset="11161">22019 2770,'7'-32,"0"10,-7 22</inkml:trace>
  <inkml:trace contextRef="#ctx0" brushRef="#br0" timeOffset="11414">22176 2646,'28'39,"-1"52,-12 39,-7-2,2-13,4-29,7-35,17-33</inkml:trace>
  <inkml:trace contextRef="#ctx0" brushRef="#br0" timeOffset="11564">22411 3067,'-50'-8,"-16"10,66-2,-74-4,10 16</inkml:trace>
  <inkml:trace contextRef="#ctx0" brushRef="#br0" timeOffset="12099">21017 3796,'-7'19,"6"34,1-53,0 0,24 48,-24-48,42 53,13-12,-17-29,-17-24,-20-20,-37-36,-9 2,2 37,28 21,19 15</inkml:trace>
  <inkml:trace contextRef="#ctx0" brushRef="#br0" timeOffset="12430">21361 3434,'-35'-30,"6"21,29 9,0 0,-26 18,26-18,-10 37,12 36,-2-73,8 114,1 10,-8-25,3-19,3-21,3-37</inkml:trace>
  <inkml:trace contextRef="#ctx0" brushRef="#br0" timeOffset="12611">21356 3882,'-28'-11,"-25"-5,53 16,-52-16,6 7,18 13,29 2</inkml:trace>
  <inkml:trace contextRef="#ctx0" brushRef="#br0" timeOffset="12911">21647 3493,'-50'-27,"-13"2,63 25,-61 10,42 31,22 45,21 23,5 19,-6-38,-8-15,5-39,-2-10</inkml:trace>
  <inkml:trace contextRef="#ctx0" brushRef="#br0" timeOffset="13077">21616 3915,'-45'-16,"-24"7,69 9,-73-12,19 16,30 5,21 12</inkml:trace>
  <inkml:trace contextRef="#ctx0" brushRef="#br0" timeOffset="13687">21896 3857,'-4'-21,"-37"6,41 15,0 0,0 0,-40-19,40 19,0 0,-33 0,33 0,-34 12,8 26,21-14,22-11,7-8,23 0,5 2,-16 2,-8 13,-26 19,-20-15,-15 8,9-23,21-8,17-3,36-19,19-15,13-13,-22 11,-31 9,-34 17,-29-17,-10 15,12 21,8 6,11 33,35-19,10 3</inkml:trace>
  <inkml:trace contextRef="#ctx0" brushRef="#br0" timeOffset="14014">22244 3497,'13'22,"2"36,-15-58,24 93,-4 14,-8-1,5-23,4-44,1-24</inkml:trace>
  <inkml:trace contextRef="#ctx0" brushRef="#br0" timeOffset="14179">22488 3798,'-20'-3,"-32"-13,52 16,0 0,-56-1,56 1,-54 19,16 10</inkml:trace>
  <inkml:trace contextRef="#ctx0" brushRef="#br0" timeOffset="19907">15211 3171,'-4'7,"-8"33,12-40,0 0,-15 79,15-79,-24 106,12 10,17-15,4-22,-2-21,-8-33,-9-24</inkml:trace>
  <inkml:trace contextRef="#ctx0" brushRef="#br0" timeOffset="20331">15682 3364,'5'-14,"-12"10,7 4,0 0,0 0,0 0,-25 8,25-8,0 0,0 0,-38 32,38-32,0 0,-29 50,29-50,-23 64,14 6,34 3,28-4,19-24,17-24,12-26,-13-40,-21-29,-43-30,-48 16,-44 24,-44 34</inkml:trace>
  <inkml:trace contextRef="#ctx0" brushRef="#br0" timeOffset="22039">14924 2311,'-2'-5,"-2"6,4-1,0 0,0 0,2 14,-2-14,0 0,42 75,-42-75,73 136,-21 27,-9-16,-18-51,-3-54,-14-42,-9-41,0-26,12-13,14 26,14 37,23 41,-1 28,-15 7,-32-4,-33-15,-41-20,-24-26,23-17</inkml:trace>
  <inkml:trace contextRef="#ctx0" brushRef="#br0" timeOffset="22258">15672 2709,'14'51,"-9"32,0-5,3-20,10-21,5-20</inkml:trace>
  <inkml:trace contextRef="#ctx0" brushRef="#br0" timeOffset="22457">15633 2516,'15'-37,"-14"25,-1 12,0 0,1-7,-1 7</inkml:trace>
  <inkml:trace contextRef="#ctx0" brushRef="#br0" timeOffset="22721">15889 2447,'12'46,"2"68,26 44,2-5,2-45,-18-50</inkml:trace>
  <inkml:trace contextRef="#ctx0" brushRef="#br0" timeOffset="22874">16131 2857,'-46'-7,"-36"2,82 5,-102 1</inkml:trace>
  <inkml:trace contextRef="#ctx0" brushRef="#br0" timeOffset="23263">16381 2719,'-6'-1,"-18"13,24-12,0 0,0 0,-38 27,38-27,0 0,-27 30,27-30,7 23,28-8,-35-15,0 0,0 0,44 4,-44-4,0 0,64 5,-64-5,66 18,-8 20,-8 19,-29-2,-36-9,-32-20,-24-19,15-6</inkml:trace>
  <inkml:trace contextRef="#ctx0" brushRef="#br0" timeOffset="23687">18172 2874,'17'85,"10"61,-16 21,-8-18,-3-42,7-40,-3-56</inkml:trace>
  <inkml:trace contextRef="#ctx0" brushRef="#br0" timeOffset="24058">18582 3021,'-11'41,"-12"43,23-84,-14 93,23-7,42-23,33-25,9-40,-5-34,-26-47,-49-15,-55 20,-30 16,-28 30</inkml:trace>
  <inkml:trace contextRef="#ctx0" brushRef="#br0" timeOffset="25694">4883 10426,'9'-6,"-11"27,2-21,0 0,0 0,9 43,-9-43,0 0,16 54,-16-54,27 61,-4-9,-4-1,-24-31,-10-10,-28-3,-43-12,-51 3,-16-6,-47-1,-20 12,-11 8,-15-5,-8-12,-1 11,7-8,-4 8,12 2,21 0,30 4,31 5,28-23,32 6,29-26,31-14,26-22,32-36,23-35,6-16,2 13,1 12</inkml:trace>
  <inkml:trace contextRef="#ctx0" brushRef="#br0" timeOffset="27019">2314 11420,'-7'1,"-5"24,12-25,0 0,5 53,-5-53,8 85,-11 13,-3-19,5-16,-3-35</inkml:trace>
  <inkml:trace contextRef="#ctx0" brushRef="#br0" timeOffset="27397">2599 11356,'-14'23,"-12"23,26-46,-12 81,17 4,12-22,23-31,14-38,-1-27,-16-19,-37-10,-28-1,-26 25,3 24,12 20</inkml:trace>
  <inkml:trace contextRef="#ctx0" brushRef="#br0" timeOffset="29344">3025 11325,'8'-7,"-5"1,-3 6,0 0,0 0,0 0,0 0,0 0,0-1,0 1,0 0,0 0,0 0,0 0,-3 0,3 0,0 0,0 0,0 0,-2 0,2 0,0 0,0 0,1 0,-1 0,0 0,-1-2,1 2,-2-4,-1-1,3 5,0 0,0 0,0 0,0 0,0 0,0 0,0 0,0 0,0 0,0 0,0 0,0 0,0 0,0 0,0 0,0 0,0 0,0 0,0 0,0 0,0 0,0 0,0 0,0 0,-2-3,2 3,0 0,0 0,0 0,0 0,0 0,0 0,0 0,0 0,0 0,0 0,0 0,0 0,0 0,0 0,0 0,0 0,0 0,0 0,0 0,0 0,0 0,0 0,0 0,-1-1,1 1,0 0,0 0,0 0,0 0,0 0,0 0,0 0,0 0,0 0,0 0,0 0,0 0,0 0,0 0,0 0,0 0,0 0,0 0,0 0,0 0,0 0,0 0,0 0,0 0,0 0,0 0,0 0,0 0,0 0,0 0,0 0,0 0,0 0,0 0,0 0,0 0,0 0,0 0,0 0,0 0,0 0,0 0,0 0,0 0,0 0,1 0,-1 0,0 0,0 0,0 0,0 0,0 0,0 0,0 0,0 0,0 0,0 0,0 0,0 0,0 0,0 0,0 0,0 0,0 0,0 0,0 0,0 0,2-2,-2 2,0 0,0 0,0 0,0 0,0 0,0 0,0 0,0 0,0 0,0 0,0 0,0 0,0 0,0 0,0 0,0 0,0 0,0 0,0 0,6-8,-6 8,0 0,0 0,0 0,0 0,0 0,0 0,0 0,7-8,-7 8,0 0,0 0,0 0,0 0,0 0,0 0,0 0,0 0,0 0,0 0,0 0,0 0,0 0,0 0,0 0,0 0,0 0,1-1,-1 1,0 0,0 0,0 0,0 0,0 0,0 0,0 0,0 0,0 0,0 0,0 0,0 0,0 0,0 0,0 0,0 0,1 0,-1 0,0 0,0 0,0 0,0 0,0 0,0 0,0 0,0 0,0 0,0 0,0 0,0 0,0 0,0 0,0 0,1 1,-1-1,0 0,0 0,0 0,0 0,0 0,0 0,0 0,0 0,0 0,0 0,0 0,0 0,0 0,0 0,1 1,-1-1,0 0,0 0,1 0,-1 0,0 0,0 0,0 0,0 0,0 0,0 0,0 0,0 0,0 0,0 0,0 0,0 0,2-1,-2 1,0 0,0 0,0 0,0 0,0 0,0 0,0 0,0 0,0 0,0 0,0 0,0 0,0 0,0 0,0 0,0 0,0 0,0 0,0 0,0 0,0 0,0 0,0 0,1 0,-1 0,0 0,0 0,0 0,0 0,0 0,0 0,0 0,0 0,0 0,0 1,0-1,0 0,0 0,0 0,0 0,0 0,0 0,0 0,0 0,0 0,0 0,0 0,0 0,0 0,0 0,0 0,0 0,0 0,2 4,-2-4,4 20,-4-20,0 0,0 0,0 0,0 0,0 0,3 30,-3-30,0 0,0 0,0 0,0 0,-6 29,6-29,0 0,0 0,0 0,-4 28,4-28,0 0,0 0,4 24,-4-24,0 0,6 29,-6-29,3 26,4-2,1-17,10-24,7-27,11-1,2 5,6 14,-10 18,-16 8,-11 8,-6-1,0-8,1 0,4-2,2 4,-1 2,-1 8,-2-2,-1 7,-3 14,4 21,-8 10,4 15,-10 1,-26-5,-16 6,-8-42,22-40,15-37,29-26,34 0,26 17,9 15,-7 14,-14 20,0 21,-14-7</inkml:trace>
  <inkml:trace contextRef="#ctx0" brushRef="#br0" timeOffset="29688">3626 11193,'22'29,"0"32,-22-61,15 50,1-5,-4-31,8-11,14-13,5-22,1-7,-12-22</inkml:trace>
  <inkml:trace contextRef="#ctx0" brushRef="#br0" timeOffset="29885">3872 11078,'-3'39,"8"24,-5-63,6 75,10 4,8-3,13-8,14-17</inkml:trace>
  <inkml:trace contextRef="#ctx0" brushRef="#br0" timeOffset="31085">5677 10216,'-4'6,"-2"26,6-32,0 0,-19 53,19-53,-20 68,13-3,8-16,20-12,15-20,18-12,13-13,33 4,24 4,23 7,20 7,21 0,20 9,4-5,6 1,1-2,2-10,0-8,0-2,2-2,-7 4,-11 0,-18-2,-26-3,-19 5,-22-3,-33 4,-17-3,-16-4,-5-2,1-3,-4 2,-8-2,-10-5,4-16,-3-17,-8-14,-16 9,1 11,3 22</inkml:trace>
  <inkml:trace contextRef="#ctx0" brushRef="#br0" timeOffset="31844">6803 11170,'17'25,"-2"25,-15-50,20 74,4 16,-12-8,-2-24,1-20,3-31</inkml:trace>
  <inkml:trace contextRef="#ctx0" brushRef="#br0" timeOffset="32253">7114 11191,'-2'4,"-9"25,11-29,0 0,0 0,-16 38,16-38,0 0,5 56,-5-56,13 55,26-10,9-19,9-26,-2-26,-11-25,-25 1,-38-7,-23 19,-8 31,-2 15</inkml:trace>
  <inkml:trace contextRef="#ctx0" brushRef="#br0" timeOffset="32983">7435 11116,'11'-17,"-6"-2,-5 19,0 0,0 0,0 0,0 0,15-22,-15 22,0 0,0 0,0 0,22-8,-22 8,0 0,0 0,33 13,-33-13,0 0,36 39,-36-39,23 52,-13 10,-17 0,-13-6,4-13,5-30,11-16,10-20,16-5,23 7,13 3,-8 14,-14 9,-16 2,-21-3</inkml:trace>
  <inkml:trace contextRef="#ctx0" brushRef="#br0" timeOffset="33451">7704 10943,'7'15,"8"12,-15-27,0 0,0 0,11 29,-11-29,0 0,10 36,-10-36,16 41,11 3,-9-16,-4-17,2-15,-2-14,5-12,4-8,9-3,-14 1</inkml:trace>
  <inkml:trace contextRef="#ctx0" brushRef="#br0" timeOffset="33632">7849 10854,'11'13,"16"41,-27-54,31 80,-6 15,0 2,11-17</inkml:trace>
  <inkml:trace contextRef="#ctx0" brushRef="#br0" timeOffset="69135">3141 2536,'9'-21,"-2"-5,-7 26,0 0,0 0,4-26,-4 26,0 0,25-30,-25 30,39-33,23-10,15 29,11 13,10 34,-1 24,-18 26,-29 34,-38-3,-22 13,-28-24,-15-16,-22-13,-5-35,-9-29,22-30,16-29,52-16,50-1,43 21,34 36,3 42,-8 10,-20 7,-20 5,-1-6,-8-5</inkml:trace>
  <inkml:trace contextRef="#ctx0" brushRef="#br0" timeOffset="70046">3699 2093,'-13'-7,"8"3,5 4,0 0,0 0,0-6,0 6,0 0,3-9,-3 9,7-12,1 1,-8 11,0 0,0 0,22-14,-22 14,0 0,31-10,-31 10,64-10,2 18,-10 16,-20 2,-17 22,-18-3,-9-12,-26 1,14-19,3-7,14-7,15-10,10 8,20 19,2 6,-9 21,-35 8,-18-21,-33 5,-13-19,6-7,23-13</inkml:trace>
  <inkml:trace contextRef="#ctx0" brushRef="#br0" timeOffset="70562">4115 2168,'6'-28,"7"-4,-13 32,0 0,0 0,21-32,-21 32,0 0,24-27,-24 27,45-24,3 19,26-3,-2 22,-1 23,-20 5,-40 19,-20-9,-23 9,-11-11,19-20,-3-16,24-12,25-8,27 2,19 15,15-11,-10 10</inkml:trace>
  <inkml:trace contextRef="#ctx0" brushRef="#br0" timeOffset="73092">6165 2903,'-2'-10,"-1"-8,3 18,0 0,0 0,-4-42,4 42,0 0,-17-44,17 44,-14-41,-8 5,-5 12,-22 7,-12 10,1 4,-3 32,14 22,3 15,-5-9,0-25,-14-28,-10-46,-2-29,11-26,28 0,29 34,28 29</inkml:trace>
  <inkml:trace contextRef="#ctx0" brushRef="#br0" timeOffset="73756">6672 2416,'-1'-25,"1"21,0 4,0 0,0 0,7 2,-7-2,0 0,26 29,-26-29,31 72,-19 11,-7-5,-11-24,19-32,1-15,1-8,43-18,15 4,23 15,-3 4,-23 12,-18-10,-19-15</inkml:trace>
  <inkml:trace contextRef="#ctx0" brushRef="#br0" timeOffset="74044">7158 2343,'-2'-1,"4"14,-2-13,0 0,13 61,-13-61,18 101,-4 27,8 12,-16-17,3-29,-3-28,-5-22,6-32,1-12</inkml:trace>
  <inkml:trace contextRef="#ctx0" brushRef="#br0" timeOffset="74697">7601 3091,'4'-16,"5"-29,-9 45,0 0,0-61,0 61,-3-79,-7-23,-4-2,2 42,17 37,0 26,21 50,11 38,-8 2,-4-26,1-42,0-31,0-61,4-25,9-11,7 14,-9 54,8 31,-8 48,-12 40,-12 25,1 3,10-2,10-14,11 0,0 1,-16 23</inkml:trace>
  <inkml:trace contextRef="#ctx0" brushRef="#br0" timeOffset="110250">13690 3466,'24'-4,"-15"-5,-9 9,0 0,0 0,7-15,-7 15,0 0,12-18,-12 18,44-9,29 9,39 9,24 9,15-1,-7 5,-23 8,-50 7,-20 22,-26 19,-5 23,7 16,0 21,22 14,24 24,29 20,2 23,-11 19,-28 12,-1 14,5 19,7 18,19 22,-12 27,-39 8,-40 5,-13 5,12 16,40 12,11 16,-1 7,-17-25,-7-40,2-43,7-54,-6-63,-21-64,-25-39,-7-39,-10-13,-7-2,-24 2,-35 3,-23 1,-38 22,-15 22,-11 6,-11-34,0-48,7-48,32-23,62 12</inkml:trace>
  <inkml:trace contextRef="#ctx0" brushRef="#br0" timeOffset="112226">15923 5835,'-10'-22,"4"-14,6 36,0 0,0 0,10-29,-10 29,0 0,17-40,-17 40,41-46,21 7,9 13,-1 29,-4 18,14 29,-30 29,-20 24,-29 2,-32-8,-23-21,-14-18,10-22,26-27,1-16,27-13,38-17,46 11,36 37,2 30,-18 3,-24-9,-31-24</inkml:trace>
  <inkml:trace contextRef="#ctx0" brushRef="#br0" timeOffset="112813">16878 5139,'-4'1,"-12"-3,16 2,0 0,0 0,-43 2,43-2,0 0,-46 16,46-16,-57 45,-13 43,24 14,46-6,56-15,20-23,5-29,-14-27,-26-33,-31-6,-39 7,-39 6,-4 14,15 24,24 18,30 21,18-7</inkml:trace>
  <inkml:trace contextRef="#ctx0" brushRef="#br0" timeOffset="113331">17044 5153,'1'-3,"-3"12,2-9,0 0,0 0,4 39,-4-39,0 0,4 73,-4-73,6 83,1-11,3-28,9-27,3-28,14-14,13-8,12 3,-13 16,-13-2</inkml:trace>
  <inkml:trace contextRef="#ctx0" brushRef="#br0" timeOffset="113542">17261 5167,'3'3,"-6"34,3-37,-6 82,2 18,1 5,21-6,6-23,-10-24</inkml:trace>
  <inkml:trace contextRef="#ctx0" brushRef="#br0" timeOffset="158296">20367 2217,'15'-47,"29"22,-44 25,84-16,29 4,28 12,28-7,49 0,19 8,5-1,-11 26,-20 14,0 18,-2 25,0 27,-15 17,-44 22,-27 12,-21 27,-36-7,-29 20,-37-6,-43-19,-60 10,-40-32,-51-12,-42-12,-23-20,-1-33,-18-32,-4-49,-14-32,-15-35,18-23,43-30,45-35,27-27,33-26,27-33,59 15,86-2,58 6,50 8,54 35,55 42,69 42,46 59,10 72</inkml:trace>
  <inkml:trace contextRef="#ctx0" brushRef="#br0" timeOffset="173782">18309 7700,'8'-20,"-12"1,4 19,0 0,0 0,0 0,-1-14,1 14,0 0,0 0,1-34,-1 34,0 0,16-34,-16 34,43-40,22 16,29 24,18 42,-6 44,-8 70,-38 5,-41-21,-38-22,-45-8,-24-34,-6-24,10-38,15-26,22-40,26-19,70 5,71 35,43 39,20 34,-29 13,-53-5,-43-8,-47-32</inkml:trace>
  <inkml:trace contextRef="#ctx0" brushRef="#br0" timeOffset="174188">19401 7170,'3'22,"16"39,-19-61,7 72,-10-1,3-10,0-12,7-26,-7-20</inkml:trace>
  <inkml:trace contextRef="#ctx0" brushRef="#br0" timeOffset="174642">19514 7226,'14'-30,"2"-8,-16 38,0 0,38-10,-38 10,58 7,18 15,5 26,-26 27,-36-2,-36-8,-38-22,-18-9,2-17,29-20,30-3,29 2,47 4,32 7,-1 10,-8 3,-8 8,-21 6</inkml:trace>
  <inkml:trace contextRef="#ctx0" brushRef="#br0" timeOffset="175698">21118 7539,'8'4,"3"34,-11-38,34 90,8 48,-8-2,-20-21,0-30,-1-40,-10-40,-4-17,-1-52,15-16,15-1,19 49,19 27,0 53,-20 18,-28 10,-31-18,-44-16,-31-15,3-3,33-28,19-10,24-2</inkml:trace>
  <inkml:trace contextRef="#ctx0" brushRef="#br0" timeOffset="176328">21659 7937,'2'59,"-6"15,4-74,15 76,19-29,6-12,6-33,-10-25,0-28,-16-13,-23 24,3 18,4 25,23 44,5 13,0 23,-5 5,-10-2,-21-22,-17-21,-20-30,-11-39,14-40</inkml:trace>
  <inkml:trace contextRef="#ctx0" brushRef="#br0" timeOffset="176600">21950 7600,'21'-34,"-12"31,-9 3,0 0,20 41,-20-41,40 104,-6 30,-9 10,-6-29,-5-35,-6-23,1-44</inkml:trace>
  <inkml:trace contextRef="#ctx0" brushRef="#br0" timeOffset="176783">22099 8049,'-12'-8,"-26"3,38 5,0 0,-44-10,44 10,-42-3,12 8,8 11,20 1</inkml:trace>
  <inkml:trace contextRef="#ctx0" brushRef="#br0" timeOffset="177119">22219 8108,'57'-2,"-10"-20,-47 22,31-23,-8-16,-35 2,-6 7,-16 14,1 35,5 13,5 23,10-1,31-9,18-9,15-12,3-33,-6 1,5-30</inkml:trace>
  <inkml:trace contextRef="#ctx0" brushRef="#br0" timeOffset="177454">22592 7932,'-17'-4,"-18"22,35-18,0 0,0 0,-25 31,25-31,0 0,-27 31,27-31,-4 37,25-13,14-12,20 6,0-1,-10 15,-26 15,-17-14,-34 10,-21-31,-11 14,27-20,30-8</inkml:trace>
  <inkml:trace contextRef="#ctx0" brushRef="#br0" timeOffset="177817">23095 7414,'10'5,"-12"63,2-68,-15 89,-24 29,-6 42,1-18,16-17,22-15,7-22,0-22,8-18,-2-32,13-10</inkml:trace>
  <inkml:trace contextRef="#ctx0" brushRef="#br0" timeOffset="178518">23212 8302,'13'101,"-6"-6,-6-23,9-36,-10-16,-1-22,-8-26,-8-53,8-27,11 1,12 18,14 33,8 51,13 32,-17 41,-38 18,-30-7,-28-41,-9-12,17-19,30-6,35-20</inkml:trace>
  <inkml:trace contextRef="#ctx0" brushRef="#br0" timeOffset="178947">23554 8181,'0'-5,"-43"-12,43 17,0 0,0 0,-41 3,41-3,0 0,-31 53,31-53,-17 71,21-8,12-17,0-41,28-80,-15 14,-13 13,5 39,12 49,-2 8,-10 22,4-14,-8 6,-6-51,-8-11,-4-29</inkml:trace>
  <inkml:trace contextRef="#ctx0" brushRef="#br0" timeOffset="179451">23865 8174,'21'-26,"-23"7,2 19,0 0,0 0,-17-3,17 3,0 0,-33 23,33-23,-30 40,-3 16,33-56,-11 73,23-42,12-3,5-33,0-7,-3-50,-8 46,0 1,3 17,10 42,-6 16,-11 17,-18-1,-15-3,-11 0,-15-48,-7-7,18-22,10-30,27-15,28-20</inkml:trace>
  <inkml:trace contextRef="#ctx0" brushRef="#br0" timeOffset="179760">24043 8428,'56'-18,"-12"-8,-44 26,30-19,-11-46,-1 6,-22 24,-10 5,-25 16,-5 48,-8 18,19 22,37-38,42 22,34-12,7-44,18 10,-4-5</inkml:trace>
  <inkml:trace contextRef="#ctx0" brushRef="#br0" timeOffset="181667">18130 5760,'30'-33,"6"14,-36 19,50-18,7 6,8 2,14 16,11 30,-8 31,-25 19,-24 26,-36 14,-42-6,-24-19,-2-34,15-22,21-35,21-19,24-6,50 3,41 14,12 17,-6-3,-16-4,-28-2,-23-11</inkml:trace>
  <inkml:trace contextRef="#ctx0" brushRef="#br0" timeOffset="182284">19156 5535,'-12'-6,"-9"4,21 2,0 0,0 0,0 0,-11 12,11-12,0 0,0 0,-25 26,25-26,0 0,-32 40,32-40,-16 63,20 12,25-8,26-17,8-22,-6-28,-15-20,-25-23,-31 5,-24 11,-14 29,4 23,12 18,10 2,13-19</inkml:trace>
  <inkml:trace contextRef="#ctx0" brushRef="#br0" timeOffset="182792">19393 5454,'0'13,"6"4,-6-17,0 0,0 0,-3 33,3-33,0 0,4 43,-4-43,-9 39,9-6,5 0,7-8,8-6,0-14,7-11,8-15,11-6,1-17,-8-2</inkml:trace>
  <inkml:trace contextRef="#ctx0" brushRef="#br0" timeOffset="182987">19592 5433,'-7'24,"14"19,-7-43,11 69,-5 6,1 4,6-5,-4-3</inkml:trace>
  <inkml:trace contextRef="#ctx0" brushRef="#br0" timeOffset="183748">21042 5610,'2'-18,"-11"19,9-1,0 0,0 0,-3 16,3-16,0 0,20 56,-20-56,27 85,1 59,-11 18,-15-12,-3-48,9-17,6-26,12-32</inkml:trace>
  <inkml:trace contextRef="#ctx0" brushRef="#br0" timeOffset="184081">21518 6200,'-9'-6,"-20"6,29 0,0 0,0 0,-34 37,34-37,0 0,-42 40,42-40,-12 65,31-15,27-24,6-10,-5-26,-14-38,-23 4,-32-7,-17 19,10 18</inkml:trace>
  <inkml:trace contextRef="#ctx0" brushRef="#br0" timeOffset="184425">21917 6153,'-37'8,"-11"14,48-22,0 0,-37 20,37-20,-31 61,7-5,26 8,26-28,21-15,6-7,0-13</inkml:trace>
  <inkml:trace contextRef="#ctx0" brushRef="#br0" timeOffset="184836">22190 6216,'-33'0,"-21"4,54-4,-53 38,18 0,35 17,15-5,18-27,-1-22,-1-20,-5-6,-15 10,4 17,6 13,-6 26,-14 1,-3 0,0-12,3-30,-3-41,1-25</inkml:trace>
  <inkml:trace contextRef="#ctx0" brushRef="#br0" timeOffset="185064">22275 5926,'10'0,"10"38,-20-38,24 87,-10 32,6-6,-1-17,13-20,-2-53,-12-23</inkml:trace>
  <inkml:trace contextRef="#ctx0" brushRef="#br0" timeOffset="185203">22454 6377,'-20'-17,"-28"-21,48 38,-55-15,-9-13,30 24,27 4</inkml:trace>
  <inkml:trace contextRef="#ctx0" brushRef="#br0" timeOffset="185442">22691 6281,'-10'23,"6"43,4-66,-5 68,7-33,2 3,3-38,-14-48</inkml:trace>
  <inkml:trace contextRef="#ctx0" brushRef="#br0" timeOffset="185556">22639 6121,'18'-14,"1"4,-19 10</inkml:trace>
  <inkml:trace contextRef="#ctx0" brushRef="#br0" timeOffset="185836">22947 6269,'-11'31,"-2"30,13-61,-8 61,23-20,19 6,5-48,-9-25,-22-26,-18 9,-23 8,5 12,5 9</inkml:trace>
  <inkml:trace contextRef="#ctx0" brushRef="#br0" timeOffset="186216">23157 6329,'26'32,"-15"33,-11-65,5 36,1 20,3-48,3-8,1-18,-3-46,16 18,5-13,2 33,-1 33,-3 58,-7-5,-10 6,-13-12,15-18,-3-32</inkml:trace>
  <inkml:trace contextRef="#ctx0" brushRef="#br0" timeOffset="186594">23714 6184,'-13'4,"-14"35,27-39,0 0,-28 70,28-70,-23 70,16-44,17 9,24-19,18-29,12 9,7 19,-13 9,-27 13,-31 11,-20-6,-27-5,-24-5,-18-11</inkml:trace>
  <inkml:trace contextRef="#ctx0" brushRef="#br0" timeOffset="187369">24421 9118,'40'9,"-36"4,-4-13,0 0,0 0,0 0,-16 7,16-7,0 0,0 0,-44 19,44-19,0 0,-79 16,79-16,-112 18,-44 1,-67-14,-67 7,-74-16,-67-15,-56 3,-40 4,-35-8,-56 3,-27 11,6 8,64 12,76 5,83 0,95-6,93-8</inkml:trace>
  <inkml:trace contextRef="#ctx0" brushRef="#br0" timeOffset="188717">18140 9797,'-8'-40,"28"-7,-20 47,0 0,40-29,-40 29,58-20,15 11,20 32,30 40,4 45,-23 51,-40 21,-44 0,-52-11,-48-29,-29-28,-24-42,6-40,8-30,25-37,46-15,63-19,68-12,44 41,49 26,21 34,-20 15,-33 5,-26-3,-30-14</inkml:trace>
  <inkml:trace contextRef="#ctx0" brushRef="#br0" timeOffset="189575">18848 9416,'12'-25,"-4"9,-8 16,0 0,0 0,22-12,-22 12,0 0,50 5,-50-5,76 42,-6 22,-24 24,-21-16,-38-22,-17-10,-6-13,-4-22,18-13,19-6,28-19,21 21,31 6,-11 19,-7 7,-24-2,-29-12</inkml:trace>
  <inkml:trace contextRef="#ctx0" brushRef="#br0" timeOffset="190418">19579 9392,'3'-4,"-16"-11,13 15,0 0,0 0,-21-17,21 17,0 0,-21-9,21 9,-18-4,12 5,6-1,0 0,0 0,0 0,0 0,0 0,0 0,0 0,0 0,0 0,0 0,0 0,0 0,0 0,0 0,0 0,0 0,0 0,0 0,0 0,0 0,0 0,0 0,0 0,0 0,-4 1,4-1,0 0,0 0,0 0,0 0,0 0,0 0,0 0,0 0,0 0,0 0,0 0,0 0,0 0,0 0,0 0,0 0,0 0,0 0,0 0,0 0,0 0,0 0,0 0,-2 0,2 0,0 0,0 0,0 0,0 0,0 0,0 0,0 0,0 0,0 0,0 0,0 0,0 0,0 0,0 0,0 0,0 0,0 0,0 0,0 0,0 0,0 0,0 0,-2-1,2 1,0 0,0 0,0 0,0 0,0 0,0 0,0 0,0 0,0 0,0 0,0 0,0 0,0 0,0 0,0 0,0 0,0 0,0 0,0 0,0 0,0 0,-3-2,3 2,0 0,0 0,0 0,0 0,0 0,0 0,0 0,0 0,0 0,0 0,0 0,0 0,0 0,0 0,0 0,0 0,0 0,0 0,0 0,0 0,-1-2,1 2,0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0,-1 0,1 0,0 0,0 0,1-3,-1 3,0 0,0 0,0 0,0 0,0 0,0 0,0 0,0 0,0 0,0 0,0 0,0 0,1-4,-1 4,0 0,0 0,0 0,0 0,0 0,0 0,0 0,0 0,0 0,0 0,0 0,0-3,0 3,0 0,0 0,0 0,0 0,0 0,0 0,0 0,0 0,0 0,0 0,0-1,0 1,0 0,0 0,0 0,0 0,0 0,0 0,0 0,0 0,0 0,-3-2,3 2,0 0,0 0,0 0,0 0,0 0,0 0,0 0,0 0,-4-1,4 1,0 0,0 0,0 0,0 0,0 0,0 0,0 0,-3-1,3 1,-1 0,1 0,0 0,0 0,0 0,0 0,0 0,1 1,-1-1,0 0,0 0,0 0,0 0,0 0,0 0,0 0,0 0,0 0,1 3,-1-3,0 0,0 0,2 5,-2-5,0 0,4 9,-4-9</inkml:trace>
  <inkml:trace contextRef="#ctx0" brushRef="#br0" timeOffset="191731">18727 9455,'8'-20,"-9"12,1 8,0 0,0 0,0 0,0 0,0 0,0 0,0-7,0 7,0 0,0 0,0 0,0 0,0 0,-1-6,1 6,0 0,0 0,0 0,0 0,-18-7,18 7,0 0,0 0,0 0,-17-4,17 4,0 0,0 0,-20 1,20-1,0 0,-20 3,20-3,-7 14,-1 20,8-34,0 0,0 0,-2 45,2-45,0 0,-3 44,3-44,8 24,7-13,-8-9,2-6,2-5,15-2,8 2,13 22,6 18,-16 19,-6 11,-17-6,-21-20,-17-8,-20-15,1-16,6-4,9 0,2 0</inkml:trace>
  <inkml:trace contextRef="#ctx0" brushRef="#br0" timeOffset="192706">20338 10529,'37'129,"-6"-29,-17-21,-11-36,-16-40,-22-42,-14-38,8-22,25-15,29-11,34 51,20 52,15 46,-23 31,-24 21,-54-8,-38-22,-29-11,-13-27,28-12,47-13</inkml:trace>
  <inkml:trace contextRef="#ctx0" brushRef="#br0" timeOffset="193118">20798 10310,'11'-16,"-42"2,31 14,0 0,-59 6,59-6,-58 49,33 17,30-10,18-12,29-20,3-41,-23-20,-7-14,-9 0,-20 29,8 24,7 27,7 30,2-4,-10-1,6-20,-12-15</inkml:trace>
  <inkml:trace contextRef="#ctx0" brushRef="#br0" timeOffset="193852">21120 10327,'9'-1,"-26"14,-17 11,34-24,0 0,-46 22,46-22,-41 37,23 6,29-5,28-13,6-10,11-23,4 2,-14 19,-1 19,-18 28,-34 15,-24-10,-26-21,-4-11,25-32,28-16,25-24,15-9,22-13,19 0,3-5,-16 3,-22 4,-24 2,-29-10,-40 17,3 22,9 33,0 52,30 30,29 1,39-21,31-24,2-32,-19-21,-16-24,-18-17</inkml:trace>
  <inkml:trace contextRef="#ctx0" brushRef="#br0" timeOffset="194202">21781 10192,'7'0,"-27"9,20-9,0 0,0 0,-34 42,34-42,0 0,-39 44,39-44,-20 54,18-14,49-3,15-24,20-1,-13 4,-27 21,-37 7,-29 14,-35-12,-16-3,-16-8</inkml:trace>
  <inkml:trace contextRef="#ctx0" brushRef="#br0" timeOffset="215215">8126 11613,'0'0,"-12"4,12-4,0 0,0 0,-28 11,28-11,0 0,-47 15,47-15,-64 12,-17 6,-31 0,-24 6,-17-5,8-5,18-4,13-5,34 3,25-4</inkml:trace>
  <inkml:trace contextRef="#ctx0" brushRef="#br0" timeOffset="216898">8785 10902,'13'-15,"-7"7,-6 8,0 0,0 0,14-1,-14 1,0 0,14 16,-14-16,18 58,-8 21,-8-2,5-23,2-35,5-16,11-15,4-4,9-1,16 5,-4 6,-10 2,-32-5</inkml:trace>
  <inkml:trace contextRef="#ctx0" brushRef="#br0" timeOffset="217111">8959 10905,'-7'-3,"18"24,-11-21,0 0,17 54,-17-54,32 79,-1 13,6-3,-7-21,-5-24</inkml:trace>
  <inkml:trace contextRef="#ctx0" brushRef="#br0" timeOffset="217458">9213 10853,'9'45,"3"24,-12-69,15 79,3 6,-11-10,-3-17,1-20,-16-16,2-14</inkml:trace>
  <inkml:trace contextRef="#ctx0" brushRef="#br0" timeOffset="217804">9393 10995,'18'-13,"-23"13,5 0,0 0,0 0,-12 13,12-13,0 0,-8 36,8-36,-15 47,-1 7,-2-7,-2-10,12-11,10-16,18-1,36 1,16 11,-4 2,-12 2,-32-9</inkml:trace>
  <inkml:trace contextRef="#ctx0" brushRef="#br0" timeOffset="314497">5964 6033,'-22'-6,"-5"-6,27 12,0 0,-38-30,38 30,-35-35,2-4,8 6,21 8,8 6,23 4,35 7,36-4,41 1,39 1,33-1,25 7,20-7,5 8,9-7,1-3,5-5,-8 0,4 3,-1 7,-4 4,-11 2,-31 2,-33-1,-29-5,-30 4,-29 8,-34 5,-39 8,-30 19,-12 16,0 5,5 3</inkml:trace>
  <inkml:trace contextRef="#ctx0" brushRef="#br0" timeOffset="315572">7095 5091,'7'11,"2"28,-9-39,0 0,3 54,-3-54,-3 63,5-4,6-20,6-8,17-9,7-12,2-17,-7-6,11-13,-13-4,-9-12</inkml:trace>
  <inkml:trace contextRef="#ctx0" brushRef="#br0" timeOffset="315800">7380 5044,'0'20,"-3"25,3-45,11 82,12 24,8 3,-7-34,-6-26,-13-27,-7-25</inkml:trace>
  <inkml:trace contextRef="#ctx0" brushRef="#br0" timeOffset="316445">7781 4989,'17'11,"6"35,-23-46,41 76,-12 13,-12-13,-7-18,4-30,-13-25,-3-21,6-34,5 12,25 27,12 35,-15 19,-21-1,-20-4,-25-11,-9-7,12-16,27-19,11-20</inkml:trace>
  <inkml:trace contextRef="#ctx0" brushRef="#br0" timeOffset="316811">8109 5265,'33'9,"-14"18,-19-27,0 0,0 0,0 0,2 29,-2-29,0 0,0 0,6 27,-6-27,0 0,6 25,-6-25,23 14,10-15,-7-15,-3-15,-13-3,1 0,-3 24,3 12,15 24,-7 24,-11 5,-7-2,1-16,-8-26,-11-33</inkml:trace>
  <inkml:trace contextRef="#ctx0" brushRef="#br0" timeOffset="317544">8378 5001,'40'39,"-2"31,-38-70,35 99,-13-5,-9-19,-8-41,-8-33,-23-41,-12-7,-1 13,5 11,6 14,10 9,7 10,20 7,29 8,31 3,19-11,10-13,-9-17,-31-11,-32-8,-32-9,-27 13,-10 10,3 22,14 12,30 14,8-4,15-15,7-15,5-11,5-8,10 15,1 22,-13 27,-26 2,-21-8,-26-9,-32-12,5-9</inkml:trace>
  <inkml:trace contextRef="#ctx0" brushRef="#br0" timeOffset="318871">17874 11296,'30'-15,"6"-8,-36 23,58-18,24 14,-4 33,-2 15,-2 18,-21 35,-26 23,-36 13,-36-21,-31-22,7-30,9-15,20-22,19-16,19-14,28-20,35-20,49 17,2 39,-8 28,-22 5,-26-8,-31-24</inkml:trace>
  <inkml:trace contextRef="#ctx0" brushRef="#br0" timeOffset="319730">18733 11181,'-17'-2,"-5"3,22-1,0 0,-30 16,30-16,-34 28,3 11,22-13,11-3,5-12,-3-10,-4-2,2-10,-4-6,-4 0,5 10,1 5,0 1,4-1,4 0,3 9,4 22,-2 27,-9 8,-11 0,5-26,10-14,3-19,8-13,14-6,5-6,16 2,-5 9,-17 13,-12 19,-20 10,-17-1,-28 1,-7-18,-6-11,3-23</inkml:trace>
  <inkml:trace contextRef="#ctx0" brushRef="#br0" timeOffset="320252">19170 11182,'-2'0,"-19"-2,21 2,0 0,0 0,-23 9,23-9,0 0,-44 28,44-28,-42 51,16 11,27 10,27-9,34-11,-2-22,-5-35,-12-25,-38-12,-49 3,-22 30,0 14,2 22</inkml:trace>
  <inkml:trace contextRef="#ctx0" brushRef="#br0" timeOffset="322015">19843 11240,'8'3,"-8"9,0-12,0 0,13 62,-13-62,30 100,-8 17,-8 2,-7-15,3-28,8-39,-13-29,2-33,-3-29,5-16,17 1,5 39,9 53,-1 31,-14 10,-25 2,-8-21,-35-21,-6-24,-16-6,3-20</inkml:trace>
  <inkml:trace contextRef="#ctx0" brushRef="#br0" timeOffset="322507">20269 11626,'-3'7,"-5"28,8-35,0 0,-7 66,7-66,2 61,15-23,15-16,3-34,-8-28,-5-8,-6 14,-6 31,5 26,1 35,-9 20,-16 1,-9-13,-3-27,-5-31</inkml:trace>
  <inkml:trace contextRef="#ctx0" brushRef="#br0" timeOffset="322761">20512 11379,'18'16,"19"42,-37-58,36 96,-14 17,-21-7,-13-20,2-34</inkml:trace>
  <inkml:trace contextRef="#ctx0" brushRef="#br0" timeOffset="323358">20564 11659,'9'-2,"-32"1,23 1,0 0,0 0,-33 7,33-7,0 0,-46 8,46-8,-41 6,5 13,26-1,27-7,26 1,26-16,9 4,23-16,2 0,-34 12,-14-20,-42 4,-19-7,-25 8,-5 25,0 23,0 9,17 10,21-24,20-3,17-8,17-16,6-1,-18 14,-5 21,-26-2,-32 7,-18-31,-24-23</inkml:trace>
  <inkml:trace contextRef="#ctx0" brushRef="#br0" timeOffset="323851">21248 11503,'-15'-5,"-18"20,33-15,0 0,-29 23,29-23,-45 43,23-1,19-5,31-9,13-9,12-1,-15-3,-24-8,-18 2,-23 5,-22 12,3-9</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44:44.902"/>
    </inkml:context>
    <inkml:brush xml:id="br0">
      <inkml:brushProperty name="width" value="0.05292" units="cm"/>
      <inkml:brushProperty name="height" value="0.05292" units="cm"/>
      <inkml:brushProperty name="color" value="#FF0000"/>
    </inkml:brush>
  </inkml:definitions>
  <inkml:trace contextRef="#ctx0" brushRef="#br0">4946 8398,'-25'-19,"-50"1,75 18,-93-7,-11-1,6 26,98-18,-88 25,2 15,-17 27,1 38,7 19,21 11,24 34,21 18,9 35,10 19,15-8,2-53,12-80,15-48,32-30,49 2,22 6,8 4,18 3,24 16</inkml:trace>
  <inkml:trace contextRef="#ctx0" brushRef="#br0" timeOffset="682">3887 9793,'-70'27,"-60"37,-8 36,13 21,23 18,41 17,36 11,38 29,32 13,65 14,67-1,43-13,42-22,11-35,-27-46,-60-37,-60-22</inkml:trace>
  <inkml:trace contextRef="#ctx0" brushRef="#br0" timeOffset="1229">5778 11731,'13'53,"-12"62,-5 45,10 20,-1-2,2-22,2-29,1-35,2-36,-11-41,12-36</inkml:trace>
  <inkml:trace contextRef="#ctx0" brushRef="#br0" timeOffset="1690">6433 11894,'8'22,"-7"50,-1-72,2 104,12 26,18 2,10 2,-26-28,-15-23,-22-30,-11-22</inkml:trace>
  <inkml:trace contextRef="#ctx0" brushRef="#br0" timeOffset="2007">6584 12887,'-1'2,"-57"11,58-13,-103 18,-47-19,-9-16,20-7,27-14,9-14,24-8,51 14</inkml:trace>
  <inkml:trace contextRef="#ctx0" brushRef="#br0" timeOffset="2375">6277 11853,'-54'4,"-34"-18,-18-3,-19-2,-6-3</inkml:trace>
  <inkml:trace contextRef="#ctx0" brushRef="#br0" timeOffset="3398">7348 12059,'-38'-4,"-32"12,70-8,-50 33,19 22,18 0,27-14,8-31,25-25,2-40,-11-26,-19-26,-17-21,-11 29,-8 38,10 33,6 23,1 25,9 49,18 35,-13-4,-3-7,2-24,10-15,-2-18</inkml:trace>
  <inkml:trace contextRef="#ctx0" brushRef="#br0" timeOffset="3637">7601 12042,'36'21,"-28"36,-8-57,12 65,-2-16,6-17</inkml:trace>
  <inkml:trace contextRef="#ctx0" brushRef="#br0" timeOffset="3801">7533 11843,'-5'-22,"-6"9,11 13</inkml:trace>
  <inkml:trace contextRef="#ctx0" brushRef="#br0" timeOffset="4431">8028 11984,'-14'-13,"-9"4,23 9,0 0,0 0,-18 0,18 0,0 0,-24 13,24-13,-24 35,14 19,4-5,14-14,0-17,-1-14,6-6,19-3,20 14,-4 18,-13 16,-15 9,-40-7,-17-9,-27-22,-15-19</inkml:trace>
  <inkml:trace contextRef="#ctx0" brushRef="#br0" timeOffset="4805">8242 11610,'-8'63,"3"46,-2 15,3-1,8-28,13-28,-1-37,2-22,-8-18</inkml:trace>
  <inkml:trace contextRef="#ctx0" brushRef="#br0" timeOffset="5094">8497 11973,'27'-8,"-30"8,3 0,0 0,0 0,-38 5,38-5,0 0,-68 14,68-14,-74 18,21 5,35 0,39-2,37 5,27 5,13 10,-5 8,0 17</inkml:trace>
  <inkml:trace contextRef="#ctx0" brushRef="#br0" timeOffset="30456">19141 3214,'1'0,"4"23,-5-23,0 0,8 73,-8-73,16 117,-1 40,-9-6,4-12,-3-29,4-39,-18-47,-9-30</inkml:trace>
  <inkml:trace contextRef="#ctx0" brushRef="#br0" timeOffset="32594">19047 3237,'3'-11,"5"-5,-8 16,0 0,0 0,20-14,-20 14,0 0,36-13,-36 13,68 0,32-8,30 3,22-7,28 0,28-12,27-9,19-2,18 3,12 9,-3-3,11 8,-8-11,-8 9,-7 28,-21-15,-52 22,-48-2,-53 4,-49-17,-31 3,-12 7,-13 24,-3 3,-3 33,20 18,4 36,4-8,-5 23,0-36,-16-27,-10-22,3-30,-13 13,4-12,-7-4,-19 11,0-20,-29 13,-22-16,-34 25,-21-37,-38 29,-14-5,-15-17,-10 1,-6 10,-2-11,-15-18,-8 18,-3-3,12 11,5-2,15 3,-7-9,-13-1,-11-7,3 3,-7 0,-20 6,-7-2,-16 6,13 4,-1-1,5 3,-2-4,16 4,36-6,13-3,13 1,23-2,32 3,46-3,60-2,38-2,22-2,3-2,0-1,-4 2,-8-3,-7-6,12 0,-4-13,14-8,-9-7,-5-20,-10-20,7-21,-5-10,19 7,18 6,20 16,6 14,18 23,25 17,34 20,40 9,36 5,36-2,33-7,20-2,8-6,15-8,-6-6,5 0,12 6,-11 6,-15-2,-20 3,-22 1,-36 5,-43-8,-61 6,-37 5,-51 14</inkml:trace>
  <inkml:trace contextRef="#ctx0" brushRef="#br0" timeOffset="33258">20513 2229,'11'30,"-3"48,-8-78,10 105,2 1,-5-6,1-24,1-28,-11-31,1-17</inkml:trace>
  <inkml:trace contextRef="#ctx0" brushRef="#br0" timeOffset="33742">20637 2298,'11'-23,"11"3,-22 20,0 0,38-27,-38 27,50-15,14 21,0 19,-5 25,-13 21,-15 21,-29 4,-21-11,-25-26,-1-25,6-15,19-23,17-15,20 0,50-5,34 24,-8 7,-12 5,-29-5</inkml:trace>
  <inkml:trace contextRef="#ctx0" brushRef="#br0" timeOffset="34985">21773 2544,'-2'-5,"-2"1,4 4,0 0,0 0,-1-1,1 1,0 0,-8 3,8-3,-16 8,-12 14,28-22,0 0,-34 37,34-37,-31 42,14-7,22 5,26-15,20-17,-4-19,-10-28,-21-7,-32 4,-16 11,-3 13</inkml:trace>
  <inkml:trace contextRef="#ctx0" brushRef="#br0" timeOffset="35490">21976 2471,'-5'24,"9"43,-4-67,10 71,4-9,2-23,-5-31,0-9,-7 0,-5 1,-2 2,-4 3,3 0,5 0</inkml:trace>
  <inkml:trace contextRef="#ctx0" brushRef="#br0" timeOffset="35713">22115 2655,'-6'-3,"-31"1,37 2,0 0,0 0,-29 5,29-5,0 0,-27 9,27-9,-31 18,0-1,-3-10</inkml:trace>
  <inkml:trace contextRef="#ctx0" brushRef="#br0" timeOffset="36044">22234 2359,'13'-15,"-34"11,21 4,0 0,0 0,-45 2,45-2,0 0,-58 18,58-18,-31 41,13 19,30 18,15 0,2-12,-10-2,-5-33,-6-4,0-24</inkml:trace>
  <inkml:trace contextRef="#ctx0" brushRef="#br0" timeOffset="36213">22261 2712,'5'-3,"-31"7,26-4,0 0,-55-7,55 7,-60-6,14 13,16 2</inkml:trace>
  <inkml:trace contextRef="#ctx0" brushRef="#br0" timeOffset="36943">22437 2628,'-25'-1,"-11"6,36-5,0 0,-39 18,39-18,-40 29,21-15,17-8,21-6,13-4,15 2,-1 11,-16 1,-19 15,-24 21,-23-23,-15 7,23-23,14-12,25-25,23-4,18 7,12 5,-16 18,-4 2,-2-15,-13-9,-29 6,-19 0,-4 12,-2 19,4 8,8 25,15-18,12-11,5-4,17-11,-2-12,-4-9</inkml:trace>
  <inkml:trace contextRef="#ctx0" brushRef="#br0" timeOffset="37228">22740 2319,'16'35,"-14"19,-2-54,-5 89,3 5,7-15,8-19,2-46,10-39</inkml:trace>
  <inkml:trace contextRef="#ctx0" brushRef="#br0" timeOffset="37366">22835 2564,'-3'1,"-29"3,32-4,0 0,-60 7,60-7,-52 13,-12 29</inkml:trace>
  <inkml:trace contextRef="#ctx0" brushRef="#br0" timeOffset="39738">21735 4340,'-13'13,"-3"17,16-30,0 0,-2 50,2-50,-1 52,11 9,17-3,15-25,14-16,16-6,15-17,-5-14,-15 18,-11 2,-20-5</inkml:trace>
  <inkml:trace contextRef="#ctx0" brushRef="#br0" timeOffset="40743">22661 4592,'3'1,"-6"1,3-2,0 0,0 0,-12 2,12-2,0 0,-32-2,32 2,-40-1,-8 4,48-3,-41-1,15-1,10 4</inkml:trace>
  <inkml:trace contextRef="#ctx0" brushRef="#br0" timeOffset="40968">22755 4700,'2'1,"-34"-1,32 0,0 0,-61-5,61 5,-78-9,18 18,22 3,25-8,12-2</inkml:trace>
  <inkml:trace contextRef="#ctx0" brushRef="#br0" timeOffset="41493">23086 4403,'-14'30,"3"-1,11-29,0 0,-21 55,21-55,-21 53,8-23,4 9,13-18,10-20,13-14,19-8,6 14,16 12,-8 12,-25-15</inkml:trace>
  <inkml:trace contextRef="#ctx0" brushRef="#br0" timeOffset="41751">23260 4411,'0'-13,"-5"12,5 1,0 0,-3 11,3-11,-3 73,15 12,15 4,-9-11,-5-1,-3-30,-6-3,-2-36</inkml:trace>
  <inkml:trace contextRef="#ctx0" brushRef="#br0" timeOffset="42107">23596 4314,'-4'7,"-5"29,9-36,0 0,-1 81,1-81,-4 100,-7-6,-2-3,6-10,0-16,8-29,-1-16,6-21</inkml:trace>
  <inkml:trace contextRef="#ctx0" brushRef="#br0" timeOffset="42469">23805 4468,'-2'8,"-6"32,8-40,0 0,-28 43,28-43,-39 67,-8-22,3 17,20-17,20-28,19-10,25 16,15-12,18 25,-3-17,2 17,-17-6</inkml:trace>
  <inkml:trace contextRef="#ctx0" brushRef="#br0" timeOffset="45195">19420 5750,'0'20,"-6"20,6-40,0 0,1 72,-1-72,-10 101,-3 41,-2 16,8-8,13-31,8-51,-2-46,-8-34</inkml:trace>
  <inkml:trace contextRef="#ctx0" brushRef="#br0" timeOffset="45980">19701 5863,'-11'10,"3"-2,8-8,0 0,0 0,3 2,-3-2,0 0,24-2,-24 2,47 0,18-9,-65 9,104-13,44 0,48 9,34 9,14 10,2-15,5 0,8 0,6 4,1-9,-1 7,-6 6,-1-2,3-9,-1-2,-11-1,-26-12,-18 14,-13 9,-2-7,-42 9,-35-10,-47-16,-34 15,-16 2,-10 2,-6 0,-9 5</inkml:trace>
  <inkml:trace contextRef="#ctx0" brushRef="#br0" timeOffset="46704">24843 5890,'10'39,"-4"14,-6-53,8 88,3 32,4-2,-16-12,-2-17,-4-34,-4-32,-18-8,-19-23,-23-1,-21 11,-37-1,-35 9,-39 15,-47-5,-38-14,-44-13,-30 10,-18 0,-14-3,-18-3,5 7,35-8,31 14,50-14,29 1,39 9,56-9,45 12,43-16,22 8,10-11</inkml:trace>
  <inkml:trace contextRef="#ctx0" brushRef="#br0" timeOffset="47830">20054 5306,'14'-7,"-13"2,-1 5,0 0,0 0,1-2,-1 2,0 0,1 12,-1-12,9 52,10 29,-9 23,-5-22,-4-28,4-38,-2-30</inkml:trace>
  <inkml:trace contextRef="#ctx0" brushRef="#br0" timeOffset="48259">20199 5309,'21'-21,"-9"9,-12 12,0 0,0 0,34-21,-34 21,0 0,46-9,-46 9,64 11,15 29,-6 32,-30 12,-35-9,-29-18,-26-11,-11-22,16-26,27-7,20-5,37 7,39 13,4 0,0 13,-8 3,-20-16</inkml:trace>
  <inkml:trace contextRef="#ctx0" brushRef="#br0" timeOffset="48601">21257 5381,'-5'-2,"4"18,1-16,0 0,0 0,8 32,-8-32,0 0,1 66,-1-66,-2 53,5-13,4 18,7-43,5-9</inkml:trace>
  <inkml:trace contextRef="#ctx0" brushRef="#br0" timeOffset="48783">21446 5558,'2'-5,"-49"-3,47 8,0 0,-71 2,71-2,-92 2,15-5,24 15,16 4</inkml:trace>
  <inkml:trace contextRef="#ctx0" brushRef="#br0" timeOffset="49448">21764 5326,'-26'-11,"20"6,6 5,0 0,0 0,11-7,-11 7,0 0,31-13,-31 13,48-2,19 15,-67-13,72 28,-17 12,-25 6,-52-2,-24-10,-8-12,16-18,26-5,17-2,26 0,26 15,4 0,-5 25,-31 17,-18-24,-33 15,-18-31,-28-6,-5 0,10-25,23 4</inkml:trace>
  <inkml:trace contextRef="#ctx0" brushRef="#br0" timeOffset="49930">22240 5327,'5'-37,"4"17,-9 20,0 0,0 0,40-14,-40 14,0 0,50 9,-50-9,55 28,17 29,-24 29,-38-8,-31-6,-21-41,0-7,20-24,22-4,31-20,45 3,33 20,12 1,6 24,-15 15</inkml:trace>
  <inkml:trace contextRef="#ctx0" brushRef="#br0" timeOffset="57220">19797 7622,'-6'-19,"-10"-4,16 23,0 0,0 0,0 0,-2-18,2 18,0 0,0 0,19-23,-19 23,0 0,22-16,-22 16,45-17,28 3,25 15,12 38,1 50,-17 55,-45 12,-62-21,-39-35,-49-33,-2-28,27-30,23-29,30-18,28-16,64 11,44 22,33 38,10 29,-4 10,-21-12,-73-40</inkml:trace>
  <inkml:trace contextRef="#ctx0" brushRef="#br0" timeOffset="59423">20328 7087,'1'0,"0"2,-1-2,0 0,0 0,3 12,-3-12,0 0,4 29,-4-29,2 31,0 28,-2-59,2 47,-10-21,9-19,8-6,19-11,15 7,-1 8,-1 6,-8-7,-6 2</inkml:trace>
  <inkml:trace contextRef="#ctx0" brushRef="#br0" timeOffset="59647">20538 7107,'2'-1,"2"24,-4-23,0 0,10 48,-10-48,11 72,-1 7,-1-11,-6-26,-5-11,-2-28</inkml:trace>
  <inkml:trace contextRef="#ctx0" brushRef="#br0" timeOffset="60009">20728 7157,'3'2,"-2"10,-1-12,0 0,0 0,4 38,-4-38,0 0,-1 38,1-38,-1 46,0-19,8-11,9-14,9-5,10-17,1 3,-1 10,2 3,-12 4</inkml:trace>
  <inkml:trace contextRef="#ctx0" brushRef="#br0" timeOffset="60192">20864 7149,'0'6,"-3"24,3-30,0 0,14 56,-14-56,19 75,3 13,3 14</inkml:trace>
  <inkml:trace contextRef="#ctx0" brushRef="#br0" timeOffset="61759">21544 7354,'0'57,"-3"25,12 31,5 3,-13 0,2-26,5-36,4-23,0-39,4-37,15-13,10-1,7 43,3 18,-5 45,-28-6,-32 8,-21-16,-24-16,-2-26,21 3,14-16</inkml:trace>
  <inkml:trace contextRef="#ctx0" brushRef="#br0" timeOffset="62154">21964 7867,'21'36,"-15"8,-6-44,0 0,7 39,-7-39,5 24,11-14,7-41,-7 6,-3-39,7 36,0 7,7 27,10 29,-8 13,-7 25,-10-5,-17-10,-22-22,4-30,1-20</inkml:trace>
  <inkml:trace contextRef="#ctx0" brushRef="#br0" timeOffset="62368">22247 7532,'20'27,"5"51,-25-78,14 95,-1 25,3-14,1-44</inkml:trace>
  <inkml:trace contextRef="#ctx0" brushRef="#br0" timeOffset="62904">22385 7891,'-28'-21,"-28"-2,56 23,-58-8,-1 13,20-2,25 10,29 5,42 11,10-25,17 3,8 6,-3-33,-17 10,-23-23,-47 10,-27-14,-19 24,-12 13,23 23,11 17,36-2,17-13,20-12,10-6,-4-6,-6-7,-16 14,-20 27,-28-14,-30 18</inkml:trace>
  <inkml:trace contextRef="#ctx0" brushRef="#br0" timeOffset="63283">22927 7802,'-7'6,"-11"16,18-22,0 0,0 0,0 0,0 0,0 0,-18 27,18-27,0 0,0 0,0 0,0 0,-21 39,21-39,0 0,0 0,0 0,-2 18,2-18,0 0,0 0,19 14,-19-14,0 0,34 6,-34-6,40 4,-10 2,-6 14,-13 12,-31 6,-6-4,-38 20</inkml:trace>
  <inkml:trace contextRef="#ctx0" brushRef="#br0" timeOffset="131951">5204 11446,'53'-28,"34"-1,42-11,45 2</inkml:trace>
  <inkml:trace contextRef="#ctx0" brushRef="#br0" timeOffset="132072">6924 11129,'239'-26,"-31"27</inkml:trace>
  <inkml:trace contextRef="#ctx0" brushRef="#br0" timeOffset="132717">8470 11258,'279'64,"3"21,-16 12,-23 16,-40 10,-39 17,-44 20,-26 23,-18-1,-45 1,-72-12,-65-3,-57-19,-58-11,-45-32,-61-11,-39-17,-14-14,-25-18,-8-17,-8-20,-17-13,7-19,15-29,27-24,14-30,30-26,27-27,58-40,98-24,102-22,136-22,150-17,168 18,129 32,107 62,26 81</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47:32.127"/>
    </inkml:context>
    <inkml:brush xml:id="br0">
      <inkml:brushProperty name="width" value="0.05292" units="cm"/>
      <inkml:brushProperty name="height" value="0.05292" units="cm"/>
      <inkml:brushProperty name="color" value="#FF0000"/>
    </inkml:brush>
  </inkml:definitions>
  <inkml:trace contextRef="#ctx0" brushRef="#br0">4834 11905,'44'-9,"-19"-21,-25 30,0 0,32-48,-32 48,12-78,-4-21,3-9,7 1,10 0,-4 17,-15 27,-6 16,-1 28,4 22,15 27,18 25,4 8,-4-2,-4-17,-18-30,-13-18,-17-38,-23-28,-24-5,4 37,-5 29,8 29,-3 19,17 0,0 3</inkml:trace>
  <inkml:trace contextRef="#ctx0" brushRef="#br0" timeOffset="742">4205 12322,'5'13,"-14"21,9-34,0 0,18 60,-18-60,6 51,4-8,-3-21,0-16,-4-26</inkml:trace>
  <inkml:trace contextRef="#ctx0" brushRef="#br0" timeOffset="910">4239 12229,'-2'-16,"-12"-6,14 22,0 0,0 0,-12-15,12 15,0 0,-2-6,2 6,7 0</inkml:trace>
  <inkml:trace contextRef="#ctx0" brushRef="#br0" timeOffset="1290">4393 12440,'6'17,"4"2,-4-1,-7-2,-1-4,0-4,1-8,4-13,3-30,8-10,27 10,4 21,-11 28,7 36,-10 11,-9 4,-7-9,-3-21</inkml:trace>
  <inkml:trace contextRef="#ctx0" brushRef="#br0" timeOffset="2025">5227 12634,'-1'-23,"-12"-16,13 39,0 0,-24-63,24 63,-36-79,-4-21,16 7,27 30,6 16,30 23,21 43,-7 39,-24 15,-39-16,-29-4,-24-20,11-13,32-13,27 1,38 11,37 7,11 9,-2 11,-18-3,-36-11,-28-15</inkml:trace>
  <inkml:trace contextRef="#ctx0" brushRef="#br0" timeOffset="2676">5586 12631,'-18'-32,"13"-4,5 36,0 0,-18-58,18 58,-10-83,10-13,2 24,0 27,3 25,0 16,11 14,17 24,5 14,6 20,-2 5,-18-11,-6-10,-20-31,-9-17,2-22,-8-26,18 19,2 18,-3 7,-14 2,-25-1,-18-4,12 7,7-2,13-3</inkml:trace>
  <inkml:trace contextRef="#ctx0" brushRef="#br0" timeOffset="3366">5991 12553,'4'-7,"-2"-2,-2 9,0 0,0 0,-5-19,5 19,0 0,-11-29,11 29,-21-49,10-11,9-9,2 18,12 35,18 32,9 37,-4 13,-14-10,-4-23,-14-30,-1-34,7-25,-2-12,20 1,7 22,10 46,9 38,0 32,-8 21,-15 0,4-11,-2-25,-5-26,13-31</inkml:trace>
  <inkml:trace contextRef="#ctx0" brushRef="#br0" timeOffset="4996">12389 5314,'-2'2,"-9"11,11-13,0 0,0 0,-10 25,10-25,0 0,-3 49,3-49,-2 56,4 3,8 2,-4-2,-8-4,-2-4,-6 2,-8 3,-13 4,-7 0,-21-9,-17-5,-24-6,-17-8,-10 2,-5-1,-16-3,-11-8,-18-8,-8-10,-11-5,12 0,0-7,14-4,0-9,7 0,21-1,23-3,30-2,18 3,5-7,0-3,23-7,21-9,15-24,17-31,26-12,11 15,17 11,5 11,-18 19</inkml:trace>
  <inkml:trace contextRef="#ctx0" brushRef="#br0" timeOffset="6947">9934 6169,'8'4,"-5"12,-3-16,0 0,0 0,0 0,7 28,-7-28,0 0,0 0,6 36,-6-36,0 0,2 47,-2-47,-9 60,-10 4,-20-1,-25-12,-32-14,-22-16,-29-5,-18-15,-20-9,-11-15,-16-10,-11-9,-2-5,-2-6,5-7,9-6,4 13,13 25,20 8,16 14,19 11,20 12,29 15,43 25,33 23,29 12,27 8,16 3,-1 2,-6 6,-11 3,17-5,3-11,-2 0,-5 3,-14-8,-8-7,-2-10,-3-13,-6-5,-13-18,1-13,-5-12,-1-10,0-4,-1 1,-1-1,0-1,2 0,0 0,0 0,1 3,-2 4,-3 1,-8 1,-1-1,-1 1,-5 2,-8-3,-13-5,-7-1,4 2,4-3,19 2,17-3,3 0,6-7,6-9,-1-11,-1-8,7-8,3 14,0 4,-5 15,-3 5,-5 13,-10 11,-30 16,-6 7,-3 5,3-1,21-3,31-6,35-2,35 6,29 6</inkml:trace>
  <inkml:trace contextRef="#ctx0" brushRef="#br0" timeOffset="19018">8969 11446,'41'-32,"-57"6,16 26,0 0,0 0,-14-18,14 18,0 0,0-1,0 1,-6 11</inkml:trace>
  <inkml:trace contextRef="#ctx0" brushRef="#br0" timeOffset="19214">8999 11792,'-14'-5,"9"-3,5 8,0 0,0 0,3-8,-3 8,0 0,2-5,-2 5,3 2</inkml:trace>
  <inkml:trace contextRef="#ctx0" brushRef="#br0" timeOffset="19364">9011 11933,'10'36,"-10"-8,-16-4,0-8</inkml:trace>
  <inkml:trace contextRef="#ctx0" brushRef="#br0" timeOffset="19546">9030 12215,'4'21,"-21"-1,17-20,0 0,0 0,-16 21,16-21,0 0,-18 27,18-27,-8 30,12 6</inkml:trace>
  <inkml:trace contextRef="#ctx0" brushRef="#br0" timeOffset="20607">9716 12005,'11'-47,"8"-15,-19 62,48-48,3 29,3 24,1 27,1 31,-31 22,-22 21,-24 0,-20-22,-14-15,3-24,12-22,18-15,14-12,18-12,22-6,14 12,29 25,7 15,-21-6,-21-16,-12-18</inkml:trace>
  <inkml:trace contextRef="#ctx0" brushRef="#br0" timeOffset="21178">10273 11627,'0'-21,"-19"2,19 19,0 0,0 0,-21-16,21 16,0 0,-39-10,39 10,-31 9,6 19,16 34,22 10,14-17,0-26,11-25,-6-31,-13-24,0 3,-15 7,1 25,6 22,1 33,-6 25,-10 9,7 9,15 3</inkml:trace>
  <inkml:trace contextRef="#ctx0" brushRef="#br0" timeOffset="34371">13189 11237,'23'-20,"-25"11,2 9,0 0,0 0,0-9,0 9,0 0,4-2,-4 2,3 3,6 10,-9-13,0 0,0 0,12 21,-12-21,0 0,7 34,-7-34</inkml:trace>
  <inkml:trace contextRef="#ctx0" brushRef="#br0" timeOffset="34519">13269 11766,'3'9,"-2"-10,-1 1</inkml:trace>
  <inkml:trace contextRef="#ctx0" brushRef="#br0" timeOffset="34684">13320 12054,'25'42,"-24"-12,-1-30,0 0,0 0,4 18,-4-18,0 0,5 11,-5-11</inkml:trace>
  <inkml:trace contextRef="#ctx0" brushRef="#br0" timeOffset="35241">17623 11452,'35'-36,"-42"26,7 10,0 0,0 0,0 0,-14-12,14 12,0 0,0 0,0-4,0 4,0 0,-2 10,2-10</inkml:trace>
  <inkml:trace contextRef="#ctx0" brushRef="#br0" timeOffset="35406">17542 11960,'-12'17,"-14"-23,26 6,0 0,-16-7,16 7</inkml:trace>
  <inkml:trace contextRef="#ctx0" brushRef="#br0" timeOffset="35569">17517 12194,'-11'-2,"3"-2,2 8</inkml:trace>
  <inkml:trace contextRef="#ctx0" brushRef="#br0" timeOffset="67209">19628 6406,'-71'-19,"-5"18,-30-8</inkml:trace>
  <inkml:trace contextRef="#ctx0" brushRef="#br0" timeOffset="67570">16758 6444,'-83'7,"-37"-3,-19-7</inkml:trace>
  <inkml:trace contextRef="#ctx0" brushRef="#br0" timeOffset="68067">13664 6333,'-10'-30,"-41"11,51 19,-82-9,-30 15,-29 11</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49:08.819"/>
    </inkml:context>
    <inkml:brush xml:id="br0">
      <inkml:brushProperty name="width" value="0.05292" units="cm"/>
      <inkml:brushProperty name="height" value="0.05292" units="cm"/>
      <inkml:brushProperty name="color" value="#FF0000"/>
    </inkml:brush>
  </inkml:definitions>
  <inkml:trace contextRef="#ctx0" brushRef="#br0">17568 9746,'12'-10,"-12"18,0-8,0 0,0 0,-1 41,1-41,0 0,0 86,0-86,-7 136,21 41,9 43,27 37,0 20,-9 15,-25-8,-7-12,-9-18,-1-41,-2-46,9-52,23-43</inkml:trace>
  <inkml:trace contextRef="#ctx0" brushRef="#br0" timeOffset="567">20703 9386,'-10'86,"-10"53,1 62,5 45,-8 23,-7 39,-6 23,2 20,7-3,-3-22,0-23,7-51,-5-50,-12-58</inkml:trace>
  <inkml:trace contextRef="#ctx0" brushRef="#br0" timeOffset="1378">20679 9988,'-21'-15,"-58"-4,79 19,-117-2,-22 4,-33 7,-33 9,-54-2,-44-4,-36-10,-18-1,-1 0,38 5,63 12,62 9,78 8</inkml:trace>
  <inkml:trace contextRef="#ctx0" brushRef="#br0" timeOffset="1892">20527 11429,'-14'2,"-36"14,50-16,-92 14,-76-1,-43-5,-55-3,-39 5,-36-7,-36 1,4-2,32 8,38 17</inkml:trace>
  <inkml:trace contextRef="#ctx0" brushRef="#br0" timeOffset="3410">12802 10726,'10'-20,"-4"8,-6 12,0 0,0 0,19-2,-19 2,0 0,21 23,-21-23,3 62,-19 29,5 10,26-3,34-9,69-3,76 1,44-10,35-13,23-17,14-19,5-20,-6-25,-12-16,-7-2,-1 8,-16 4,-30 12,-24 1,-29 12,-26 19,-38 11,-55-1,-39-1,-18-11,-5-8,0-10,0-9,-5-14,-17-11,-20-11,-22-7,-27-4,-13 3,5 12,13 11,31 21,36 14,38 22,54 23,30 16,-10 10,-51-2,-52-2,-46-12,-42-17,-15-12,10-2</inkml:trace>
  <inkml:trace contextRef="#ctx0" brushRef="#br0" timeOffset="5235">13927 11851,'42'-12,"-29"32,-13-20,0 0,5 60,-5-60,5 88,16 31,35 14,36 5,12-8,25-10,18-18,24-13,27-12,12-23,4-22,2-30,-6-21,-11-26,-18-22,-15-14,-3-4,0-6,-9 8,-23 5,-28 11,-18 10,-19 15,0 18,10 24,7 16,9 6,-23-6,-8-9,-25-8,-18-13,-14-2,-13 5,-8 13,-20 17,-5 12,9 5,9 6,4-7,0-8,12-18,10-8,12-11,18-18,9-13,5 2,1 19,-17 20,-26 1,-11-4,-31-15,-31-21,-24-12,-4-1,25 16,38 20</inkml:trace>
  <inkml:trace contextRef="#ctx0" brushRef="#br0" timeOffset="5870">17927 12523,'49'-2,"-4"-5,-45 7,61-9,19-5,14 0,20 2,25 6,33 2,35 0,21 14,23 2,-16 3,-21-2,-28 1,-38-12,-53-7</inkml:trace>
  <inkml:trace contextRef="#ctx0" brushRef="#br0" timeOffset="6626">20506 10720,'0'-8,"-16"-3,16 11,0 0,0 0,-20-6,20 6,0 0,-54-5,54 5,-79 0,-32-1,-19 7,-26 1,-18 9,-21-9,-17 4,0 1,-5 2,8 0,5 3,21-2,24-6,43 1,52-6</inkml:trace>
  <inkml:trace contextRef="#ctx0" brushRef="#br0" timeOffset="6951">20192 10923,'12'26,"59"51,-71-77</inkml:trace>
  <inkml:trace contextRef="#ctx0" brushRef="#br0" timeOffset="7143">20147 11474,'-40'4,"28"49,12-53,63 100,26 21</inkml:trace>
  <inkml:trace contextRef="#ctx0" brushRef="#br0" timeOffset="7279">20188 12003,'-171'-60,"-21"-22,-10-7</inkml:trace>
  <inkml:trace contextRef="#ctx0" brushRef="#br0" timeOffset="7444">18345 11128,'-91'-39,"9"28,37 17</inkml:trace>
  <inkml:trace contextRef="#ctx0" brushRef="#br0" timeOffset="35867">6902 8966,'-36'-13,"9"12,27 1,0 0,0 0,0 0,-10 17,10-17,0 0,0 0,14 26,-14-26,0 0,29 47,-29-47,58 74,9 12,6 3,0-22,10-23,22-17,13-18,27-21,17-8,25 1,29 22,10 6,25 12,11 4,23 9,-11-5,2-4,-2-9,-21-16,-10-15,-5-3,1 0,9 5,-16 17,-28 7,-47 2,-64-7,-48 0,-28 0,-16 12,-13 17,-13 6,-11 1,1-6,17-6,9-10,7-14,14-6,22-17,11-28,13-17,-8 2,-13 12,-13 8,-15 3,-42-12,-55-13,-38 9,-4 14,16 28</inkml:trace>
  <inkml:trace contextRef="#ctx0" brushRef="#br0" timeOffset="37183">8287 9999,'-8'-12,"2"16,6-4,0 0,0 0,4 32,-4-32,0 0,13 63,-13-63,14 87,-5-3,-1-13,-11-24,-4-30</inkml:trace>
  <inkml:trace contextRef="#ctx0" brushRef="#br0" timeOffset="37379">8239 9942,'13'-37,"-23"16,10 21,0 0,0 0,-10-21,10 21,0 0,1-9,-1 9,23 3</inkml:trace>
  <inkml:trace contextRef="#ctx0" brushRef="#br0" timeOffset="37771">8509 10238,'-2'42,"2"-4,0-38,0 0,0 0,10 33,-10-33,0 0,1 14,-1-14,3 0,1-20,-4 20,0 0,0 0,0 0,0 0,-2-45,2 45,0 0,0 0,0 0,15-50,-15 50,0 0,0 0,22-59,-22 59,0 0,44-32,-44 32,46-2,1 22,0 32,-14 18,-12-1,-11-13,-6-15,2-22</inkml:trace>
  <inkml:trace contextRef="#ctx0" brushRef="#br0" timeOffset="38767">8852 10543,'-27'3,"-12"-6,39 3,0 0,-43-7,43 7,-42-14,-5-6,2-12,12-10,13-11,13-2,3 4,12 24</inkml:trace>
  <inkml:trace contextRef="#ctx0" brushRef="#br0" timeOffset="39184">8704 9745,'6'48,"11"48,5 33,0 19,16-9,1-36,0-18,-15-29,-21-22,-16-23</inkml:trace>
  <inkml:trace contextRef="#ctx0" brushRef="#br0" timeOffset="39579">8923 10442,'20'-7,"13"-5,-33 12,0 0,46-20,-46 20,60-34,-6-13,-20-4,-28 25,-26 11,-20 13,-8 30,1 16,28 13,31-7,37-5,4-16,8-16,-10-23,-14-26</inkml:trace>
  <inkml:trace contextRef="#ctx0" brushRef="#br0" timeOffset="39901">9311 10332,'27'50,"-4"-1,-23-49,17 40,-3-16,-5-21,5-24,-8-27,13-9,4-4,-2 33,9 33,11 41,-11 22,-1 0,-16-19,-4-40</inkml:trace>
  <inkml:trace contextRef="#ctx0" brushRef="#br0" timeOffset="40126">9747 9857,'38'44,"17"43,-4 28,-11 13,-10-9,-6-26</inkml:trace>
  <inkml:trace contextRef="#ctx0" brushRef="#br0" timeOffset="40322">9955 10285,'-15'-17,"-20"8,35 9,0 0,0 0,-22 5,22-5,0 0,-36 11,36-11,-39 16,21-2,11-3</inkml:trace>
  <inkml:trace contextRef="#ctx0" brushRef="#br0" timeOffset="40535">10116 10164,'27'34,"-11"27,-16-61,12 64,-9-5,14-16,-9-28,-6-32</inkml:trace>
  <inkml:trace contextRef="#ctx0" brushRef="#br0" timeOffset="40655">10118 10039,'-7'-46,"5"15,2 31,0 0,20-24,-20 24</inkml:trace>
  <inkml:trace contextRef="#ctx0" brushRef="#br0" timeOffset="40872">10301 9765,'5'0,"-5"33,11 37,0 45,22 28,-13-22,3-27,5-26</inkml:trace>
  <inkml:trace contextRef="#ctx0" brushRef="#br0" timeOffset="41062">10459 10228,'-56'-9,"-6"7,62 2,-68 4,4 11,28 7,27 1</inkml:trace>
  <inkml:trace contextRef="#ctx0" brushRef="#br0" timeOffset="41501">10670 10222,'13'-1,"-17"31,4-30,0 0,11 50,-11-50,14 62,5-13,5-15,15-16,-10-26,6-27,-8-12,-7 7,-7 16,1 16,9 36,12 51,8 48,-12 22,-21-11,-29-19,-37-32,-30-30</inkml:trace>
  <inkml:trace contextRef="#ctx0" brushRef="#br0" timeOffset="43573">5540 9742,'10'6,"6"33,-16-39,0 0,12 56,-12-56,4 75,1 7,-4-4</inkml:trace>
  <inkml:trace contextRef="#ctx0" brushRef="#br0" timeOffset="43782">5583 10305,'3'28,"17"23,-20-51,29 55,1 1,-2-4</inkml:trace>
  <inkml:trace contextRef="#ctx0" brushRef="#br0" timeOffset="43935">5797 10781,'27'29,"16"8,-43-37,55 28,-2-9</inkml:trace>
  <inkml:trace contextRef="#ctx0" brushRef="#br0" timeOffset="44117">6315 10969,'119'29,"8"12,-9-5,2 3,-2-5,9-4,3-7</inkml:trace>
  <inkml:trace contextRef="#ctx0" brushRef="#br0" timeOffset="44896">8021 11348,'197'27,"12"-5,3-2,-2-6,-13-10,-5-6,5 1,0-2,0-3,8 0,-12-13,5-6,7-2,4 5,2 1,-6-3,-15-16,-28-20,-10-14,-23-11,-10 10,-15-4,-16-7,-11-3,-7 0,-6-2,-9-9,-23-6,-19 13,-6 17,-8 16,-12 11,-24 2,-12-2,9 2,11 3,9 6,19 4,12 22,11 20,18 17,-2 6,-8 4,5-2,-7-4,-4-11</inkml:trace>
  <inkml:trace contextRef="#ctx0" brushRef="#br0" timeOffset="45260">12590 9956,'17'29,"-1"14,-16-43,0 0,13 50,-13-50,12 56,-1-7,-5-11,-6-25,-10-18,-21-37,3-22,-1-5,8 21,1 25,-8 13,-18 13,-23 9,-17 5,-12 0,2 11</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50:24.929"/>
    </inkml:context>
    <inkml:brush xml:id="br0">
      <inkml:brushProperty name="width" value="0.05292" units="cm"/>
      <inkml:brushProperty name="height" value="0.05292" units="cm"/>
      <inkml:brushProperty name="color" value="#FF0000"/>
    </inkml:brush>
  </inkml:definitions>
  <inkml:trace contextRef="#ctx0" brushRef="#br0">12059 10317,'31'-48,"10"-13,-41 61,76-75,40-6,44 18,40 29,-14 18,-27 38,-28 47,-32 40,-27 22,-48 18,-66-6,-62-6,-20-4,29 13,30 7,29 6,12-9,20-14,22-9</inkml:trace>
  <inkml:trace contextRef="#ctx0" brushRef="#br0" timeOffset="193">13293 12402,'24'-3,"-41"-10,17 13,0 0,-55-38,55 38,-82-48</inkml:trace>
  <inkml:trace contextRef="#ctx0" brushRef="#br0" timeOffset="3078">5963 10495,'-1'-7,"1"7,0 0,0 0,0 0,13 31,-13-31,0 0,29 67,-29-67,19 104,18 36,-3-1,-12-28,-13-25,-6-31,17-26</inkml:trace>
  <inkml:trace contextRef="#ctx0" brushRef="#br0" timeOffset="3618">6994 10351,'-22'20,"14"42,8-62,19 112,8 20,-6-16,-6-30,0-43,-6-35,8-33,2-32,12-7,2 28,8 40,2 46,-17 27,-7 8,-11-13,0-20,5-37</inkml:trace>
  <inkml:trace contextRef="#ctx0" brushRef="#br0" timeOffset="4046">7579 10765,'-3'-4,"-24"9,27-5,0 0,0 0,-32 27,32-27,0 0,-34 49,34-49,-9 69,12-6,17-24,14-19,7-34,-8-36,-9-15,-18-1,3 36,-4 26,3 23,12 38,1 6,4-4,-11-16,4-25,-5-27</inkml:trace>
  <inkml:trace contextRef="#ctx0" brushRef="#br0" timeOffset="4334">7801 10879,'39'42,"8"9,-47-51,52 44,-2-16,2-18,-17-27,0-28,-2-20,-1 3,-18 16,4 20,-18 14,-11 7</inkml:trace>
  <inkml:trace contextRef="#ctx0" brushRef="#br0" timeOffset="4729">8212 10826,'60'3,"5"0,-65-3,81-7,8-12,-12-20,-15-16,-49 14,-33 19,-41 12,-30 22,3 28,36 22,41-1,65 2,54-13,19-19,15-12,-22-17,-28-2</inkml:trace>
  <inkml:trace contextRef="#ctx0" brushRef="#br0" timeOffset="5612">9577 10780,'37'46,"-7"24,-30-70,27 72,-8-8,-5-21,-8-31,-3-21,-9-41,14-18,12-16,16 14,8 41,10 33,10 38,-14 29,-13 13,-15-10,-10-17,0-22</inkml:trace>
  <inkml:trace contextRef="#ctx0" brushRef="#br0" timeOffset="5988">10397 10850,'-22'-8,"-26"17,48-9,0 0,-41 40,41-40,-37 62,45 3,39-16,30-28,15-40,-15-25,-46-21,-45 5,-68 15,-26 22,-31 23</inkml:trace>
  <inkml:trace contextRef="#ctx0" brushRef="#br0" timeOffset="6536">8253 11878,'17'18,"-12"59,-5-77,19 93,-2 5,1-9,5-19,4-37</inkml:trace>
  <inkml:trace contextRef="#ctx0" brushRef="#br0" timeOffset="6702">8171 11806,'-13'-44,"-13"21,26 23,0 0,0 0,4-13,-4 13,0 0,42-5,-42 5</inkml:trace>
  <inkml:trace contextRef="#ctx0" brushRef="#br0" timeOffset="7188">8882 11842,'-66'20,"-29"14,5 36,33 21,44 2,49-22,41-30,9-37,-13-43,-34-47,-30-43,-38-53,-53 21,9 49,32 57,39 48,17 39,27 67,16 59,10 21,-16-30,6-35,-12-37,-1-33</inkml:trace>
  <inkml:trace contextRef="#ctx0" brushRef="#br0" timeOffset="7698">9215 12117,'34'-18,"-15"5,-19 13,0 0,36-28,-36 28,46-40,2-20,-26-9,-27 29,-30 17,-34 19,0 37,24 31,26 19,33 4,42-18,23-22,9-18,2-19,-19-18</inkml:trace>
  <inkml:trace contextRef="#ctx0" brushRef="#br0" timeOffset="8399">10139 11807,'-53'-4,"-5"24,58-20,-43 48,19 27,9 10,28-6,31-24,12-29,1-34,-7-27,-18-21,-3-20,-29 0,-21 25,8 33,6 26,11 42,40 41,25 16,23-5,17-10,10-13</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6T17:54:30.131"/>
    </inkml:context>
    <inkml:brush xml:id="br0">
      <inkml:brushProperty name="width" value="0.05292" units="cm"/>
      <inkml:brushProperty name="height" value="0.05292" units="cm"/>
      <inkml:brushProperty name="color" value="#FF0000"/>
    </inkml:brush>
  </inkml:definitions>
  <inkml:trace contextRef="#ctx0" brushRef="#br0">3346 4410,'44'-102,"-17"-3,-4-21,-4-2,0-21,8 5,35 11,35 9,32 15,59 30,46 21,18 15,4 4,3-6,12 5,25 11,21 0,-6 3</inkml:trace>
  <inkml:trace contextRef="#ctx0" brushRef="#br0" timeOffset="198">7672 2886,'463'27,"6"-19,-19-9,11-5,26 12,-2 14,26-8,-57 3,21 10</inkml:trace>
  <inkml:trace contextRef="#ctx0" brushRef="#br0" timeOffset="1041">13412 3172,'484'64,"-20"-18,-17-12,-10-6,-3-5,-15-8,-18-4,-5-6,-10-2,-9 8,-10 9,1 7,-19 4,-14-7,-28-6,-18-3,-3-9,-22 0,-14-7,-8-9,-15 14,-13 2,-25 13,-28-7,-29 0,-29 14,-30 11,-45-19,-26 25,-13-9,2 19,7-20,-9-1,9-23,-2-8,1-11,8-36,8-23,4 10,-2 20,-1 19,-11 17,-9 14,-17 22,-10 30,-16-13,-2-30,-15-3,-7-33,1-13,-24-27,-10-22</inkml:trace>
  <inkml:trace contextRef="#ctx0" brushRef="#br0" timeOffset="2417">12276 2844,'15'16,"-8"37,-7-53,-5 83,4 26,5-10,4-27,2-22,-7-28,-9-26</inkml:trace>
  <inkml:trace contextRef="#ctx0" brushRef="#br0" timeOffset="2686">12447 2937,'21'4,"-21"-4,0 0,0 0,0 0,-22 0,22 0,0 0,-49-11,49 11,-66-8,12 2,12 4,18 2,2 1</inkml:trace>
  <inkml:trace contextRef="#ctx0" brushRef="#br0" timeOffset="3117">12532 2928,'0'15,"-4"28,4-43,0 0,0 71,0-71,1 73,5-7,0-18,6-19,1-15,5-16,16-14,5-12,0-3,6 10,-11 11</inkml:trace>
  <inkml:trace contextRef="#ctx0" brushRef="#br0" timeOffset="4074">12931 3276,'2'-4,"-7"-12,5 16,0 0,0 0,0 0,-1-22,1 22,0 0,0 0,-10-28,10 28,0 0,-6-43,6 43,-8-54,14-4,-9 0,10 9,0 7,3 7,0 10,3 12,0 10,0 7,-5 10,-2 6,-5 11,-8 1,-1 0,1 0,-3-15,5-11,-1-4,1-4,3-6,8 1,27 1,26 23,13 26,-11 18,-33-3,-31-2,-32-22,-32-20,-25-15,11 7,15 14</inkml:trace>
  <inkml:trace contextRef="#ctx0" brushRef="#br0" timeOffset="15308">3884 7945,'117'-9,"18"7,5-20,9 24</inkml:trace>
  <inkml:trace contextRef="#ctx0" brushRef="#br0" timeOffset="15516">6356 7943,'156'-15,"-28"11,21 14,27 8</inkml:trace>
  <inkml:trace contextRef="#ctx0" brushRef="#br0" timeOffset="15650">7983 7956,'189'-20,"-16"18,-5 6</inkml:trace>
  <inkml:trace contextRef="#ctx0" brushRef="#br0" timeOffset="15814">9813 7947,'259'-9,"-36"7,-10 4,2-2</inkml:trace>
  <inkml:trace contextRef="#ctx0" brushRef="#br0" timeOffset="15978">12300 8013,'226'-4,"7"7,17 18,-5 2</inkml:trace>
  <inkml:trace contextRef="#ctx0" brushRef="#br0" timeOffset="16141">15108 8076,'241'-6,"-32"0,-15 6</inkml:trace>
  <inkml:trace contextRef="#ctx0" brushRef="#br0" timeOffset="16356">17135 8090,'197'-5,"-30"5,-5-3,-7-7,1 1,9 9,4 17</inkml:trace>
  <inkml:trace contextRef="#ctx0" brushRef="#br0" timeOffset="18185">16488 9641,'19'-54,"-18"-6,-1 60,23-53,32 12,34 25,61 40,28 25,-3 1,0-11,-5-11,10-13,-3-11,-8-13,-8-13,-5-3,10-2,39 27,12 14,-3-1,-29-26,-14-22,10-22,-9 19,-2 21</inkml:trace>
  <inkml:trace contextRef="#ctx0" brushRef="#br0" timeOffset="87888">3332 4894,'16'-13,"6"-4,-22 17,0 0,50-22,-50 22,83-22,32-1</inkml:trace>
  <inkml:trace contextRef="#ctx0" brushRef="#br0" timeOffset="88025">4336 4739,'231'-6,"17"-19,8 10,18 10,-4 3</inkml:trace>
  <inkml:trace contextRef="#ctx0" brushRef="#br0" timeOffset="88180">6923 4801,'86'50,"-31"33,-29 48,3 38</inkml:trace>
  <inkml:trace contextRef="#ctx0" brushRef="#br0" timeOffset="90868">7258 6039,'53'202,"1"9,-29 22,-13 5,-1-32,-6-55,3-59,-2-59,-2-28,23-13,39-26,29-14,42-6,41 13,15-1,-7-7,-25-13,-53-19,-47-22,-46-23,-26 0,-20 11,-30 3,-18 0,12 9,37 37,19 42,42 15,52 24,55 15,44-1,35-7,25 0,-6-7,5 0,27 11,5 8,-4-1,-11-6,-25-9,-25-12,-37-7,-52 6,-50 8,-45 4,-11 10,-3-8,-17-4,-2 4,2 16,14 49,28 49,19 25,-6-17,-15-54,-10-52,0-37,19-41,6-40,2 17,5-6,-2-17,-4-29,-7-30,17-24,-5-5,-24-11,-46-12,-53-20,-29 17,5 27,25 27,27 26,23 20,36 23,41 18,65 25,63 37,42 17,8 1,-5-15,3-7,-1-13,-3-7,1 3,-2 1,-2 6,-12 0,-9 4,-9 8,-16 12,-31 11,-40 2,-30 6,-37 7,-26 35,-18 45,-11 23,17 18,13-3,7-6,-3 3,-23 27,-22 36,-20 12,8-29,16-60,22-48,26-46,24-24,24-14,29-2,3 1,8-11,1-21,13-13,25-10,-17 0,-40-17,-45-42,-45-61,-56-61,-30-30,1 11,2 25,12 21,18 16,34 23,41 21,36 32,26 33,38 18,18 22,21 9,20 26,42 28,17 24,9-3,-12-9,15 2,-18-11,-29-11,-39-11,-15-13,-25 7,-30-10,-29 14,-40-3,-27 16,-13 43,0 23,6 16,9 8,8 3,-7 31,-22 42,-25 28,-9 15,14-26,52-52,49-33,40-20,-8 5,-7-1,-7-13,4-14,8-6,18-22,21-16,9-4,3-32,0-1</inkml:trace>
  <inkml:trace contextRef="#ctx0" brushRef="#br0" timeOffset="107496">5481 4867,'-5'22,"6"28,-1-50,20 77,10 32,-8 13,-11-38,-15-39,-1-32,-8-18</inkml:trace>
  <inkml:trace contextRef="#ctx0" brushRef="#br0" timeOffset="108411">5616 4920,'1'-8,"3"1,-4 7,0 0,0 0,18-11,-18 11,0 0,31-6,-31 6,38-5,11 4,23-14,10 11,7-6,-21 6,-18-3,-15 8,-11-5,0-1,-15 4,-8 3,-1 6,-3 10,10 10,2 22,13 5,10 16,6-22,-14-6,-17-19,-16-11,-28-3,-10 1,-13 4,-20 10,-23 6,-11-4,2-16,8-17,15-6,23-10,34 7</inkml:trace>
  <inkml:trace contextRef="#ctx0" brushRef="#br0" timeOffset="114946">10046 6214,'0'-1,"-4"10,4-9,0 0,0 0,-2 37,2-37,0 0,1 72,-1-72,8 86,-8 3,3-20,-3-27,3-18,0-23,7-20,2-14,5-1,-3 14,14 11</inkml:trace>
  <inkml:trace contextRef="#ctx0" brushRef="#br0" timeOffset="115506">10090 6341,'3'0,"8"-5,-11 5,0 0,0 0,27-10,-27 10,0 0,48-8,-48 8,71-7,14 3,-8 9,-5 3,-1 3,-13 4,-13 6,-23 5,-17 9,-7 22,3 11,-3-4,-18-9,-16-16,-33-22,-36-22,-43-15,22 1,36 11,32 0</inkml:trace>
  <inkml:trace contextRef="#ctx0" brushRef="#br0" timeOffset="117197">10245 6558,'15'-15,"-4"-1,-11 16,0 0,0 0,22-16,-22 16,0 0,38-15,-38 15,66-14,37-9,27 8,20 13,18 24,-19 22,-30 25,-35 17,-15 17,-4 9,-7 8,-12 2,-8 8,3 8,18 6,28-11,29-20,33-19,22-21,16-12,20-10,14-11,28-21,20-11,19-6,20-8,8-8,12-3,5 2,13-3,14 5,0-2,41 3,-28 0,3-4,-25 10,-5 2,-3 4,-12 3,-5 1,-7 11,0 7,-19-7,-22 0,-21-17,-12 1,-27 5,-16 4,-33-12,-49-3,-40-10,-43 14,-24 1,-14 5,-5 9,-8 1,-20 24,-16-15,-16 11,2-1,17-12,1 14,22-16,5-4,13-8,17-11,29-7,26-11,4 9,-1 5,-12 2,-26-1,-8-28,-27-19,-11-18,-16-6,-29-12,-35 3,-8 11,-2 30,7 18</inkml:trace>
  <inkml:trace contextRef="#ctx0" brushRef="#br0" timeOffset="121455">12110 3688,'-3'0,"-13"-14,16 14,0 0,0 0,-21-47,21 47,0 0,6-56,-6 56,59-56,26 14,5-2,-10 3,-11 5,41 11,62 56,80 50,-18-1,-42-32,-28-34,5-27,8-15,1-3,22 21,12 20,-4 2,-7-14,5-13,11-9,14 15,13 28,-5 9,-26-15,-17-16,-4-25,5-24,3-12,12 13,11 29,13 37,-5 26,-17-3,-21-9,-17-5,8 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3/11/14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7D47FB-B1D0-9B48-BEA7-7CBD149DE933}" type="datetime3">
              <a:rPr lang="en-US" smtClean="0"/>
              <a:t>11 March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146B7C-9D4C-9C4B-BE66-AF32D473117E}" type="datetime3">
              <a:rPr lang="en-US" smtClean="0"/>
              <a:t>11 March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52168E-CB8E-784F-820D-DE0E26E50C66}" type="datetime3">
              <a:rPr lang="en-US" smtClean="0"/>
              <a:t>11 March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387507-218F-3B4A-A55C-C54402B65D08}" type="datetime3">
              <a:rPr lang="en-US" smtClean="0"/>
              <a:t>11 March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79D9D4-0F0D-CD4A-9421-014DEF4EAD18}" type="datetime3">
              <a:rPr lang="en-US" smtClean="0"/>
              <a:t>11 March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F97765-B8D0-3945-8EA6-19ADCE1D617E}" type="datetime3">
              <a:rPr lang="en-US" smtClean="0"/>
              <a:t>11 March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7B71CD-0446-A44E-B526-DEDE85FED352}" type="datetime3">
              <a:rPr lang="en-US" smtClean="0"/>
              <a:t>11 March 2014</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38DEA2-448B-7B4F-AC49-692B6D4591EB}" type="datetime3">
              <a:rPr lang="en-US" smtClean="0"/>
              <a:t>11 March 2014</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44E06-94D9-074B-8DC5-97D254236022}" type="datetime3">
              <a:rPr lang="en-US" smtClean="0"/>
              <a:t>11 March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4282C-75BA-1A44-A68C-124D45416067}" type="datetime3">
              <a:rPr lang="en-US" smtClean="0"/>
              <a:t>11 March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73690-7C86-5947-A585-BD2975B7884C}" type="datetime3">
              <a:rPr lang="en-US" smtClean="0"/>
              <a:t>11 March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6CED88F-CE74-6547-9921-D4BD0CFDE727}" type="datetime3">
              <a:rPr lang="en-US" smtClean="0"/>
              <a:t>11 March 2014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7.xml"/><Relationship Id="rId3"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8.xml"/><Relationship Id="rId3"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9.xml"/><Relationship Id="rId3"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customXml" Target="../ink/ink11.xml"/><Relationship Id="rId5" Type="http://schemas.openxmlformats.org/officeDocument/2006/relationships/image" Target="../media/image17.em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customXml" Target="../ink/ink12.xml"/><Relationship Id="rId5" Type="http://schemas.openxmlformats.org/officeDocument/2006/relationships/image" Target="../media/image21.emf"/><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customXml" Target="../ink/ink13.xml"/><Relationship Id="rId5"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hyperlink" Target="http://www.arm.com/files/downloads/ARMv8_Architecture.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14.xml"/><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customXml" Target="../ink/ink15.xml"/><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6.xml"/><Relationship Id="rId3" Type="http://schemas.openxmlformats.org/officeDocument/2006/relationships/image" Target="../media/image2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7.xml"/><Relationship Id="rId3" Type="http://schemas.openxmlformats.org/officeDocument/2006/relationships/image" Target="../media/image2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18.xml"/><Relationship Id="rId3" Type="http://schemas.openxmlformats.org/officeDocument/2006/relationships/image" Target="../media/image2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19.xml"/><Relationship Id="rId3"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4" Type="http://schemas.openxmlformats.org/officeDocument/2006/relationships/image" Target="../media/image32.emf"/><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xml"/><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1.xml"/><Relationship Id="rId3" Type="http://schemas.openxmlformats.org/officeDocument/2006/relationships/image" Target="../media/image3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2.xml"/><Relationship Id="rId3" Type="http://schemas.openxmlformats.org/officeDocument/2006/relationships/image" Target="../media/image3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3.xml"/><Relationship Id="rId3" Type="http://schemas.openxmlformats.org/officeDocument/2006/relationships/image" Target="../media/image3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24.xml"/><Relationship Id="rId3" Type="http://schemas.openxmlformats.org/officeDocument/2006/relationships/image" Target="../media/image3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25.xml"/><Relationship Id="rId3" Type="http://schemas.openxmlformats.org/officeDocument/2006/relationships/image" Target="../media/image3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6.xml"/><Relationship Id="rId3" Type="http://schemas.openxmlformats.org/officeDocument/2006/relationships/image" Target="../media/image4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2.xml"/><Relationship Id="rId3"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7.xml"/><Relationship Id="rId3" Type="http://schemas.openxmlformats.org/officeDocument/2006/relationships/image" Target="../media/image41.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ustomXml" Target="../ink/ink3.xml"/><Relationship Id="rId5" Type="http://schemas.openxmlformats.org/officeDocument/2006/relationships/image" Target="../media/image6.emf"/><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4.xml"/><Relationship Id="rId3"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5.xml"/><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6.xml"/><Relationship Id="rId3"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567.JPG"/>
          <p:cNvPicPr>
            <a:picLocks noChangeAspect="1"/>
          </p:cNvPicPr>
          <p:nvPr/>
        </p:nvPicPr>
        <p:blipFill rotWithShape="1">
          <a:blip r:embed="rId2">
            <a:extLst>
              <a:ext uri="{28A0092B-C50C-407E-A947-70E740481C1C}">
                <a14:useLocalDpi xmlns:a14="http://schemas.microsoft.com/office/drawing/2010/main" val="0"/>
              </a:ext>
            </a:extLst>
          </a:blip>
          <a:srcRect t="9845" r="6128" b="10950"/>
          <a:stretch/>
        </p:blipFill>
        <p:spPr>
          <a:xfrm>
            <a:off x="0" y="-1"/>
            <a:ext cx="9144000" cy="5143501"/>
          </a:xfrm>
          <a:prstGeom prst="rect">
            <a:avLst/>
          </a:prstGeom>
        </p:spPr>
      </p:pic>
      <p:sp>
        <p:nvSpPr>
          <p:cNvPr id="3" name="Subtitle 2"/>
          <p:cNvSpPr>
            <a:spLocks noGrp="1"/>
          </p:cNvSpPr>
          <p:nvPr>
            <p:ph type="subTitle" idx="1"/>
          </p:nvPr>
        </p:nvSpPr>
        <p:spPr>
          <a:xfrm>
            <a:off x="166988" y="3634983"/>
            <a:ext cx="3794500" cy="1314450"/>
          </a:xfrm>
        </p:spPr>
        <p:txBody>
          <a:bodyPr/>
          <a:lstStyle/>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University of Virginia</a:t>
            </a:r>
          </a:p>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279842" y="2718949"/>
            <a:ext cx="3653038" cy="1268287"/>
          </a:xfrm>
        </p:spPr>
        <p:txBody>
          <a:bodyPr>
            <a:noAutofit/>
          </a:bodyPr>
          <a:lstStyle/>
          <a:p>
            <a:pPr algn="l"/>
            <a:r>
              <a:rPr lang="en-US" sz="3600" b="1" dirty="0" smtClean="0">
                <a:ln w="10541" cmpd="sng">
                  <a:solidFill>
                    <a:srgbClr val="7D7D7D">
                      <a:tint val="100000"/>
                      <a:shade val="100000"/>
                      <a:satMod val="110000"/>
                    </a:srgbClr>
                  </a:solidFill>
                  <a:prstDash val="solid"/>
                </a:ln>
                <a:solidFill>
                  <a:srgbClr val="FCD5B5"/>
                </a:solidFill>
              </a:rPr>
              <a:t>Class 7</a:t>
            </a:r>
            <a:endParaRPr lang="en-US" sz="3600" b="1" dirty="0">
              <a:ln w="10541" cmpd="sng">
                <a:solidFill>
                  <a:srgbClr val="7D7D7D">
                    <a:tint val="100000"/>
                    <a:shade val="100000"/>
                    <a:satMod val="110000"/>
                  </a:srgbClr>
                </a:solidFill>
                <a:prstDash val="solid"/>
              </a:ln>
              <a:solidFill>
                <a:srgbClr val="FCD5B5"/>
              </a:solidFill>
            </a:endParaRPr>
          </a:p>
        </p:txBody>
      </p:sp>
      <p:sp>
        <p:nvSpPr>
          <p:cNvPr id="15" name="Rectangle 14"/>
          <p:cNvSpPr/>
          <p:nvPr/>
        </p:nvSpPr>
        <p:spPr>
          <a:xfrm>
            <a:off x="3782535" y="409756"/>
            <a:ext cx="5039992" cy="1938992"/>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4000" b="1" dirty="0" smtClean="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rPr>
              <a:t>Segmentation Faults, Page Faults, Processes, Threads, and Tasks</a:t>
            </a:r>
            <a:endParaRPr lang="en-US" sz="4000" b="1" dirty="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3478429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we still need segmentation?</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9</a:t>
            </a:fld>
            <a:endParaRPr lang="en-US"/>
          </a:p>
        </p:txBody>
      </p:sp>
      <p:grpSp>
        <p:nvGrpSpPr>
          <p:cNvPr id="4" name="Group 3"/>
          <p:cNvGrpSpPr/>
          <p:nvPr/>
        </p:nvGrpSpPr>
        <p:grpSpPr>
          <a:xfrm>
            <a:off x="1728789" y="1259870"/>
            <a:ext cx="5750579" cy="2136011"/>
            <a:chOff x="268008" y="1797951"/>
            <a:chExt cx="8715778" cy="3179356"/>
          </a:xfrm>
        </p:grpSpPr>
        <p:sp>
          <p:nvSpPr>
            <p:cNvPr id="5" name="Rectangle 4"/>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6" name="Right Arrow 5"/>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7" name="Rounded Rectangle 6"/>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8" name="Rectangle 7"/>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9" name="Rounded Rectangle 8"/>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0" name="Right Arrow 9"/>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 name="Right Arrow 10"/>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 name="Rectangle 11"/>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3" name="Rounded Rectangle 12"/>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mc:AlternateContent xmlns:mc="http://schemas.openxmlformats.org/markup-compatibility/2006" xmlns:p14="http://schemas.microsoft.com/office/powerpoint/2010/main">
        <mc:Choice Requires="p14">
          <p:contentPart p14:bwMode="auto" r:id="rId2">
            <p14:nvContentPartPr>
              <p14:cNvPr id="14" name="Ink 13"/>
              <p14:cNvContentPartPr/>
              <p14:nvPr/>
            </p14:nvContentPartPr>
            <p14:xfrm>
              <a:off x="1994400" y="3222720"/>
              <a:ext cx="5459040" cy="1458720"/>
            </p14:xfrm>
          </p:contentPart>
        </mc:Choice>
        <mc:Fallback xmlns="">
          <p:pic>
            <p:nvPicPr>
              <p:cNvPr id="14" name="Ink 13"/>
              <p:cNvPicPr/>
              <p:nvPr/>
            </p:nvPicPr>
            <p:blipFill>
              <a:blip r:embed="rId3"/>
              <a:stretch>
                <a:fillRect/>
              </a:stretch>
            </p:blipFill>
            <p:spPr>
              <a:xfrm>
                <a:off x="1985040" y="3213360"/>
                <a:ext cx="5477760" cy="1477440"/>
              </a:xfrm>
              <a:prstGeom prst="rect">
                <a:avLst/>
              </a:prstGeom>
            </p:spPr>
          </p:pic>
        </mc:Fallback>
      </mc:AlternateContent>
    </p:spTree>
    <p:extLst>
      <p:ext uri="{BB962C8B-B14F-4D97-AF65-F5344CB8AC3E}">
        <p14:creationId xmlns:p14="http://schemas.microsoft.com/office/powerpoint/2010/main" val="9200297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7699865" y="246775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60" name="Rectangle 59"/>
          <p:cNvSpPr/>
          <p:nvPr/>
        </p:nvSpPr>
        <p:spPr>
          <a:xfrm>
            <a:off x="4383385"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61" name="Rectangle 60"/>
          <p:cNvSpPr/>
          <p:nvPr/>
        </p:nvSpPr>
        <p:spPr>
          <a:xfrm>
            <a:off x="5884613" y="2584784"/>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58" name="Rectangle 57"/>
          <p:cNvSpPr/>
          <p:nvPr/>
        </p:nvSpPr>
        <p:spPr>
          <a:xfrm>
            <a:off x="2912096"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7" name="Rectangle 36"/>
          <p:cNvSpPr/>
          <p:nvPr/>
        </p:nvSpPr>
        <p:spPr>
          <a:xfrm>
            <a:off x="1321103" y="2581274"/>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 name="Slide Number Placeholder 2"/>
          <p:cNvSpPr>
            <a:spLocks noGrp="1"/>
          </p:cNvSpPr>
          <p:nvPr>
            <p:ph type="sldNum" sz="quarter" idx="12"/>
          </p:nvPr>
        </p:nvSpPr>
        <p:spPr/>
        <p:txBody>
          <a:bodyPr/>
          <a:lstStyle/>
          <a:p>
            <a:fld id="{6507B5A5-F0C2-644D-AEA7-E773B6B78F38}" type="slidenum">
              <a:rPr lang="en-US" smtClean="0"/>
              <a:t>10</a:t>
            </a:fld>
            <a:endParaRPr lang="en-US"/>
          </a:p>
        </p:txBody>
      </p:sp>
      <p:sp>
        <p:nvSpPr>
          <p:cNvPr id="4" name="Rectangle 3"/>
          <p:cNvSpPr/>
          <p:nvPr/>
        </p:nvSpPr>
        <p:spPr>
          <a:xfrm>
            <a:off x="2199152" y="320848"/>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5" name="Rectangle 4"/>
          <p:cNvSpPr/>
          <p:nvPr/>
        </p:nvSpPr>
        <p:spPr>
          <a:xfrm>
            <a:off x="3405049"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6" name="Rectangle 5"/>
          <p:cNvSpPr/>
          <p:nvPr/>
        </p:nvSpPr>
        <p:spPr>
          <a:xfrm>
            <a:off x="7652571" y="320848"/>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7" name="TextBox 6"/>
          <p:cNvSpPr txBox="1"/>
          <p:nvPr/>
        </p:nvSpPr>
        <p:spPr>
          <a:xfrm>
            <a:off x="7835840" y="681178"/>
            <a:ext cx="813043" cy="369332"/>
          </a:xfrm>
          <a:prstGeom prst="rect">
            <a:avLst/>
          </a:prstGeom>
          <a:noFill/>
        </p:spPr>
        <p:txBody>
          <a:bodyPr wrap="none" rtlCol="0">
            <a:spAutoFit/>
          </a:bodyPr>
          <a:lstStyle/>
          <a:p>
            <a:pPr algn="ctr"/>
            <a:r>
              <a:rPr lang="en-US" dirty="0" smtClean="0"/>
              <a:t>12 bits</a:t>
            </a:r>
          </a:p>
        </p:txBody>
      </p:sp>
      <p:sp>
        <p:nvSpPr>
          <p:cNvPr id="8" name="TextBox 7"/>
          <p:cNvSpPr txBox="1"/>
          <p:nvPr/>
        </p:nvSpPr>
        <p:spPr>
          <a:xfrm>
            <a:off x="2306044" y="681178"/>
            <a:ext cx="919808" cy="369332"/>
          </a:xfrm>
          <a:prstGeom prst="rect">
            <a:avLst/>
          </a:prstGeom>
          <a:noFill/>
        </p:spPr>
        <p:txBody>
          <a:bodyPr wrap="square" rtlCol="0">
            <a:spAutoFit/>
          </a:bodyPr>
          <a:lstStyle/>
          <a:p>
            <a:pPr algn="ctr"/>
            <a:r>
              <a:rPr lang="en-US" dirty="0" smtClean="0"/>
              <a:t>16 bits</a:t>
            </a:r>
          </a:p>
        </p:txBody>
      </p:sp>
      <p:sp>
        <p:nvSpPr>
          <p:cNvPr id="9" name="TextBox 8"/>
          <p:cNvSpPr txBox="1"/>
          <p:nvPr/>
        </p:nvSpPr>
        <p:spPr>
          <a:xfrm>
            <a:off x="3587372"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2" name="Rectangle 11"/>
          <p:cNvSpPr/>
          <p:nvPr/>
        </p:nvSpPr>
        <p:spPr>
          <a:xfrm>
            <a:off x="4470975"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13" name="Rectangle 12"/>
          <p:cNvSpPr/>
          <p:nvPr/>
        </p:nvSpPr>
        <p:spPr>
          <a:xfrm>
            <a:off x="5536901"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15" name="TextBox 14"/>
          <p:cNvSpPr txBox="1"/>
          <p:nvPr/>
        </p:nvSpPr>
        <p:spPr>
          <a:xfrm>
            <a:off x="4653649"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6" name="TextBox 15"/>
          <p:cNvSpPr txBox="1"/>
          <p:nvPr/>
        </p:nvSpPr>
        <p:spPr>
          <a:xfrm>
            <a:off x="5708187"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8" name="Rectangle 17"/>
          <p:cNvSpPr/>
          <p:nvPr/>
        </p:nvSpPr>
        <p:spPr>
          <a:xfrm>
            <a:off x="6607269" y="31590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
        <p:nvSpPr>
          <p:cNvPr id="19" name="TextBox 18"/>
          <p:cNvSpPr txBox="1"/>
          <p:nvPr/>
        </p:nvSpPr>
        <p:spPr>
          <a:xfrm>
            <a:off x="6753966"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0" name="Rectangle 19"/>
          <p:cNvSpPr/>
          <p:nvPr/>
        </p:nvSpPr>
        <p:spPr>
          <a:xfrm>
            <a:off x="531681" y="588361"/>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2" name="Rectangle 21"/>
          <p:cNvSpPr/>
          <p:nvPr/>
        </p:nvSpPr>
        <p:spPr>
          <a:xfrm>
            <a:off x="1321103" y="1345745"/>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3" name="Elbow Connector 22"/>
          <p:cNvCxnSpPr>
            <a:stCxn id="20" idx="2"/>
            <a:endCxn id="37" idx="1"/>
          </p:cNvCxnSpPr>
          <p:nvPr/>
        </p:nvCxnSpPr>
        <p:spPr>
          <a:xfrm rot="16200000" flipH="1">
            <a:off x="255945" y="1587652"/>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321103" y="1660811"/>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7" name="Rectangle 26"/>
          <p:cNvSpPr/>
          <p:nvPr/>
        </p:nvSpPr>
        <p:spPr>
          <a:xfrm>
            <a:off x="2912096"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28" name="Elbow Connector 27"/>
          <p:cNvCxnSpPr>
            <a:stCxn id="25" idx="3"/>
            <a:endCxn id="58" idx="1"/>
          </p:cNvCxnSpPr>
          <p:nvPr/>
        </p:nvCxnSpPr>
        <p:spPr>
          <a:xfrm>
            <a:off x="2349841" y="1770768"/>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12096" y="2152847"/>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46" name="Rectangle 45"/>
          <p:cNvSpPr/>
          <p:nvPr/>
        </p:nvSpPr>
        <p:spPr>
          <a:xfrm>
            <a:off x="4383385"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47" name="Rectangle 46"/>
          <p:cNvSpPr/>
          <p:nvPr/>
        </p:nvSpPr>
        <p:spPr>
          <a:xfrm>
            <a:off x="4383385" y="1560359"/>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48" name="Elbow Connector 47"/>
          <p:cNvCxnSpPr>
            <a:stCxn id="32" idx="3"/>
            <a:endCxn id="60" idx="1"/>
          </p:cNvCxnSpPr>
          <p:nvPr/>
        </p:nvCxnSpPr>
        <p:spPr>
          <a:xfrm>
            <a:off x="3888824" y="2262804"/>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5884613"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52" name="Rectangle 51"/>
          <p:cNvSpPr/>
          <p:nvPr/>
        </p:nvSpPr>
        <p:spPr>
          <a:xfrm>
            <a:off x="5884613" y="1439890"/>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53" name="Elbow Connector 52"/>
          <p:cNvCxnSpPr>
            <a:stCxn id="47" idx="3"/>
            <a:endCxn id="61" idx="1"/>
          </p:cNvCxnSpPr>
          <p:nvPr/>
        </p:nvCxnSpPr>
        <p:spPr>
          <a:xfrm>
            <a:off x="5360111" y="1670315"/>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696368" y="1439890"/>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66" name="Rectangle 65"/>
          <p:cNvSpPr/>
          <p:nvPr/>
        </p:nvSpPr>
        <p:spPr>
          <a:xfrm>
            <a:off x="7696368" y="2123215"/>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67" name="Rectangle 66"/>
          <p:cNvSpPr/>
          <p:nvPr/>
        </p:nvSpPr>
        <p:spPr>
          <a:xfrm>
            <a:off x="7696368" y="2262804"/>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68" name="Elbow Connector 67"/>
          <p:cNvCxnSpPr>
            <a:stCxn id="52" idx="3"/>
            <a:endCxn id="71" idx="1"/>
          </p:cNvCxnSpPr>
          <p:nvPr/>
        </p:nvCxnSpPr>
        <p:spPr>
          <a:xfrm>
            <a:off x="6861339" y="1549846"/>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257074" y="3090671"/>
            <a:ext cx="4427802"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i="1" dirty="0" smtClean="0"/>
              <a:t>Where are all the L2, L3, and L4 page tables?</a:t>
            </a:r>
            <a:endParaRPr lang="en-US" i="1" dirty="0"/>
          </a:p>
        </p:txBody>
      </p:sp>
    </p:spTree>
    <p:extLst>
      <p:ext uri="{BB962C8B-B14F-4D97-AF65-F5344CB8AC3E}">
        <p14:creationId xmlns:p14="http://schemas.microsoft.com/office/powerpoint/2010/main" val="28946773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7699865" y="246775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60" name="Rectangle 59"/>
          <p:cNvSpPr/>
          <p:nvPr/>
        </p:nvSpPr>
        <p:spPr>
          <a:xfrm>
            <a:off x="4383385"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61" name="Rectangle 60"/>
          <p:cNvSpPr/>
          <p:nvPr/>
        </p:nvSpPr>
        <p:spPr>
          <a:xfrm>
            <a:off x="5884613" y="2584784"/>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58" name="Rectangle 57"/>
          <p:cNvSpPr/>
          <p:nvPr/>
        </p:nvSpPr>
        <p:spPr>
          <a:xfrm>
            <a:off x="2912096"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7" name="Rectangle 36"/>
          <p:cNvSpPr/>
          <p:nvPr/>
        </p:nvSpPr>
        <p:spPr>
          <a:xfrm>
            <a:off x="1321103" y="2581274"/>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 name="Slide Number Placeholder 2"/>
          <p:cNvSpPr>
            <a:spLocks noGrp="1"/>
          </p:cNvSpPr>
          <p:nvPr>
            <p:ph type="sldNum" sz="quarter" idx="12"/>
          </p:nvPr>
        </p:nvSpPr>
        <p:spPr/>
        <p:txBody>
          <a:bodyPr/>
          <a:lstStyle/>
          <a:p>
            <a:fld id="{6507B5A5-F0C2-644D-AEA7-E773B6B78F38}" type="slidenum">
              <a:rPr lang="en-US" smtClean="0"/>
              <a:t>11</a:t>
            </a:fld>
            <a:endParaRPr lang="en-US"/>
          </a:p>
        </p:txBody>
      </p:sp>
      <p:sp>
        <p:nvSpPr>
          <p:cNvPr id="4" name="Rectangle 3"/>
          <p:cNvSpPr/>
          <p:nvPr/>
        </p:nvSpPr>
        <p:spPr>
          <a:xfrm>
            <a:off x="2199152" y="320848"/>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5" name="Rectangle 4"/>
          <p:cNvSpPr/>
          <p:nvPr/>
        </p:nvSpPr>
        <p:spPr>
          <a:xfrm>
            <a:off x="3405049"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6" name="Rectangle 5"/>
          <p:cNvSpPr/>
          <p:nvPr/>
        </p:nvSpPr>
        <p:spPr>
          <a:xfrm>
            <a:off x="7652571" y="320848"/>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7" name="TextBox 6"/>
          <p:cNvSpPr txBox="1"/>
          <p:nvPr/>
        </p:nvSpPr>
        <p:spPr>
          <a:xfrm>
            <a:off x="7835840" y="681178"/>
            <a:ext cx="813043" cy="369332"/>
          </a:xfrm>
          <a:prstGeom prst="rect">
            <a:avLst/>
          </a:prstGeom>
          <a:noFill/>
        </p:spPr>
        <p:txBody>
          <a:bodyPr wrap="none" rtlCol="0">
            <a:spAutoFit/>
          </a:bodyPr>
          <a:lstStyle/>
          <a:p>
            <a:pPr algn="ctr"/>
            <a:r>
              <a:rPr lang="en-US" dirty="0" smtClean="0"/>
              <a:t>12 bits</a:t>
            </a:r>
          </a:p>
        </p:txBody>
      </p:sp>
      <p:sp>
        <p:nvSpPr>
          <p:cNvPr id="8" name="TextBox 7"/>
          <p:cNvSpPr txBox="1"/>
          <p:nvPr/>
        </p:nvSpPr>
        <p:spPr>
          <a:xfrm>
            <a:off x="2306044" y="681178"/>
            <a:ext cx="919808" cy="369332"/>
          </a:xfrm>
          <a:prstGeom prst="rect">
            <a:avLst/>
          </a:prstGeom>
          <a:noFill/>
        </p:spPr>
        <p:txBody>
          <a:bodyPr wrap="square" rtlCol="0">
            <a:spAutoFit/>
          </a:bodyPr>
          <a:lstStyle/>
          <a:p>
            <a:pPr algn="ctr"/>
            <a:r>
              <a:rPr lang="en-US" dirty="0" smtClean="0"/>
              <a:t>16 bits</a:t>
            </a:r>
          </a:p>
        </p:txBody>
      </p:sp>
      <p:sp>
        <p:nvSpPr>
          <p:cNvPr id="9" name="TextBox 8"/>
          <p:cNvSpPr txBox="1"/>
          <p:nvPr/>
        </p:nvSpPr>
        <p:spPr>
          <a:xfrm>
            <a:off x="3587372"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2" name="Rectangle 11"/>
          <p:cNvSpPr/>
          <p:nvPr/>
        </p:nvSpPr>
        <p:spPr>
          <a:xfrm>
            <a:off x="4470975"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13" name="Rectangle 12"/>
          <p:cNvSpPr/>
          <p:nvPr/>
        </p:nvSpPr>
        <p:spPr>
          <a:xfrm>
            <a:off x="5536901"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15" name="TextBox 14"/>
          <p:cNvSpPr txBox="1"/>
          <p:nvPr/>
        </p:nvSpPr>
        <p:spPr>
          <a:xfrm>
            <a:off x="4653649"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6" name="TextBox 15"/>
          <p:cNvSpPr txBox="1"/>
          <p:nvPr/>
        </p:nvSpPr>
        <p:spPr>
          <a:xfrm>
            <a:off x="5708187"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8" name="Rectangle 17"/>
          <p:cNvSpPr/>
          <p:nvPr/>
        </p:nvSpPr>
        <p:spPr>
          <a:xfrm>
            <a:off x="6607269" y="31590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
        <p:nvSpPr>
          <p:cNvPr id="19" name="TextBox 18"/>
          <p:cNvSpPr txBox="1"/>
          <p:nvPr/>
        </p:nvSpPr>
        <p:spPr>
          <a:xfrm>
            <a:off x="6753966"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0" name="Rectangle 19"/>
          <p:cNvSpPr/>
          <p:nvPr/>
        </p:nvSpPr>
        <p:spPr>
          <a:xfrm>
            <a:off x="531681" y="588361"/>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2" name="Rectangle 21"/>
          <p:cNvSpPr/>
          <p:nvPr/>
        </p:nvSpPr>
        <p:spPr>
          <a:xfrm>
            <a:off x="1321103" y="1345745"/>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3" name="Elbow Connector 22"/>
          <p:cNvCxnSpPr>
            <a:stCxn id="20" idx="2"/>
            <a:endCxn id="37" idx="1"/>
          </p:cNvCxnSpPr>
          <p:nvPr/>
        </p:nvCxnSpPr>
        <p:spPr>
          <a:xfrm rot="16200000" flipH="1">
            <a:off x="255945" y="1587652"/>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321103" y="1660811"/>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7" name="Rectangle 26"/>
          <p:cNvSpPr/>
          <p:nvPr/>
        </p:nvSpPr>
        <p:spPr>
          <a:xfrm>
            <a:off x="2912096"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28" name="Elbow Connector 27"/>
          <p:cNvCxnSpPr>
            <a:stCxn id="25" idx="3"/>
            <a:endCxn id="58" idx="1"/>
          </p:cNvCxnSpPr>
          <p:nvPr/>
        </p:nvCxnSpPr>
        <p:spPr>
          <a:xfrm>
            <a:off x="2349841" y="1770768"/>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12096" y="2152847"/>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46" name="Rectangle 45"/>
          <p:cNvSpPr/>
          <p:nvPr/>
        </p:nvSpPr>
        <p:spPr>
          <a:xfrm>
            <a:off x="4383385"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47" name="Rectangle 46"/>
          <p:cNvSpPr/>
          <p:nvPr/>
        </p:nvSpPr>
        <p:spPr>
          <a:xfrm>
            <a:off x="4383385" y="1560359"/>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48" name="Elbow Connector 47"/>
          <p:cNvCxnSpPr>
            <a:stCxn id="32" idx="3"/>
            <a:endCxn id="60" idx="1"/>
          </p:cNvCxnSpPr>
          <p:nvPr/>
        </p:nvCxnSpPr>
        <p:spPr>
          <a:xfrm>
            <a:off x="3888824" y="2262804"/>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5884613"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52" name="Rectangle 51"/>
          <p:cNvSpPr/>
          <p:nvPr/>
        </p:nvSpPr>
        <p:spPr>
          <a:xfrm>
            <a:off x="5884613" y="1439890"/>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53" name="Elbow Connector 52"/>
          <p:cNvCxnSpPr>
            <a:stCxn id="47" idx="3"/>
            <a:endCxn id="61" idx="1"/>
          </p:cNvCxnSpPr>
          <p:nvPr/>
        </p:nvCxnSpPr>
        <p:spPr>
          <a:xfrm>
            <a:off x="5360111" y="1670315"/>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696368" y="1439890"/>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66" name="Rectangle 65"/>
          <p:cNvSpPr/>
          <p:nvPr/>
        </p:nvSpPr>
        <p:spPr>
          <a:xfrm>
            <a:off x="7696368" y="2123215"/>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67" name="Rectangle 66"/>
          <p:cNvSpPr/>
          <p:nvPr/>
        </p:nvSpPr>
        <p:spPr>
          <a:xfrm>
            <a:off x="7696368" y="2262804"/>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68" name="Elbow Connector 67"/>
          <p:cNvCxnSpPr>
            <a:stCxn id="52" idx="3"/>
            <a:endCxn id="71" idx="1"/>
          </p:cNvCxnSpPr>
          <p:nvPr/>
        </p:nvCxnSpPr>
        <p:spPr>
          <a:xfrm>
            <a:off x="6861339" y="1549846"/>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257074" y="3090671"/>
            <a:ext cx="457838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i="1" dirty="0" smtClean="0"/>
              <a:t>Why is each page 512 entries instead of 1024?</a:t>
            </a:r>
            <a:endParaRPr lang="en-US" i="1"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146320" y="3578040"/>
              <a:ext cx="2661480" cy="887040"/>
            </p14:xfrm>
          </p:contentPart>
        </mc:Choice>
        <mc:Fallback xmlns="">
          <p:pic>
            <p:nvPicPr>
              <p:cNvPr id="2" name="Ink 1"/>
              <p:cNvPicPr/>
              <p:nvPr/>
            </p:nvPicPr>
            <p:blipFill>
              <a:blip r:embed="rId3"/>
              <a:stretch>
                <a:fillRect/>
              </a:stretch>
            </p:blipFill>
            <p:spPr>
              <a:xfrm>
                <a:off x="2136960" y="3568680"/>
                <a:ext cx="2680200" cy="905760"/>
              </a:xfrm>
              <a:prstGeom prst="rect">
                <a:avLst/>
              </a:prstGeom>
            </p:spPr>
          </p:pic>
        </mc:Fallback>
      </mc:AlternateContent>
    </p:spTree>
    <p:extLst>
      <p:ext uri="{BB962C8B-B14F-4D97-AF65-F5344CB8AC3E}">
        <p14:creationId xmlns:p14="http://schemas.microsoft.com/office/powerpoint/2010/main" val="6693837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7699865" y="246775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60" name="Rectangle 59"/>
          <p:cNvSpPr/>
          <p:nvPr/>
        </p:nvSpPr>
        <p:spPr>
          <a:xfrm>
            <a:off x="4383385"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61" name="Rectangle 60"/>
          <p:cNvSpPr/>
          <p:nvPr/>
        </p:nvSpPr>
        <p:spPr>
          <a:xfrm>
            <a:off x="5884613" y="2584784"/>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58" name="Rectangle 57"/>
          <p:cNvSpPr/>
          <p:nvPr/>
        </p:nvSpPr>
        <p:spPr>
          <a:xfrm>
            <a:off x="2912096"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7" name="Rectangle 36"/>
          <p:cNvSpPr/>
          <p:nvPr/>
        </p:nvSpPr>
        <p:spPr>
          <a:xfrm>
            <a:off x="1321103" y="2581274"/>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 name="Slide Number Placeholder 2"/>
          <p:cNvSpPr>
            <a:spLocks noGrp="1"/>
          </p:cNvSpPr>
          <p:nvPr>
            <p:ph type="sldNum" sz="quarter" idx="12"/>
          </p:nvPr>
        </p:nvSpPr>
        <p:spPr/>
        <p:txBody>
          <a:bodyPr/>
          <a:lstStyle/>
          <a:p>
            <a:fld id="{6507B5A5-F0C2-644D-AEA7-E773B6B78F38}" type="slidenum">
              <a:rPr lang="en-US" smtClean="0"/>
              <a:t>12</a:t>
            </a:fld>
            <a:endParaRPr lang="en-US"/>
          </a:p>
        </p:txBody>
      </p:sp>
      <p:sp>
        <p:nvSpPr>
          <p:cNvPr id="4" name="Rectangle 3"/>
          <p:cNvSpPr/>
          <p:nvPr/>
        </p:nvSpPr>
        <p:spPr>
          <a:xfrm>
            <a:off x="2199152" y="320848"/>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5" name="Rectangle 4"/>
          <p:cNvSpPr/>
          <p:nvPr/>
        </p:nvSpPr>
        <p:spPr>
          <a:xfrm>
            <a:off x="3405049"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6" name="Rectangle 5"/>
          <p:cNvSpPr/>
          <p:nvPr/>
        </p:nvSpPr>
        <p:spPr>
          <a:xfrm>
            <a:off x="7652571" y="320848"/>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7" name="TextBox 6"/>
          <p:cNvSpPr txBox="1"/>
          <p:nvPr/>
        </p:nvSpPr>
        <p:spPr>
          <a:xfrm>
            <a:off x="7835840" y="681178"/>
            <a:ext cx="813043" cy="369332"/>
          </a:xfrm>
          <a:prstGeom prst="rect">
            <a:avLst/>
          </a:prstGeom>
          <a:noFill/>
        </p:spPr>
        <p:txBody>
          <a:bodyPr wrap="none" rtlCol="0">
            <a:spAutoFit/>
          </a:bodyPr>
          <a:lstStyle/>
          <a:p>
            <a:pPr algn="ctr"/>
            <a:r>
              <a:rPr lang="en-US" dirty="0" smtClean="0"/>
              <a:t>12 bits</a:t>
            </a:r>
          </a:p>
        </p:txBody>
      </p:sp>
      <p:sp>
        <p:nvSpPr>
          <p:cNvPr id="8" name="TextBox 7"/>
          <p:cNvSpPr txBox="1"/>
          <p:nvPr/>
        </p:nvSpPr>
        <p:spPr>
          <a:xfrm>
            <a:off x="2306044" y="681178"/>
            <a:ext cx="919808" cy="369332"/>
          </a:xfrm>
          <a:prstGeom prst="rect">
            <a:avLst/>
          </a:prstGeom>
          <a:noFill/>
        </p:spPr>
        <p:txBody>
          <a:bodyPr wrap="square" rtlCol="0">
            <a:spAutoFit/>
          </a:bodyPr>
          <a:lstStyle/>
          <a:p>
            <a:pPr algn="ctr"/>
            <a:r>
              <a:rPr lang="en-US" dirty="0" smtClean="0"/>
              <a:t>16 bits</a:t>
            </a:r>
          </a:p>
        </p:txBody>
      </p:sp>
      <p:sp>
        <p:nvSpPr>
          <p:cNvPr id="9" name="TextBox 8"/>
          <p:cNvSpPr txBox="1"/>
          <p:nvPr/>
        </p:nvSpPr>
        <p:spPr>
          <a:xfrm>
            <a:off x="3587372"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2" name="Rectangle 11"/>
          <p:cNvSpPr/>
          <p:nvPr/>
        </p:nvSpPr>
        <p:spPr>
          <a:xfrm>
            <a:off x="4470975"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13" name="Rectangle 12"/>
          <p:cNvSpPr/>
          <p:nvPr/>
        </p:nvSpPr>
        <p:spPr>
          <a:xfrm>
            <a:off x="5536901"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15" name="TextBox 14"/>
          <p:cNvSpPr txBox="1"/>
          <p:nvPr/>
        </p:nvSpPr>
        <p:spPr>
          <a:xfrm>
            <a:off x="4653649"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6" name="TextBox 15"/>
          <p:cNvSpPr txBox="1"/>
          <p:nvPr/>
        </p:nvSpPr>
        <p:spPr>
          <a:xfrm>
            <a:off x="5708187"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8" name="Rectangle 17"/>
          <p:cNvSpPr/>
          <p:nvPr/>
        </p:nvSpPr>
        <p:spPr>
          <a:xfrm>
            <a:off x="6607269" y="31590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
        <p:nvSpPr>
          <p:cNvPr id="19" name="TextBox 18"/>
          <p:cNvSpPr txBox="1"/>
          <p:nvPr/>
        </p:nvSpPr>
        <p:spPr>
          <a:xfrm>
            <a:off x="6753966"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0" name="Rectangle 19"/>
          <p:cNvSpPr/>
          <p:nvPr/>
        </p:nvSpPr>
        <p:spPr>
          <a:xfrm>
            <a:off x="531681" y="588361"/>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2" name="Rectangle 21"/>
          <p:cNvSpPr/>
          <p:nvPr/>
        </p:nvSpPr>
        <p:spPr>
          <a:xfrm>
            <a:off x="1321103" y="1345745"/>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3" name="Elbow Connector 22"/>
          <p:cNvCxnSpPr>
            <a:stCxn id="20" idx="2"/>
            <a:endCxn id="37" idx="1"/>
          </p:cNvCxnSpPr>
          <p:nvPr/>
        </p:nvCxnSpPr>
        <p:spPr>
          <a:xfrm rot="16200000" flipH="1">
            <a:off x="255945" y="1587652"/>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321103" y="1660811"/>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7" name="Rectangle 26"/>
          <p:cNvSpPr/>
          <p:nvPr/>
        </p:nvSpPr>
        <p:spPr>
          <a:xfrm>
            <a:off x="2912096"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28" name="Elbow Connector 27"/>
          <p:cNvCxnSpPr>
            <a:stCxn id="25" idx="3"/>
            <a:endCxn id="58" idx="1"/>
          </p:cNvCxnSpPr>
          <p:nvPr/>
        </p:nvCxnSpPr>
        <p:spPr>
          <a:xfrm>
            <a:off x="2349841" y="1770768"/>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12096" y="2152847"/>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46" name="Rectangle 45"/>
          <p:cNvSpPr/>
          <p:nvPr/>
        </p:nvSpPr>
        <p:spPr>
          <a:xfrm>
            <a:off x="4383385"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47" name="Rectangle 46"/>
          <p:cNvSpPr/>
          <p:nvPr/>
        </p:nvSpPr>
        <p:spPr>
          <a:xfrm>
            <a:off x="4383385" y="1560359"/>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48" name="Elbow Connector 47"/>
          <p:cNvCxnSpPr>
            <a:stCxn id="32" idx="3"/>
            <a:endCxn id="60" idx="1"/>
          </p:cNvCxnSpPr>
          <p:nvPr/>
        </p:nvCxnSpPr>
        <p:spPr>
          <a:xfrm>
            <a:off x="3888824" y="2262804"/>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5884613"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52" name="Rectangle 51"/>
          <p:cNvSpPr/>
          <p:nvPr/>
        </p:nvSpPr>
        <p:spPr>
          <a:xfrm>
            <a:off x="5884613" y="1439890"/>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53" name="Elbow Connector 52"/>
          <p:cNvCxnSpPr>
            <a:stCxn id="47" idx="3"/>
            <a:endCxn id="61" idx="1"/>
          </p:cNvCxnSpPr>
          <p:nvPr/>
        </p:nvCxnSpPr>
        <p:spPr>
          <a:xfrm>
            <a:off x="5360111" y="1670315"/>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696368" y="1439890"/>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66" name="Rectangle 65"/>
          <p:cNvSpPr/>
          <p:nvPr/>
        </p:nvSpPr>
        <p:spPr>
          <a:xfrm>
            <a:off x="7696368" y="2123215"/>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67" name="Rectangle 66"/>
          <p:cNvSpPr/>
          <p:nvPr/>
        </p:nvSpPr>
        <p:spPr>
          <a:xfrm>
            <a:off x="7696368" y="2262804"/>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68" name="Elbow Connector 67"/>
          <p:cNvCxnSpPr>
            <a:stCxn id="52" idx="3"/>
            <a:endCxn id="71" idx="1"/>
          </p:cNvCxnSpPr>
          <p:nvPr/>
        </p:nvCxnSpPr>
        <p:spPr>
          <a:xfrm>
            <a:off x="6861339" y="1549846"/>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649738" y="3112124"/>
            <a:ext cx="569456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i="1" dirty="0" smtClean="0"/>
              <a:t>Why is the page size still 4K? (x86 can support 2MB pages)</a:t>
            </a:r>
            <a:endParaRPr lang="en-US" i="1" dirty="0"/>
          </a:p>
        </p:txBody>
      </p:sp>
    </p:spTree>
    <p:extLst>
      <p:ext uri="{BB962C8B-B14F-4D97-AF65-F5344CB8AC3E}">
        <p14:creationId xmlns:p14="http://schemas.microsoft.com/office/powerpoint/2010/main" val="40650769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7699865" y="246775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60" name="Rectangle 59"/>
          <p:cNvSpPr/>
          <p:nvPr/>
        </p:nvSpPr>
        <p:spPr>
          <a:xfrm>
            <a:off x="4383385"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61" name="Rectangle 60"/>
          <p:cNvSpPr/>
          <p:nvPr/>
        </p:nvSpPr>
        <p:spPr>
          <a:xfrm>
            <a:off x="5884613" y="2584784"/>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58" name="Rectangle 57"/>
          <p:cNvSpPr/>
          <p:nvPr/>
        </p:nvSpPr>
        <p:spPr>
          <a:xfrm>
            <a:off x="2912096"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7" name="Rectangle 36"/>
          <p:cNvSpPr/>
          <p:nvPr/>
        </p:nvSpPr>
        <p:spPr>
          <a:xfrm>
            <a:off x="1321103" y="2581274"/>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 name="Slide Number Placeholder 2"/>
          <p:cNvSpPr>
            <a:spLocks noGrp="1"/>
          </p:cNvSpPr>
          <p:nvPr>
            <p:ph type="sldNum" sz="quarter" idx="12"/>
          </p:nvPr>
        </p:nvSpPr>
        <p:spPr/>
        <p:txBody>
          <a:bodyPr/>
          <a:lstStyle/>
          <a:p>
            <a:fld id="{6507B5A5-F0C2-644D-AEA7-E773B6B78F38}" type="slidenum">
              <a:rPr lang="en-US" smtClean="0"/>
              <a:t>13</a:t>
            </a:fld>
            <a:endParaRPr lang="en-US"/>
          </a:p>
        </p:txBody>
      </p:sp>
      <p:sp>
        <p:nvSpPr>
          <p:cNvPr id="4" name="Rectangle 3"/>
          <p:cNvSpPr/>
          <p:nvPr/>
        </p:nvSpPr>
        <p:spPr>
          <a:xfrm>
            <a:off x="2199152" y="320848"/>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5" name="Rectangle 4"/>
          <p:cNvSpPr/>
          <p:nvPr/>
        </p:nvSpPr>
        <p:spPr>
          <a:xfrm>
            <a:off x="3405049"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6" name="Rectangle 5"/>
          <p:cNvSpPr/>
          <p:nvPr/>
        </p:nvSpPr>
        <p:spPr>
          <a:xfrm>
            <a:off x="7652571" y="320848"/>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7" name="TextBox 6"/>
          <p:cNvSpPr txBox="1"/>
          <p:nvPr/>
        </p:nvSpPr>
        <p:spPr>
          <a:xfrm>
            <a:off x="7835840" y="681178"/>
            <a:ext cx="813043" cy="369332"/>
          </a:xfrm>
          <a:prstGeom prst="rect">
            <a:avLst/>
          </a:prstGeom>
          <a:noFill/>
        </p:spPr>
        <p:txBody>
          <a:bodyPr wrap="none" rtlCol="0">
            <a:spAutoFit/>
          </a:bodyPr>
          <a:lstStyle/>
          <a:p>
            <a:pPr algn="ctr"/>
            <a:r>
              <a:rPr lang="en-US" dirty="0" smtClean="0"/>
              <a:t>12 bits</a:t>
            </a:r>
          </a:p>
        </p:txBody>
      </p:sp>
      <p:sp>
        <p:nvSpPr>
          <p:cNvPr id="8" name="TextBox 7"/>
          <p:cNvSpPr txBox="1"/>
          <p:nvPr/>
        </p:nvSpPr>
        <p:spPr>
          <a:xfrm>
            <a:off x="2306044" y="681178"/>
            <a:ext cx="919808" cy="369332"/>
          </a:xfrm>
          <a:prstGeom prst="rect">
            <a:avLst/>
          </a:prstGeom>
          <a:noFill/>
        </p:spPr>
        <p:txBody>
          <a:bodyPr wrap="square" rtlCol="0">
            <a:spAutoFit/>
          </a:bodyPr>
          <a:lstStyle/>
          <a:p>
            <a:pPr algn="ctr"/>
            <a:r>
              <a:rPr lang="en-US" dirty="0" smtClean="0"/>
              <a:t>16 bits</a:t>
            </a:r>
          </a:p>
        </p:txBody>
      </p:sp>
      <p:sp>
        <p:nvSpPr>
          <p:cNvPr id="9" name="TextBox 8"/>
          <p:cNvSpPr txBox="1"/>
          <p:nvPr/>
        </p:nvSpPr>
        <p:spPr>
          <a:xfrm>
            <a:off x="3587372"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2" name="Rectangle 11"/>
          <p:cNvSpPr/>
          <p:nvPr/>
        </p:nvSpPr>
        <p:spPr>
          <a:xfrm>
            <a:off x="4470975"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13" name="Rectangle 12"/>
          <p:cNvSpPr/>
          <p:nvPr/>
        </p:nvSpPr>
        <p:spPr>
          <a:xfrm>
            <a:off x="5536901"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15" name="TextBox 14"/>
          <p:cNvSpPr txBox="1"/>
          <p:nvPr/>
        </p:nvSpPr>
        <p:spPr>
          <a:xfrm>
            <a:off x="4653649"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6" name="TextBox 15"/>
          <p:cNvSpPr txBox="1"/>
          <p:nvPr/>
        </p:nvSpPr>
        <p:spPr>
          <a:xfrm>
            <a:off x="5708187"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8" name="Rectangle 17"/>
          <p:cNvSpPr/>
          <p:nvPr/>
        </p:nvSpPr>
        <p:spPr>
          <a:xfrm>
            <a:off x="6607269" y="31590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
        <p:nvSpPr>
          <p:cNvPr id="19" name="TextBox 18"/>
          <p:cNvSpPr txBox="1"/>
          <p:nvPr/>
        </p:nvSpPr>
        <p:spPr>
          <a:xfrm>
            <a:off x="6753966"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0" name="Rectangle 19"/>
          <p:cNvSpPr/>
          <p:nvPr/>
        </p:nvSpPr>
        <p:spPr>
          <a:xfrm>
            <a:off x="531681" y="588361"/>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2" name="Rectangle 21"/>
          <p:cNvSpPr/>
          <p:nvPr/>
        </p:nvSpPr>
        <p:spPr>
          <a:xfrm>
            <a:off x="1321103" y="1345745"/>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3" name="Elbow Connector 22"/>
          <p:cNvCxnSpPr>
            <a:stCxn id="20" idx="2"/>
            <a:endCxn id="37" idx="1"/>
          </p:cNvCxnSpPr>
          <p:nvPr/>
        </p:nvCxnSpPr>
        <p:spPr>
          <a:xfrm rot="16200000" flipH="1">
            <a:off x="255945" y="1587652"/>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321103" y="1660811"/>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7" name="Rectangle 26"/>
          <p:cNvSpPr/>
          <p:nvPr/>
        </p:nvSpPr>
        <p:spPr>
          <a:xfrm>
            <a:off x="2912096"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28" name="Elbow Connector 27"/>
          <p:cNvCxnSpPr>
            <a:stCxn id="25" idx="3"/>
            <a:endCxn id="58" idx="1"/>
          </p:cNvCxnSpPr>
          <p:nvPr/>
        </p:nvCxnSpPr>
        <p:spPr>
          <a:xfrm>
            <a:off x="2349841" y="1770768"/>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12096" y="2152847"/>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46" name="Rectangle 45"/>
          <p:cNvSpPr/>
          <p:nvPr/>
        </p:nvSpPr>
        <p:spPr>
          <a:xfrm>
            <a:off x="4383385"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47" name="Rectangle 46"/>
          <p:cNvSpPr/>
          <p:nvPr/>
        </p:nvSpPr>
        <p:spPr>
          <a:xfrm>
            <a:off x="4383385" y="1560359"/>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48" name="Elbow Connector 47"/>
          <p:cNvCxnSpPr>
            <a:stCxn id="32" idx="3"/>
            <a:endCxn id="60" idx="1"/>
          </p:cNvCxnSpPr>
          <p:nvPr/>
        </p:nvCxnSpPr>
        <p:spPr>
          <a:xfrm>
            <a:off x="3888824" y="2262804"/>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5884613"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52" name="Rectangle 51"/>
          <p:cNvSpPr/>
          <p:nvPr/>
        </p:nvSpPr>
        <p:spPr>
          <a:xfrm>
            <a:off x="5884613" y="1439890"/>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53" name="Elbow Connector 52"/>
          <p:cNvCxnSpPr>
            <a:stCxn id="47" idx="3"/>
            <a:endCxn id="61" idx="1"/>
          </p:cNvCxnSpPr>
          <p:nvPr/>
        </p:nvCxnSpPr>
        <p:spPr>
          <a:xfrm>
            <a:off x="5360111" y="1670315"/>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696368" y="1439890"/>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66" name="Rectangle 65"/>
          <p:cNvSpPr/>
          <p:nvPr/>
        </p:nvSpPr>
        <p:spPr>
          <a:xfrm>
            <a:off x="7696368" y="2123215"/>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67" name="Rectangle 66"/>
          <p:cNvSpPr/>
          <p:nvPr/>
        </p:nvSpPr>
        <p:spPr>
          <a:xfrm>
            <a:off x="7696368" y="2262804"/>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68" name="Elbow Connector 67"/>
          <p:cNvCxnSpPr>
            <a:stCxn id="52" idx="3"/>
            <a:endCxn id="71" idx="1"/>
          </p:cNvCxnSpPr>
          <p:nvPr/>
        </p:nvCxnSpPr>
        <p:spPr>
          <a:xfrm>
            <a:off x="6861339" y="1549846"/>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538968" y="3043943"/>
            <a:ext cx="6021720"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i="1" dirty="0" smtClean="0"/>
              <a:t>What would you do instead if you cared about saving energy more than saving silicon?</a:t>
            </a:r>
            <a:endParaRPr lang="en-US" i="1"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199520" y="1017360"/>
              <a:ext cx="6673320" cy="2453760"/>
            </p14:xfrm>
          </p:contentPart>
        </mc:Choice>
        <mc:Fallback xmlns="">
          <p:pic>
            <p:nvPicPr>
              <p:cNvPr id="2" name="Ink 1"/>
              <p:cNvPicPr/>
              <p:nvPr/>
            </p:nvPicPr>
            <p:blipFill>
              <a:blip r:embed="rId3"/>
              <a:stretch>
                <a:fillRect/>
              </a:stretch>
            </p:blipFill>
            <p:spPr>
              <a:xfrm>
                <a:off x="1190160" y="1008000"/>
                <a:ext cx="6692040" cy="2472480"/>
              </a:xfrm>
              <a:prstGeom prst="rect">
                <a:avLst/>
              </a:prstGeom>
            </p:spPr>
          </p:pic>
        </mc:Fallback>
      </mc:AlternateContent>
    </p:spTree>
    <p:extLst>
      <p:ext uri="{BB962C8B-B14F-4D97-AF65-F5344CB8AC3E}">
        <p14:creationId xmlns:p14="http://schemas.microsoft.com/office/powerpoint/2010/main" val="33334524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All x86 all the time?</a:t>
            </a:r>
            <a:endParaRPr lang="en-US" dirty="0"/>
          </a:p>
        </p:txBody>
      </p:sp>
      <p:sp>
        <p:nvSpPr>
          <p:cNvPr id="2" name="Slide Number Placeholder 1"/>
          <p:cNvSpPr>
            <a:spLocks noGrp="1"/>
          </p:cNvSpPr>
          <p:nvPr>
            <p:ph type="sldNum" sz="quarter" idx="12"/>
          </p:nvPr>
        </p:nvSpPr>
        <p:spPr/>
        <p:txBody>
          <a:bodyPr/>
          <a:lstStyle/>
          <a:p>
            <a:fld id="{6507B5A5-F0C2-644D-AEA7-E773B6B78F38}" type="slidenum">
              <a:rPr lang="en-US" smtClean="0"/>
              <a:t>14</a:t>
            </a:fld>
            <a:endParaRPr lang="en-US"/>
          </a:p>
        </p:txBody>
      </p:sp>
      <p:pic>
        <p:nvPicPr>
          <p:cNvPr id="6" name="Picture 5" descr="Screen Shot 2014-02-06 at 6.59.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233" y="1250731"/>
            <a:ext cx="6692746" cy="336861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984400" y="883440"/>
              <a:ext cx="3276360" cy="3303720"/>
            </p14:xfrm>
          </p:contentPart>
        </mc:Choice>
        <mc:Fallback xmlns="">
          <p:pic>
            <p:nvPicPr>
              <p:cNvPr id="3" name="Ink 2"/>
              <p:cNvPicPr/>
              <p:nvPr/>
            </p:nvPicPr>
            <p:blipFill>
              <a:blip r:embed="rId4"/>
              <a:stretch>
                <a:fillRect/>
              </a:stretch>
            </p:blipFill>
            <p:spPr>
              <a:xfrm>
                <a:off x="2975040" y="874080"/>
                <a:ext cx="3295080" cy="3322440"/>
              </a:xfrm>
              <a:prstGeom prst="rect">
                <a:avLst/>
              </a:prstGeom>
            </p:spPr>
          </p:pic>
        </mc:Fallback>
      </mc:AlternateContent>
    </p:spTree>
    <p:extLst>
      <p:ext uri="{BB962C8B-B14F-4D97-AF65-F5344CB8AC3E}">
        <p14:creationId xmlns:p14="http://schemas.microsoft.com/office/powerpoint/2010/main" val="18739379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15</a:t>
            </a:fld>
            <a:endParaRPr lang="en-US" dirty="0"/>
          </a:p>
        </p:txBody>
      </p:sp>
      <p:pic>
        <p:nvPicPr>
          <p:cNvPr id="6" name="Picture 5" descr="Screen Shot 2014-02-06 at 7.10.15 AM.png"/>
          <p:cNvPicPr>
            <a:picLocks noChangeAspect="1"/>
          </p:cNvPicPr>
          <p:nvPr/>
        </p:nvPicPr>
        <p:blipFill rotWithShape="1">
          <a:blip r:embed="rId2">
            <a:extLst>
              <a:ext uri="{28A0092B-C50C-407E-A947-70E740481C1C}">
                <a14:useLocalDpi xmlns:a14="http://schemas.microsoft.com/office/drawing/2010/main" val="0"/>
              </a:ext>
            </a:extLst>
          </a:blip>
          <a:srcRect r="894" b="1905"/>
          <a:stretch/>
        </p:blipFill>
        <p:spPr>
          <a:xfrm>
            <a:off x="306861" y="323418"/>
            <a:ext cx="8456141" cy="377233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8506841" y="323418"/>
            <a:ext cx="256161" cy="94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reen Shot 2014-02-06 at 7.12.01 AM.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202" y="4400550"/>
            <a:ext cx="8898939" cy="275680"/>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356760" y="452160"/>
              <a:ext cx="8223840" cy="3438720"/>
            </p14:xfrm>
          </p:contentPart>
        </mc:Choice>
        <mc:Fallback xmlns="">
          <p:pic>
            <p:nvPicPr>
              <p:cNvPr id="3" name="Ink 2"/>
              <p:cNvPicPr/>
              <p:nvPr/>
            </p:nvPicPr>
            <p:blipFill>
              <a:blip r:embed="rId5"/>
              <a:stretch>
                <a:fillRect/>
              </a:stretch>
            </p:blipFill>
            <p:spPr>
              <a:xfrm>
                <a:off x="347400" y="442800"/>
                <a:ext cx="8242560" cy="3457440"/>
              </a:xfrm>
              <a:prstGeom prst="rect">
                <a:avLst/>
              </a:prstGeom>
            </p:spPr>
          </p:pic>
        </mc:Fallback>
      </mc:AlternateContent>
    </p:spTree>
    <p:extLst>
      <p:ext uri="{BB962C8B-B14F-4D97-AF65-F5344CB8AC3E}">
        <p14:creationId xmlns:p14="http://schemas.microsoft.com/office/powerpoint/2010/main" val="153752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81625" y="185313"/>
            <a:ext cx="7797800" cy="447040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6507B5A5-F0C2-644D-AEA7-E773B6B78F38}" type="slidenum">
              <a:rPr lang="en-US" smtClean="0"/>
              <a:t>16</a:t>
            </a:fld>
            <a:endParaRPr lang="en-US" dirty="0"/>
          </a:p>
        </p:txBody>
      </p:sp>
      <p:sp>
        <p:nvSpPr>
          <p:cNvPr id="4" name="TextBox 3"/>
          <p:cNvSpPr txBox="1"/>
          <p:nvPr/>
        </p:nvSpPr>
        <p:spPr>
          <a:xfrm>
            <a:off x="1432013" y="1967329"/>
            <a:ext cx="3599062" cy="461665"/>
          </a:xfrm>
          <a:prstGeom prst="rect">
            <a:avLst/>
          </a:prstGeom>
          <a:noFill/>
        </p:spPr>
        <p:txBody>
          <a:bodyPr wrap="none" rtlCol="0">
            <a:spAutoFit/>
          </a:bodyPr>
          <a:lstStyle/>
          <a:p>
            <a:r>
              <a:rPr lang="en-US" sz="2400" dirty="0" smtClean="0"/>
              <a:t>Dave: “Don’t buy </a:t>
            </a:r>
            <a:r>
              <a:rPr lang="en-US" sz="2400" dirty="0" err="1" smtClean="0"/>
              <a:t>bitcoins</a:t>
            </a:r>
            <a:r>
              <a:rPr lang="en-US" sz="2400" dirty="0" smtClean="0"/>
              <a:t>!”</a:t>
            </a:r>
            <a:endParaRPr lang="en-US" sz="2400" dirty="0"/>
          </a:p>
        </p:txBody>
      </p:sp>
      <p:cxnSp>
        <p:nvCxnSpPr>
          <p:cNvPr id="10" name="Straight Arrow Connector 9"/>
          <p:cNvCxnSpPr>
            <a:stCxn id="4" idx="1"/>
          </p:cNvCxnSpPr>
          <p:nvPr/>
        </p:nvCxnSpPr>
        <p:spPr>
          <a:xfrm flipH="1">
            <a:off x="758630" y="2198162"/>
            <a:ext cx="673383" cy="19609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20474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17</a:t>
            </a:fld>
            <a:endParaRPr lang="en-US"/>
          </a:p>
        </p:txBody>
      </p:sp>
      <p:pic>
        <p:nvPicPr>
          <p:cNvPr id="3" name="Picture 2"/>
          <p:cNvPicPr>
            <a:picLocks noChangeAspect="1"/>
          </p:cNvPicPr>
          <p:nvPr/>
        </p:nvPicPr>
        <p:blipFill>
          <a:blip r:embed="rId2"/>
          <a:stretch>
            <a:fillRect/>
          </a:stretch>
        </p:blipFill>
        <p:spPr>
          <a:xfrm>
            <a:off x="874671" y="705056"/>
            <a:ext cx="3386983" cy="374107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922345" y="539113"/>
            <a:ext cx="3836276" cy="1015663"/>
          </a:xfrm>
          <a:prstGeom prst="rect">
            <a:avLst/>
          </a:prstGeom>
          <a:noFill/>
        </p:spPr>
        <p:txBody>
          <a:bodyPr wrap="square" rtlCol="0">
            <a:spAutoFit/>
          </a:bodyPr>
          <a:lstStyle/>
          <a:p>
            <a:r>
              <a:rPr lang="en-US" sz="2000" b="1" dirty="0" smtClean="0"/>
              <a:t>ARMv8-A 64-bit processor</a:t>
            </a:r>
          </a:p>
          <a:p>
            <a:r>
              <a:rPr lang="en-US" sz="2000" dirty="0" smtClean="0"/>
              <a:t>(ISA licensed by ARM, designed by Apple, manufactured by Samsung)</a:t>
            </a:r>
            <a:endParaRPr lang="en-US" sz="2000" dirty="0"/>
          </a:p>
        </p:txBody>
      </p:sp>
      <p:pic>
        <p:nvPicPr>
          <p:cNvPr id="5" name="Picture 4"/>
          <p:cNvPicPr>
            <a:picLocks noChangeAspect="1"/>
          </p:cNvPicPr>
          <p:nvPr/>
        </p:nvPicPr>
        <p:blipFill>
          <a:blip r:embed="rId3"/>
          <a:stretch>
            <a:fillRect/>
          </a:stretch>
        </p:blipFill>
        <p:spPr>
          <a:xfrm rot="3050719">
            <a:off x="6376833" y="1677286"/>
            <a:ext cx="1646824" cy="3466565"/>
          </a:xfrm>
          <a:prstGeom prst="rect">
            <a:avLst/>
          </a:prstGeom>
        </p:spPr>
      </p:pic>
      <p:sp>
        <p:nvSpPr>
          <p:cNvPr id="6" name="TextBox 5"/>
          <p:cNvSpPr txBox="1"/>
          <p:nvPr/>
        </p:nvSpPr>
        <p:spPr>
          <a:xfrm rot="19250719">
            <a:off x="6345608" y="2995070"/>
            <a:ext cx="1624213" cy="830997"/>
          </a:xfrm>
          <a:prstGeom prst="rect">
            <a:avLst/>
          </a:prstGeom>
          <a:noFill/>
        </p:spPr>
        <p:txBody>
          <a:bodyPr wrap="none" rtlCol="0">
            <a:spAutoFit/>
          </a:bodyPr>
          <a:lstStyle/>
          <a:p>
            <a:pPr algn="ctr"/>
            <a:r>
              <a:rPr lang="en-US" sz="2400" dirty="0" smtClean="0">
                <a:solidFill>
                  <a:schemeClr val="accent5">
                    <a:lumMod val="40000"/>
                    <a:lumOff val="60000"/>
                  </a:schemeClr>
                </a:solidFill>
              </a:rPr>
              <a:t>iPhone 5s</a:t>
            </a:r>
          </a:p>
          <a:p>
            <a:pPr algn="ctr"/>
            <a:r>
              <a:rPr lang="en-US" sz="2400" dirty="0" smtClean="0">
                <a:solidFill>
                  <a:schemeClr val="accent5">
                    <a:lumMod val="40000"/>
                    <a:lumOff val="60000"/>
                  </a:schemeClr>
                </a:solidFill>
              </a:rPr>
              <a:t>(Sept 2013)</a:t>
            </a:r>
            <a:endParaRPr lang="en-US" sz="2400" dirty="0">
              <a:solidFill>
                <a:schemeClr val="accent5">
                  <a:lumMod val="40000"/>
                  <a:lumOff val="60000"/>
                </a:schemeClr>
              </a:solidFill>
            </a:endParaRPr>
          </a:p>
        </p:txBody>
      </p:sp>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1748160" y="3101040"/>
              <a:ext cx="1658880" cy="51480"/>
            </p14:xfrm>
          </p:contentPart>
        </mc:Choice>
        <mc:Fallback xmlns="">
          <p:pic>
            <p:nvPicPr>
              <p:cNvPr id="7" name="Ink 6"/>
              <p:cNvPicPr/>
              <p:nvPr/>
            </p:nvPicPr>
            <p:blipFill>
              <a:blip r:embed="rId5"/>
              <a:stretch>
                <a:fillRect/>
              </a:stretch>
            </p:blipFill>
            <p:spPr>
              <a:xfrm>
                <a:off x="1738800" y="3091680"/>
                <a:ext cx="1677600" cy="70200"/>
              </a:xfrm>
              <a:prstGeom prst="rect">
                <a:avLst/>
              </a:prstGeom>
            </p:spPr>
          </p:pic>
        </mc:Fallback>
      </mc:AlternateContent>
    </p:spTree>
    <p:extLst>
      <p:ext uri="{BB962C8B-B14F-4D97-AF65-F5344CB8AC3E}">
        <p14:creationId xmlns:p14="http://schemas.microsoft.com/office/powerpoint/2010/main" val="36233118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18</a:t>
            </a:fld>
            <a:endParaRPr lang="en-US"/>
          </a:p>
        </p:txBody>
      </p:sp>
      <p:pic>
        <p:nvPicPr>
          <p:cNvPr id="3" name="Picture 2" descr="Screen Shot 2014-02-06 at 6.25.45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5751"/>
            <a:ext cx="6293662" cy="463497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820440" y="1304280"/>
              <a:ext cx="5951520" cy="3220560"/>
            </p14:xfrm>
          </p:contentPart>
        </mc:Choice>
        <mc:Fallback xmlns="">
          <p:pic>
            <p:nvPicPr>
              <p:cNvPr id="4" name="Ink 3"/>
              <p:cNvPicPr/>
              <p:nvPr/>
            </p:nvPicPr>
            <p:blipFill>
              <a:blip r:embed="rId5"/>
              <a:stretch>
                <a:fillRect/>
              </a:stretch>
            </p:blipFill>
            <p:spPr>
              <a:xfrm>
                <a:off x="811080" y="1294920"/>
                <a:ext cx="5970240" cy="3239280"/>
              </a:xfrm>
              <a:prstGeom prst="rect">
                <a:avLst/>
              </a:prstGeom>
            </p:spPr>
          </p:pic>
        </mc:Fallback>
      </mc:AlternateContent>
    </p:spTree>
    <p:extLst>
      <p:ext uri="{BB962C8B-B14F-4D97-AF65-F5344CB8AC3E}">
        <p14:creationId xmlns:p14="http://schemas.microsoft.com/office/powerpoint/2010/main" val="8044087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pPr marL="0" indent="0">
              <a:buNone/>
            </a:pPr>
            <a:r>
              <a:rPr lang="en-US" b="1" dirty="0" smtClean="0"/>
              <a:t>Recap: Virtualizing Memory</a:t>
            </a:r>
          </a:p>
          <a:p>
            <a:pPr marL="0" indent="0">
              <a:buNone/>
            </a:pPr>
            <a:r>
              <a:rPr lang="en-US" b="1" dirty="0" smtClean="0"/>
              <a:t>Segmentation Faults</a:t>
            </a:r>
          </a:p>
          <a:p>
            <a:pPr marL="0" indent="0">
              <a:buNone/>
            </a:pPr>
            <a:r>
              <a:rPr lang="en-US" b="1" dirty="0" smtClean="0"/>
              <a:t>Page Faults: </a:t>
            </a:r>
            <a:r>
              <a:rPr lang="en-US" b="1" dirty="0"/>
              <a:t>Challenge winner</a:t>
            </a:r>
            <a:r>
              <a:rPr lang="en-US" b="1" dirty="0" smtClean="0"/>
              <a:t>!</a:t>
            </a:r>
          </a:p>
          <a:p>
            <a:pPr marL="0" indent="0">
              <a:buNone/>
            </a:pPr>
            <a:r>
              <a:rPr lang="en-US" b="1" dirty="0" smtClean="0"/>
              <a:t>Processes, Threads, Tasks</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
        <p:nvSpPr>
          <p:cNvPr id="4" name="TextBox 3"/>
          <p:cNvSpPr txBox="1"/>
          <p:nvPr/>
        </p:nvSpPr>
        <p:spPr>
          <a:xfrm>
            <a:off x="1308678" y="3715284"/>
            <a:ext cx="250982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b="1" dirty="0" smtClean="0"/>
              <a:t>PS2 is Due Sunday</a:t>
            </a:r>
            <a:endParaRPr lang="en-US" sz="2400" b="1" dirty="0"/>
          </a:p>
        </p:txBody>
      </p:sp>
      <p:sp>
        <p:nvSpPr>
          <p:cNvPr id="7" name="TextBox 6"/>
          <p:cNvSpPr txBox="1"/>
          <p:nvPr/>
        </p:nvSpPr>
        <p:spPr>
          <a:xfrm>
            <a:off x="5922289" y="1435556"/>
            <a:ext cx="2764515" cy="26776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b="1" dirty="0" smtClean="0"/>
              <a:t>Exam 1 is out after class Tuesday (Feb 11) due 11:59pm Thursday (Feb 13) – open resources, most questions will be taken from notes</a:t>
            </a:r>
            <a:endParaRPr lang="en-US" sz="2400" b="1" dirty="0"/>
          </a:p>
        </p:txBody>
      </p:sp>
    </p:spTree>
    <p:extLst>
      <p:ext uri="{BB962C8B-B14F-4D97-AF65-F5344CB8AC3E}">
        <p14:creationId xmlns:p14="http://schemas.microsoft.com/office/powerpoint/2010/main" val="13817291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sp>
        <p:nvSpPr>
          <p:cNvPr id="10" name="Title 2"/>
          <p:cNvSpPr>
            <a:spLocks noGrp="1"/>
          </p:cNvSpPr>
          <p:nvPr>
            <p:ph type="title"/>
          </p:nvPr>
        </p:nvSpPr>
        <p:spPr>
          <a:xfrm>
            <a:off x="457200" y="205979"/>
            <a:ext cx="4870230" cy="857250"/>
          </a:xfrm>
        </p:spPr>
        <p:txBody>
          <a:bodyPr/>
          <a:lstStyle/>
          <a:p>
            <a:r>
              <a:rPr lang="en-US" dirty="0" smtClean="0"/>
              <a:t>Is 256TB enough?</a:t>
            </a:r>
            <a:endParaRPr lang="en-US" dirty="0"/>
          </a:p>
        </p:txBody>
      </p:sp>
      <p:pic>
        <p:nvPicPr>
          <p:cNvPr id="11" name="Picture 10" descr="Screen Shot 2014-02-06 at 6.29.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90" y="1063229"/>
            <a:ext cx="5356091" cy="360099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979200" y="1265040"/>
              <a:ext cx="5098680" cy="3250440"/>
            </p14:xfrm>
          </p:contentPart>
        </mc:Choice>
        <mc:Fallback xmlns="">
          <p:pic>
            <p:nvPicPr>
              <p:cNvPr id="3" name="Ink 2"/>
              <p:cNvPicPr/>
              <p:nvPr/>
            </p:nvPicPr>
            <p:blipFill>
              <a:blip r:embed="rId4"/>
              <a:stretch>
                <a:fillRect/>
              </a:stretch>
            </p:blipFill>
            <p:spPr>
              <a:xfrm>
                <a:off x="969840" y="1255680"/>
                <a:ext cx="5117400" cy="3269160"/>
              </a:xfrm>
              <a:prstGeom prst="rect">
                <a:avLst/>
              </a:prstGeom>
            </p:spPr>
          </p:pic>
        </mc:Fallback>
      </mc:AlternateContent>
    </p:spTree>
    <p:extLst>
      <p:ext uri="{BB962C8B-B14F-4D97-AF65-F5344CB8AC3E}">
        <p14:creationId xmlns:p14="http://schemas.microsoft.com/office/powerpoint/2010/main" val="6060009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4870230" cy="857250"/>
          </a:xfrm>
        </p:spPr>
        <p:txBody>
          <a:bodyPr/>
          <a:lstStyle/>
          <a:p>
            <a:r>
              <a:rPr lang="en-US" dirty="0" smtClean="0"/>
              <a:t>Is 256TB enough?</a:t>
            </a:r>
            <a:endParaRPr lang="en-US" dirty="0"/>
          </a:p>
        </p:txBody>
      </p:sp>
      <p:sp>
        <p:nvSpPr>
          <p:cNvPr id="2" name="Slide Number Placeholder 1"/>
          <p:cNvSpPr>
            <a:spLocks noGrp="1"/>
          </p:cNvSpPr>
          <p:nvPr>
            <p:ph type="sldNum" sz="quarter" idx="12"/>
          </p:nvPr>
        </p:nvSpPr>
        <p:spPr/>
        <p:txBody>
          <a:bodyPr/>
          <a:lstStyle/>
          <a:p>
            <a:fld id="{6507B5A5-F0C2-644D-AEA7-E773B6B78F38}" type="slidenum">
              <a:rPr lang="en-US" smtClean="0"/>
              <a:t>20</a:t>
            </a:fld>
            <a:endParaRPr lang="en-US"/>
          </a:p>
        </p:txBody>
      </p:sp>
      <p:pic>
        <p:nvPicPr>
          <p:cNvPr id="6" name="Picture 5" descr="Screen Shot 2014-02-06 at 6.29.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90" y="1063229"/>
            <a:ext cx="5356091" cy="3600992"/>
          </a:xfrm>
          <a:prstGeom prst="rect">
            <a:avLst/>
          </a:prstGeom>
        </p:spPr>
      </p:pic>
      <p:sp>
        <p:nvSpPr>
          <p:cNvPr id="5" name="TextBox 4"/>
          <p:cNvSpPr txBox="1"/>
          <p:nvPr/>
        </p:nvSpPr>
        <p:spPr>
          <a:xfrm>
            <a:off x="5489384" y="617968"/>
            <a:ext cx="3197417" cy="3970318"/>
          </a:xfrm>
          <a:prstGeom prst="rect">
            <a:avLst/>
          </a:prstGeom>
          <a:noFill/>
        </p:spPr>
        <p:txBody>
          <a:bodyPr wrap="square" rtlCol="0">
            <a:spAutoFit/>
          </a:bodyPr>
          <a:lstStyle/>
          <a:p>
            <a:r>
              <a:rPr lang="en-US" i="1" dirty="0" smtClean="0"/>
              <a:t>“This </a:t>
            </a:r>
            <a:r>
              <a:rPr lang="en-US" i="1" dirty="0"/>
              <a:t>design gives us a 256TB address space, which should be enough for a while. If memory prices continue to fall so that the cost of memory halves every year (a bit faster than it has been doing historically), handheld computers will come with 256TB in about 20 years. By then, I expect ARMv9 to be released</a:t>
            </a:r>
            <a:r>
              <a:rPr lang="en-US" i="1" dirty="0" smtClean="0"/>
              <a:t>.”</a:t>
            </a:r>
            <a:endParaRPr lang="en-US" dirty="0" smtClean="0"/>
          </a:p>
          <a:p>
            <a:pPr algn="r"/>
            <a:r>
              <a:rPr lang="en-US" dirty="0" smtClean="0"/>
              <a:t>David </a:t>
            </a:r>
            <a:r>
              <a:rPr lang="en-US" dirty="0" err="1"/>
              <a:t>Chisnall</a:t>
            </a:r>
            <a:r>
              <a:rPr lang="en-US" dirty="0" smtClean="0"/>
              <a:t>, </a:t>
            </a:r>
            <a:r>
              <a:rPr lang="en-US" i="1" dirty="0" smtClean="0"/>
              <a:t>A </a:t>
            </a:r>
            <a:r>
              <a:rPr lang="en-US" i="1" dirty="0"/>
              <a:t>Look at the 64-Bit ARMv8 Architecture</a:t>
            </a:r>
          </a:p>
          <a:p>
            <a:endParaRPr lang="en-US" i="1"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430600" y="1861560"/>
              <a:ext cx="135000" cy="1308960"/>
            </p14:xfrm>
          </p:contentPart>
        </mc:Choice>
        <mc:Fallback xmlns="">
          <p:pic>
            <p:nvPicPr>
              <p:cNvPr id="4" name="Ink 3"/>
              <p:cNvPicPr/>
              <p:nvPr/>
            </p:nvPicPr>
            <p:blipFill>
              <a:blip r:embed="rId4"/>
              <a:stretch>
                <a:fillRect/>
              </a:stretch>
            </p:blipFill>
            <p:spPr>
              <a:xfrm>
                <a:off x="5421240" y="1852200"/>
                <a:ext cx="153720" cy="1327680"/>
              </a:xfrm>
              <a:prstGeom prst="rect">
                <a:avLst/>
              </a:prstGeom>
            </p:spPr>
          </p:pic>
        </mc:Fallback>
      </mc:AlternateContent>
    </p:spTree>
    <p:extLst>
      <p:ext uri="{BB962C8B-B14F-4D97-AF65-F5344CB8AC3E}">
        <p14:creationId xmlns:p14="http://schemas.microsoft.com/office/powerpoint/2010/main" val="32034836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sp>
        <p:nvSpPr>
          <p:cNvPr id="5" name="Rectangle 4"/>
          <p:cNvSpPr/>
          <p:nvPr/>
        </p:nvSpPr>
        <p:spPr>
          <a:xfrm>
            <a:off x="385418" y="373887"/>
            <a:ext cx="7788990" cy="3477875"/>
          </a:xfrm>
          <a:prstGeom prst="rect">
            <a:avLst/>
          </a:prstGeom>
          <a:solidFill>
            <a:schemeClr val="accent6">
              <a:lumMod val="40000"/>
              <a:lumOff val="60000"/>
            </a:schemeClr>
          </a:solidFill>
        </p:spPr>
        <p:txBody>
          <a:bodyPr wrap="square">
            <a:spAutoFit/>
          </a:bodyPr>
          <a:lstStyle/>
          <a:p>
            <a:r>
              <a:rPr lang="en-US" sz="2000" b="1" dirty="0">
                <a:latin typeface="Courier New"/>
                <a:cs typeface="Courier New"/>
              </a:rPr>
              <a:t>#include &lt;</a:t>
            </a:r>
            <a:r>
              <a:rPr lang="en-US" sz="2000" b="1" dirty="0" err="1">
                <a:latin typeface="Courier New"/>
                <a:cs typeface="Courier New"/>
              </a:rPr>
              <a:t>stdio.h</a:t>
            </a:r>
            <a:r>
              <a:rPr lang="en-US" sz="2000" b="1" dirty="0">
                <a:latin typeface="Courier New"/>
                <a:cs typeface="Courier New"/>
              </a:rPr>
              <a:t>&gt;</a:t>
            </a:r>
          </a:p>
          <a:p>
            <a:r>
              <a:rPr lang="en-US" sz="2000" b="1" dirty="0">
                <a:latin typeface="Courier New"/>
                <a:cs typeface="Courier New"/>
              </a:rPr>
              <a:t>#include &lt;</a:t>
            </a:r>
            <a:r>
              <a:rPr lang="en-US" sz="2000" b="1" dirty="0" err="1">
                <a:latin typeface="Courier New"/>
                <a:cs typeface="Courier New"/>
              </a:rPr>
              <a:t>stdlib.h</a:t>
            </a:r>
            <a:r>
              <a:rPr lang="en-US" sz="2000" b="1" dirty="0">
                <a:latin typeface="Courier New"/>
                <a:cs typeface="Courier New"/>
              </a:rPr>
              <a:t>&gt;</a:t>
            </a:r>
          </a:p>
          <a:p>
            <a:endParaRPr lang="en-US" sz="2000" b="1" dirty="0">
              <a:latin typeface="Courier New"/>
              <a:cs typeface="Courier New"/>
            </a:endParaRPr>
          </a:p>
          <a:p>
            <a:r>
              <a:rPr lang="en-US" sz="2000" b="1" dirty="0" err="1">
                <a:latin typeface="Courier New"/>
                <a:cs typeface="Courier New"/>
              </a:rPr>
              <a:t>int</a:t>
            </a:r>
            <a:r>
              <a:rPr lang="en-US" sz="2000" b="1" dirty="0">
                <a:latin typeface="Courier New"/>
                <a:cs typeface="Courier New"/>
              </a:rPr>
              <a:t> main(</a:t>
            </a:r>
            <a:r>
              <a:rPr lang="en-US" sz="2000" b="1" dirty="0" err="1">
                <a:latin typeface="Courier New"/>
                <a:cs typeface="Courier New"/>
              </a:rPr>
              <a:t>int</a:t>
            </a:r>
            <a:r>
              <a:rPr lang="en-US" sz="2000" b="1" dirty="0">
                <a:latin typeface="Courier New"/>
                <a:cs typeface="Courier New"/>
              </a:rPr>
              <a:t> </a:t>
            </a:r>
            <a:r>
              <a:rPr lang="en-US" sz="2000" b="1" dirty="0" err="1">
                <a:latin typeface="Courier New"/>
                <a:cs typeface="Courier New"/>
              </a:rPr>
              <a:t>argc</a:t>
            </a:r>
            <a:r>
              <a:rPr lang="en-US" sz="2000" b="1" dirty="0">
                <a:latin typeface="Courier New"/>
                <a:cs typeface="Courier New"/>
              </a:rPr>
              <a:t>, char **</a:t>
            </a:r>
            <a:r>
              <a:rPr lang="en-US" sz="2000" b="1" dirty="0" err="1">
                <a:latin typeface="Courier New"/>
                <a:cs typeface="Courier New"/>
              </a:rPr>
              <a:t>argv</a:t>
            </a:r>
            <a:r>
              <a:rPr lang="en-US" sz="2000" b="1" dirty="0">
                <a:latin typeface="Courier New"/>
                <a:cs typeface="Courier New"/>
              </a:rPr>
              <a:t>) {</a:t>
            </a:r>
          </a:p>
          <a:p>
            <a:r>
              <a:rPr lang="ro-RO" sz="2000" b="1" dirty="0">
                <a:latin typeface="Courier New"/>
                <a:cs typeface="Courier New"/>
              </a:rPr>
              <a:t>  char *s = (char *) malloc (1);</a:t>
            </a:r>
          </a:p>
          <a:p>
            <a:r>
              <a:rPr lang="da-DK" sz="2000" b="1" dirty="0">
                <a:latin typeface="Courier New"/>
                <a:cs typeface="Courier New"/>
              </a:rPr>
              <a:t>  </a:t>
            </a:r>
            <a:r>
              <a:rPr lang="da-DK" sz="2000" b="1" dirty="0" err="1">
                <a:latin typeface="Courier New"/>
                <a:cs typeface="Courier New"/>
              </a:rPr>
              <a:t>int</a:t>
            </a:r>
            <a:r>
              <a:rPr lang="da-DK" sz="2000" b="1" dirty="0">
                <a:latin typeface="Courier New"/>
                <a:cs typeface="Courier New"/>
              </a:rPr>
              <a:t> i = 0;</a:t>
            </a:r>
          </a:p>
          <a:p>
            <a:r>
              <a:rPr lang="en-US" sz="2000" b="1" dirty="0">
                <a:latin typeface="Courier New"/>
                <a:cs typeface="Courier New"/>
              </a:rPr>
              <a:t>  while (1) {</a:t>
            </a:r>
          </a:p>
          <a:p>
            <a:r>
              <a:rPr lang="en-US" sz="2000" b="1" dirty="0">
                <a:latin typeface="Courier New"/>
                <a:cs typeface="Courier New"/>
              </a:rPr>
              <a:t>    </a:t>
            </a:r>
            <a:r>
              <a:rPr lang="en-US" sz="2000" b="1" dirty="0" err="1">
                <a:latin typeface="Courier New"/>
                <a:cs typeface="Courier New"/>
              </a:rPr>
              <a:t>printf</a:t>
            </a:r>
            <a:r>
              <a:rPr lang="en-US" sz="2000" b="1" dirty="0">
                <a:latin typeface="Courier New"/>
                <a:cs typeface="Courier New"/>
              </a:rPr>
              <a:t>("%d: %lx / %d\n", i, </a:t>
            </a:r>
            <a:r>
              <a:rPr lang="en-US" sz="2000" b="1" dirty="0" smtClean="0">
                <a:latin typeface="Courier New"/>
                <a:cs typeface="Courier New"/>
              </a:rPr>
              <a:t>s </a:t>
            </a:r>
            <a:r>
              <a:rPr lang="en-US" sz="2000" b="1" dirty="0">
                <a:latin typeface="Courier New"/>
                <a:cs typeface="Courier New"/>
              </a:rPr>
              <a:t>+ i, </a:t>
            </a:r>
            <a:r>
              <a:rPr lang="en-US" sz="2000" b="1" dirty="0" smtClean="0">
                <a:latin typeface="Courier New"/>
                <a:cs typeface="Courier New"/>
              </a:rPr>
              <a:t>i</a:t>
            </a:r>
            <a:r>
              <a:rPr lang="en-US" sz="2000" b="1" dirty="0">
                <a:latin typeface="Courier New"/>
                <a:cs typeface="Courier New"/>
              </a:rPr>
              <a:t>[s]);</a:t>
            </a:r>
          </a:p>
          <a:p>
            <a:r>
              <a:rPr lang="en-US" sz="2000" b="1" dirty="0">
                <a:latin typeface="Courier New"/>
                <a:cs typeface="Courier New"/>
              </a:rPr>
              <a:t>    i += 1;</a:t>
            </a:r>
          </a:p>
          <a:p>
            <a:r>
              <a:rPr lang="en-US" sz="2000" b="1" dirty="0">
                <a:latin typeface="Courier New"/>
                <a:cs typeface="Courier New"/>
              </a:rPr>
              <a:t>  }</a:t>
            </a:r>
          </a:p>
          <a:p>
            <a:r>
              <a:rPr lang="en-US" sz="2000" b="1" dirty="0">
                <a:latin typeface="Courier New"/>
                <a:cs typeface="Courier New"/>
              </a:rPr>
              <a:t>}</a:t>
            </a:r>
          </a:p>
        </p:txBody>
      </p:sp>
      <p:sp>
        <p:nvSpPr>
          <p:cNvPr id="6" name="TextBox 5"/>
          <p:cNvSpPr txBox="1"/>
          <p:nvPr/>
        </p:nvSpPr>
        <p:spPr>
          <a:xfrm>
            <a:off x="5284810" y="622165"/>
            <a:ext cx="3154452"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000" dirty="0" smtClean="0"/>
              <a:t>What will this program do?</a:t>
            </a:r>
            <a:endParaRPr lang="en-US" sz="2000"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428760" y="1929240"/>
              <a:ext cx="6876360" cy="1544040"/>
            </p14:xfrm>
          </p:contentPart>
        </mc:Choice>
        <mc:Fallback xmlns="">
          <p:pic>
            <p:nvPicPr>
              <p:cNvPr id="2" name="Ink 1"/>
              <p:cNvPicPr/>
              <p:nvPr/>
            </p:nvPicPr>
            <p:blipFill>
              <a:blip r:embed="rId3"/>
              <a:stretch>
                <a:fillRect/>
              </a:stretch>
            </p:blipFill>
            <p:spPr>
              <a:xfrm>
                <a:off x="419400" y="1919880"/>
                <a:ext cx="6895080" cy="1562760"/>
              </a:xfrm>
              <a:prstGeom prst="rect">
                <a:avLst/>
              </a:prstGeom>
            </p:spPr>
          </p:pic>
        </mc:Fallback>
      </mc:AlternateContent>
    </p:spTree>
    <p:extLst>
      <p:ext uri="{BB962C8B-B14F-4D97-AF65-F5344CB8AC3E}">
        <p14:creationId xmlns:p14="http://schemas.microsoft.com/office/powerpoint/2010/main" val="32470028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22</a:t>
            </a:fld>
            <a:endParaRPr lang="en-US"/>
          </a:p>
        </p:txBody>
      </p:sp>
      <p:sp>
        <p:nvSpPr>
          <p:cNvPr id="9" name="Rectangle 8"/>
          <p:cNvSpPr/>
          <p:nvPr/>
        </p:nvSpPr>
        <p:spPr>
          <a:xfrm>
            <a:off x="385418" y="373887"/>
            <a:ext cx="7788990" cy="2554545"/>
          </a:xfrm>
          <a:prstGeom prst="rect">
            <a:avLst/>
          </a:prstGeom>
          <a:solidFill>
            <a:schemeClr val="accent6">
              <a:lumMod val="40000"/>
              <a:lumOff val="60000"/>
            </a:schemeClr>
          </a:solidFill>
        </p:spPr>
        <p:txBody>
          <a:bodyPr wrap="square">
            <a:spAutoFit/>
          </a:bodyPr>
          <a:lstStyle/>
          <a:p>
            <a:r>
              <a:rPr lang="en-US" sz="2000" b="1" dirty="0" err="1" smtClean="0">
                <a:latin typeface="Courier New"/>
                <a:cs typeface="Courier New"/>
              </a:rPr>
              <a:t>int</a:t>
            </a:r>
            <a:r>
              <a:rPr lang="en-US" sz="2000" b="1" dirty="0" smtClean="0">
                <a:latin typeface="Courier New"/>
                <a:cs typeface="Courier New"/>
              </a:rPr>
              <a:t> </a:t>
            </a:r>
            <a:r>
              <a:rPr lang="en-US" sz="2000" b="1" dirty="0">
                <a:latin typeface="Courier New"/>
                <a:cs typeface="Courier New"/>
              </a:rPr>
              <a:t>main(</a:t>
            </a:r>
            <a:r>
              <a:rPr lang="en-US" sz="2000" b="1" dirty="0" err="1">
                <a:latin typeface="Courier New"/>
                <a:cs typeface="Courier New"/>
              </a:rPr>
              <a:t>int</a:t>
            </a:r>
            <a:r>
              <a:rPr lang="en-US" sz="2000" b="1" dirty="0">
                <a:latin typeface="Courier New"/>
                <a:cs typeface="Courier New"/>
              </a:rPr>
              <a:t> </a:t>
            </a:r>
            <a:r>
              <a:rPr lang="en-US" sz="2000" b="1" dirty="0" err="1">
                <a:latin typeface="Courier New"/>
                <a:cs typeface="Courier New"/>
              </a:rPr>
              <a:t>argc</a:t>
            </a:r>
            <a:r>
              <a:rPr lang="en-US" sz="2000" b="1" dirty="0">
                <a:latin typeface="Courier New"/>
                <a:cs typeface="Courier New"/>
              </a:rPr>
              <a:t>, char **</a:t>
            </a:r>
            <a:r>
              <a:rPr lang="en-US" sz="2000" b="1" dirty="0" err="1">
                <a:latin typeface="Courier New"/>
                <a:cs typeface="Courier New"/>
              </a:rPr>
              <a:t>argv</a:t>
            </a:r>
            <a:r>
              <a:rPr lang="en-US" sz="2000" b="1" dirty="0">
                <a:latin typeface="Courier New"/>
                <a:cs typeface="Courier New"/>
              </a:rPr>
              <a:t>) {</a:t>
            </a:r>
          </a:p>
          <a:p>
            <a:r>
              <a:rPr lang="ro-RO" sz="2000" b="1" dirty="0">
                <a:latin typeface="Courier New"/>
                <a:cs typeface="Courier New"/>
              </a:rPr>
              <a:t>  char *s = (char *) malloc (1);</a:t>
            </a:r>
          </a:p>
          <a:p>
            <a:r>
              <a:rPr lang="da-DK" sz="2000" b="1" dirty="0">
                <a:latin typeface="Courier New"/>
                <a:cs typeface="Courier New"/>
              </a:rPr>
              <a:t>  </a:t>
            </a:r>
            <a:r>
              <a:rPr lang="da-DK" sz="2000" b="1" dirty="0" err="1">
                <a:latin typeface="Courier New"/>
                <a:cs typeface="Courier New"/>
              </a:rPr>
              <a:t>int</a:t>
            </a:r>
            <a:r>
              <a:rPr lang="da-DK" sz="2000" b="1" dirty="0">
                <a:latin typeface="Courier New"/>
                <a:cs typeface="Courier New"/>
              </a:rPr>
              <a:t> i = 0;</a:t>
            </a:r>
          </a:p>
          <a:p>
            <a:r>
              <a:rPr lang="en-US" sz="2000" b="1" dirty="0">
                <a:latin typeface="Courier New"/>
                <a:cs typeface="Courier New"/>
              </a:rPr>
              <a:t>  while (1) {</a:t>
            </a:r>
          </a:p>
          <a:p>
            <a:r>
              <a:rPr lang="en-US" sz="2000" b="1" dirty="0">
                <a:latin typeface="Courier New"/>
                <a:cs typeface="Courier New"/>
              </a:rPr>
              <a:t>    </a:t>
            </a:r>
            <a:r>
              <a:rPr lang="en-US" sz="2000" b="1" dirty="0" err="1">
                <a:latin typeface="Courier New"/>
                <a:cs typeface="Courier New"/>
              </a:rPr>
              <a:t>printf</a:t>
            </a:r>
            <a:r>
              <a:rPr lang="en-US" sz="2000" b="1" dirty="0">
                <a:latin typeface="Courier New"/>
                <a:cs typeface="Courier New"/>
              </a:rPr>
              <a:t>("%d: %lx / %d\n", i, </a:t>
            </a:r>
            <a:r>
              <a:rPr lang="en-US" sz="2000" b="1" dirty="0" smtClean="0">
                <a:latin typeface="Courier New"/>
                <a:cs typeface="Courier New"/>
              </a:rPr>
              <a:t>s </a:t>
            </a:r>
            <a:r>
              <a:rPr lang="en-US" sz="2000" b="1" dirty="0">
                <a:latin typeface="Courier New"/>
                <a:cs typeface="Courier New"/>
              </a:rPr>
              <a:t>+ i, </a:t>
            </a:r>
            <a:r>
              <a:rPr lang="en-US" sz="2000" b="1" dirty="0" smtClean="0">
                <a:latin typeface="Courier New"/>
                <a:cs typeface="Courier New"/>
              </a:rPr>
              <a:t>i</a:t>
            </a:r>
            <a:r>
              <a:rPr lang="en-US" sz="2000" b="1" dirty="0">
                <a:latin typeface="Courier New"/>
                <a:cs typeface="Courier New"/>
              </a:rPr>
              <a:t>[s]);</a:t>
            </a:r>
          </a:p>
          <a:p>
            <a:r>
              <a:rPr lang="en-US" sz="2000" b="1" dirty="0">
                <a:latin typeface="Courier New"/>
                <a:cs typeface="Courier New"/>
              </a:rPr>
              <a:t>    i += 1;</a:t>
            </a:r>
          </a:p>
          <a:p>
            <a:r>
              <a:rPr lang="en-US" sz="2000" b="1" dirty="0">
                <a:latin typeface="Courier New"/>
                <a:cs typeface="Courier New"/>
              </a:rPr>
              <a:t>  }</a:t>
            </a:r>
          </a:p>
          <a:p>
            <a:r>
              <a:rPr lang="en-US" sz="2000" b="1" dirty="0">
                <a:latin typeface="Courier New"/>
                <a:cs typeface="Courier New"/>
              </a:rPr>
              <a:t>}</a:t>
            </a:r>
          </a:p>
        </p:txBody>
      </p:sp>
      <p:sp>
        <p:nvSpPr>
          <p:cNvPr id="7" name="Rectangle 6"/>
          <p:cNvSpPr/>
          <p:nvPr/>
        </p:nvSpPr>
        <p:spPr>
          <a:xfrm>
            <a:off x="990602" y="2495550"/>
            <a:ext cx="7971207" cy="2308324"/>
          </a:xfrm>
          <a:prstGeom prst="rect">
            <a:avLst/>
          </a:prstGeom>
          <a:solidFill>
            <a:schemeClr val="tx1"/>
          </a:solidFill>
        </p:spPr>
        <p:txBody>
          <a:bodyPr wrap="square">
            <a:spAutoFit/>
          </a:bodyPr>
          <a:lstStyle/>
          <a:p>
            <a:r>
              <a:rPr lang="en-US" sz="2400" dirty="0" smtClean="0">
                <a:solidFill>
                  <a:srgbClr val="FFFF00"/>
                </a:solidFill>
              </a:rPr>
              <a:t>gash&gt; </a:t>
            </a:r>
            <a:r>
              <a:rPr lang="en-US" sz="2400" dirty="0" err="1" smtClean="0">
                <a:solidFill>
                  <a:srgbClr val="FFFF00"/>
                </a:solidFill>
              </a:rPr>
              <a:t>gcc</a:t>
            </a:r>
            <a:r>
              <a:rPr lang="en-US" sz="2400" dirty="0" smtClean="0">
                <a:solidFill>
                  <a:srgbClr val="FFFF00"/>
                </a:solidFill>
              </a:rPr>
              <a:t> </a:t>
            </a:r>
            <a:r>
              <a:rPr lang="en-US" sz="2400" dirty="0">
                <a:solidFill>
                  <a:srgbClr val="FFFF00"/>
                </a:solidFill>
              </a:rPr>
              <a:t>-Wall </a:t>
            </a:r>
            <a:r>
              <a:rPr lang="en-US" sz="2400" dirty="0" err="1" smtClean="0">
                <a:solidFill>
                  <a:srgbClr val="FFFF00"/>
                </a:solidFill>
              </a:rPr>
              <a:t>segfault.c</a:t>
            </a:r>
            <a:endParaRPr lang="en-US" sz="2400" dirty="0" smtClean="0">
              <a:solidFill>
                <a:srgbClr val="FFFF00"/>
              </a:solidFill>
            </a:endParaRPr>
          </a:p>
          <a:p>
            <a:r>
              <a:rPr lang="en-US" sz="2400" dirty="0" err="1">
                <a:solidFill>
                  <a:schemeClr val="accent6">
                    <a:lumMod val="60000"/>
                    <a:lumOff val="40000"/>
                  </a:schemeClr>
                </a:solidFill>
              </a:rPr>
              <a:t>segfault.c</a:t>
            </a:r>
            <a:r>
              <a:rPr lang="en-US" sz="2400" dirty="0">
                <a:solidFill>
                  <a:schemeClr val="accent6">
                    <a:lumMod val="60000"/>
                    <a:lumOff val="40000"/>
                  </a:schemeClr>
                </a:solidFill>
              </a:rPr>
              <a:t>: In function ‘main’:</a:t>
            </a:r>
          </a:p>
          <a:p>
            <a:r>
              <a:rPr lang="en-US" sz="2400" dirty="0">
                <a:solidFill>
                  <a:schemeClr val="accent6">
                    <a:lumMod val="60000"/>
                    <a:lumOff val="40000"/>
                  </a:schemeClr>
                </a:solidFill>
              </a:rPr>
              <a:t>segfault.c:8: warning: format ‘%lx’ expects type ‘long unsigned </a:t>
            </a:r>
            <a:r>
              <a:rPr lang="en-US" sz="2400" dirty="0" err="1">
                <a:solidFill>
                  <a:schemeClr val="accent6">
                    <a:lumMod val="60000"/>
                    <a:lumOff val="40000"/>
                  </a:schemeClr>
                </a:solidFill>
              </a:rPr>
              <a:t>int</a:t>
            </a:r>
            <a:r>
              <a:rPr lang="en-US" sz="2400" dirty="0">
                <a:solidFill>
                  <a:schemeClr val="accent6">
                    <a:lumMod val="60000"/>
                    <a:lumOff val="40000"/>
                  </a:schemeClr>
                </a:solidFill>
              </a:rPr>
              <a:t>’, but argument 3 has type ‘char *’</a:t>
            </a:r>
          </a:p>
          <a:p>
            <a:r>
              <a:rPr lang="en-US" sz="2400" dirty="0">
                <a:solidFill>
                  <a:schemeClr val="accent6">
                    <a:lumMod val="60000"/>
                    <a:lumOff val="40000"/>
                  </a:schemeClr>
                </a:solidFill>
              </a:rPr>
              <a:t>segfault.c:8: warning: format ‘%lx’ expects type ‘long unsigned </a:t>
            </a:r>
            <a:r>
              <a:rPr lang="en-US" sz="2400" dirty="0" err="1">
                <a:solidFill>
                  <a:schemeClr val="accent6">
                    <a:lumMod val="60000"/>
                    <a:lumOff val="40000"/>
                  </a:schemeClr>
                </a:solidFill>
              </a:rPr>
              <a:t>int</a:t>
            </a:r>
            <a:r>
              <a:rPr lang="en-US" sz="2400" dirty="0">
                <a:solidFill>
                  <a:schemeClr val="accent6">
                    <a:lumMod val="60000"/>
                    <a:lumOff val="40000"/>
                  </a:schemeClr>
                </a:solidFill>
              </a:rPr>
              <a:t>’, but argument 3 has type ‘char *</a:t>
            </a:r>
            <a:r>
              <a:rPr lang="en-US" sz="2400" dirty="0" smtClean="0">
                <a:solidFill>
                  <a:schemeClr val="accent6">
                    <a:lumMod val="60000"/>
                    <a:lumOff val="40000"/>
                  </a:schemeClr>
                </a:solidFill>
              </a:rPr>
              <a:t>’</a:t>
            </a:r>
            <a:endParaRPr lang="en-US" sz="2400" dirty="0">
              <a:solidFill>
                <a:schemeClr val="accent6">
                  <a:lumMod val="60000"/>
                  <a:lumOff val="40000"/>
                </a:schemeClr>
              </a:solidFill>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806760" y="1242000"/>
              <a:ext cx="6079320" cy="3423240"/>
            </p14:xfrm>
          </p:contentPart>
        </mc:Choice>
        <mc:Fallback xmlns="">
          <p:pic>
            <p:nvPicPr>
              <p:cNvPr id="2" name="Ink 1"/>
              <p:cNvPicPr/>
              <p:nvPr/>
            </p:nvPicPr>
            <p:blipFill>
              <a:blip r:embed="rId3"/>
              <a:stretch>
                <a:fillRect/>
              </a:stretch>
            </p:blipFill>
            <p:spPr>
              <a:xfrm>
                <a:off x="797400" y="1232640"/>
                <a:ext cx="6098040" cy="3441960"/>
              </a:xfrm>
              <a:prstGeom prst="rect">
                <a:avLst/>
              </a:prstGeom>
            </p:spPr>
          </p:pic>
        </mc:Fallback>
      </mc:AlternateContent>
    </p:spTree>
    <p:extLst>
      <p:ext uri="{BB962C8B-B14F-4D97-AF65-F5344CB8AC3E}">
        <p14:creationId xmlns:p14="http://schemas.microsoft.com/office/powerpoint/2010/main" val="893772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193"/>
            <a:ext cx="8229600" cy="857250"/>
          </a:xfrm>
        </p:spPr>
        <p:txBody>
          <a:bodyPr>
            <a:normAutofit fontScale="90000"/>
          </a:bodyPr>
          <a:lstStyle/>
          <a:p>
            <a:r>
              <a:rPr lang="en-US" dirty="0" smtClean="0"/>
              <a:t>What causes a </a:t>
            </a:r>
            <a:r>
              <a:rPr lang="en-US" b="1" dirty="0" smtClean="0"/>
              <a:t>segmentation fault</a:t>
            </a:r>
            <a:r>
              <a:rPr lang="en-US" dirty="0" smtClean="0"/>
              <a: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23</a:t>
            </a:fld>
            <a:endParaRPr lang="en-US"/>
          </a:p>
        </p:txBody>
      </p:sp>
    </p:spTree>
    <p:extLst>
      <p:ext uri="{BB962C8B-B14F-4D97-AF65-F5344CB8AC3E}">
        <p14:creationId xmlns:p14="http://schemas.microsoft.com/office/powerpoint/2010/main" val="28046923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causes a </a:t>
            </a:r>
            <a:r>
              <a:rPr lang="en-US" b="1" dirty="0" smtClean="0"/>
              <a:t>segmentation fault</a:t>
            </a:r>
            <a:r>
              <a:rPr lang="en-US" dirty="0" smtClean="0"/>
              <a: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24</a:t>
            </a:fld>
            <a:endParaRPr lang="en-US"/>
          </a:p>
        </p:txBody>
      </p:sp>
      <p:sp>
        <p:nvSpPr>
          <p:cNvPr id="14" name="Rectangle 13"/>
          <p:cNvSpPr/>
          <p:nvPr/>
        </p:nvSpPr>
        <p:spPr>
          <a:xfrm>
            <a:off x="7699865" y="3643932"/>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15" name="Rectangle 14"/>
          <p:cNvSpPr/>
          <p:nvPr/>
        </p:nvSpPr>
        <p:spPr>
          <a:xfrm>
            <a:off x="4383385"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6" name="Rectangle 15"/>
          <p:cNvSpPr/>
          <p:nvPr/>
        </p:nvSpPr>
        <p:spPr>
          <a:xfrm>
            <a:off x="5884613" y="3760958"/>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7" name="Rectangle 16"/>
          <p:cNvSpPr/>
          <p:nvPr/>
        </p:nvSpPr>
        <p:spPr>
          <a:xfrm>
            <a:off x="2912096"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8" name="Rectangle 17"/>
          <p:cNvSpPr/>
          <p:nvPr/>
        </p:nvSpPr>
        <p:spPr>
          <a:xfrm>
            <a:off x="1321103" y="3757448"/>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9" name="TextBox 18"/>
          <p:cNvSpPr txBox="1"/>
          <p:nvPr/>
        </p:nvSpPr>
        <p:spPr>
          <a:xfrm>
            <a:off x="7835840" y="1857352"/>
            <a:ext cx="813043" cy="369332"/>
          </a:xfrm>
          <a:prstGeom prst="rect">
            <a:avLst/>
          </a:prstGeom>
          <a:noFill/>
        </p:spPr>
        <p:txBody>
          <a:bodyPr wrap="none" rtlCol="0">
            <a:spAutoFit/>
          </a:bodyPr>
          <a:lstStyle/>
          <a:p>
            <a:pPr algn="ctr"/>
            <a:r>
              <a:rPr lang="en-US" dirty="0" smtClean="0"/>
              <a:t>12 bits</a:t>
            </a:r>
          </a:p>
        </p:txBody>
      </p:sp>
      <p:sp>
        <p:nvSpPr>
          <p:cNvPr id="20" name="TextBox 19"/>
          <p:cNvSpPr txBox="1"/>
          <p:nvPr/>
        </p:nvSpPr>
        <p:spPr>
          <a:xfrm>
            <a:off x="2306044" y="1857352"/>
            <a:ext cx="919808" cy="369332"/>
          </a:xfrm>
          <a:prstGeom prst="rect">
            <a:avLst/>
          </a:prstGeom>
          <a:noFill/>
        </p:spPr>
        <p:txBody>
          <a:bodyPr wrap="square" rtlCol="0">
            <a:spAutoFit/>
          </a:bodyPr>
          <a:lstStyle/>
          <a:p>
            <a:pPr algn="ctr"/>
            <a:r>
              <a:rPr lang="en-US" dirty="0" smtClean="0"/>
              <a:t>16 bits</a:t>
            </a:r>
          </a:p>
        </p:txBody>
      </p:sp>
      <p:sp>
        <p:nvSpPr>
          <p:cNvPr id="21" name="TextBox 20"/>
          <p:cNvSpPr txBox="1"/>
          <p:nvPr/>
        </p:nvSpPr>
        <p:spPr>
          <a:xfrm>
            <a:off x="3587372"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2" name="TextBox 21"/>
          <p:cNvSpPr txBox="1"/>
          <p:nvPr/>
        </p:nvSpPr>
        <p:spPr>
          <a:xfrm>
            <a:off x="4653649"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3" name="TextBox 22"/>
          <p:cNvSpPr txBox="1"/>
          <p:nvPr/>
        </p:nvSpPr>
        <p:spPr>
          <a:xfrm>
            <a:off x="5708187"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4" name="TextBox 23"/>
          <p:cNvSpPr txBox="1"/>
          <p:nvPr/>
        </p:nvSpPr>
        <p:spPr>
          <a:xfrm>
            <a:off x="6753966"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5" name="Rectangle 24"/>
          <p:cNvSpPr/>
          <p:nvPr/>
        </p:nvSpPr>
        <p:spPr>
          <a:xfrm>
            <a:off x="531681" y="1764535"/>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6" name="Rectangle 25"/>
          <p:cNvSpPr/>
          <p:nvPr/>
        </p:nvSpPr>
        <p:spPr>
          <a:xfrm>
            <a:off x="1321103" y="2521919"/>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7" name="Elbow Connector 26"/>
          <p:cNvCxnSpPr>
            <a:stCxn id="25" idx="2"/>
            <a:endCxn id="18" idx="1"/>
          </p:cNvCxnSpPr>
          <p:nvPr/>
        </p:nvCxnSpPr>
        <p:spPr>
          <a:xfrm rot="16200000" flipH="1">
            <a:off x="255945" y="2763826"/>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321103" y="2836985"/>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9" name="Rectangle 28"/>
          <p:cNvSpPr/>
          <p:nvPr/>
        </p:nvSpPr>
        <p:spPr>
          <a:xfrm>
            <a:off x="2912096"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30" name="Elbow Connector 29"/>
          <p:cNvCxnSpPr>
            <a:stCxn id="28" idx="3"/>
            <a:endCxn id="17" idx="1"/>
          </p:cNvCxnSpPr>
          <p:nvPr/>
        </p:nvCxnSpPr>
        <p:spPr>
          <a:xfrm>
            <a:off x="2349841" y="2946942"/>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912096" y="3329021"/>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32" name="Rectangle 31"/>
          <p:cNvSpPr/>
          <p:nvPr/>
        </p:nvSpPr>
        <p:spPr>
          <a:xfrm>
            <a:off x="4383385"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33" name="Rectangle 32"/>
          <p:cNvSpPr/>
          <p:nvPr/>
        </p:nvSpPr>
        <p:spPr>
          <a:xfrm>
            <a:off x="4383385" y="2736533"/>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34" name="Elbow Connector 33"/>
          <p:cNvCxnSpPr>
            <a:stCxn id="31" idx="3"/>
            <a:endCxn id="15" idx="1"/>
          </p:cNvCxnSpPr>
          <p:nvPr/>
        </p:nvCxnSpPr>
        <p:spPr>
          <a:xfrm>
            <a:off x="3888824" y="3438978"/>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884613"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36" name="Rectangle 35"/>
          <p:cNvSpPr/>
          <p:nvPr/>
        </p:nvSpPr>
        <p:spPr>
          <a:xfrm>
            <a:off x="5884613" y="2616064"/>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37" name="Elbow Connector 36"/>
          <p:cNvCxnSpPr>
            <a:stCxn id="33" idx="3"/>
            <a:endCxn id="16" idx="1"/>
          </p:cNvCxnSpPr>
          <p:nvPr/>
        </p:nvCxnSpPr>
        <p:spPr>
          <a:xfrm>
            <a:off x="5360111" y="2846489"/>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696368" y="2616064"/>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39" name="Rectangle 38"/>
          <p:cNvSpPr/>
          <p:nvPr/>
        </p:nvSpPr>
        <p:spPr>
          <a:xfrm>
            <a:off x="7696368" y="3299389"/>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40" name="Rectangle 39"/>
          <p:cNvSpPr/>
          <p:nvPr/>
        </p:nvSpPr>
        <p:spPr>
          <a:xfrm>
            <a:off x="7696368" y="343897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41" name="Elbow Connector 40"/>
          <p:cNvCxnSpPr>
            <a:stCxn id="36" idx="3"/>
            <a:endCxn id="14" idx="1"/>
          </p:cNvCxnSpPr>
          <p:nvPr/>
        </p:nvCxnSpPr>
        <p:spPr>
          <a:xfrm>
            <a:off x="6861339" y="2726020"/>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2199152" y="1539637"/>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43" name="Rectangle 42"/>
          <p:cNvSpPr/>
          <p:nvPr/>
        </p:nvSpPr>
        <p:spPr>
          <a:xfrm>
            <a:off x="3405049"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44" name="Rectangle 43"/>
          <p:cNvSpPr/>
          <p:nvPr/>
        </p:nvSpPr>
        <p:spPr>
          <a:xfrm>
            <a:off x="7652571" y="1539637"/>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45" name="Rectangle 44"/>
          <p:cNvSpPr/>
          <p:nvPr/>
        </p:nvSpPr>
        <p:spPr>
          <a:xfrm>
            <a:off x="4470975"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46" name="Rectangle 45"/>
          <p:cNvSpPr/>
          <p:nvPr/>
        </p:nvSpPr>
        <p:spPr>
          <a:xfrm>
            <a:off x="5536901"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47" name="Rectangle 46"/>
          <p:cNvSpPr/>
          <p:nvPr/>
        </p:nvSpPr>
        <p:spPr>
          <a:xfrm>
            <a:off x="6607269" y="1534691"/>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430080" y="1217520"/>
              <a:ext cx="5340240" cy="1929960"/>
            </p14:xfrm>
          </p:contentPart>
        </mc:Choice>
        <mc:Fallback xmlns="">
          <p:pic>
            <p:nvPicPr>
              <p:cNvPr id="4" name="Ink 3"/>
              <p:cNvPicPr/>
              <p:nvPr/>
            </p:nvPicPr>
            <p:blipFill>
              <a:blip r:embed="rId3"/>
              <a:stretch>
                <a:fillRect/>
              </a:stretch>
            </p:blipFill>
            <p:spPr>
              <a:xfrm>
                <a:off x="3420720" y="1208160"/>
                <a:ext cx="5358960" cy="1948680"/>
              </a:xfrm>
              <a:prstGeom prst="rect">
                <a:avLst/>
              </a:prstGeom>
            </p:spPr>
          </p:pic>
        </mc:Fallback>
      </mc:AlternateContent>
    </p:spTree>
    <p:extLst>
      <p:ext uri="{BB962C8B-B14F-4D97-AF65-F5344CB8AC3E}">
        <p14:creationId xmlns:p14="http://schemas.microsoft.com/office/powerpoint/2010/main" val="5169163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25</a:t>
            </a:fld>
            <a:endParaRPr lang="en-US"/>
          </a:p>
        </p:txBody>
      </p:sp>
      <p:sp>
        <p:nvSpPr>
          <p:cNvPr id="5" name="Rectangle 4"/>
          <p:cNvSpPr/>
          <p:nvPr/>
        </p:nvSpPr>
        <p:spPr>
          <a:xfrm>
            <a:off x="385418" y="373886"/>
            <a:ext cx="8504996" cy="3785652"/>
          </a:xfrm>
          <a:prstGeom prst="rect">
            <a:avLst/>
          </a:prstGeom>
          <a:solidFill>
            <a:schemeClr val="accent6">
              <a:lumMod val="40000"/>
              <a:lumOff val="60000"/>
            </a:schemeClr>
          </a:solidFill>
        </p:spPr>
        <p:txBody>
          <a:bodyPr wrap="square">
            <a:spAutoFit/>
          </a:bodyPr>
          <a:lstStyle/>
          <a:p>
            <a:r>
              <a:rPr lang="en-US" sz="2000" dirty="0">
                <a:latin typeface="Courier New"/>
                <a:cs typeface="Courier New"/>
              </a:rPr>
              <a:t>#include &lt;</a:t>
            </a:r>
            <a:r>
              <a:rPr lang="en-US" sz="2000" dirty="0" err="1">
                <a:latin typeface="Courier New"/>
                <a:cs typeface="Courier New"/>
              </a:rPr>
              <a:t>stdio.h</a:t>
            </a:r>
            <a:r>
              <a:rPr lang="en-US" sz="2000" dirty="0">
                <a:latin typeface="Courier New"/>
                <a:cs typeface="Courier New"/>
              </a:rPr>
              <a:t>&gt;</a:t>
            </a:r>
          </a:p>
          <a:p>
            <a:r>
              <a:rPr lang="en-US" sz="2000" dirty="0">
                <a:latin typeface="Courier New"/>
                <a:cs typeface="Courier New"/>
              </a:rPr>
              <a:t>#include &lt;</a:t>
            </a:r>
            <a:r>
              <a:rPr lang="en-US" sz="2000" dirty="0" err="1">
                <a:latin typeface="Courier New"/>
                <a:cs typeface="Courier New"/>
              </a:rPr>
              <a:t>stdlib.h</a:t>
            </a:r>
            <a:r>
              <a:rPr lang="en-US" sz="2000" dirty="0">
                <a:latin typeface="Courier New"/>
                <a:cs typeface="Courier New"/>
              </a:rPr>
              <a:t>&gt;</a:t>
            </a:r>
          </a:p>
          <a:p>
            <a:endParaRPr lang="en-US" sz="2000" dirty="0">
              <a:latin typeface="Courier New"/>
              <a:cs typeface="Courier New"/>
            </a:endParaRPr>
          </a:p>
          <a:p>
            <a:r>
              <a:rPr lang="en-US" sz="2000" dirty="0" err="1">
                <a:latin typeface="Courier New"/>
                <a:cs typeface="Courier New"/>
              </a:rPr>
              <a:t>int</a:t>
            </a:r>
            <a:r>
              <a:rPr lang="en-US" sz="2000" dirty="0">
                <a:latin typeface="Courier New"/>
                <a:cs typeface="Courier New"/>
              </a:rPr>
              <a:t> main(</a:t>
            </a:r>
            <a:r>
              <a:rPr lang="en-US" sz="2000" dirty="0" err="1">
                <a:latin typeface="Courier New"/>
                <a:cs typeface="Courier New"/>
              </a:rPr>
              <a:t>int</a:t>
            </a:r>
            <a:r>
              <a:rPr lang="en-US" sz="2000" dirty="0">
                <a:latin typeface="Courier New"/>
                <a:cs typeface="Courier New"/>
              </a:rPr>
              <a:t> </a:t>
            </a:r>
            <a:r>
              <a:rPr lang="en-US" sz="2000" dirty="0" err="1">
                <a:latin typeface="Courier New"/>
                <a:cs typeface="Courier New"/>
              </a:rPr>
              <a:t>argc</a:t>
            </a:r>
            <a:r>
              <a:rPr lang="en-US" sz="2000" dirty="0">
                <a:latin typeface="Courier New"/>
                <a:cs typeface="Courier New"/>
              </a:rPr>
              <a:t>, char **</a:t>
            </a:r>
            <a:r>
              <a:rPr lang="en-US" sz="2000" dirty="0" err="1">
                <a:latin typeface="Courier New"/>
                <a:cs typeface="Courier New"/>
              </a:rPr>
              <a:t>argv</a:t>
            </a:r>
            <a:r>
              <a:rPr lang="en-US" sz="2000" dirty="0">
                <a:latin typeface="Courier New"/>
                <a:cs typeface="Courier New"/>
              </a:rPr>
              <a:t>) {</a:t>
            </a:r>
          </a:p>
          <a:p>
            <a:r>
              <a:rPr lang="ro-RO" sz="2000" dirty="0">
                <a:latin typeface="Courier New"/>
                <a:cs typeface="Courier New"/>
              </a:rPr>
              <a:t>  char *s = (char *) malloc (1);</a:t>
            </a:r>
          </a:p>
          <a:p>
            <a:r>
              <a:rPr lang="da-DK" sz="2000" dirty="0">
                <a:latin typeface="Courier New"/>
                <a:cs typeface="Courier New"/>
              </a:rPr>
              <a:t>  </a:t>
            </a:r>
            <a:r>
              <a:rPr lang="da-DK" sz="2000" dirty="0" err="1">
                <a:latin typeface="Courier New"/>
                <a:cs typeface="Courier New"/>
              </a:rPr>
              <a:t>int</a:t>
            </a:r>
            <a:r>
              <a:rPr lang="da-DK" sz="2000" dirty="0">
                <a:latin typeface="Courier New"/>
                <a:cs typeface="Courier New"/>
              </a:rPr>
              <a:t> i = 0;</a:t>
            </a:r>
          </a:p>
          <a:p>
            <a:r>
              <a:rPr lang="en-US" sz="2000" dirty="0">
                <a:latin typeface="Courier New"/>
                <a:cs typeface="Courier New"/>
              </a:rPr>
              <a:t>  while (1) {</a:t>
            </a:r>
          </a:p>
          <a:p>
            <a:r>
              <a:rPr lang="en-US" sz="2000" dirty="0">
                <a:latin typeface="Courier New"/>
                <a:cs typeface="Courier New"/>
              </a:rPr>
              <a:t>    </a:t>
            </a:r>
            <a:r>
              <a:rPr lang="en-US" sz="2000" dirty="0" err="1">
                <a:latin typeface="Courier New"/>
                <a:cs typeface="Courier New"/>
              </a:rPr>
              <a:t>printf</a:t>
            </a:r>
            <a:r>
              <a:rPr lang="en-US" sz="2000" dirty="0">
                <a:latin typeface="Courier New"/>
                <a:cs typeface="Courier New"/>
              </a:rPr>
              <a:t>("%d: %lx / %d\n"</a:t>
            </a:r>
            <a:r>
              <a:rPr lang="en-US" sz="2000" dirty="0" smtClean="0">
                <a:latin typeface="Courier New"/>
                <a:cs typeface="Courier New"/>
              </a:rPr>
              <a:t>,</a:t>
            </a:r>
          </a:p>
          <a:p>
            <a:r>
              <a:rPr lang="en-US" sz="2000" dirty="0">
                <a:latin typeface="Courier New"/>
                <a:cs typeface="Courier New"/>
              </a:rPr>
              <a:t> </a:t>
            </a:r>
            <a:r>
              <a:rPr lang="en-US" sz="2000" dirty="0" smtClean="0">
                <a:latin typeface="Courier New"/>
                <a:cs typeface="Courier New"/>
              </a:rPr>
              <a:t>          i</a:t>
            </a:r>
            <a:r>
              <a:rPr lang="en-US" sz="2000" dirty="0">
                <a:latin typeface="Courier New"/>
                <a:cs typeface="Courier New"/>
              </a:rPr>
              <a:t>, </a:t>
            </a:r>
            <a:r>
              <a:rPr lang="en-US" sz="2000" dirty="0" smtClean="0">
                <a:latin typeface="Courier New"/>
                <a:cs typeface="Courier New"/>
              </a:rPr>
              <a:t>s </a:t>
            </a:r>
            <a:r>
              <a:rPr lang="en-US" sz="2000" dirty="0">
                <a:latin typeface="Courier New"/>
                <a:cs typeface="Courier New"/>
              </a:rPr>
              <a:t>+ i, </a:t>
            </a:r>
            <a:r>
              <a:rPr lang="en-US" sz="2000" dirty="0" smtClean="0">
                <a:latin typeface="Courier New"/>
                <a:cs typeface="Courier New"/>
              </a:rPr>
              <a:t>i</a:t>
            </a:r>
            <a:r>
              <a:rPr lang="en-US" sz="2000" dirty="0">
                <a:latin typeface="Courier New"/>
                <a:cs typeface="Courier New"/>
              </a:rPr>
              <a:t>[s]);</a:t>
            </a:r>
          </a:p>
          <a:p>
            <a:r>
              <a:rPr lang="en-US" sz="2000" dirty="0">
                <a:latin typeface="Courier New"/>
                <a:cs typeface="Courier New"/>
              </a:rPr>
              <a:t>    i += 1;</a:t>
            </a:r>
          </a:p>
          <a:p>
            <a:r>
              <a:rPr lang="en-US" sz="2000" dirty="0">
                <a:latin typeface="Courier New"/>
                <a:cs typeface="Courier New"/>
              </a:rPr>
              <a:t>  }</a:t>
            </a:r>
          </a:p>
          <a:p>
            <a:r>
              <a:rPr lang="en-US" sz="2000" dirty="0">
                <a:latin typeface="Courier New"/>
                <a:cs typeface="Courier New"/>
              </a:rPr>
              <a:t>}</a:t>
            </a:r>
          </a:p>
        </p:txBody>
      </p:sp>
      <p:sp>
        <p:nvSpPr>
          <p:cNvPr id="7" name="Rectangle 6"/>
          <p:cNvSpPr/>
          <p:nvPr/>
        </p:nvSpPr>
        <p:spPr>
          <a:xfrm>
            <a:off x="5023776" y="81405"/>
            <a:ext cx="3866639" cy="4893647"/>
          </a:xfrm>
          <a:prstGeom prst="rect">
            <a:avLst/>
          </a:prstGeom>
          <a:solidFill>
            <a:schemeClr val="tx1"/>
          </a:solidFill>
        </p:spPr>
        <p:txBody>
          <a:bodyPr wrap="square">
            <a:spAutoFit/>
          </a:bodyPr>
          <a:lstStyle/>
          <a:p>
            <a:r>
              <a:rPr lang="en-US" sz="2400" b="1" dirty="0">
                <a:solidFill>
                  <a:srgbClr val="FFFF00"/>
                </a:solidFill>
              </a:rPr>
              <a:t>&gt;</a:t>
            </a:r>
            <a:r>
              <a:rPr lang="en-US" sz="2400" dirty="0" smtClean="0">
                <a:solidFill>
                  <a:srgbClr val="FFFF00"/>
                </a:solidFill>
              </a:rPr>
              <a:t> </a:t>
            </a:r>
            <a:r>
              <a:rPr lang="en-US" sz="2400" b="1" dirty="0">
                <a:solidFill>
                  <a:srgbClr val="FFFF00"/>
                </a:solidFill>
              </a:rPr>
              <a:t>./</a:t>
            </a:r>
            <a:r>
              <a:rPr lang="en-US" sz="2400" b="1" dirty="0" err="1">
                <a:solidFill>
                  <a:srgbClr val="FFFF00"/>
                </a:solidFill>
              </a:rPr>
              <a:t>a.out</a:t>
            </a:r>
            <a:r>
              <a:rPr lang="en-US" sz="2400" b="1" dirty="0">
                <a:solidFill>
                  <a:srgbClr val="FFFF00"/>
                </a:solidFill>
              </a:rPr>
              <a:t> </a:t>
            </a:r>
            <a:endParaRPr lang="en-US" sz="2400" dirty="0">
              <a:solidFill>
                <a:srgbClr val="FFFF00"/>
              </a:solidFill>
            </a:endParaRPr>
          </a:p>
          <a:p>
            <a:r>
              <a:rPr lang="en-US" sz="2400" dirty="0">
                <a:solidFill>
                  <a:srgbClr val="FFFF00"/>
                </a:solidFill>
              </a:rPr>
              <a:t>0: 7ff7004039a0 / 0</a:t>
            </a:r>
          </a:p>
          <a:p>
            <a:r>
              <a:rPr lang="en-US" sz="2400" dirty="0">
                <a:solidFill>
                  <a:srgbClr val="FFFF00"/>
                </a:solidFill>
              </a:rPr>
              <a:t>1: 7ff7004039a1 / 0</a:t>
            </a:r>
          </a:p>
          <a:p>
            <a:r>
              <a:rPr lang="en-US" sz="2400" dirty="0">
                <a:solidFill>
                  <a:srgbClr val="FFFF00"/>
                </a:solidFill>
              </a:rPr>
              <a:t>2: 7ff7004039a2 / 0</a:t>
            </a:r>
            <a:endParaRPr lang="en-US" sz="2400" dirty="0" smtClean="0">
              <a:solidFill>
                <a:srgbClr val="FFFF00"/>
              </a:solidFill>
            </a:endParaRPr>
          </a:p>
          <a:p>
            <a:r>
              <a:rPr lang="en-US" sz="2400" dirty="0" smtClean="0">
                <a:solidFill>
                  <a:srgbClr val="FFFF00"/>
                </a:solidFill>
              </a:rPr>
              <a:t>…</a:t>
            </a:r>
          </a:p>
          <a:p>
            <a:r>
              <a:rPr lang="en-US" sz="2400" dirty="0">
                <a:solidFill>
                  <a:srgbClr val="FFFF00"/>
                </a:solidFill>
              </a:rPr>
              <a:t>95: 7ff7004039ff / </a:t>
            </a:r>
            <a:r>
              <a:rPr lang="en-US" sz="2400" dirty="0" smtClean="0">
                <a:solidFill>
                  <a:srgbClr val="FFFF00"/>
                </a:solidFill>
              </a:rPr>
              <a:t>0</a:t>
            </a:r>
          </a:p>
          <a:p>
            <a:r>
              <a:rPr lang="en-US" sz="2400" dirty="0" smtClean="0">
                <a:solidFill>
                  <a:srgbClr val="FFFF00"/>
                </a:solidFill>
              </a:rPr>
              <a:t>…</a:t>
            </a:r>
          </a:p>
          <a:p>
            <a:r>
              <a:rPr lang="en-US" sz="2400" dirty="0" smtClean="0">
                <a:solidFill>
                  <a:srgbClr val="FFFF00"/>
                </a:solidFill>
              </a:rPr>
              <a:t>1033819</a:t>
            </a:r>
            <a:r>
              <a:rPr lang="en-US" sz="2400" dirty="0">
                <a:solidFill>
                  <a:srgbClr val="FFFF00"/>
                </a:solidFill>
              </a:rPr>
              <a:t>: 7ff7004ffffb / 0</a:t>
            </a:r>
          </a:p>
          <a:p>
            <a:r>
              <a:rPr lang="en-US" sz="2400" dirty="0">
                <a:solidFill>
                  <a:srgbClr val="FFFF00"/>
                </a:solidFill>
              </a:rPr>
              <a:t>1033820: 7ff7004ffffc / 0</a:t>
            </a:r>
          </a:p>
          <a:p>
            <a:r>
              <a:rPr lang="nl-NL" sz="2400" dirty="0">
                <a:solidFill>
                  <a:srgbClr val="FFFF00"/>
                </a:solidFill>
              </a:rPr>
              <a:t>1033821: 7ff7004ffffd / 0</a:t>
            </a:r>
          </a:p>
          <a:p>
            <a:r>
              <a:rPr lang="de-DE" sz="2400" dirty="0">
                <a:solidFill>
                  <a:srgbClr val="FFFF00"/>
                </a:solidFill>
              </a:rPr>
              <a:t>1033822: 7ff7004ffffe / 0</a:t>
            </a:r>
          </a:p>
          <a:p>
            <a:r>
              <a:rPr lang="de-DE" sz="2400" dirty="0">
                <a:solidFill>
                  <a:srgbClr val="FFFF00"/>
                </a:solidFill>
              </a:rPr>
              <a:t>1033823: 7ff7004fffff / 0</a:t>
            </a:r>
          </a:p>
          <a:p>
            <a:r>
              <a:rPr lang="de-DE" sz="2400" dirty="0">
                <a:solidFill>
                  <a:srgbClr val="FFFF00"/>
                </a:solidFill>
              </a:rPr>
              <a:t>Segmentation fault: 11</a:t>
            </a:r>
          </a:p>
        </p:txBody>
      </p:sp>
    </p:spTree>
    <p:extLst>
      <p:ext uri="{BB962C8B-B14F-4D97-AF65-F5344CB8AC3E}">
        <p14:creationId xmlns:p14="http://schemas.microsoft.com/office/powerpoint/2010/main" val="3766399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causes a </a:t>
            </a:r>
            <a:r>
              <a:rPr lang="en-US" b="1" dirty="0" smtClean="0"/>
              <a:t>page fault</a:t>
            </a:r>
            <a:r>
              <a:rPr lang="en-US" dirty="0" smtClean="0"/>
              <a: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26</a:t>
            </a:fld>
            <a:endParaRPr lang="en-US"/>
          </a:p>
        </p:txBody>
      </p:sp>
      <p:sp>
        <p:nvSpPr>
          <p:cNvPr id="14" name="Rectangle 13"/>
          <p:cNvSpPr/>
          <p:nvPr/>
        </p:nvSpPr>
        <p:spPr>
          <a:xfrm>
            <a:off x="7699865" y="3643932"/>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15" name="Rectangle 14"/>
          <p:cNvSpPr/>
          <p:nvPr/>
        </p:nvSpPr>
        <p:spPr>
          <a:xfrm>
            <a:off x="4383385"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6" name="Rectangle 15"/>
          <p:cNvSpPr/>
          <p:nvPr/>
        </p:nvSpPr>
        <p:spPr>
          <a:xfrm>
            <a:off x="5884613" y="3760958"/>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7" name="Rectangle 16"/>
          <p:cNvSpPr/>
          <p:nvPr/>
        </p:nvSpPr>
        <p:spPr>
          <a:xfrm>
            <a:off x="2912096"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8" name="Rectangle 17"/>
          <p:cNvSpPr/>
          <p:nvPr/>
        </p:nvSpPr>
        <p:spPr>
          <a:xfrm>
            <a:off x="1321103" y="3757448"/>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9" name="TextBox 18"/>
          <p:cNvSpPr txBox="1"/>
          <p:nvPr/>
        </p:nvSpPr>
        <p:spPr>
          <a:xfrm>
            <a:off x="7835840" y="1857352"/>
            <a:ext cx="813043" cy="369332"/>
          </a:xfrm>
          <a:prstGeom prst="rect">
            <a:avLst/>
          </a:prstGeom>
          <a:noFill/>
        </p:spPr>
        <p:txBody>
          <a:bodyPr wrap="none" rtlCol="0">
            <a:spAutoFit/>
          </a:bodyPr>
          <a:lstStyle/>
          <a:p>
            <a:pPr algn="ctr"/>
            <a:r>
              <a:rPr lang="en-US" dirty="0" smtClean="0"/>
              <a:t>12 bits</a:t>
            </a:r>
          </a:p>
        </p:txBody>
      </p:sp>
      <p:sp>
        <p:nvSpPr>
          <p:cNvPr id="20" name="TextBox 19"/>
          <p:cNvSpPr txBox="1"/>
          <p:nvPr/>
        </p:nvSpPr>
        <p:spPr>
          <a:xfrm>
            <a:off x="2306044" y="1857352"/>
            <a:ext cx="919808" cy="369332"/>
          </a:xfrm>
          <a:prstGeom prst="rect">
            <a:avLst/>
          </a:prstGeom>
          <a:noFill/>
        </p:spPr>
        <p:txBody>
          <a:bodyPr wrap="square" rtlCol="0">
            <a:spAutoFit/>
          </a:bodyPr>
          <a:lstStyle/>
          <a:p>
            <a:pPr algn="ctr"/>
            <a:r>
              <a:rPr lang="en-US" dirty="0" smtClean="0"/>
              <a:t>16 bits</a:t>
            </a:r>
          </a:p>
        </p:txBody>
      </p:sp>
      <p:sp>
        <p:nvSpPr>
          <p:cNvPr id="21" name="TextBox 20"/>
          <p:cNvSpPr txBox="1"/>
          <p:nvPr/>
        </p:nvSpPr>
        <p:spPr>
          <a:xfrm>
            <a:off x="3587372"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2" name="TextBox 21"/>
          <p:cNvSpPr txBox="1"/>
          <p:nvPr/>
        </p:nvSpPr>
        <p:spPr>
          <a:xfrm>
            <a:off x="4653649"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3" name="TextBox 22"/>
          <p:cNvSpPr txBox="1"/>
          <p:nvPr/>
        </p:nvSpPr>
        <p:spPr>
          <a:xfrm>
            <a:off x="5708187"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4" name="TextBox 23"/>
          <p:cNvSpPr txBox="1"/>
          <p:nvPr/>
        </p:nvSpPr>
        <p:spPr>
          <a:xfrm>
            <a:off x="6753966"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5" name="Rectangle 24"/>
          <p:cNvSpPr/>
          <p:nvPr/>
        </p:nvSpPr>
        <p:spPr>
          <a:xfrm>
            <a:off x="531681" y="1764535"/>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6" name="Rectangle 25"/>
          <p:cNvSpPr/>
          <p:nvPr/>
        </p:nvSpPr>
        <p:spPr>
          <a:xfrm>
            <a:off x="1321103" y="2521919"/>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7" name="Elbow Connector 26"/>
          <p:cNvCxnSpPr>
            <a:stCxn id="25" idx="2"/>
            <a:endCxn id="18" idx="1"/>
          </p:cNvCxnSpPr>
          <p:nvPr/>
        </p:nvCxnSpPr>
        <p:spPr>
          <a:xfrm rot="16200000" flipH="1">
            <a:off x="255945" y="2763826"/>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321103" y="2836985"/>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9" name="Rectangle 28"/>
          <p:cNvSpPr/>
          <p:nvPr/>
        </p:nvSpPr>
        <p:spPr>
          <a:xfrm>
            <a:off x="2912096"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30" name="Elbow Connector 29"/>
          <p:cNvCxnSpPr>
            <a:stCxn id="28" idx="3"/>
            <a:endCxn id="17" idx="1"/>
          </p:cNvCxnSpPr>
          <p:nvPr/>
        </p:nvCxnSpPr>
        <p:spPr>
          <a:xfrm>
            <a:off x="2349841" y="2946942"/>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912096" y="3329021"/>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32" name="Rectangle 31"/>
          <p:cNvSpPr/>
          <p:nvPr/>
        </p:nvSpPr>
        <p:spPr>
          <a:xfrm>
            <a:off x="4383385"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33" name="Rectangle 32"/>
          <p:cNvSpPr/>
          <p:nvPr/>
        </p:nvSpPr>
        <p:spPr>
          <a:xfrm>
            <a:off x="4383385" y="2736533"/>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34" name="Elbow Connector 33"/>
          <p:cNvCxnSpPr>
            <a:stCxn id="31" idx="3"/>
            <a:endCxn id="15" idx="1"/>
          </p:cNvCxnSpPr>
          <p:nvPr/>
        </p:nvCxnSpPr>
        <p:spPr>
          <a:xfrm>
            <a:off x="3888824" y="3438978"/>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884613"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36" name="Rectangle 35"/>
          <p:cNvSpPr/>
          <p:nvPr/>
        </p:nvSpPr>
        <p:spPr>
          <a:xfrm>
            <a:off x="5884613" y="2616064"/>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37" name="Elbow Connector 36"/>
          <p:cNvCxnSpPr>
            <a:stCxn id="33" idx="3"/>
            <a:endCxn id="16" idx="1"/>
          </p:cNvCxnSpPr>
          <p:nvPr/>
        </p:nvCxnSpPr>
        <p:spPr>
          <a:xfrm>
            <a:off x="5360111" y="2846489"/>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696368" y="2616064"/>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39" name="Rectangle 38"/>
          <p:cNvSpPr/>
          <p:nvPr/>
        </p:nvSpPr>
        <p:spPr>
          <a:xfrm>
            <a:off x="7696368" y="3299389"/>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40" name="Rectangle 39"/>
          <p:cNvSpPr/>
          <p:nvPr/>
        </p:nvSpPr>
        <p:spPr>
          <a:xfrm>
            <a:off x="7696368" y="343897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41" name="Elbow Connector 40"/>
          <p:cNvCxnSpPr>
            <a:stCxn id="36" idx="3"/>
            <a:endCxn id="14" idx="1"/>
          </p:cNvCxnSpPr>
          <p:nvPr/>
        </p:nvCxnSpPr>
        <p:spPr>
          <a:xfrm>
            <a:off x="6861339" y="2726020"/>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2199152" y="1539637"/>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43" name="Rectangle 42"/>
          <p:cNvSpPr/>
          <p:nvPr/>
        </p:nvSpPr>
        <p:spPr>
          <a:xfrm>
            <a:off x="3405049"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44" name="Rectangle 43"/>
          <p:cNvSpPr/>
          <p:nvPr/>
        </p:nvSpPr>
        <p:spPr>
          <a:xfrm>
            <a:off x="7652571" y="1539637"/>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45" name="Rectangle 44"/>
          <p:cNvSpPr/>
          <p:nvPr/>
        </p:nvSpPr>
        <p:spPr>
          <a:xfrm>
            <a:off x="4470975"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46" name="Rectangle 45"/>
          <p:cNvSpPr/>
          <p:nvPr/>
        </p:nvSpPr>
        <p:spPr>
          <a:xfrm>
            <a:off x="5536901"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47" name="Rectangle 46"/>
          <p:cNvSpPr/>
          <p:nvPr/>
        </p:nvSpPr>
        <p:spPr>
          <a:xfrm>
            <a:off x="6607269" y="1534691"/>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5853600" y="2618280"/>
              <a:ext cx="1625400" cy="2129400"/>
            </p14:xfrm>
          </p:contentPart>
        </mc:Choice>
        <mc:Fallback xmlns="">
          <p:pic>
            <p:nvPicPr>
              <p:cNvPr id="4" name="Ink 3"/>
              <p:cNvPicPr/>
              <p:nvPr/>
            </p:nvPicPr>
            <p:blipFill>
              <a:blip r:embed="rId3"/>
              <a:stretch>
                <a:fillRect/>
              </a:stretch>
            </p:blipFill>
            <p:spPr>
              <a:xfrm>
                <a:off x="5844240" y="2608920"/>
                <a:ext cx="1644120" cy="2148120"/>
              </a:xfrm>
              <a:prstGeom prst="rect">
                <a:avLst/>
              </a:prstGeom>
            </p:spPr>
          </p:pic>
        </mc:Fallback>
      </mc:AlternateContent>
    </p:spTree>
    <p:extLst>
      <p:ext uri="{BB962C8B-B14F-4D97-AF65-F5344CB8AC3E}">
        <p14:creationId xmlns:p14="http://schemas.microsoft.com/office/powerpoint/2010/main" val="12367086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causes a </a:t>
            </a:r>
            <a:r>
              <a:rPr lang="en-US" b="1" dirty="0" smtClean="0"/>
              <a:t>page fault</a:t>
            </a:r>
            <a:r>
              <a:rPr lang="en-US" dirty="0" smtClean="0"/>
              <a: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27</a:t>
            </a:fld>
            <a:endParaRPr lang="en-US"/>
          </a:p>
        </p:txBody>
      </p:sp>
      <p:sp>
        <p:nvSpPr>
          <p:cNvPr id="18" name="Rectangle 17"/>
          <p:cNvSpPr/>
          <p:nvPr/>
        </p:nvSpPr>
        <p:spPr>
          <a:xfrm>
            <a:off x="545429" y="3194944"/>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26" name="Rectangle 25"/>
          <p:cNvSpPr/>
          <p:nvPr/>
        </p:nvSpPr>
        <p:spPr>
          <a:xfrm>
            <a:off x="545429" y="1959416"/>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Page Table</a:t>
            </a:r>
            <a:endParaRPr lang="en-US" sz="2000" dirty="0"/>
          </a:p>
        </p:txBody>
      </p:sp>
      <p:sp>
        <p:nvSpPr>
          <p:cNvPr id="28" name="Rectangle 27"/>
          <p:cNvSpPr/>
          <p:nvPr/>
        </p:nvSpPr>
        <p:spPr>
          <a:xfrm>
            <a:off x="545429" y="2274481"/>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pic>
        <p:nvPicPr>
          <p:cNvPr id="4" name="Picture 3" descr="Screen Shot 2014-02-06 at 7.20.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091" y="1337253"/>
            <a:ext cx="6995406" cy="2831683"/>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937880" y="1501200"/>
              <a:ext cx="6806160" cy="2730960"/>
            </p14:xfrm>
          </p:contentPart>
        </mc:Choice>
        <mc:Fallback xmlns="">
          <p:pic>
            <p:nvPicPr>
              <p:cNvPr id="5" name="Ink 4"/>
              <p:cNvPicPr/>
              <p:nvPr/>
            </p:nvPicPr>
            <p:blipFill>
              <a:blip r:embed="rId4"/>
              <a:stretch>
                <a:fillRect/>
              </a:stretch>
            </p:blipFill>
            <p:spPr>
              <a:xfrm>
                <a:off x="1928520" y="1491840"/>
                <a:ext cx="6824880" cy="2749680"/>
              </a:xfrm>
              <a:prstGeom prst="rect">
                <a:avLst/>
              </a:prstGeom>
            </p:spPr>
          </p:pic>
        </mc:Fallback>
      </mc:AlternateContent>
    </p:spTree>
    <p:extLst>
      <p:ext uri="{BB962C8B-B14F-4D97-AF65-F5344CB8AC3E}">
        <p14:creationId xmlns:p14="http://schemas.microsoft.com/office/powerpoint/2010/main" val="22771232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from Last Class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28</a:t>
            </a:fld>
            <a:endParaRPr lang="en-US"/>
          </a:p>
        </p:txBody>
      </p:sp>
      <p:sp>
        <p:nvSpPr>
          <p:cNvPr id="4" name="Rectangle 3"/>
          <p:cNvSpPr/>
          <p:nvPr/>
        </p:nvSpPr>
        <p:spPr>
          <a:xfrm>
            <a:off x="751700" y="1423992"/>
            <a:ext cx="4572000" cy="26776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r>
              <a:rPr lang="en-US" sz="2400" b="1" dirty="0" smtClean="0"/>
              <a:t>Challenge: </a:t>
            </a:r>
            <a:r>
              <a:rPr lang="en-US" sz="2400" dirty="0" smtClean="0"/>
              <a:t>Write </a:t>
            </a:r>
            <a:r>
              <a:rPr lang="en-US" sz="2400" dirty="0"/>
              <a:t>a program that takes </a:t>
            </a:r>
            <a:r>
              <a:rPr lang="en-US" sz="2400" i="1" dirty="0"/>
              <a:t>N</a:t>
            </a:r>
            <a:r>
              <a:rPr lang="en-US" sz="2400" dirty="0"/>
              <a:t> as an input and produces (nearly) exactly </a:t>
            </a:r>
            <a:r>
              <a:rPr lang="en-US" sz="2400" i="1" dirty="0"/>
              <a:t>N</a:t>
            </a:r>
            <a:r>
              <a:rPr lang="en-US" sz="2400" dirty="0"/>
              <a:t> page faults. A good solution is worth a USS Hopper patch (even cooler than a Rust sticker!) or an exemption from Exam 1 or Exam 2.</a:t>
            </a:r>
          </a:p>
        </p:txBody>
      </p:sp>
      <p:sp>
        <p:nvSpPr>
          <p:cNvPr id="5" name="TextBox 4"/>
          <p:cNvSpPr txBox="1"/>
          <p:nvPr/>
        </p:nvSpPr>
        <p:spPr>
          <a:xfrm>
            <a:off x="5501233" y="2352290"/>
            <a:ext cx="3111774" cy="954107"/>
          </a:xfrm>
          <a:prstGeom prst="rect">
            <a:avLst/>
          </a:prstGeom>
          <a:noFill/>
        </p:spPr>
        <p:txBody>
          <a:bodyPr wrap="none" rtlCol="0">
            <a:spAutoFit/>
          </a:bodyPr>
          <a:lstStyle/>
          <a:p>
            <a:pPr algn="ctr"/>
            <a:r>
              <a:rPr lang="en-US" sz="2800" b="1" dirty="0" smtClean="0"/>
              <a:t>Winner:</a:t>
            </a:r>
          </a:p>
          <a:p>
            <a:r>
              <a:rPr lang="en-US" sz="2800" b="1" dirty="0" smtClean="0"/>
              <a:t>Michael Recachinas</a:t>
            </a:r>
          </a:p>
        </p:txBody>
      </p:sp>
    </p:spTree>
    <p:extLst>
      <p:ext uri="{BB962C8B-B14F-4D97-AF65-F5344CB8AC3E}">
        <p14:creationId xmlns:p14="http://schemas.microsoft.com/office/powerpoint/2010/main" val="35603182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5841953" cy="857250"/>
          </a:xfrm>
        </p:spPr>
        <p:txBody>
          <a:bodyPr/>
          <a:lstStyle/>
          <a:p>
            <a:r>
              <a:rPr lang="en-US" dirty="0" smtClean="0"/>
              <a:t>PS2 Demos</a:t>
            </a:r>
            <a:endParaRPr lang="en-US" dirty="0"/>
          </a:p>
        </p:txBody>
      </p:sp>
      <p:sp>
        <p:nvSpPr>
          <p:cNvPr id="3" name="Content Placeholder 2"/>
          <p:cNvSpPr>
            <a:spLocks noGrp="1"/>
          </p:cNvSpPr>
          <p:nvPr>
            <p:ph idx="1"/>
          </p:nvPr>
        </p:nvSpPr>
        <p:spPr>
          <a:xfrm>
            <a:off x="457200" y="1200150"/>
            <a:ext cx="5645903" cy="3567113"/>
          </a:xfrm>
        </p:spPr>
        <p:txBody>
          <a:bodyPr>
            <a:normAutofit fontScale="85000" lnSpcReduction="20000"/>
          </a:bodyPr>
          <a:lstStyle/>
          <a:p>
            <a:pPr marL="0" indent="0">
              <a:buNone/>
            </a:pPr>
            <a:r>
              <a:rPr lang="en-US" b="1" dirty="0" smtClean="0"/>
              <a:t>Everyone should be signed up</a:t>
            </a:r>
          </a:p>
          <a:p>
            <a:pPr marL="400050" lvl="1" indent="0">
              <a:buNone/>
            </a:pPr>
            <a:r>
              <a:rPr lang="en-US" dirty="0" smtClean="0"/>
              <a:t>If you can’t find a time that works for your team, let me know by tomorrow</a:t>
            </a:r>
          </a:p>
          <a:p>
            <a:pPr marL="0" indent="0">
              <a:buNone/>
            </a:pPr>
            <a:r>
              <a:rPr lang="en-US" b="1" dirty="0" smtClean="0"/>
              <a:t>At the scheduled start time and place:</a:t>
            </a:r>
          </a:p>
          <a:p>
            <a:pPr marL="0" indent="0">
              <a:buNone/>
            </a:pPr>
            <a:r>
              <a:rPr lang="en-US" dirty="0" smtClean="0"/>
              <a:t>	</a:t>
            </a:r>
            <a:r>
              <a:rPr lang="en-US" dirty="0" smtClean="0">
                <a:solidFill>
                  <a:srgbClr val="0000FF"/>
                </a:solidFill>
              </a:rPr>
              <a:t>Your full team should be present</a:t>
            </a:r>
          </a:p>
          <a:p>
            <a:pPr marL="0" indent="0">
              <a:buNone/>
            </a:pPr>
            <a:r>
              <a:rPr lang="en-US" dirty="0" smtClean="0"/>
              <a:t>	</a:t>
            </a:r>
            <a:r>
              <a:rPr lang="en-US" b="1" dirty="0" smtClean="0"/>
              <a:t>One</a:t>
            </a:r>
            <a:r>
              <a:rPr lang="en-US" dirty="0" smtClean="0"/>
              <a:t> of you should have:</a:t>
            </a:r>
          </a:p>
          <a:p>
            <a:pPr lvl="1"/>
            <a:r>
              <a:rPr lang="en-US" dirty="0" smtClean="0"/>
              <a:t>Your </a:t>
            </a:r>
            <a:r>
              <a:rPr lang="en-US" b="1" dirty="0" smtClean="0"/>
              <a:t>code ready to show </a:t>
            </a:r>
            <a:r>
              <a:rPr lang="en-US" dirty="0" smtClean="0"/>
              <a:t>in your favorite editor</a:t>
            </a:r>
          </a:p>
          <a:p>
            <a:pPr lvl="1"/>
            <a:r>
              <a:rPr lang="en-US" dirty="0" smtClean="0"/>
              <a:t>Your </a:t>
            </a:r>
            <a:r>
              <a:rPr lang="en-US" b="1" dirty="0" smtClean="0"/>
              <a:t>gash</a:t>
            </a:r>
            <a:r>
              <a:rPr lang="en-US" dirty="0" smtClean="0"/>
              <a:t> ready to run</a:t>
            </a:r>
          </a:p>
          <a:p>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p:sp>
        <p:nvSpPr>
          <p:cNvPr id="5" name="TextBox 4"/>
          <p:cNvSpPr txBox="1"/>
          <p:nvPr/>
        </p:nvSpPr>
        <p:spPr>
          <a:xfrm>
            <a:off x="5813219" y="324565"/>
            <a:ext cx="2940741"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PS2 </a:t>
            </a:r>
            <a:r>
              <a:rPr lang="en-US" dirty="0" err="1"/>
              <a:t>a</a:t>
            </a:r>
            <a:r>
              <a:rPr lang="en-US" dirty="0" err="1" smtClean="0"/>
              <a:t>utograder</a:t>
            </a:r>
            <a:r>
              <a:rPr lang="en-US" dirty="0" smtClean="0"/>
              <a:t> and submission will be posted by Friday (if I forget, but no one reminds me, there won’t be an extension like for PS1!)</a:t>
            </a:r>
            <a:endParaRPr lang="en-US" dirty="0"/>
          </a:p>
        </p:txBody>
      </p:sp>
      <p:sp>
        <p:nvSpPr>
          <p:cNvPr id="6" name="Rectangle 5"/>
          <p:cNvSpPr/>
          <p:nvPr/>
        </p:nvSpPr>
        <p:spPr>
          <a:xfrm>
            <a:off x="5745099" y="2906270"/>
            <a:ext cx="3008861"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dirty="0"/>
              <a:t>If your team is not ready to go at your scheduled time (no grace period!), your demo is cancelled and you need to schedule a new one with </a:t>
            </a:r>
            <a:r>
              <a:rPr lang="en-US" dirty="0" smtClean="0"/>
              <a:t>me.</a:t>
            </a:r>
            <a:endParaRPr lang="en-US" dirty="0"/>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621000" y="347400"/>
              <a:ext cx="7786440" cy="4572000"/>
            </p14:xfrm>
          </p:contentPart>
        </mc:Choice>
        <mc:Fallback xmlns="">
          <p:pic>
            <p:nvPicPr>
              <p:cNvPr id="7" name="Ink 6"/>
              <p:cNvPicPr/>
              <p:nvPr/>
            </p:nvPicPr>
            <p:blipFill>
              <a:blip r:embed="rId3"/>
              <a:stretch>
                <a:fillRect/>
              </a:stretch>
            </p:blipFill>
            <p:spPr>
              <a:xfrm>
                <a:off x="611640" y="338040"/>
                <a:ext cx="7805160" cy="4590720"/>
              </a:xfrm>
              <a:prstGeom prst="rect">
                <a:avLst/>
              </a:prstGeom>
            </p:spPr>
          </p:pic>
        </mc:Fallback>
      </mc:AlternateContent>
    </p:spTree>
    <p:extLst>
      <p:ext uri="{BB962C8B-B14F-4D97-AF65-F5344CB8AC3E}">
        <p14:creationId xmlns:p14="http://schemas.microsoft.com/office/powerpoint/2010/main" val="31858179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Faults Summary</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smtClean="0"/>
              <a:t>Segmentation Fault:</a:t>
            </a:r>
          </a:p>
          <a:p>
            <a:pPr marL="457200" lvl="1" indent="0">
              <a:buNone/>
            </a:pPr>
            <a:r>
              <a:rPr lang="en-US" dirty="0" smtClean="0"/>
              <a:t>Process attempts to access memory that is not in its memory space (or write to memory that is read-only)</a:t>
            </a:r>
            <a:endParaRPr lang="en-US" b="1" dirty="0"/>
          </a:p>
          <a:p>
            <a:pPr marL="457200" lvl="1" indent="0">
              <a:buNone/>
            </a:pPr>
            <a:r>
              <a:rPr lang="en-US" dirty="0" smtClean="0"/>
              <a:t>  	</a:t>
            </a:r>
            <a:r>
              <a:rPr lang="en-US" b="1" dirty="0" smtClean="0">
                <a:solidFill>
                  <a:srgbClr val="FF0000"/>
                </a:solidFill>
              </a:rPr>
              <a:t>Should never happen</a:t>
            </a:r>
          </a:p>
          <a:p>
            <a:pPr marL="0" indent="0">
              <a:buNone/>
            </a:pPr>
            <a:r>
              <a:rPr lang="en-US" b="1" dirty="0" smtClean="0"/>
              <a:t>Page </a:t>
            </a:r>
            <a:r>
              <a:rPr lang="en-US" b="1" dirty="0"/>
              <a:t>Fault:</a:t>
            </a:r>
          </a:p>
          <a:p>
            <a:pPr marL="457200" lvl="1" indent="0">
              <a:buNone/>
            </a:pPr>
            <a:r>
              <a:rPr lang="en-US" dirty="0"/>
              <a:t>Process attempts to access memory that is not </a:t>
            </a:r>
            <a:r>
              <a:rPr lang="en-US" dirty="0" smtClean="0"/>
              <a:t>currently available.</a:t>
            </a:r>
          </a:p>
          <a:p>
            <a:pPr marL="457200" lvl="1" indent="0">
              <a:buNone/>
            </a:pPr>
            <a:r>
              <a:rPr lang="en-US" b="1" dirty="0"/>
              <a:t>	</a:t>
            </a:r>
            <a:r>
              <a:rPr lang="en-US" b="1" dirty="0" smtClean="0">
                <a:solidFill>
                  <a:srgbClr val="008000"/>
                </a:solidFill>
              </a:rPr>
              <a:t>Happens hundreds of times before your code even 	starts running!</a:t>
            </a:r>
            <a:endParaRPr lang="en-US" b="1" dirty="0">
              <a:solidFill>
                <a:srgbClr val="008000"/>
              </a:solidFill>
            </a:endParaRPr>
          </a:p>
          <a:p>
            <a:pPr marL="457200" lvl="1" indent="0">
              <a:buNone/>
            </a:pP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6507B5A5-F0C2-644D-AEA7-E773B6B78F38}" type="slidenum">
              <a:rPr lang="en-US" smtClean="0"/>
              <a:t>29</a:t>
            </a:fld>
            <a:endParaRPr lang="en-US"/>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753840" y="79920"/>
              <a:ext cx="7826760" cy="4579920"/>
            </p14:xfrm>
          </p:contentPart>
        </mc:Choice>
        <mc:Fallback xmlns="">
          <p:pic>
            <p:nvPicPr>
              <p:cNvPr id="5" name="Ink 4"/>
              <p:cNvPicPr/>
              <p:nvPr/>
            </p:nvPicPr>
            <p:blipFill>
              <a:blip r:embed="rId3"/>
              <a:stretch>
                <a:fillRect/>
              </a:stretch>
            </p:blipFill>
            <p:spPr>
              <a:xfrm>
                <a:off x="744480" y="70560"/>
                <a:ext cx="7845480" cy="4598640"/>
              </a:xfrm>
              <a:prstGeom prst="rect">
                <a:avLst/>
              </a:prstGeom>
            </p:spPr>
          </p:pic>
        </mc:Fallback>
      </mc:AlternateContent>
    </p:spTree>
    <p:extLst>
      <p:ext uri="{BB962C8B-B14F-4D97-AF65-F5344CB8AC3E}">
        <p14:creationId xmlns:p14="http://schemas.microsoft.com/office/powerpoint/2010/main" val="36571301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188"/>
          <a:stretch/>
        </p:blipFill>
        <p:spPr>
          <a:xfrm>
            <a:off x="0" y="0"/>
            <a:ext cx="9144000" cy="5171722"/>
          </a:xfrm>
          <a:prstGeom prst="rect">
            <a:avLst/>
          </a:prstGeom>
        </p:spPr>
      </p:pic>
      <p:sp>
        <p:nvSpPr>
          <p:cNvPr id="2" name="Title 1"/>
          <p:cNvSpPr>
            <a:spLocks noGrp="1"/>
          </p:cNvSpPr>
          <p:nvPr>
            <p:ph type="title"/>
          </p:nvPr>
        </p:nvSpPr>
        <p:spPr>
          <a:xfrm>
            <a:off x="457200" y="348668"/>
            <a:ext cx="4157133" cy="1655109"/>
          </a:xfrm>
        </p:spPr>
        <p:txBody>
          <a:bodyPr>
            <a:normAutofit fontScale="90000"/>
          </a:bodyPr>
          <a:lstStyle/>
          <a:p>
            <a:r>
              <a:rPr lang="en-US" dirty="0" smtClean="0"/>
              <a:t>Processes, Threads, and Tasks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30</a:t>
            </a:fld>
            <a:endParaRPr lang="en-US"/>
          </a:p>
        </p:txBody>
      </p:sp>
    </p:spTree>
    <p:extLst>
      <p:ext uri="{BB962C8B-B14F-4D97-AF65-F5344CB8AC3E}">
        <p14:creationId xmlns:p14="http://schemas.microsoft.com/office/powerpoint/2010/main" val="10059745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003" y="237072"/>
            <a:ext cx="4560279" cy="3394472"/>
          </a:xfrm>
        </p:spPr>
        <p:txBody>
          <a:bodyPr/>
          <a:lstStyle/>
          <a:p>
            <a:pPr algn="ctr">
              <a:buNone/>
            </a:pPr>
            <a:r>
              <a:rPr lang="en-US" b="1" dirty="0" smtClean="0"/>
              <a:t>Process</a:t>
            </a:r>
          </a:p>
          <a:p>
            <a:pPr>
              <a:buNone/>
            </a:pPr>
            <a:r>
              <a:rPr lang="en-US" dirty="0" smtClean="0"/>
              <a:t>	Originally: abstraction for </a:t>
            </a:r>
            <a:r>
              <a:rPr lang="en-US" b="1" dirty="0" smtClean="0"/>
              <a:t>owning the whole machine</a:t>
            </a:r>
          </a:p>
          <a:p>
            <a:pPr>
              <a:buNone/>
            </a:pPr>
            <a:r>
              <a:rPr lang="en-US" dirty="0" smtClean="0"/>
              <a:t>	</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31</a:t>
            </a:fld>
            <a:endParaRPr lang="en-US"/>
          </a:p>
        </p:txBody>
      </p:sp>
      <p:sp>
        <p:nvSpPr>
          <p:cNvPr id="8" name="Content Placeholder 2"/>
          <p:cNvSpPr txBox="1">
            <a:spLocks/>
          </p:cNvSpPr>
          <p:nvPr/>
        </p:nvSpPr>
        <p:spPr>
          <a:xfrm>
            <a:off x="4453696" y="237072"/>
            <a:ext cx="4533900" cy="2217485"/>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Thread</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(Illusion</a:t>
            </a:r>
            <a:r>
              <a:rPr lang="en-US" sz="3200" dirty="0" smtClean="0"/>
              <a:t> or reality of) </a:t>
            </a:r>
            <a:r>
              <a:rPr lang="en-US" sz="3200" b="1" dirty="0" smtClean="0"/>
              <a:t>independent </a:t>
            </a:r>
            <a:r>
              <a:rPr kumimoji="0" lang="en-US" sz="3200" b="1" i="0" u="none" strike="noStrike" kern="1200" cap="none" spc="0" normalizeH="0" baseline="0" noProof="0" dirty="0" smtClean="0">
                <a:ln>
                  <a:noFill/>
                </a:ln>
                <a:solidFill>
                  <a:schemeClr val="tx1"/>
                </a:solidFill>
                <a:effectLst/>
                <a:uLnTx/>
                <a:uFillTx/>
              </a:rPr>
              <a:t>sequence</a:t>
            </a:r>
            <a:r>
              <a:rPr kumimoji="0" lang="en-US" sz="3200" b="1" i="0" u="none" strike="noStrike" kern="1200" cap="none" spc="0" normalizeH="0" noProof="0" dirty="0" smtClean="0">
                <a:ln>
                  <a:noFill/>
                </a:ln>
                <a:solidFill>
                  <a:schemeClr val="tx1"/>
                </a:solidFill>
                <a:effectLst/>
                <a:uLnTx/>
                <a:uFillTx/>
              </a:rPr>
              <a:t> of instructions</a:t>
            </a:r>
            <a:endParaRPr kumimoji="0" lang="en-US" sz="3200" b="1" i="0" u="none" strike="noStrike" kern="1200" cap="none" spc="0" normalizeH="0" baseline="0" noProof="0" dirty="0" smtClean="0">
              <a:ln>
                <a:noFill/>
              </a:ln>
              <a:solidFill>
                <a:schemeClr val="tx1"/>
              </a:solidFill>
              <a:effectLst/>
              <a:uLnTx/>
              <a:uFillTx/>
            </a:endParaRPr>
          </a:p>
        </p:txBody>
      </p:sp>
      <p:sp>
        <p:nvSpPr>
          <p:cNvPr id="7" name="Rectangle 6"/>
          <p:cNvSpPr/>
          <p:nvPr/>
        </p:nvSpPr>
        <p:spPr>
          <a:xfrm rot="16200000">
            <a:off x="-651699" y="3384251"/>
            <a:ext cx="1980267" cy="369332"/>
          </a:xfrm>
          <a:prstGeom prst="rect">
            <a:avLst/>
          </a:prstGeom>
        </p:spPr>
        <p:txBody>
          <a:bodyPr wrap="none">
            <a:spAutoFit/>
          </a:bodyPr>
          <a:lstStyle/>
          <a:p>
            <a:pPr>
              <a:buNone/>
            </a:pPr>
            <a:r>
              <a:rPr lang="en-US" dirty="0"/>
              <a:t>What do you need:</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956520" y="657000"/>
              <a:ext cx="7685640" cy="3891240"/>
            </p14:xfrm>
          </p:contentPart>
        </mc:Choice>
        <mc:Fallback xmlns="">
          <p:pic>
            <p:nvPicPr>
              <p:cNvPr id="2" name="Ink 1"/>
              <p:cNvPicPr/>
              <p:nvPr/>
            </p:nvPicPr>
            <p:blipFill>
              <a:blip r:embed="rId3"/>
              <a:stretch>
                <a:fillRect/>
              </a:stretch>
            </p:blipFill>
            <p:spPr>
              <a:xfrm>
                <a:off x="947160" y="647640"/>
                <a:ext cx="7704360" cy="3909960"/>
              </a:xfrm>
              <a:prstGeom prst="rect">
                <a:avLst/>
              </a:prstGeom>
            </p:spPr>
          </p:pic>
        </mc:Fallback>
      </mc:AlternateContent>
    </p:spTree>
    <p:extLst>
      <p:ext uri="{BB962C8B-B14F-4D97-AF65-F5344CB8AC3E}">
        <p14:creationId xmlns:p14="http://schemas.microsoft.com/office/powerpoint/2010/main" val="21132475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32</a:t>
            </a:fld>
            <a:endParaRPr lang="en-US" dirty="0"/>
          </a:p>
        </p:txBody>
      </p:sp>
      <p:sp>
        <p:nvSpPr>
          <p:cNvPr id="9" name="TextBox 8"/>
          <p:cNvSpPr txBox="1"/>
          <p:nvPr/>
        </p:nvSpPr>
        <p:spPr>
          <a:xfrm>
            <a:off x="654058" y="2694759"/>
            <a:ext cx="4076700" cy="1569660"/>
          </a:xfrm>
          <a:prstGeom prst="rect">
            <a:avLst/>
          </a:prstGeom>
          <a:solidFill>
            <a:schemeClr val="accent6">
              <a:lumMod val="20000"/>
              <a:lumOff val="80000"/>
            </a:schemeClr>
          </a:solidFill>
        </p:spPr>
        <p:txBody>
          <a:bodyPr wrap="square" rtlCol="0">
            <a:spAutoFit/>
          </a:bodyPr>
          <a:lstStyle/>
          <a:p>
            <a:r>
              <a:rPr lang="en-US" sz="3200" dirty="0" smtClean="0"/>
              <a:t>Own </a:t>
            </a:r>
            <a:r>
              <a:rPr lang="en-US" sz="3200" b="1" dirty="0" smtClean="0"/>
              <a:t>program counter</a:t>
            </a:r>
          </a:p>
          <a:p>
            <a:r>
              <a:rPr lang="en-US" sz="3200" dirty="0" smtClean="0"/>
              <a:t>Own </a:t>
            </a:r>
            <a:r>
              <a:rPr lang="en-US" sz="3200" b="1" dirty="0" smtClean="0"/>
              <a:t>stack</a:t>
            </a:r>
            <a:r>
              <a:rPr lang="en-US" sz="3200" dirty="0" smtClean="0"/>
              <a:t>, </a:t>
            </a:r>
            <a:r>
              <a:rPr lang="en-US" sz="3200" b="1" dirty="0" smtClean="0"/>
              <a:t>registers</a:t>
            </a:r>
          </a:p>
          <a:p>
            <a:r>
              <a:rPr lang="en-US" sz="3200" dirty="0" smtClean="0"/>
              <a:t>Own </a:t>
            </a:r>
            <a:r>
              <a:rPr lang="en-US" sz="3200" b="1" dirty="0" smtClean="0"/>
              <a:t>memory space</a:t>
            </a:r>
            <a:endParaRPr lang="en-US" sz="3200" b="1" dirty="0"/>
          </a:p>
        </p:txBody>
      </p:sp>
      <p:sp>
        <p:nvSpPr>
          <p:cNvPr id="10" name="TextBox 9"/>
          <p:cNvSpPr txBox="1"/>
          <p:nvPr/>
        </p:nvSpPr>
        <p:spPr>
          <a:xfrm>
            <a:off x="4873633" y="2694759"/>
            <a:ext cx="4076700" cy="1569660"/>
          </a:xfrm>
          <a:prstGeom prst="rect">
            <a:avLst/>
          </a:prstGeom>
          <a:solidFill>
            <a:schemeClr val="accent4">
              <a:lumMod val="20000"/>
              <a:lumOff val="80000"/>
            </a:schemeClr>
          </a:solidFill>
        </p:spPr>
        <p:txBody>
          <a:bodyPr wrap="square" rtlCol="0">
            <a:spAutoFit/>
          </a:bodyPr>
          <a:lstStyle/>
          <a:p>
            <a:r>
              <a:rPr lang="en-US" sz="3200" dirty="0" smtClean="0"/>
              <a:t>Own </a:t>
            </a:r>
            <a:r>
              <a:rPr lang="en-US" sz="3200" b="1" dirty="0" smtClean="0"/>
              <a:t>program counter</a:t>
            </a:r>
          </a:p>
          <a:p>
            <a:r>
              <a:rPr lang="en-US" sz="3200" dirty="0" smtClean="0"/>
              <a:t>Own </a:t>
            </a:r>
            <a:r>
              <a:rPr lang="en-US" sz="3200" b="1" dirty="0" smtClean="0"/>
              <a:t>stack</a:t>
            </a:r>
            <a:r>
              <a:rPr lang="en-US" sz="3200" dirty="0" smtClean="0"/>
              <a:t>, </a:t>
            </a:r>
            <a:r>
              <a:rPr lang="en-US" sz="3200" b="1" dirty="0" smtClean="0"/>
              <a:t>registers</a:t>
            </a:r>
          </a:p>
          <a:p>
            <a:r>
              <a:rPr lang="en-US" sz="3200" b="1" dirty="0" smtClean="0">
                <a:solidFill>
                  <a:srgbClr val="FF0000"/>
                </a:solidFill>
              </a:rPr>
              <a:t>Shares memory space</a:t>
            </a:r>
            <a:endParaRPr lang="en-US" sz="3200" b="1" dirty="0">
              <a:solidFill>
                <a:srgbClr val="FF0000"/>
              </a:solidFill>
            </a:endParaRPr>
          </a:p>
        </p:txBody>
      </p:sp>
      <p:sp>
        <p:nvSpPr>
          <p:cNvPr id="16" name="Content Placeholder 2"/>
          <p:cNvSpPr>
            <a:spLocks noGrp="1"/>
          </p:cNvSpPr>
          <p:nvPr>
            <p:ph idx="1"/>
          </p:nvPr>
        </p:nvSpPr>
        <p:spPr>
          <a:xfrm>
            <a:off x="179003" y="237072"/>
            <a:ext cx="4560279" cy="3394472"/>
          </a:xfrm>
        </p:spPr>
        <p:txBody>
          <a:bodyPr/>
          <a:lstStyle/>
          <a:p>
            <a:pPr algn="ctr">
              <a:buNone/>
            </a:pPr>
            <a:r>
              <a:rPr lang="en-US" b="1" dirty="0" smtClean="0"/>
              <a:t>Process</a:t>
            </a:r>
          </a:p>
          <a:p>
            <a:pPr>
              <a:buNone/>
            </a:pPr>
            <a:r>
              <a:rPr lang="en-US" dirty="0" smtClean="0"/>
              <a:t>	Originally: abstraction for </a:t>
            </a:r>
            <a:r>
              <a:rPr lang="en-US" b="1" dirty="0" smtClean="0"/>
              <a:t>owning the whole machine</a:t>
            </a:r>
          </a:p>
          <a:p>
            <a:pPr>
              <a:buNone/>
            </a:pPr>
            <a:r>
              <a:rPr lang="en-US" dirty="0" smtClean="0"/>
              <a:t>	</a:t>
            </a:r>
            <a:endParaRPr lang="en-US" dirty="0"/>
          </a:p>
        </p:txBody>
      </p:sp>
      <p:sp>
        <p:nvSpPr>
          <p:cNvPr id="17" name="Content Placeholder 2"/>
          <p:cNvSpPr txBox="1">
            <a:spLocks/>
          </p:cNvSpPr>
          <p:nvPr/>
        </p:nvSpPr>
        <p:spPr>
          <a:xfrm>
            <a:off x="4453696" y="237072"/>
            <a:ext cx="4533900" cy="2217485"/>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Thread</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(Illusion</a:t>
            </a:r>
            <a:r>
              <a:rPr lang="en-US" sz="3200" dirty="0" smtClean="0"/>
              <a:t> or reality of) </a:t>
            </a:r>
            <a:r>
              <a:rPr lang="en-US" sz="3200" b="1" dirty="0" smtClean="0"/>
              <a:t>independent </a:t>
            </a:r>
            <a:r>
              <a:rPr kumimoji="0" lang="en-US" sz="3200" b="1" i="0" u="none" strike="noStrike" kern="1200" cap="none" spc="0" normalizeH="0" baseline="0" noProof="0" dirty="0" smtClean="0">
                <a:ln>
                  <a:noFill/>
                </a:ln>
                <a:solidFill>
                  <a:schemeClr val="tx1"/>
                </a:solidFill>
                <a:effectLst/>
                <a:uLnTx/>
                <a:uFillTx/>
              </a:rPr>
              <a:t>sequence</a:t>
            </a:r>
            <a:r>
              <a:rPr kumimoji="0" lang="en-US" sz="3200" b="1" i="0" u="none" strike="noStrike" kern="1200" cap="none" spc="0" normalizeH="0" noProof="0" dirty="0" smtClean="0">
                <a:ln>
                  <a:noFill/>
                </a:ln>
                <a:solidFill>
                  <a:schemeClr val="tx1"/>
                </a:solidFill>
                <a:effectLst/>
                <a:uLnTx/>
                <a:uFillTx/>
              </a:rPr>
              <a:t> of instructions</a:t>
            </a:r>
            <a:endParaRPr kumimoji="0" lang="en-US" sz="3200" b="1" i="0" u="none" strike="noStrike" kern="1200" cap="none" spc="0" normalizeH="0" baseline="0" noProof="0" dirty="0" smtClean="0">
              <a:ln>
                <a:noFill/>
              </a:ln>
              <a:solidFill>
                <a:schemeClr val="tx1"/>
              </a:solidFill>
              <a:effectLst/>
              <a:uLnTx/>
              <a:uFillTx/>
            </a:endParaRPr>
          </a:p>
        </p:txBody>
      </p:sp>
      <p:sp>
        <p:nvSpPr>
          <p:cNvPr id="18" name="Rectangle 17"/>
          <p:cNvSpPr/>
          <p:nvPr/>
        </p:nvSpPr>
        <p:spPr>
          <a:xfrm rot="16200000">
            <a:off x="-651699" y="3384251"/>
            <a:ext cx="1980267" cy="369332"/>
          </a:xfrm>
          <a:prstGeom prst="rect">
            <a:avLst/>
          </a:prstGeom>
        </p:spPr>
        <p:txBody>
          <a:bodyPr wrap="none">
            <a:spAutoFit/>
          </a:bodyPr>
          <a:lstStyle/>
          <a:p>
            <a:pPr>
              <a:buNone/>
            </a:pPr>
            <a:r>
              <a:rPr lang="en-US" dirty="0"/>
              <a:t>What do you need:</a:t>
            </a:r>
          </a:p>
        </p:txBody>
      </p:sp>
    </p:spTree>
    <p:extLst>
      <p:ext uri="{BB962C8B-B14F-4D97-AF65-F5344CB8AC3E}">
        <p14:creationId xmlns:p14="http://schemas.microsoft.com/office/powerpoint/2010/main" val="41091536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cs.virginia.edu/~evans/pictures/uwmsr01/dscn1189.jpg"/>
          <p:cNvPicPr>
            <a:picLocks noChangeAspect="1" noChangeArrowheads="1"/>
          </p:cNvPicPr>
          <p:nvPr/>
        </p:nvPicPr>
        <p:blipFill>
          <a:blip r:embed="rId2"/>
          <a:srcRect/>
          <a:stretch>
            <a:fillRect/>
          </a:stretch>
        </p:blipFill>
        <p:spPr bwMode="auto">
          <a:xfrm>
            <a:off x="0" y="4763"/>
            <a:ext cx="9144000" cy="5143500"/>
          </a:xfrm>
          <a:prstGeom prst="rect">
            <a:avLst/>
          </a:prstGeom>
          <a:noFill/>
        </p:spPr>
      </p:pic>
      <p:sp>
        <p:nvSpPr>
          <p:cNvPr id="2" name="Title 1"/>
          <p:cNvSpPr>
            <a:spLocks noGrp="1"/>
          </p:cNvSpPr>
          <p:nvPr>
            <p:ph type="title"/>
          </p:nvPr>
        </p:nvSpPr>
        <p:spPr>
          <a:xfrm>
            <a:off x="228972" y="3388691"/>
            <a:ext cx="2490148" cy="1378573"/>
          </a:xfrm>
        </p:spPr>
        <p:txBody>
          <a:bodyPr>
            <a:normAutofit fontScale="90000"/>
          </a:bodyPr>
          <a:lstStyle/>
          <a:p>
            <a:r>
              <a:rPr lang="en-US" dirty="0" smtClean="0">
                <a:solidFill>
                  <a:schemeClr val="accent6">
                    <a:lumMod val="20000"/>
                    <a:lumOff val="80000"/>
                  </a:schemeClr>
                </a:solidFill>
              </a:rPr>
              <a:t>Tasks </a:t>
            </a:r>
            <a:br>
              <a:rPr lang="en-US" dirty="0" smtClean="0">
                <a:solidFill>
                  <a:schemeClr val="accent6">
                    <a:lumMod val="20000"/>
                    <a:lumOff val="80000"/>
                  </a:schemeClr>
                </a:solidFill>
              </a:rPr>
            </a:br>
            <a:r>
              <a:rPr lang="en-US" dirty="0" smtClean="0">
                <a:solidFill>
                  <a:schemeClr val="accent6">
                    <a:lumMod val="20000"/>
                    <a:lumOff val="80000"/>
                  </a:schemeClr>
                </a:solidFill>
              </a:rPr>
              <a:t>in Rust</a:t>
            </a:r>
            <a:endParaRPr lang="en-US" dirty="0">
              <a:solidFill>
                <a:schemeClr val="accent6">
                  <a:lumMod val="20000"/>
                  <a:lumOff val="80000"/>
                </a:schemeClr>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33</a:t>
            </a:fld>
            <a:endParaRPr lang="en-US"/>
          </a:p>
        </p:txBody>
      </p:sp>
    </p:spTree>
    <p:extLst>
      <p:ext uri="{BB962C8B-B14F-4D97-AF65-F5344CB8AC3E}">
        <p14:creationId xmlns:p14="http://schemas.microsoft.com/office/powerpoint/2010/main" val="333618417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Tasks</a:t>
            </a:r>
            <a:endParaRPr lang="en-US" dirty="0"/>
          </a:p>
        </p:txBody>
      </p:sp>
      <p:sp>
        <p:nvSpPr>
          <p:cNvPr id="3" name="Content Placeholder 2"/>
          <p:cNvSpPr>
            <a:spLocks noGrp="1"/>
          </p:cNvSpPr>
          <p:nvPr>
            <p:ph idx="1"/>
          </p:nvPr>
        </p:nvSpPr>
        <p:spPr>
          <a:xfrm>
            <a:off x="4219325" y="1063229"/>
            <a:ext cx="4467476" cy="2528888"/>
          </a:xfrm>
        </p:spPr>
        <p:txBody>
          <a:bodyPr>
            <a:noAutofit/>
          </a:bodyPr>
          <a:lstStyle/>
          <a:p>
            <a:pPr>
              <a:buNone/>
            </a:pPr>
            <a:r>
              <a:rPr lang="en-US" sz="2400" b="1" dirty="0" smtClean="0">
                <a:solidFill>
                  <a:schemeClr val="accent6">
                    <a:lumMod val="50000"/>
                  </a:schemeClr>
                </a:solidFill>
              </a:rPr>
              <a:t>Thread</a:t>
            </a:r>
          </a:p>
          <a:p>
            <a:pPr>
              <a:buNone/>
            </a:pPr>
            <a:r>
              <a:rPr lang="en-US" sz="2400" b="1" dirty="0"/>
              <a:t>	</a:t>
            </a:r>
            <a:r>
              <a:rPr lang="en-US" sz="2400" b="1" dirty="0" smtClean="0"/>
              <a:t>Own PC</a:t>
            </a:r>
          </a:p>
          <a:p>
            <a:pPr>
              <a:buNone/>
            </a:pPr>
            <a:r>
              <a:rPr lang="en-US" sz="2400" b="1" dirty="0" smtClean="0"/>
              <a:t>	Own stack, registers</a:t>
            </a:r>
          </a:p>
          <a:p>
            <a:pPr>
              <a:buNone/>
            </a:pPr>
            <a:r>
              <a:rPr lang="en-US" sz="2400" b="1" dirty="0" smtClean="0">
                <a:solidFill>
                  <a:srgbClr val="008000"/>
                </a:solidFill>
              </a:rPr>
              <a:t>Safely shared immutable memory</a:t>
            </a:r>
          </a:p>
          <a:p>
            <a:pPr>
              <a:buNone/>
            </a:pPr>
            <a:r>
              <a:rPr lang="en-US" sz="2400" b="1" dirty="0" smtClean="0">
                <a:solidFill>
                  <a:srgbClr val="008000"/>
                </a:solidFill>
              </a:rPr>
              <a:t>Safely independent own memory</a:t>
            </a:r>
            <a:endParaRPr lang="en-US" sz="2400" b="1" dirty="0">
              <a:solidFill>
                <a:srgbClr val="008000"/>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34</a:t>
            </a:fld>
            <a:endParaRPr lang="en-US"/>
          </a:p>
        </p:txBody>
      </p:sp>
      <p:sp>
        <p:nvSpPr>
          <p:cNvPr id="8" name="TextBox 7"/>
          <p:cNvSpPr txBox="1"/>
          <p:nvPr/>
        </p:nvSpPr>
        <p:spPr>
          <a:xfrm>
            <a:off x="697011" y="1182921"/>
            <a:ext cx="2969057"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fn spawn(f: </a:t>
            </a:r>
            <a:r>
              <a:rPr lang="en-US" sz="2800" dirty="0" err="1" smtClean="0"/>
              <a:t>proc</a:t>
            </a:r>
            <a:r>
              <a:rPr lang="en-US" sz="2800" dirty="0" smtClean="0"/>
              <a:t> ())</a:t>
            </a:r>
          </a:p>
        </p:txBody>
      </p:sp>
      <p:sp>
        <p:nvSpPr>
          <p:cNvPr id="9" name="TextBox 8"/>
          <p:cNvSpPr txBox="1"/>
          <p:nvPr/>
        </p:nvSpPr>
        <p:spPr>
          <a:xfrm>
            <a:off x="323907" y="2030726"/>
            <a:ext cx="3631973" cy="1200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t>spawn</a:t>
            </a:r>
            <a:r>
              <a:rPr lang="en-US" sz="2400" dirty="0" smtClean="0"/>
              <a:t>( </a:t>
            </a:r>
            <a:r>
              <a:rPr lang="en-US" sz="2400" dirty="0" err="1" smtClean="0"/>
              <a:t>proc</a:t>
            </a:r>
            <a:r>
              <a:rPr lang="en-US" sz="2400" dirty="0" smtClean="0"/>
              <a:t>() {  </a:t>
            </a:r>
          </a:p>
          <a:p>
            <a:r>
              <a:rPr lang="en-US" sz="2400" dirty="0" smtClean="0"/>
              <a:t>    </a:t>
            </a:r>
            <a:r>
              <a:rPr lang="en-US" sz="2400" dirty="0" err="1" smtClean="0"/>
              <a:t>println</a:t>
            </a:r>
            <a:r>
              <a:rPr lang="en-US" sz="2400" dirty="0" smtClean="0"/>
              <a:t>(“Get to work!”); </a:t>
            </a:r>
          </a:p>
          <a:p>
            <a:r>
              <a:rPr lang="en-US" sz="2400" dirty="0" smtClean="0"/>
              <a:t>});</a:t>
            </a:r>
          </a:p>
        </p:txBody>
      </p:sp>
      <p:sp>
        <p:nvSpPr>
          <p:cNvPr id="12" name="TextBox 11"/>
          <p:cNvSpPr txBox="1"/>
          <p:nvPr/>
        </p:nvSpPr>
        <p:spPr>
          <a:xfrm>
            <a:off x="1346211" y="3605222"/>
            <a:ext cx="6307073" cy="1015663"/>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en-US" sz="2000" b="1" dirty="0" smtClean="0">
                <a:solidFill>
                  <a:schemeClr val="tx1"/>
                </a:solidFill>
              </a:rPr>
              <a:t>Task = Thread – </a:t>
            </a:r>
            <a:r>
              <a:rPr lang="en-US" sz="2000" i="1" dirty="0" smtClean="0">
                <a:solidFill>
                  <a:srgbClr val="FF0000"/>
                </a:solidFill>
              </a:rPr>
              <a:t>unsafe memory sharing</a:t>
            </a:r>
          </a:p>
          <a:p>
            <a:pPr algn="ctr"/>
            <a:r>
              <a:rPr lang="en-US" sz="2000" b="1" dirty="0" smtClean="0">
                <a:solidFill>
                  <a:srgbClr val="000000"/>
                </a:solidFill>
              </a:rPr>
              <a:t>or</a:t>
            </a:r>
          </a:p>
          <a:p>
            <a:pPr algn="ctr"/>
            <a:r>
              <a:rPr lang="en-US" sz="2000" b="1" dirty="0" smtClean="0">
                <a:solidFill>
                  <a:srgbClr val="000000"/>
                </a:solidFill>
              </a:rPr>
              <a:t>Task</a:t>
            </a:r>
            <a:r>
              <a:rPr lang="en-US" sz="2000" dirty="0" smtClean="0">
                <a:solidFill>
                  <a:srgbClr val="000000"/>
                </a:solidFill>
              </a:rPr>
              <a:t> = </a:t>
            </a:r>
            <a:r>
              <a:rPr lang="en-US" sz="2000" b="1" dirty="0" smtClean="0">
                <a:solidFill>
                  <a:srgbClr val="000000"/>
                </a:solidFill>
              </a:rPr>
              <a:t>Process</a:t>
            </a:r>
            <a:r>
              <a:rPr lang="en-US" sz="2000" dirty="0" smtClean="0">
                <a:solidFill>
                  <a:srgbClr val="000000"/>
                </a:solidFill>
              </a:rPr>
              <a:t> + </a:t>
            </a:r>
            <a:r>
              <a:rPr lang="en-US" sz="2000" i="1" dirty="0" smtClean="0">
                <a:solidFill>
                  <a:srgbClr val="008000"/>
                </a:solidFill>
              </a:rPr>
              <a:t>safe memory sharing</a:t>
            </a:r>
            <a:r>
              <a:rPr lang="en-US" sz="2000" dirty="0" smtClean="0">
                <a:solidFill>
                  <a:srgbClr val="000000"/>
                </a:solidFill>
              </a:rPr>
              <a:t> – </a:t>
            </a:r>
            <a:r>
              <a:rPr lang="en-US" sz="2000" i="1" dirty="0" smtClean="0">
                <a:solidFill>
                  <a:srgbClr val="FF0000"/>
                </a:solidFill>
              </a:rPr>
              <a:t>cost of OS process</a:t>
            </a:r>
            <a:endParaRPr lang="en-US" sz="2000" i="1" dirty="0">
              <a:solidFill>
                <a:srgbClr val="FF0000"/>
              </a:solidFill>
            </a:endParaRP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258360" y="1085040"/>
              <a:ext cx="5049720" cy="3741480"/>
            </p14:xfrm>
          </p:contentPart>
        </mc:Choice>
        <mc:Fallback xmlns="">
          <p:pic>
            <p:nvPicPr>
              <p:cNvPr id="4" name="Ink 3"/>
              <p:cNvPicPr/>
              <p:nvPr/>
            </p:nvPicPr>
            <p:blipFill>
              <a:blip r:embed="rId3"/>
              <a:stretch>
                <a:fillRect/>
              </a:stretch>
            </p:blipFill>
            <p:spPr>
              <a:xfrm>
                <a:off x="3249000" y="1075680"/>
                <a:ext cx="5068440" cy="3760200"/>
              </a:xfrm>
              <a:prstGeom prst="rect">
                <a:avLst/>
              </a:prstGeom>
            </p:spPr>
          </p:pic>
        </mc:Fallback>
      </mc:AlternateContent>
    </p:spTree>
    <p:extLst>
      <p:ext uri="{BB962C8B-B14F-4D97-AF65-F5344CB8AC3E}">
        <p14:creationId xmlns:p14="http://schemas.microsoft.com/office/powerpoint/2010/main" val="35360257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sp>
        <p:nvSpPr>
          <p:cNvPr id="8" name="TextBox 7"/>
          <p:cNvSpPr txBox="1"/>
          <p:nvPr/>
        </p:nvSpPr>
        <p:spPr>
          <a:xfrm>
            <a:off x="6394127" y="293416"/>
            <a:ext cx="250825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How can we take advantage of more cores to find </a:t>
            </a:r>
            <a:r>
              <a:rPr lang="en-US" dirty="0" err="1" smtClean="0"/>
              <a:t>Collatz</a:t>
            </a:r>
            <a:r>
              <a:rPr lang="en-US" dirty="0"/>
              <a:t> </a:t>
            </a:r>
            <a:r>
              <a:rPr lang="en-US" dirty="0" smtClean="0"/>
              <a:t>results faster?</a:t>
            </a:r>
            <a:endParaRPr lang="en-US" dirty="0"/>
          </a:p>
        </p:txBody>
      </p:sp>
      <p:sp>
        <p:nvSpPr>
          <p:cNvPr id="14342" name="Comment 6"/>
          <p:cNvSpPr>
            <a:spLocks noRot="1" noChangeAspect="1" noEditPoints="1" noChangeArrowheads="1" noChangeShapeType="1" noTextEdit="1"/>
          </p:cNvSpPr>
          <p:nvPr/>
        </p:nvSpPr>
        <p:spPr bwMode="auto">
          <a:xfrm>
            <a:off x="14833600" y="26747391"/>
            <a:ext cx="0" cy="0"/>
          </a:xfrm>
          <a:custGeom>
            <a:avLst/>
            <a:gdLst>
              <a:gd name="T0" fmla="+- 0 7617 7617"/>
              <a:gd name="T1" fmla="*/ T0 w 1"/>
              <a:gd name="T2" fmla="+- 0 18312 18312"/>
              <a:gd name="T3" fmla="*/ 18312 h 1"/>
              <a:gd name="T4" fmla="+- 0 7617 7617"/>
              <a:gd name="T5" fmla="*/ T4 w 1"/>
              <a:gd name="T6" fmla="+- 0 18312 18312"/>
              <a:gd name="T7" fmla="*/ 18312 h 1"/>
            </a:gdLst>
            <a:ahLst/>
            <a:cxnLst>
              <a:cxn ang="0">
                <a:pos x="T1" y="T3"/>
              </a:cxn>
              <a:cxn ang="0">
                <a:pos x="T5" y="T7"/>
              </a:cxn>
            </a:cxnLst>
            <a:rect l="0" t="0" r="r" b="b"/>
            <a:pathLst>
              <a:path w="1" h="1" extrusionOk="0">
                <a:moveTo>
                  <a:pt x="0" y="0"/>
                </a:moveTo>
                <a:lnTo>
                  <a:pt x="0" y="0"/>
                </a:ln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02896" y="432197"/>
            <a:ext cx="5850759" cy="3970318"/>
          </a:xfrm>
          <a:prstGeom prst="rect">
            <a:avLst/>
          </a:prstGeom>
          <a:solidFill>
            <a:schemeClr val="bg2">
              <a:lumMod val="90000"/>
            </a:schemeClr>
          </a:solidFill>
        </p:spPr>
        <p:txBody>
          <a:bodyPr wrap="square">
            <a:spAutoFit/>
          </a:bodyPr>
          <a:lstStyle/>
          <a:p>
            <a:r>
              <a:rPr lang="en-US" dirty="0" err="1"/>
              <a:t>fn</a:t>
            </a:r>
            <a:r>
              <a:rPr lang="en-US" dirty="0"/>
              <a:t> </a:t>
            </a:r>
            <a:r>
              <a:rPr lang="en-US" dirty="0" err="1"/>
              <a:t>collatz_steps</a:t>
            </a:r>
            <a:r>
              <a:rPr lang="en-US" dirty="0"/>
              <a:t>(n: </a:t>
            </a:r>
            <a:r>
              <a:rPr lang="en-US" dirty="0" err="1"/>
              <a:t>int</a:t>
            </a:r>
            <a:r>
              <a:rPr lang="en-US" dirty="0"/>
              <a:t>) -&gt; </a:t>
            </a:r>
            <a:r>
              <a:rPr lang="en-US" dirty="0" err="1"/>
              <a:t>int</a:t>
            </a:r>
            <a:r>
              <a:rPr lang="en-US" dirty="0"/>
              <a:t> {</a:t>
            </a:r>
          </a:p>
          <a:p>
            <a:r>
              <a:rPr lang="en-US" dirty="0"/>
              <a:t>    if n == 1 </a:t>
            </a:r>
            <a:r>
              <a:rPr lang="en-US" dirty="0" smtClean="0"/>
              <a:t>{</a:t>
            </a:r>
          </a:p>
          <a:p>
            <a:r>
              <a:rPr lang="en-US" dirty="0" smtClean="0"/>
              <a:t>        0</a:t>
            </a:r>
          </a:p>
          <a:p>
            <a:r>
              <a:rPr lang="da-DK" dirty="0" smtClean="0"/>
              <a:t>    </a:t>
            </a:r>
            <a:r>
              <a:rPr lang="da-DK" dirty="0"/>
              <a:t>} </a:t>
            </a:r>
            <a:r>
              <a:rPr lang="da-DK" dirty="0" err="1"/>
              <a:t>else</a:t>
            </a:r>
            <a:r>
              <a:rPr lang="da-DK" dirty="0"/>
              <a:t> {</a:t>
            </a:r>
          </a:p>
          <a:p>
            <a:r>
              <a:rPr lang="sv-SE" dirty="0"/>
              <a:t>	1 + </a:t>
            </a:r>
            <a:r>
              <a:rPr lang="sv-SE" dirty="0" err="1"/>
              <a:t>collatz_steps</a:t>
            </a:r>
            <a:r>
              <a:rPr lang="sv-SE" dirty="0"/>
              <a:t>(</a:t>
            </a:r>
            <a:r>
              <a:rPr lang="sv-SE" dirty="0" err="1"/>
              <a:t>if</a:t>
            </a:r>
            <a:r>
              <a:rPr lang="sv-SE" dirty="0"/>
              <a:t> n % 2 == 0 { n / 2 } </a:t>
            </a:r>
            <a:r>
              <a:rPr lang="sv-SE" dirty="0" err="1"/>
              <a:t>else</a:t>
            </a:r>
            <a:r>
              <a:rPr lang="sv-SE" dirty="0"/>
              <a:t> { 3 * n + 1 })</a:t>
            </a:r>
          </a:p>
          <a:p>
            <a:r>
              <a:rPr lang="sv-SE" dirty="0"/>
              <a:t>    }</a:t>
            </a:r>
          </a:p>
          <a:p>
            <a:r>
              <a:rPr lang="sv-SE" dirty="0"/>
              <a:t>}</a:t>
            </a:r>
          </a:p>
          <a:p>
            <a:endParaRPr lang="sv-SE" dirty="0"/>
          </a:p>
          <a:p>
            <a:r>
              <a:rPr lang="sv-SE" dirty="0" err="1"/>
              <a:t>fn</a:t>
            </a:r>
            <a:r>
              <a:rPr lang="sv-SE" dirty="0"/>
              <a:t> </a:t>
            </a:r>
            <a:r>
              <a:rPr lang="sv-SE" dirty="0" err="1"/>
              <a:t>find_collatz</a:t>
            </a:r>
            <a:r>
              <a:rPr lang="sv-SE" dirty="0"/>
              <a:t>(k: </a:t>
            </a:r>
            <a:r>
              <a:rPr lang="sv-SE" dirty="0" err="1"/>
              <a:t>int</a:t>
            </a:r>
            <a:r>
              <a:rPr lang="sv-SE" dirty="0"/>
              <a:t>) -&gt; </a:t>
            </a:r>
            <a:r>
              <a:rPr lang="sv-SE" dirty="0" err="1"/>
              <a:t>int</a:t>
            </a:r>
            <a:r>
              <a:rPr lang="sv-SE" dirty="0"/>
              <a:t> {</a:t>
            </a:r>
          </a:p>
          <a:p>
            <a:r>
              <a:rPr lang="en-US" dirty="0"/>
              <a:t>    // Returns the minimum value, n, with </a:t>
            </a:r>
            <a:r>
              <a:rPr lang="en-US" dirty="0" err="1"/>
              <a:t>Collatz</a:t>
            </a:r>
            <a:r>
              <a:rPr lang="en-US" dirty="0"/>
              <a:t> </a:t>
            </a:r>
            <a:r>
              <a:rPr lang="en-US" dirty="0" smtClean="0"/>
              <a:t>steps </a:t>
            </a:r>
            <a:r>
              <a:rPr lang="en-US" dirty="0"/>
              <a:t>&gt;= k.                                                                                                                                                                       </a:t>
            </a:r>
          </a:p>
          <a:p>
            <a:r>
              <a:rPr lang="cs-CZ" dirty="0"/>
              <a:t>    let </a:t>
            </a:r>
            <a:r>
              <a:rPr lang="cs-CZ" dirty="0" err="1"/>
              <a:t>mut</a:t>
            </a:r>
            <a:r>
              <a:rPr lang="cs-CZ" dirty="0"/>
              <a:t> n = 1;</a:t>
            </a:r>
          </a:p>
          <a:p>
            <a:r>
              <a:rPr lang="en-US" dirty="0"/>
              <a:t>    while </a:t>
            </a:r>
            <a:r>
              <a:rPr lang="en-US" dirty="0" err="1"/>
              <a:t>collatz_steps</a:t>
            </a:r>
            <a:r>
              <a:rPr lang="en-US" dirty="0"/>
              <a:t>(n) &lt; k { n += 1; }</a:t>
            </a:r>
          </a:p>
          <a:p>
            <a:r>
              <a:rPr lang="en-US" dirty="0"/>
              <a:t>    n</a:t>
            </a:r>
          </a:p>
          <a:p>
            <a:r>
              <a:rPr lang="en-US" dirty="0"/>
              <a:t>}</a:t>
            </a: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225360" y="332640"/>
              <a:ext cx="8785440" cy="4082400"/>
            </p14:xfrm>
          </p:contentPart>
        </mc:Choice>
        <mc:Fallback xmlns="">
          <p:pic>
            <p:nvPicPr>
              <p:cNvPr id="3" name="Ink 2"/>
              <p:cNvPicPr/>
              <p:nvPr/>
            </p:nvPicPr>
            <p:blipFill>
              <a:blip r:embed="rId3"/>
              <a:stretch>
                <a:fillRect/>
              </a:stretch>
            </p:blipFill>
            <p:spPr>
              <a:xfrm>
                <a:off x="216000" y="323280"/>
                <a:ext cx="8804160" cy="4101120"/>
              </a:xfrm>
              <a:prstGeom prst="rect">
                <a:avLst/>
              </a:prstGeom>
            </p:spPr>
          </p:pic>
        </mc:Fallback>
      </mc:AlternateContent>
    </p:spTree>
    <p:extLst>
      <p:ext uri="{BB962C8B-B14F-4D97-AF65-F5344CB8AC3E}">
        <p14:creationId xmlns:p14="http://schemas.microsoft.com/office/powerpoint/2010/main" val="297950575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36</a:t>
            </a:fld>
            <a:endParaRPr lang="en-US"/>
          </a:p>
        </p:txBody>
      </p:sp>
      <p:sp>
        <p:nvSpPr>
          <p:cNvPr id="3" name="Rectangle 2"/>
          <p:cNvSpPr/>
          <p:nvPr/>
        </p:nvSpPr>
        <p:spPr>
          <a:xfrm>
            <a:off x="681913" y="465773"/>
            <a:ext cx="3767558" cy="3693319"/>
          </a:xfrm>
          <a:prstGeom prst="rect">
            <a:avLst/>
          </a:prstGeom>
          <a:solidFill>
            <a:srgbClr val="DDD9C3"/>
          </a:solidFill>
        </p:spPr>
        <p:txBody>
          <a:bodyPr wrap="square">
            <a:spAutoFit/>
          </a:bodyPr>
          <a:lstStyle/>
          <a:p>
            <a:r>
              <a:rPr lang="en-US" dirty="0" err="1"/>
              <a:t>fn</a:t>
            </a:r>
            <a:r>
              <a:rPr lang="en-US" dirty="0"/>
              <a:t> </a:t>
            </a:r>
            <a:r>
              <a:rPr lang="en-US" dirty="0" err="1"/>
              <a:t>find_collatz</a:t>
            </a:r>
            <a:r>
              <a:rPr lang="en-US" dirty="0"/>
              <a:t>(k: </a:t>
            </a:r>
            <a:r>
              <a:rPr lang="en-US" dirty="0" err="1"/>
              <a:t>int</a:t>
            </a:r>
            <a:r>
              <a:rPr lang="en-US" dirty="0"/>
              <a:t>) -&gt; </a:t>
            </a:r>
            <a:r>
              <a:rPr lang="en-US" dirty="0" err="1"/>
              <a:t>int</a:t>
            </a:r>
            <a:r>
              <a:rPr lang="en-US" dirty="0"/>
              <a:t> {</a:t>
            </a:r>
          </a:p>
          <a:p>
            <a:r>
              <a:rPr lang="cs-CZ" dirty="0" smtClean="0"/>
              <a:t>    let </a:t>
            </a:r>
            <a:r>
              <a:rPr lang="cs-CZ" dirty="0" err="1"/>
              <a:t>mut</a:t>
            </a:r>
            <a:r>
              <a:rPr lang="cs-CZ" dirty="0"/>
              <a:t> n = 1;</a:t>
            </a:r>
          </a:p>
          <a:p>
            <a:endParaRPr lang="cs-CZ" dirty="0"/>
          </a:p>
          <a:p>
            <a:r>
              <a:rPr lang="nl-NL" dirty="0"/>
              <a:t>    loop {</a:t>
            </a:r>
          </a:p>
          <a:p>
            <a:r>
              <a:rPr lang="cs-CZ" dirty="0"/>
              <a:t>      let val = n;</a:t>
            </a:r>
          </a:p>
          <a:p>
            <a:r>
              <a:rPr lang="cs-CZ" dirty="0"/>
              <a:t>	</a:t>
            </a:r>
            <a:r>
              <a:rPr lang="cs-CZ" b="1" dirty="0" err="1"/>
              <a:t>spawn</a:t>
            </a:r>
            <a:r>
              <a:rPr lang="cs-CZ" dirty="0"/>
              <a:t>(</a:t>
            </a:r>
            <a:r>
              <a:rPr lang="cs-CZ" dirty="0" err="1"/>
              <a:t>proc</a:t>
            </a:r>
            <a:r>
              <a:rPr lang="cs-CZ" dirty="0"/>
              <a:t>() {</a:t>
            </a:r>
          </a:p>
          <a:p>
            <a:r>
              <a:rPr lang="en-US" dirty="0"/>
              <a:t>            if </a:t>
            </a:r>
            <a:r>
              <a:rPr lang="en-US" dirty="0" err="1"/>
              <a:t>collatz_steps</a:t>
            </a:r>
            <a:r>
              <a:rPr lang="en-US" dirty="0"/>
              <a:t>(</a:t>
            </a:r>
            <a:r>
              <a:rPr lang="en-US" dirty="0" err="1"/>
              <a:t>val</a:t>
            </a:r>
            <a:r>
              <a:rPr lang="en-US" dirty="0"/>
              <a:t>) &gt; k {</a:t>
            </a:r>
          </a:p>
          <a:p>
            <a:r>
              <a:rPr lang="ro-RO" dirty="0"/>
              <a:t>                println!("Result: {}", val);</a:t>
            </a:r>
          </a:p>
          <a:p>
            <a:r>
              <a:rPr lang="ro-RO" dirty="0"/>
              <a:t>              }</a:t>
            </a:r>
          </a:p>
          <a:p>
            <a:r>
              <a:rPr lang="ro-RO" dirty="0"/>
              <a:t>          });</a:t>
            </a:r>
          </a:p>
          <a:p>
            <a:r>
              <a:rPr lang="ro-RO" dirty="0"/>
              <a:t>	n += 1;</a:t>
            </a:r>
          </a:p>
          <a:p>
            <a:r>
              <a:rPr lang="ro-RO" dirty="0"/>
              <a:t>    }</a:t>
            </a:r>
          </a:p>
          <a:p>
            <a:r>
              <a:rPr lang="ro-RO" dirty="0" smtClean="0"/>
              <a:t>}</a:t>
            </a:r>
            <a:endParaRPr lang="ro-RO"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913680" y="1170720"/>
              <a:ext cx="3001320" cy="2374920"/>
            </p14:xfrm>
          </p:contentPart>
        </mc:Choice>
        <mc:Fallback xmlns="">
          <p:pic>
            <p:nvPicPr>
              <p:cNvPr id="4" name="Ink 3"/>
              <p:cNvPicPr/>
              <p:nvPr/>
            </p:nvPicPr>
            <p:blipFill>
              <a:blip r:embed="rId3"/>
              <a:stretch>
                <a:fillRect/>
              </a:stretch>
            </p:blipFill>
            <p:spPr>
              <a:xfrm>
                <a:off x="904320" y="1161360"/>
                <a:ext cx="3020040" cy="2393640"/>
              </a:xfrm>
              <a:prstGeom prst="rect">
                <a:avLst/>
              </a:prstGeom>
            </p:spPr>
          </p:pic>
        </mc:Fallback>
      </mc:AlternateContent>
    </p:spTree>
    <p:extLst>
      <p:ext uri="{BB962C8B-B14F-4D97-AF65-F5344CB8AC3E}">
        <p14:creationId xmlns:p14="http://schemas.microsoft.com/office/powerpoint/2010/main" val="2173508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37</a:t>
            </a:fld>
            <a:endParaRPr lang="en-US"/>
          </a:p>
        </p:txBody>
      </p:sp>
      <p:sp>
        <p:nvSpPr>
          <p:cNvPr id="5" name="Rectangle 4"/>
          <p:cNvSpPr/>
          <p:nvPr/>
        </p:nvSpPr>
        <p:spPr>
          <a:xfrm>
            <a:off x="1075607" y="1430398"/>
            <a:ext cx="6826036" cy="461665"/>
          </a:xfrm>
          <a:prstGeom prst="rect">
            <a:avLst/>
          </a:prstGeom>
        </p:spPr>
        <p:txBody>
          <a:bodyPr wrap="square">
            <a:spAutoFit/>
          </a:bodyPr>
          <a:lstStyle/>
          <a:p>
            <a:r>
              <a:rPr lang="en-US" sz="2400" dirty="0"/>
              <a:t>let (</a:t>
            </a:r>
            <a:r>
              <a:rPr lang="en-US" sz="2400" b="1" dirty="0">
                <a:solidFill>
                  <a:srgbClr val="7030A0"/>
                </a:solidFill>
              </a:rPr>
              <a:t>port</a:t>
            </a:r>
            <a:r>
              <a:rPr lang="en-US" sz="2400" dirty="0"/>
              <a:t>, </a:t>
            </a:r>
            <a:r>
              <a:rPr lang="en-US" sz="2400" b="1" dirty="0" err="1">
                <a:solidFill>
                  <a:srgbClr val="00B050"/>
                </a:solidFill>
              </a:rPr>
              <a:t>chan</a:t>
            </a:r>
            <a:r>
              <a:rPr lang="en-US" sz="2400" dirty="0"/>
              <a:t>) : (Port</a:t>
            </a:r>
            <a:r>
              <a:rPr lang="en-US" sz="2400" dirty="0" smtClean="0"/>
              <a:t>&lt;</a:t>
            </a:r>
            <a:r>
              <a:rPr lang="en-US" sz="2400" i="1" dirty="0" smtClean="0"/>
              <a:t>T</a:t>
            </a:r>
            <a:r>
              <a:rPr lang="en-US" sz="2400" dirty="0" smtClean="0"/>
              <a:t>&gt;</a:t>
            </a:r>
            <a:r>
              <a:rPr lang="en-US" sz="2400" dirty="0"/>
              <a:t>, Chan</a:t>
            </a:r>
            <a:r>
              <a:rPr lang="en-US" sz="2400" dirty="0" smtClean="0"/>
              <a:t>&lt;</a:t>
            </a:r>
            <a:r>
              <a:rPr lang="en-US" sz="2400" i="1" dirty="0" smtClean="0"/>
              <a:t>T</a:t>
            </a:r>
            <a:r>
              <a:rPr lang="en-US" sz="2400" dirty="0" smtClean="0"/>
              <a:t>&gt;</a:t>
            </a:r>
            <a:r>
              <a:rPr lang="en-US" sz="2400" dirty="0"/>
              <a:t>) </a:t>
            </a:r>
            <a:r>
              <a:rPr lang="en-US" sz="2400" dirty="0" smtClean="0"/>
              <a:t>= Chan::new();</a:t>
            </a:r>
            <a:endParaRPr lang="en-US" sz="2400" dirty="0"/>
          </a:p>
        </p:txBody>
      </p:sp>
      <p:sp>
        <p:nvSpPr>
          <p:cNvPr id="6" name="Rectangle 5"/>
          <p:cNvSpPr/>
          <p:nvPr/>
        </p:nvSpPr>
        <p:spPr>
          <a:xfrm>
            <a:off x="1522881" y="2384249"/>
            <a:ext cx="2203398" cy="523220"/>
          </a:xfrm>
          <a:prstGeom prst="rect">
            <a:avLst/>
          </a:prstGeom>
        </p:spPr>
        <p:txBody>
          <a:bodyPr wrap="none">
            <a:spAutoFit/>
          </a:bodyPr>
          <a:lstStyle/>
          <a:p>
            <a:r>
              <a:rPr lang="en-US" sz="2800" b="1" dirty="0" err="1" smtClean="0"/>
              <a:t>chan.send</a:t>
            </a:r>
            <a:r>
              <a:rPr lang="en-US" sz="2800" b="1" dirty="0" smtClean="0"/>
              <a:t>(</a:t>
            </a:r>
            <a:r>
              <a:rPr lang="en-US" sz="2800" b="1" i="1" dirty="0" smtClean="0"/>
              <a:t>T</a:t>
            </a:r>
            <a:r>
              <a:rPr lang="en-US" sz="2800" b="1" dirty="0" smtClean="0"/>
              <a:t>);</a:t>
            </a:r>
            <a:endParaRPr lang="en-US" sz="2800" dirty="0"/>
          </a:p>
        </p:txBody>
      </p:sp>
      <p:sp>
        <p:nvSpPr>
          <p:cNvPr id="7" name="Rectangle 6"/>
          <p:cNvSpPr/>
          <p:nvPr/>
        </p:nvSpPr>
        <p:spPr>
          <a:xfrm>
            <a:off x="5408370" y="2407174"/>
            <a:ext cx="2388720" cy="523220"/>
          </a:xfrm>
          <a:prstGeom prst="rect">
            <a:avLst/>
          </a:prstGeom>
        </p:spPr>
        <p:txBody>
          <a:bodyPr wrap="none">
            <a:spAutoFit/>
          </a:bodyPr>
          <a:lstStyle/>
          <a:p>
            <a:r>
              <a:rPr lang="en-US" sz="2800" b="1" dirty="0" smtClean="0"/>
              <a:t>T = </a:t>
            </a:r>
            <a:r>
              <a:rPr lang="en-US" sz="2800" b="1" dirty="0" err="1" smtClean="0"/>
              <a:t>port.recv</a:t>
            </a:r>
            <a:r>
              <a:rPr lang="en-US" sz="2800" b="1" dirty="0" smtClean="0"/>
              <a:t>();</a:t>
            </a:r>
            <a:endParaRPr lang="en-US" sz="2800" dirty="0"/>
          </a:p>
        </p:txBody>
      </p:sp>
      <p:sp>
        <p:nvSpPr>
          <p:cNvPr id="8" name="TextBox 7"/>
          <p:cNvSpPr txBox="1"/>
          <p:nvPr/>
        </p:nvSpPr>
        <p:spPr>
          <a:xfrm>
            <a:off x="1865585" y="3117334"/>
            <a:ext cx="1509924" cy="369332"/>
          </a:xfrm>
          <a:prstGeom prst="rect">
            <a:avLst/>
          </a:prstGeom>
          <a:noFill/>
        </p:spPr>
        <p:txBody>
          <a:bodyPr wrap="none" rtlCol="0">
            <a:spAutoFit/>
          </a:bodyPr>
          <a:lstStyle/>
          <a:p>
            <a:r>
              <a:rPr lang="en-US" dirty="0" smtClean="0"/>
              <a:t>Asynchronous</a:t>
            </a:r>
            <a:endParaRPr lang="en-US" dirty="0"/>
          </a:p>
        </p:txBody>
      </p:sp>
      <p:sp>
        <p:nvSpPr>
          <p:cNvPr id="9" name="TextBox 8"/>
          <p:cNvSpPr txBox="1"/>
          <p:nvPr/>
        </p:nvSpPr>
        <p:spPr>
          <a:xfrm>
            <a:off x="5889296" y="3085068"/>
            <a:ext cx="1392140" cy="369332"/>
          </a:xfrm>
          <a:prstGeom prst="rect">
            <a:avLst/>
          </a:prstGeom>
          <a:noFill/>
        </p:spPr>
        <p:txBody>
          <a:bodyPr wrap="none" rtlCol="0">
            <a:spAutoFit/>
          </a:bodyPr>
          <a:lstStyle/>
          <a:p>
            <a:r>
              <a:rPr lang="en-US" dirty="0"/>
              <a:t>S</a:t>
            </a:r>
            <a:r>
              <a:rPr lang="en-US" dirty="0" smtClean="0"/>
              <a:t>ynchronous</a:t>
            </a:r>
            <a:endParaRPr lang="en-US"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2450880" y="2893680"/>
              <a:ext cx="5186520" cy="48240"/>
            </p14:xfrm>
          </p:contentPart>
        </mc:Choice>
        <mc:Fallback xmlns="">
          <p:pic>
            <p:nvPicPr>
              <p:cNvPr id="3" name="Ink 2"/>
              <p:cNvPicPr/>
              <p:nvPr/>
            </p:nvPicPr>
            <p:blipFill>
              <a:blip r:embed="rId3"/>
              <a:stretch>
                <a:fillRect/>
              </a:stretch>
            </p:blipFill>
            <p:spPr>
              <a:xfrm>
                <a:off x="2441520" y="2884320"/>
                <a:ext cx="5205240" cy="66960"/>
              </a:xfrm>
              <a:prstGeom prst="rect">
                <a:avLst/>
              </a:prstGeom>
            </p:spPr>
          </p:pic>
        </mc:Fallback>
      </mc:AlternateContent>
    </p:spTree>
    <p:extLst>
      <p:ext uri="{BB962C8B-B14F-4D97-AF65-F5344CB8AC3E}">
        <p14:creationId xmlns:p14="http://schemas.microsoft.com/office/powerpoint/2010/main" val="263913592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38</a:t>
            </a:fld>
            <a:endParaRPr lang="en-US"/>
          </a:p>
        </p:txBody>
      </p:sp>
      <p:sp>
        <p:nvSpPr>
          <p:cNvPr id="3" name="Rectangle 2"/>
          <p:cNvSpPr/>
          <p:nvPr/>
        </p:nvSpPr>
        <p:spPr>
          <a:xfrm>
            <a:off x="247193" y="282582"/>
            <a:ext cx="5855910" cy="4524316"/>
          </a:xfrm>
          <a:prstGeom prst="rect">
            <a:avLst/>
          </a:prstGeom>
          <a:solidFill>
            <a:srgbClr val="DDD9C3"/>
          </a:solidFill>
        </p:spPr>
        <p:txBody>
          <a:bodyPr wrap="square">
            <a:spAutoFit/>
          </a:bodyPr>
          <a:lstStyle/>
          <a:p>
            <a:r>
              <a:rPr lang="en-US" dirty="0" err="1"/>
              <a:t>fn</a:t>
            </a:r>
            <a:r>
              <a:rPr lang="en-US" dirty="0"/>
              <a:t> </a:t>
            </a:r>
            <a:r>
              <a:rPr lang="en-US" dirty="0" err="1"/>
              <a:t>find_collatz</a:t>
            </a:r>
            <a:r>
              <a:rPr lang="en-US" dirty="0"/>
              <a:t>(k: </a:t>
            </a:r>
            <a:r>
              <a:rPr lang="en-US" dirty="0" err="1"/>
              <a:t>int</a:t>
            </a:r>
            <a:r>
              <a:rPr lang="en-US" dirty="0"/>
              <a:t>) -&gt; </a:t>
            </a:r>
            <a:r>
              <a:rPr lang="en-US" dirty="0" err="1"/>
              <a:t>int</a:t>
            </a:r>
            <a:r>
              <a:rPr lang="en-US" dirty="0"/>
              <a:t> {</a:t>
            </a:r>
          </a:p>
          <a:p>
            <a:r>
              <a:rPr lang="cs-CZ" dirty="0" smtClean="0"/>
              <a:t>    let </a:t>
            </a:r>
            <a:r>
              <a:rPr lang="cs-CZ" dirty="0" err="1"/>
              <a:t>mut</a:t>
            </a:r>
            <a:r>
              <a:rPr lang="cs-CZ" dirty="0"/>
              <a:t> n = 1;</a:t>
            </a:r>
          </a:p>
          <a:p>
            <a:r>
              <a:rPr lang="cs-CZ" dirty="0"/>
              <a:t>    let (port, </a:t>
            </a:r>
            <a:r>
              <a:rPr lang="cs-CZ" dirty="0" err="1"/>
              <a:t>chan</a:t>
            </a:r>
            <a:r>
              <a:rPr lang="cs-CZ" dirty="0"/>
              <a:t>) : (Port&lt;</a:t>
            </a:r>
            <a:r>
              <a:rPr lang="cs-CZ" dirty="0" err="1"/>
              <a:t>int</a:t>
            </a:r>
            <a:r>
              <a:rPr lang="cs-CZ" dirty="0"/>
              <a:t>&gt;, </a:t>
            </a:r>
            <a:r>
              <a:rPr lang="cs-CZ" dirty="0" err="1"/>
              <a:t>Chan</a:t>
            </a:r>
            <a:r>
              <a:rPr lang="cs-CZ" dirty="0"/>
              <a:t>&lt;</a:t>
            </a:r>
            <a:r>
              <a:rPr lang="cs-CZ" dirty="0" err="1"/>
              <a:t>int</a:t>
            </a:r>
            <a:r>
              <a:rPr lang="cs-CZ" dirty="0"/>
              <a:t>&gt;) = </a:t>
            </a:r>
            <a:r>
              <a:rPr lang="cs-CZ" dirty="0" err="1"/>
              <a:t>Chan</a:t>
            </a:r>
            <a:r>
              <a:rPr lang="cs-CZ" dirty="0"/>
              <a:t>::</a:t>
            </a:r>
            <a:r>
              <a:rPr lang="cs-CZ" dirty="0" err="1"/>
              <a:t>new</a:t>
            </a:r>
            <a:r>
              <a:rPr lang="cs-CZ" dirty="0"/>
              <a:t>();</a:t>
            </a:r>
          </a:p>
          <a:p>
            <a:endParaRPr lang="cs-CZ" dirty="0"/>
          </a:p>
          <a:p>
            <a:r>
              <a:rPr lang="pl-PL" dirty="0"/>
              <a:t>    </a:t>
            </a:r>
            <a:r>
              <a:rPr lang="pl-PL" dirty="0" err="1"/>
              <a:t>spawn</a:t>
            </a:r>
            <a:r>
              <a:rPr lang="pl-PL" dirty="0"/>
              <a:t>(proc() {</a:t>
            </a:r>
          </a:p>
          <a:p>
            <a:r>
              <a:rPr lang="nl-NL" dirty="0"/>
              <a:t>      loop {</a:t>
            </a:r>
          </a:p>
          <a:p>
            <a:r>
              <a:rPr lang="cs-CZ" dirty="0"/>
              <a:t>        let val = n;</a:t>
            </a:r>
          </a:p>
          <a:p>
            <a:r>
              <a:rPr lang="cs-CZ" dirty="0"/>
              <a:t>	</a:t>
            </a:r>
            <a:r>
              <a:rPr lang="cs-CZ" dirty="0" err="1"/>
              <a:t>spawn</a:t>
            </a:r>
            <a:r>
              <a:rPr lang="cs-CZ" dirty="0"/>
              <a:t>(</a:t>
            </a:r>
            <a:r>
              <a:rPr lang="cs-CZ" dirty="0" err="1"/>
              <a:t>proc</a:t>
            </a:r>
            <a:r>
              <a:rPr lang="cs-CZ" dirty="0"/>
              <a:t>() {</a:t>
            </a:r>
          </a:p>
          <a:p>
            <a:r>
              <a:rPr lang="en-US" dirty="0"/>
              <a:t>            if </a:t>
            </a:r>
            <a:r>
              <a:rPr lang="en-US" dirty="0" err="1"/>
              <a:t>collatz_steps</a:t>
            </a:r>
            <a:r>
              <a:rPr lang="en-US" dirty="0"/>
              <a:t>(</a:t>
            </a:r>
            <a:r>
              <a:rPr lang="en-US" dirty="0" err="1"/>
              <a:t>val</a:t>
            </a:r>
            <a:r>
              <a:rPr lang="en-US" dirty="0"/>
              <a:t>) &gt; k </a:t>
            </a:r>
            <a:r>
              <a:rPr lang="en-US" dirty="0" smtClean="0"/>
              <a:t>{ </a:t>
            </a:r>
            <a:r>
              <a:rPr lang="en-US" dirty="0" err="1" smtClean="0"/>
              <a:t>chan.send</a:t>
            </a:r>
            <a:r>
              <a:rPr lang="en-US" dirty="0"/>
              <a:t>(</a:t>
            </a:r>
            <a:r>
              <a:rPr lang="en-US" dirty="0" err="1"/>
              <a:t>val</a:t>
            </a:r>
            <a:r>
              <a:rPr lang="en-US" dirty="0"/>
              <a:t>)</a:t>
            </a:r>
            <a:r>
              <a:rPr lang="en-US" dirty="0" smtClean="0"/>
              <a:t>; }</a:t>
            </a:r>
            <a:endParaRPr lang="en-US" dirty="0"/>
          </a:p>
          <a:p>
            <a:r>
              <a:rPr lang="en-US" dirty="0"/>
              <a:t>          });</a:t>
            </a:r>
          </a:p>
          <a:p>
            <a:r>
              <a:rPr lang="en-US" dirty="0"/>
              <a:t>	n += 1;</a:t>
            </a:r>
          </a:p>
          <a:p>
            <a:r>
              <a:rPr lang="en-US" dirty="0"/>
              <a:t>    }</a:t>
            </a:r>
          </a:p>
          <a:p>
            <a:endParaRPr lang="en-US" dirty="0"/>
          </a:p>
          <a:p>
            <a:r>
              <a:rPr lang="cs-CZ" dirty="0"/>
              <a:t>    let n = </a:t>
            </a:r>
            <a:r>
              <a:rPr lang="cs-CZ" dirty="0" err="1"/>
              <a:t>port.recv</a:t>
            </a:r>
            <a:r>
              <a:rPr lang="cs-CZ" dirty="0"/>
              <a:t>();</a:t>
            </a:r>
          </a:p>
          <a:p>
            <a:r>
              <a:rPr lang="cs-CZ" dirty="0"/>
              <a:t>    n</a:t>
            </a:r>
          </a:p>
          <a:p>
            <a:r>
              <a:rPr lang="cs-CZ" dirty="0"/>
              <a:t>}</a:t>
            </a:r>
          </a:p>
        </p:txBody>
      </p:sp>
      <p:sp>
        <p:nvSpPr>
          <p:cNvPr id="4" name="TextBox 3"/>
          <p:cNvSpPr txBox="1"/>
          <p:nvPr/>
        </p:nvSpPr>
        <p:spPr>
          <a:xfrm>
            <a:off x="6917667" y="4629150"/>
            <a:ext cx="204857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t>Not going to work…</a:t>
            </a:r>
            <a:endParaRPr lang="en-US" dirty="0"/>
          </a:p>
        </p:txBody>
      </p:sp>
    </p:spTree>
    <p:extLst>
      <p:ext uri="{BB962C8B-B14F-4D97-AF65-F5344CB8AC3E}">
        <p14:creationId xmlns:p14="http://schemas.microsoft.com/office/powerpoint/2010/main" val="11211750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20927"/>
            <a:ext cx="8229600" cy="857250"/>
          </a:xfrm>
        </p:spPr>
        <p:txBody>
          <a:bodyPr/>
          <a:lstStyle/>
          <a:p>
            <a:r>
              <a:rPr lang="en-US" b="1" dirty="0" smtClean="0"/>
              <a:t>386</a:t>
            </a:r>
            <a:r>
              <a:rPr lang="en-US" dirty="0" smtClean="0"/>
              <a:t> Checkup</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a:t>
            </a:fld>
            <a:endParaRPr lang="en-US"/>
          </a:p>
        </p:txBody>
      </p:sp>
      <p:sp>
        <p:nvSpPr>
          <p:cNvPr id="13" name="Rectangle 12"/>
          <p:cNvSpPr/>
          <p:nvPr/>
        </p:nvSpPr>
        <p:spPr>
          <a:xfrm>
            <a:off x="5564514" y="1073069"/>
            <a:ext cx="1065926"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6630440" y="1073069"/>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7696366" y="1068380"/>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6" name="Rectangle 5"/>
          <p:cNvSpPr/>
          <p:nvPr/>
        </p:nvSpPr>
        <p:spPr>
          <a:xfrm>
            <a:off x="531681"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7" name="Rectangle 6"/>
          <p:cNvSpPr/>
          <p:nvPr/>
        </p:nvSpPr>
        <p:spPr>
          <a:xfrm>
            <a:off x="531682"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Directory</a:t>
            </a:r>
            <a:endParaRPr lang="en-US" sz="2000" dirty="0"/>
          </a:p>
        </p:txBody>
      </p:sp>
      <p:sp>
        <p:nvSpPr>
          <p:cNvPr id="8" name="Rectangle 7"/>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9" name="Rectangle 8"/>
          <p:cNvSpPr/>
          <p:nvPr/>
        </p:nvSpPr>
        <p:spPr>
          <a:xfrm>
            <a:off x="3842856"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cxnSp>
        <p:nvCxnSpPr>
          <p:cNvPr id="11" name="Elbow Connector 10"/>
          <p:cNvCxnSpPr>
            <a:endCxn id="16" idx="1"/>
          </p:cNvCxnSpPr>
          <p:nvPr/>
        </p:nvCxnSpPr>
        <p:spPr>
          <a:xfrm rot="5400000">
            <a:off x="-163039" y="2407953"/>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31682"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100"/>
          </a:p>
        </p:txBody>
      </p:sp>
      <p:sp>
        <p:nvSpPr>
          <p:cNvPr id="20" name="Rectangle 19"/>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20 bits </a:t>
            </a:r>
            <a:r>
              <a:rPr lang="en-US" sz="1000" dirty="0" err="1" smtClean="0"/>
              <a:t>addr</a:t>
            </a:r>
            <a:r>
              <a:rPr lang="en-US" sz="1000" dirty="0" smtClean="0"/>
              <a:t> / 12 bits flags</a:t>
            </a:r>
            <a:endParaRPr lang="en-US" sz="1000" dirty="0"/>
          </a:p>
        </p:txBody>
      </p:sp>
      <p:cxnSp>
        <p:nvCxnSpPr>
          <p:cNvPr id="22" name="Elbow Connector 21"/>
          <p:cNvCxnSpPr>
            <a:stCxn id="16" idx="3"/>
            <a:endCxn id="20"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3624243"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842856"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32" name="Rectangle 31"/>
          <p:cNvSpPr/>
          <p:nvPr/>
        </p:nvSpPr>
        <p:spPr>
          <a:xfrm>
            <a:off x="3842856"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34" name="TextBox 33"/>
          <p:cNvSpPr txBox="1"/>
          <p:nvPr/>
        </p:nvSpPr>
        <p:spPr>
          <a:xfrm>
            <a:off x="7706459" y="1343423"/>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5536623" y="1358340"/>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6571373" y="1343423"/>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6023093" y="646601"/>
            <a:ext cx="2108269" cy="369332"/>
          </a:xfrm>
          <a:prstGeom prst="rect">
            <a:avLst/>
          </a:prstGeom>
          <a:noFill/>
        </p:spPr>
        <p:txBody>
          <a:bodyPr wrap="none" rtlCol="0">
            <a:spAutoFit/>
          </a:bodyPr>
          <a:lstStyle/>
          <a:p>
            <a:r>
              <a:rPr lang="en-US" dirty="0" smtClean="0"/>
              <a:t>32-bit linear address</a:t>
            </a:r>
            <a:endParaRPr lang="en-US" dirty="0"/>
          </a:p>
        </p:txBody>
      </p:sp>
      <p:sp>
        <p:nvSpPr>
          <p:cNvPr id="10" name="TextBox 9"/>
          <p:cNvSpPr txBox="1"/>
          <p:nvPr/>
        </p:nvSpPr>
        <p:spPr>
          <a:xfrm>
            <a:off x="1538970" y="4209255"/>
            <a:ext cx="6192511"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i="1" dirty="0" smtClean="0"/>
              <a:t>How big is the page table on my MacBook Pro?</a:t>
            </a:r>
            <a:endParaRPr lang="en-US" sz="2400" i="1" dirty="0"/>
          </a:p>
        </p:txBody>
      </p:sp>
      <p:sp>
        <p:nvSpPr>
          <p:cNvPr id="3" name="TextBox 2"/>
          <p:cNvSpPr txBox="1"/>
          <p:nvPr/>
        </p:nvSpPr>
        <p:spPr>
          <a:xfrm>
            <a:off x="5029200" y="2266951"/>
            <a:ext cx="3839948" cy="1384995"/>
          </a:xfrm>
          <a:prstGeom prst="rect">
            <a:avLst/>
          </a:prstGeom>
          <a:noFill/>
        </p:spPr>
        <p:txBody>
          <a:bodyPr wrap="square" rtlCol="0">
            <a:spAutoFit/>
          </a:bodyPr>
          <a:lstStyle/>
          <a:p>
            <a:r>
              <a:rPr lang="en-US" sz="2800" dirty="0" smtClean="0"/>
              <a:t>   1024 entries </a:t>
            </a:r>
          </a:p>
          <a:p>
            <a:r>
              <a:rPr lang="en-US" sz="2800" dirty="0" smtClean="0"/>
              <a:t>× 4 bytes/entry </a:t>
            </a:r>
          </a:p>
          <a:p>
            <a:r>
              <a:rPr lang="en-US" sz="2800" dirty="0" smtClean="0"/>
              <a:t>= 4096 bytes = 1 page </a:t>
            </a:r>
            <a:endParaRPr lang="en-US" sz="2800" dirty="0"/>
          </a:p>
        </p:txBody>
      </p:sp>
      <p:sp>
        <p:nvSpPr>
          <p:cNvPr id="4" name="TextBox 3"/>
          <p:cNvSpPr txBox="1"/>
          <p:nvPr/>
        </p:nvSpPr>
        <p:spPr>
          <a:xfrm>
            <a:off x="531682" y="461935"/>
            <a:ext cx="1256381" cy="400110"/>
          </a:xfrm>
          <a:prstGeom prst="rect">
            <a:avLst/>
          </a:prstGeom>
          <a:noFill/>
        </p:spPr>
        <p:txBody>
          <a:bodyPr wrap="none" rtlCol="0">
            <a:spAutoFit/>
          </a:bodyPr>
          <a:lstStyle/>
          <a:p>
            <a:r>
              <a:rPr lang="en-US" sz="2000" dirty="0" smtClean="0"/>
              <a:t>2</a:t>
            </a:r>
            <a:r>
              <a:rPr lang="en-US" sz="2000" baseline="30000" dirty="0"/>
              <a:t>2</a:t>
            </a:r>
            <a:r>
              <a:rPr lang="en-US" sz="2000" baseline="30000" dirty="0" smtClean="0"/>
              <a:t>2 </a:t>
            </a:r>
            <a:r>
              <a:rPr lang="en-US" sz="2000" dirty="0" smtClean="0"/>
              <a:t>&lt; 4.3M </a:t>
            </a:r>
            <a:endParaRPr lang="en-US" sz="2000" dirty="0"/>
          </a:p>
        </p:txBody>
      </p:sp>
      <mc:AlternateContent xmlns:mc="http://schemas.openxmlformats.org/markup-compatibility/2006" xmlns:p14="http://schemas.microsoft.com/office/powerpoint/2010/main">
        <mc:Choice Requires="p14">
          <p:contentPart p14:bwMode="auto" r:id="rId2">
            <p14:nvContentPartPr>
              <p14:cNvPr id="12" name="Ink 11"/>
              <p14:cNvContentPartPr/>
              <p14:nvPr/>
            </p14:nvContentPartPr>
            <p14:xfrm>
              <a:off x="1878120" y="2346840"/>
              <a:ext cx="6370200" cy="1598400"/>
            </p14:xfrm>
          </p:contentPart>
        </mc:Choice>
        <mc:Fallback xmlns="">
          <p:pic>
            <p:nvPicPr>
              <p:cNvPr id="12" name="Ink 11"/>
              <p:cNvPicPr/>
              <p:nvPr/>
            </p:nvPicPr>
            <p:blipFill>
              <a:blip r:embed="rId3"/>
              <a:stretch>
                <a:fillRect/>
              </a:stretch>
            </p:blipFill>
            <p:spPr>
              <a:xfrm>
                <a:off x="1868760" y="2337480"/>
                <a:ext cx="6388920" cy="1617120"/>
              </a:xfrm>
              <a:prstGeom prst="rect">
                <a:avLst/>
              </a:prstGeom>
            </p:spPr>
          </p:pic>
        </mc:Fallback>
      </mc:AlternateContent>
    </p:spTree>
    <p:extLst>
      <p:ext uri="{BB962C8B-B14F-4D97-AF65-F5344CB8AC3E}">
        <p14:creationId xmlns:p14="http://schemas.microsoft.com/office/powerpoint/2010/main" val="16544332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39</a:t>
            </a:fld>
            <a:endParaRPr lang="en-US"/>
          </a:p>
        </p:txBody>
      </p:sp>
      <p:sp>
        <p:nvSpPr>
          <p:cNvPr id="3" name="Rectangle 2"/>
          <p:cNvSpPr/>
          <p:nvPr/>
        </p:nvSpPr>
        <p:spPr>
          <a:xfrm>
            <a:off x="247192" y="150616"/>
            <a:ext cx="5086807" cy="4616648"/>
          </a:xfrm>
          <a:prstGeom prst="rect">
            <a:avLst/>
          </a:prstGeom>
          <a:solidFill>
            <a:srgbClr val="DDD9C3"/>
          </a:solidFill>
        </p:spPr>
        <p:txBody>
          <a:bodyPr wrap="square">
            <a:spAutoFit/>
          </a:bodyPr>
          <a:lstStyle/>
          <a:p>
            <a:r>
              <a:rPr lang="en-US" sz="1400" dirty="0" err="1"/>
              <a:t>fn</a:t>
            </a:r>
            <a:r>
              <a:rPr lang="en-US" sz="1400" dirty="0"/>
              <a:t> </a:t>
            </a:r>
            <a:r>
              <a:rPr lang="en-US" sz="1400" dirty="0" err="1"/>
              <a:t>find_collatz</a:t>
            </a:r>
            <a:r>
              <a:rPr lang="en-US" sz="1400" dirty="0"/>
              <a:t>(k: </a:t>
            </a:r>
            <a:r>
              <a:rPr lang="en-US" sz="1400" dirty="0" err="1"/>
              <a:t>int</a:t>
            </a:r>
            <a:r>
              <a:rPr lang="en-US" sz="1400" dirty="0"/>
              <a:t>) -&gt; </a:t>
            </a:r>
            <a:r>
              <a:rPr lang="en-US" sz="1400" dirty="0" err="1"/>
              <a:t>int</a:t>
            </a:r>
            <a:r>
              <a:rPr lang="en-US" sz="1400" dirty="0"/>
              <a:t> {</a:t>
            </a:r>
          </a:p>
          <a:p>
            <a:r>
              <a:rPr lang="cs-CZ" sz="1400" dirty="0" smtClean="0"/>
              <a:t>    let </a:t>
            </a:r>
            <a:r>
              <a:rPr lang="cs-CZ" sz="1400" dirty="0" err="1"/>
              <a:t>mut</a:t>
            </a:r>
            <a:r>
              <a:rPr lang="cs-CZ" sz="1400" dirty="0"/>
              <a:t> n = 1;</a:t>
            </a:r>
          </a:p>
          <a:p>
            <a:r>
              <a:rPr lang="en-US" sz="1400" dirty="0"/>
              <a:t>    let </a:t>
            </a:r>
            <a:r>
              <a:rPr lang="en-US" sz="1400" dirty="0" err="1"/>
              <a:t>max_tasks</a:t>
            </a:r>
            <a:r>
              <a:rPr lang="en-US" sz="1400" dirty="0"/>
              <a:t> = 7; // keep all my cores busy                                                                                                                                                                                            </a:t>
            </a:r>
          </a:p>
          <a:p>
            <a:endParaRPr lang="en-US" sz="1400" dirty="0"/>
          </a:p>
          <a:p>
            <a:r>
              <a:rPr lang="en-US" sz="1400" dirty="0"/>
              <a:t>    let </a:t>
            </a:r>
            <a:r>
              <a:rPr lang="en-US" sz="1400" dirty="0" err="1"/>
              <a:t>mut</a:t>
            </a:r>
            <a:r>
              <a:rPr lang="en-US" sz="1400" dirty="0"/>
              <a:t> </a:t>
            </a:r>
            <a:r>
              <a:rPr lang="en-US" sz="1400" dirty="0" err="1"/>
              <a:t>found_result</a:t>
            </a:r>
            <a:r>
              <a:rPr lang="en-US" sz="1400" dirty="0"/>
              <a:t> = false;</a:t>
            </a:r>
          </a:p>
          <a:p>
            <a:r>
              <a:rPr lang="en-US" sz="1400" dirty="0"/>
              <a:t>    let </a:t>
            </a:r>
            <a:r>
              <a:rPr lang="en-US" sz="1400" dirty="0" err="1"/>
              <a:t>mut</a:t>
            </a:r>
            <a:r>
              <a:rPr lang="en-US" sz="1400" dirty="0"/>
              <a:t> result = -1; // need to initialize                                                                                                                                                                                              </a:t>
            </a:r>
          </a:p>
          <a:p>
            <a:endParaRPr lang="en-US" sz="1400" dirty="0"/>
          </a:p>
          <a:p>
            <a:r>
              <a:rPr lang="en-US" sz="1400" dirty="0"/>
              <a:t>    while !</a:t>
            </a:r>
            <a:r>
              <a:rPr lang="en-US" sz="1400" dirty="0" err="1"/>
              <a:t>found_result</a:t>
            </a:r>
            <a:r>
              <a:rPr lang="en-US" sz="1400" dirty="0"/>
              <a:t> {</a:t>
            </a:r>
          </a:p>
          <a:p>
            <a:r>
              <a:rPr lang="en-US" sz="1400" dirty="0"/>
              <a:t>        let </a:t>
            </a:r>
            <a:r>
              <a:rPr lang="en-US" sz="1400" dirty="0" err="1"/>
              <a:t>mut</a:t>
            </a:r>
            <a:r>
              <a:rPr lang="en-US" sz="1400" dirty="0"/>
              <a:t> ports = ~[];</a:t>
            </a:r>
          </a:p>
          <a:p>
            <a:endParaRPr lang="en-US" sz="1400" dirty="0"/>
          </a:p>
          <a:p>
            <a:r>
              <a:rPr lang="it-IT" sz="1400" dirty="0"/>
              <a:t>        for i in </a:t>
            </a:r>
            <a:r>
              <a:rPr lang="it-IT" sz="1400" dirty="0" err="1"/>
              <a:t>range</a:t>
            </a:r>
            <a:r>
              <a:rPr lang="it-IT" sz="1400" dirty="0"/>
              <a:t>(0, </a:t>
            </a:r>
            <a:r>
              <a:rPr lang="it-IT" sz="1400" dirty="0" err="1"/>
              <a:t>max_tasks</a:t>
            </a:r>
            <a:r>
              <a:rPr lang="it-IT" sz="1400" dirty="0"/>
              <a:t>) {</a:t>
            </a:r>
          </a:p>
          <a:p>
            <a:r>
              <a:rPr lang="cs-CZ" sz="1400" dirty="0"/>
              <a:t>            let val = n + i;</a:t>
            </a:r>
          </a:p>
          <a:p>
            <a:r>
              <a:rPr lang="en-US" sz="1400" dirty="0"/>
              <a:t>            let (port, </a:t>
            </a:r>
            <a:r>
              <a:rPr lang="en-US" sz="1400" dirty="0" err="1"/>
              <a:t>chan</a:t>
            </a:r>
            <a:r>
              <a:rPr lang="en-US" sz="1400" dirty="0"/>
              <a:t>) : (Port&lt;</a:t>
            </a:r>
            <a:r>
              <a:rPr lang="en-US" sz="1400" dirty="0" err="1"/>
              <a:t>int</a:t>
            </a:r>
            <a:r>
              <a:rPr lang="en-US" sz="1400" dirty="0"/>
              <a:t>&gt;, Chan&lt;</a:t>
            </a:r>
            <a:r>
              <a:rPr lang="en-US" sz="1400" dirty="0" err="1"/>
              <a:t>int</a:t>
            </a:r>
            <a:r>
              <a:rPr lang="en-US" sz="1400" dirty="0"/>
              <a:t>&gt;) = Chan::new();</a:t>
            </a:r>
          </a:p>
          <a:p>
            <a:r>
              <a:rPr lang="es-ES_tradnl" sz="1400" dirty="0"/>
              <a:t>            </a:t>
            </a:r>
            <a:r>
              <a:rPr lang="es-ES_tradnl" sz="1400" dirty="0" err="1"/>
              <a:t>ports.push</a:t>
            </a:r>
            <a:r>
              <a:rPr lang="es-ES_tradnl" sz="1400" dirty="0"/>
              <a:t>(</a:t>
            </a:r>
            <a:r>
              <a:rPr lang="es-ES_tradnl" sz="1400" dirty="0" err="1"/>
              <a:t>port</a:t>
            </a:r>
            <a:r>
              <a:rPr lang="es-ES_tradnl" sz="1400" dirty="0"/>
              <a:t>);</a:t>
            </a:r>
          </a:p>
          <a:p>
            <a:endParaRPr lang="es-ES_tradnl" sz="1400" dirty="0"/>
          </a:p>
          <a:p>
            <a:r>
              <a:rPr lang="pl-PL" sz="1400" dirty="0"/>
              <a:t>            </a:t>
            </a:r>
            <a:r>
              <a:rPr lang="pl-PL" sz="1400" dirty="0" err="1"/>
              <a:t>spawn</a:t>
            </a:r>
            <a:r>
              <a:rPr lang="pl-PL" sz="1400" dirty="0"/>
              <a:t>(proc() {</a:t>
            </a:r>
          </a:p>
          <a:p>
            <a:r>
              <a:rPr lang="en-US" sz="1400" dirty="0"/>
              <a:t>               let steps = </a:t>
            </a:r>
            <a:r>
              <a:rPr lang="en-US" sz="1400" dirty="0" err="1"/>
              <a:t>collatz_steps</a:t>
            </a:r>
            <a:r>
              <a:rPr lang="en-US" sz="1400" dirty="0"/>
              <a:t>(</a:t>
            </a:r>
            <a:r>
              <a:rPr lang="en-US" sz="1400" dirty="0" err="1"/>
              <a:t>val</a:t>
            </a:r>
            <a:r>
              <a:rPr lang="en-US" sz="1400" dirty="0"/>
              <a:t>);</a:t>
            </a:r>
          </a:p>
          <a:p>
            <a:r>
              <a:rPr lang="en-US" sz="1400" dirty="0"/>
              <a:t>               </a:t>
            </a:r>
            <a:r>
              <a:rPr lang="en-US" sz="1400" dirty="0" err="1"/>
              <a:t>println</a:t>
            </a:r>
            <a:r>
              <a:rPr lang="en-US" sz="1400" dirty="0"/>
              <a:t>!("Result for {}: {}", </a:t>
            </a:r>
            <a:r>
              <a:rPr lang="en-US" sz="1400" dirty="0" err="1"/>
              <a:t>val</a:t>
            </a:r>
            <a:r>
              <a:rPr lang="en-US" sz="1400" dirty="0"/>
              <a:t>, steps);</a:t>
            </a:r>
          </a:p>
          <a:p>
            <a:r>
              <a:rPr lang="en-US" sz="1400" dirty="0"/>
              <a:t>               </a:t>
            </a:r>
            <a:r>
              <a:rPr lang="en-US" sz="1400" dirty="0" err="1"/>
              <a:t>chan.send</a:t>
            </a:r>
            <a:r>
              <a:rPr lang="en-US" sz="1400" dirty="0"/>
              <a:t>(steps);</a:t>
            </a:r>
          </a:p>
          <a:p>
            <a:r>
              <a:rPr lang="en-US" sz="1400" dirty="0"/>
              <a:t>            });</a:t>
            </a:r>
          </a:p>
          <a:p>
            <a:r>
              <a:rPr lang="en-US" sz="1400" dirty="0"/>
              <a:t>        </a:t>
            </a:r>
            <a:r>
              <a:rPr lang="en-US" sz="1400" dirty="0" smtClean="0"/>
              <a:t>}</a:t>
            </a:r>
            <a:r>
              <a:rPr lang="it-IT" sz="1400" dirty="0" smtClean="0"/>
              <a:t>       </a:t>
            </a:r>
            <a:endParaRPr lang="cs-CZ" sz="1400" dirty="0"/>
          </a:p>
        </p:txBody>
      </p:sp>
      <p:sp>
        <p:nvSpPr>
          <p:cNvPr id="5" name="Rectangle 4"/>
          <p:cNvSpPr/>
          <p:nvPr/>
        </p:nvSpPr>
        <p:spPr>
          <a:xfrm>
            <a:off x="5500414" y="385143"/>
            <a:ext cx="3485929" cy="3970318"/>
          </a:xfrm>
          <a:prstGeom prst="rect">
            <a:avLst/>
          </a:prstGeom>
          <a:solidFill>
            <a:srgbClr val="DDD9C3"/>
          </a:solidFill>
        </p:spPr>
        <p:txBody>
          <a:bodyPr wrap="square">
            <a:spAutoFit/>
          </a:bodyPr>
          <a:lstStyle/>
          <a:p>
            <a:r>
              <a:rPr lang="it-IT" dirty="0"/>
              <a:t> for i in </a:t>
            </a:r>
            <a:r>
              <a:rPr lang="it-IT" dirty="0" err="1"/>
              <a:t>range</a:t>
            </a:r>
            <a:r>
              <a:rPr lang="it-IT" dirty="0"/>
              <a:t>(0, </a:t>
            </a:r>
            <a:r>
              <a:rPr lang="it-IT" dirty="0" err="1"/>
              <a:t>max_tasks</a:t>
            </a:r>
            <a:r>
              <a:rPr lang="it-IT" dirty="0"/>
              <a:t>) {</a:t>
            </a:r>
          </a:p>
          <a:p>
            <a:r>
              <a:rPr lang="cs-CZ" dirty="0"/>
              <a:t>            let port = </a:t>
            </a:r>
            <a:r>
              <a:rPr lang="cs-CZ" dirty="0" err="1"/>
              <a:t>ports.pop</a:t>
            </a:r>
            <a:r>
              <a:rPr lang="cs-CZ" dirty="0"/>
              <a:t>();</a:t>
            </a:r>
          </a:p>
          <a:p>
            <a:r>
              <a:rPr lang="cs-CZ" dirty="0"/>
              <a:t>            let </a:t>
            </a:r>
            <a:r>
              <a:rPr lang="cs-CZ" dirty="0" err="1"/>
              <a:t>steps</a:t>
            </a:r>
            <a:r>
              <a:rPr lang="cs-CZ" dirty="0"/>
              <a:t> = </a:t>
            </a:r>
            <a:r>
              <a:rPr lang="cs-CZ" dirty="0" err="1"/>
              <a:t>port.recv</a:t>
            </a:r>
            <a:r>
              <a:rPr lang="cs-CZ" dirty="0"/>
              <a:t>();</a:t>
            </a:r>
          </a:p>
          <a:p>
            <a:r>
              <a:rPr lang="en-US" dirty="0"/>
              <a:t>            if steps &gt; k {</a:t>
            </a:r>
          </a:p>
          <a:p>
            <a:r>
              <a:rPr lang="en-US" dirty="0"/>
              <a:t>                </a:t>
            </a:r>
            <a:r>
              <a:rPr lang="en-US" dirty="0" err="1"/>
              <a:t>found_result</a:t>
            </a:r>
            <a:r>
              <a:rPr lang="en-US" dirty="0"/>
              <a:t> = true;</a:t>
            </a:r>
          </a:p>
          <a:p>
            <a:r>
              <a:rPr lang="fi-FI" dirty="0"/>
              <a:t>                </a:t>
            </a:r>
            <a:r>
              <a:rPr lang="fi-FI" dirty="0" err="1"/>
              <a:t>result</a:t>
            </a:r>
            <a:r>
              <a:rPr lang="fi-FI" dirty="0"/>
              <a:t> = n + i;</a:t>
            </a:r>
          </a:p>
          <a:p>
            <a:r>
              <a:rPr lang="fi-FI" dirty="0"/>
              <a:t>            }</a:t>
            </a:r>
          </a:p>
          <a:p>
            <a:r>
              <a:rPr lang="fi-FI" dirty="0"/>
              <a:t>        }</a:t>
            </a:r>
          </a:p>
          <a:p>
            <a:r>
              <a:rPr lang="fi-FI" dirty="0"/>
              <a:t>        n += </a:t>
            </a:r>
            <a:r>
              <a:rPr lang="fi-FI" dirty="0" err="1"/>
              <a:t>max_tasks</a:t>
            </a:r>
            <a:r>
              <a:rPr lang="fi-FI" dirty="0"/>
              <a:t>;</a:t>
            </a:r>
          </a:p>
          <a:p>
            <a:r>
              <a:rPr lang="fi-FI" dirty="0"/>
              <a:t>    }</a:t>
            </a:r>
          </a:p>
          <a:p>
            <a:endParaRPr lang="fi-FI" dirty="0"/>
          </a:p>
          <a:p>
            <a:r>
              <a:rPr lang="nb-NO" dirty="0"/>
              <a:t>    </a:t>
            </a:r>
            <a:r>
              <a:rPr lang="nb-NO" dirty="0" err="1"/>
              <a:t>assert</a:t>
            </a:r>
            <a:r>
              <a:rPr lang="nb-NO" dirty="0"/>
              <a:t>!(</a:t>
            </a:r>
            <a:r>
              <a:rPr lang="nb-NO" dirty="0" err="1"/>
              <a:t>result</a:t>
            </a:r>
            <a:r>
              <a:rPr lang="nb-NO" dirty="0"/>
              <a:t> != -1);</a:t>
            </a:r>
          </a:p>
          <a:p>
            <a:r>
              <a:rPr lang="nb-NO" dirty="0"/>
              <a:t>    </a:t>
            </a:r>
            <a:r>
              <a:rPr lang="nb-NO" dirty="0" err="1"/>
              <a:t>result</a:t>
            </a:r>
            <a:endParaRPr lang="nb-NO" dirty="0"/>
          </a:p>
          <a:p>
            <a:r>
              <a:rPr lang="nb-NO" dirty="0"/>
              <a:t>}</a:t>
            </a:r>
            <a:endParaRPr lang="cs-CZ" dirty="0"/>
          </a:p>
        </p:txBody>
      </p:sp>
    </p:spTree>
    <p:extLst>
      <p:ext uri="{BB962C8B-B14F-4D97-AF65-F5344CB8AC3E}">
        <p14:creationId xmlns:p14="http://schemas.microsoft.com/office/powerpoint/2010/main" val="8882934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40</a:t>
            </a:fld>
            <a:endParaRPr lang="en-US"/>
          </a:p>
        </p:txBody>
      </p:sp>
      <p:sp>
        <p:nvSpPr>
          <p:cNvPr id="5" name="TextBox 4"/>
          <p:cNvSpPr txBox="1"/>
          <p:nvPr/>
        </p:nvSpPr>
        <p:spPr>
          <a:xfrm>
            <a:off x="882672" y="3238281"/>
            <a:ext cx="250982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b="1" dirty="0" smtClean="0"/>
              <a:t>PS2 is Due Sunday</a:t>
            </a:r>
            <a:endParaRPr lang="en-US" sz="2400" b="1" dirty="0"/>
          </a:p>
        </p:txBody>
      </p:sp>
      <p:sp>
        <p:nvSpPr>
          <p:cNvPr id="6" name="TextBox 5"/>
          <p:cNvSpPr txBox="1"/>
          <p:nvPr/>
        </p:nvSpPr>
        <p:spPr>
          <a:xfrm>
            <a:off x="3897629" y="1899454"/>
            <a:ext cx="4627217" cy="15696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b="1" dirty="0" smtClean="0"/>
              <a:t>Exam 1 is out after class Tuesday (Feb 11) due 11:59pm Thursday (Feb 13) – open resources, most questions will be taken from notes</a:t>
            </a:r>
            <a:endParaRPr lang="en-US" sz="2400" b="1" dirty="0"/>
          </a:p>
        </p:txBody>
      </p:sp>
      <p:sp>
        <p:nvSpPr>
          <p:cNvPr id="7" name="TextBox 6"/>
          <p:cNvSpPr txBox="1"/>
          <p:nvPr/>
        </p:nvSpPr>
        <p:spPr>
          <a:xfrm>
            <a:off x="618432" y="1483956"/>
            <a:ext cx="2953078" cy="1200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smtClean="0"/>
              <a:t>Everyone should have scheduled PS2 demo!</a:t>
            </a:r>
            <a:endParaRPr lang="en-US" sz="2400" b="1" dirty="0"/>
          </a:p>
        </p:txBody>
      </p:sp>
      <p:sp>
        <p:nvSpPr>
          <p:cNvPr id="8" name="TextBox 7"/>
          <p:cNvSpPr txBox="1"/>
          <p:nvPr/>
        </p:nvSpPr>
        <p:spPr>
          <a:xfrm>
            <a:off x="4394441" y="3566936"/>
            <a:ext cx="4130405" cy="1200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dirty="0" smtClean="0"/>
              <a:t>or…</a:t>
            </a:r>
            <a:r>
              <a:rPr lang="en-US" sz="2400" b="1" dirty="0" smtClean="0"/>
              <a:t>Challenge:</a:t>
            </a:r>
            <a:r>
              <a:rPr lang="en-US" sz="2400" dirty="0" smtClean="0"/>
              <a:t> make a good multi-tasking </a:t>
            </a:r>
            <a:r>
              <a:rPr lang="en-US" sz="2400" dirty="0" err="1" smtClean="0"/>
              <a:t>find_collatz</a:t>
            </a:r>
            <a:r>
              <a:rPr lang="en-US" sz="2400" dirty="0" smtClean="0"/>
              <a:t> (at least 6x speedup)</a:t>
            </a:r>
            <a:endParaRPr lang="en-US" sz="2400"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511080" y="3537360"/>
              <a:ext cx="855360" cy="1088280"/>
            </p14:xfrm>
          </p:contentPart>
        </mc:Choice>
        <mc:Fallback xmlns="">
          <p:pic>
            <p:nvPicPr>
              <p:cNvPr id="3" name="Ink 2"/>
              <p:cNvPicPr/>
              <p:nvPr/>
            </p:nvPicPr>
            <p:blipFill>
              <a:blip r:embed="rId3"/>
              <a:stretch>
                <a:fillRect/>
              </a:stretch>
            </p:blipFill>
            <p:spPr>
              <a:xfrm>
                <a:off x="3501720" y="3528000"/>
                <a:ext cx="874080" cy="1107000"/>
              </a:xfrm>
              <a:prstGeom prst="rect">
                <a:avLst/>
              </a:prstGeom>
            </p:spPr>
          </p:pic>
        </mc:Fallback>
      </mc:AlternateContent>
    </p:spTree>
    <p:extLst>
      <p:ext uri="{BB962C8B-B14F-4D97-AF65-F5344CB8AC3E}">
        <p14:creationId xmlns:p14="http://schemas.microsoft.com/office/powerpoint/2010/main" val="7151477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05979"/>
            <a:ext cx="4614041" cy="857250"/>
          </a:xfrm>
        </p:spPr>
        <p:txBody>
          <a:bodyPr/>
          <a:lstStyle/>
          <a:p>
            <a:r>
              <a:rPr lang="en-US" dirty="0" smtClean="0"/>
              <a:t>Intel 386</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4</a:t>
            </a:fld>
            <a:endParaRPr lang="en-US"/>
          </a:p>
        </p:txBody>
      </p:sp>
      <p:sp>
        <p:nvSpPr>
          <p:cNvPr id="4" name="TextBox 3"/>
          <p:cNvSpPr txBox="1"/>
          <p:nvPr/>
        </p:nvSpPr>
        <p:spPr>
          <a:xfrm>
            <a:off x="1146454" y="948462"/>
            <a:ext cx="3671598" cy="954107"/>
          </a:xfrm>
          <a:prstGeom prst="rect">
            <a:avLst/>
          </a:prstGeom>
          <a:noFill/>
        </p:spPr>
        <p:txBody>
          <a:bodyPr wrap="none" rtlCol="0">
            <a:spAutoFit/>
          </a:bodyPr>
          <a:lstStyle/>
          <a:p>
            <a:r>
              <a:rPr lang="en-US" sz="2800" dirty="0" smtClean="0"/>
              <a:t>386 introduced in 1985:</a:t>
            </a:r>
          </a:p>
          <a:p>
            <a:r>
              <a:rPr lang="en-US" sz="2800" dirty="0" smtClean="0"/>
              <a:t>1 MB </a:t>
            </a:r>
            <a:r>
              <a:rPr lang="en-US" sz="2800" dirty="0" smtClean="0">
                <a:sym typeface="Symbol"/>
              </a:rPr>
              <a:t> $500</a:t>
            </a:r>
            <a:r>
              <a:rPr lang="en-US" sz="2800" dirty="0" smtClean="0"/>
              <a:t>  </a:t>
            </a:r>
          </a:p>
        </p:txBody>
      </p:sp>
      <p:pic>
        <p:nvPicPr>
          <p:cNvPr id="5" name="Picture 4"/>
          <p:cNvPicPr>
            <a:picLocks noChangeAspect="1"/>
          </p:cNvPicPr>
          <p:nvPr/>
        </p:nvPicPr>
        <p:blipFill>
          <a:blip r:embed="rId2"/>
          <a:stretch>
            <a:fillRect/>
          </a:stretch>
        </p:blipFill>
        <p:spPr>
          <a:xfrm>
            <a:off x="5763985" y="402898"/>
            <a:ext cx="2728181" cy="3199086"/>
          </a:xfrm>
          <a:prstGeom prst="rect">
            <a:avLst/>
          </a:prstGeom>
        </p:spPr>
      </p:pic>
      <p:sp>
        <p:nvSpPr>
          <p:cNvPr id="6" name="Rectangle 5"/>
          <p:cNvSpPr/>
          <p:nvPr/>
        </p:nvSpPr>
        <p:spPr>
          <a:xfrm>
            <a:off x="5680817" y="3429906"/>
            <a:ext cx="3035694" cy="1200329"/>
          </a:xfrm>
          <a:prstGeom prst="rect">
            <a:avLst/>
          </a:prstGeom>
        </p:spPr>
        <p:txBody>
          <a:bodyPr wrap="none">
            <a:spAutoFit/>
          </a:bodyPr>
          <a:lstStyle/>
          <a:p>
            <a:pPr algn="ctr"/>
            <a:r>
              <a:rPr lang="en-US" b="1" dirty="0" smtClean="0"/>
              <a:t>Original Macintosh (Jan 1984)</a:t>
            </a:r>
          </a:p>
          <a:p>
            <a:pPr algn="ctr"/>
            <a:r>
              <a:rPr lang="en-US" b="1" dirty="0" smtClean="0"/>
              <a:t>$2495</a:t>
            </a:r>
          </a:p>
          <a:p>
            <a:pPr algn="ctr"/>
            <a:r>
              <a:rPr lang="en-US" b="1" dirty="0" smtClean="0"/>
              <a:t>128KB RAM</a:t>
            </a:r>
          </a:p>
          <a:p>
            <a:pPr algn="ctr"/>
            <a:r>
              <a:rPr lang="en-US" dirty="0" smtClean="0"/>
              <a:t>(later in 1984: 512K version)</a:t>
            </a:r>
            <a:endParaRPr lang="en-US" dirty="0"/>
          </a:p>
        </p:txBody>
      </p:sp>
      <p:pic>
        <p:nvPicPr>
          <p:cNvPr id="7" name="Picture 6"/>
          <p:cNvPicPr>
            <a:picLocks noChangeAspect="1"/>
          </p:cNvPicPr>
          <p:nvPr/>
        </p:nvPicPr>
        <p:blipFill>
          <a:blip r:embed="rId3"/>
          <a:stretch>
            <a:fillRect/>
          </a:stretch>
        </p:blipFill>
        <p:spPr>
          <a:xfrm>
            <a:off x="457202" y="2035338"/>
            <a:ext cx="1859423" cy="2789134"/>
          </a:xfrm>
          <a:prstGeom prst="rect">
            <a:avLst/>
          </a:prstGeom>
        </p:spPr>
      </p:pic>
      <p:sp>
        <p:nvSpPr>
          <p:cNvPr id="8" name="Rectangle 7"/>
          <p:cNvSpPr/>
          <p:nvPr/>
        </p:nvSpPr>
        <p:spPr>
          <a:xfrm>
            <a:off x="2473909" y="3004186"/>
            <a:ext cx="2535820" cy="646331"/>
          </a:xfrm>
          <a:prstGeom prst="rect">
            <a:avLst/>
          </a:prstGeom>
        </p:spPr>
        <p:txBody>
          <a:bodyPr wrap="none">
            <a:spAutoFit/>
          </a:bodyPr>
          <a:lstStyle/>
          <a:p>
            <a:r>
              <a:rPr lang="en-US" b="1" dirty="0" smtClean="0"/>
              <a:t>Windows 1.0 (Nov 1985)</a:t>
            </a:r>
          </a:p>
          <a:p>
            <a:r>
              <a:rPr lang="en-US" dirty="0" smtClean="0"/>
              <a:t>required 192 </a:t>
            </a:r>
            <a:r>
              <a:rPr lang="en-US" dirty="0"/>
              <a:t>KB of RAM</a:t>
            </a:r>
          </a:p>
        </p:txBody>
      </p:sp>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835920" y="1357200"/>
              <a:ext cx="7104960" cy="2990520"/>
            </p14:xfrm>
          </p:contentPart>
        </mc:Choice>
        <mc:Fallback xmlns="">
          <p:pic>
            <p:nvPicPr>
              <p:cNvPr id="9" name="Ink 8"/>
              <p:cNvPicPr/>
              <p:nvPr/>
            </p:nvPicPr>
            <p:blipFill>
              <a:blip r:embed="rId5"/>
              <a:stretch>
                <a:fillRect/>
              </a:stretch>
            </p:blipFill>
            <p:spPr>
              <a:xfrm>
                <a:off x="826560" y="1347840"/>
                <a:ext cx="7123680" cy="3009240"/>
              </a:xfrm>
              <a:prstGeom prst="rect">
                <a:avLst/>
              </a:prstGeom>
            </p:spPr>
          </p:pic>
        </mc:Fallback>
      </mc:AlternateContent>
    </p:spTree>
    <p:extLst>
      <p:ext uri="{BB962C8B-B14F-4D97-AF65-F5344CB8AC3E}">
        <p14:creationId xmlns:p14="http://schemas.microsoft.com/office/powerpoint/2010/main" val="4650835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20927"/>
            <a:ext cx="8229600" cy="857250"/>
          </a:xfrm>
        </p:spPr>
        <p:txBody>
          <a:bodyPr/>
          <a:lstStyle/>
          <a:p>
            <a:r>
              <a:rPr lang="en-US" b="1" dirty="0" smtClean="0"/>
              <a:t>386</a:t>
            </a:r>
            <a:r>
              <a:rPr lang="en-US" dirty="0" smtClean="0"/>
              <a:t> Design Checkup</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a:t>
            </a:fld>
            <a:endParaRPr lang="en-US"/>
          </a:p>
        </p:txBody>
      </p:sp>
      <p:sp>
        <p:nvSpPr>
          <p:cNvPr id="6" name="Rectangle 5"/>
          <p:cNvSpPr/>
          <p:nvPr/>
        </p:nvSpPr>
        <p:spPr>
          <a:xfrm>
            <a:off x="531681"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7" name="Rectangle 6"/>
          <p:cNvSpPr/>
          <p:nvPr/>
        </p:nvSpPr>
        <p:spPr>
          <a:xfrm>
            <a:off x="531682"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Directory</a:t>
            </a:r>
            <a:endParaRPr lang="en-US" sz="2000" dirty="0"/>
          </a:p>
        </p:txBody>
      </p:sp>
      <p:sp>
        <p:nvSpPr>
          <p:cNvPr id="8" name="Rectangle 7"/>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9" name="Rectangle 8"/>
          <p:cNvSpPr/>
          <p:nvPr/>
        </p:nvSpPr>
        <p:spPr>
          <a:xfrm>
            <a:off x="3842856"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cxnSp>
        <p:nvCxnSpPr>
          <p:cNvPr id="11" name="Elbow Connector 10"/>
          <p:cNvCxnSpPr>
            <a:endCxn id="16" idx="1"/>
          </p:cNvCxnSpPr>
          <p:nvPr/>
        </p:nvCxnSpPr>
        <p:spPr>
          <a:xfrm rot="5400000">
            <a:off x="-163039" y="2407953"/>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31682"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100"/>
          </a:p>
        </p:txBody>
      </p:sp>
      <p:sp>
        <p:nvSpPr>
          <p:cNvPr id="20" name="Rectangle 19"/>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20 bits </a:t>
            </a:r>
            <a:r>
              <a:rPr lang="en-US" sz="1000" dirty="0" err="1" smtClean="0"/>
              <a:t>addr</a:t>
            </a:r>
            <a:r>
              <a:rPr lang="en-US" sz="1000" dirty="0" smtClean="0"/>
              <a:t> / 12 bits flags</a:t>
            </a:r>
            <a:endParaRPr lang="en-US" sz="1000" dirty="0"/>
          </a:p>
        </p:txBody>
      </p:sp>
      <p:cxnSp>
        <p:nvCxnSpPr>
          <p:cNvPr id="22" name="Elbow Connector 21"/>
          <p:cNvCxnSpPr>
            <a:stCxn id="16" idx="3"/>
            <a:endCxn id="20"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3624243"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842856"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32" name="Rectangle 31"/>
          <p:cNvSpPr/>
          <p:nvPr/>
        </p:nvSpPr>
        <p:spPr>
          <a:xfrm>
            <a:off x="3842856"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534960" y="723600"/>
              <a:ext cx="8272800" cy="3625200"/>
            </p14:xfrm>
          </p:contentPart>
        </mc:Choice>
        <mc:Fallback xmlns="">
          <p:pic>
            <p:nvPicPr>
              <p:cNvPr id="3" name="Ink 2"/>
              <p:cNvPicPr/>
              <p:nvPr/>
            </p:nvPicPr>
            <p:blipFill>
              <a:blip r:embed="rId3"/>
              <a:stretch>
                <a:fillRect/>
              </a:stretch>
            </p:blipFill>
            <p:spPr>
              <a:xfrm>
                <a:off x="525600" y="714240"/>
                <a:ext cx="8291520" cy="3643920"/>
              </a:xfrm>
              <a:prstGeom prst="rect">
                <a:avLst/>
              </a:prstGeom>
            </p:spPr>
          </p:pic>
        </mc:Fallback>
      </mc:AlternateContent>
    </p:spTree>
    <p:extLst>
      <p:ext uri="{BB962C8B-B14F-4D97-AF65-F5344CB8AC3E}">
        <p14:creationId xmlns:p14="http://schemas.microsoft.com/office/powerpoint/2010/main" val="38844873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20927"/>
            <a:ext cx="8229600" cy="857250"/>
          </a:xfrm>
        </p:spPr>
        <p:txBody>
          <a:bodyPr/>
          <a:lstStyle/>
          <a:p>
            <a:r>
              <a:rPr lang="en-US" b="1" dirty="0" smtClean="0"/>
              <a:t>386</a:t>
            </a:r>
            <a:r>
              <a:rPr lang="en-US" dirty="0" smtClean="0"/>
              <a:t> Design Fail!</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a:p>
        </p:txBody>
      </p:sp>
      <p:sp>
        <p:nvSpPr>
          <p:cNvPr id="6" name="Rectangle 5"/>
          <p:cNvSpPr/>
          <p:nvPr/>
        </p:nvSpPr>
        <p:spPr>
          <a:xfrm>
            <a:off x="531681"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7" name="Rectangle 6"/>
          <p:cNvSpPr/>
          <p:nvPr/>
        </p:nvSpPr>
        <p:spPr>
          <a:xfrm>
            <a:off x="531682"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Directory</a:t>
            </a:r>
            <a:endParaRPr lang="en-US" sz="2000" dirty="0"/>
          </a:p>
        </p:txBody>
      </p:sp>
      <p:sp>
        <p:nvSpPr>
          <p:cNvPr id="8" name="Rectangle 7"/>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9" name="Rectangle 8"/>
          <p:cNvSpPr/>
          <p:nvPr/>
        </p:nvSpPr>
        <p:spPr>
          <a:xfrm>
            <a:off x="3842856"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cxnSp>
        <p:nvCxnSpPr>
          <p:cNvPr id="11" name="Elbow Connector 10"/>
          <p:cNvCxnSpPr>
            <a:endCxn id="16" idx="1"/>
          </p:cNvCxnSpPr>
          <p:nvPr/>
        </p:nvCxnSpPr>
        <p:spPr>
          <a:xfrm rot="5400000">
            <a:off x="-163039" y="2407953"/>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31682"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100"/>
          </a:p>
        </p:txBody>
      </p:sp>
      <p:sp>
        <p:nvSpPr>
          <p:cNvPr id="20" name="Rectangle 19"/>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20 bits </a:t>
            </a:r>
            <a:r>
              <a:rPr lang="en-US" sz="1000" dirty="0" err="1" smtClean="0"/>
              <a:t>addr</a:t>
            </a:r>
            <a:r>
              <a:rPr lang="en-US" sz="1000" dirty="0" smtClean="0"/>
              <a:t> / 12 bits flags</a:t>
            </a:r>
            <a:endParaRPr lang="en-US" sz="1000" dirty="0"/>
          </a:p>
        </p:txBody>
      </p:sp>
      <p:cxnSp>
        <p:nvCxnSpPr>
          <p:cNvPr id="22" name="Elbow Connector 21"/>
          <p:cNvCxnSpPr>
            <a:stCxn id="16" idx="3"/>
            <a:endCxn id="20"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3624243"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842856"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32" name="Rectangle 31"/>
          <p:cNvSpPr/>
          <p:nvPr/>
        </p:nvSpPr>
        <p:spPr>
          <a:xfrm>
            <a:off x="3842856"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3" name="TextBox 2"/>
          <p:cNvSpPr txBox="1"/>
          <p:nvPr/>
        </p:nvSpPr>
        <p:spPr>
          <a:xfrm>
            <a:off x="4869793" y="1646118"/>
            <a:ext cx="4169104" cy="1384995"/>
          </a:xfrm>
          <a:prstGeom prst="rect">
            <a:avLst/>
          </a:prstGeom>
          <a:noFill/>
        </p:spPr>
        <p:txBody>
          <a:bodyPr wrap="square" rtlCol="0">
            <a:spAutoFit/>
          </a:bodyPr>
          <a:lstStyle/>
          <a:p>
            <a:r>
              <a:rPr lang="en-US" sz="2800" dirty="0" smtClean="0"/>
              <a:t>   2</a:t>
            </a:r>
            <a:r>
              <a:rPr lang="en-US" sz="2800" baseline="30000" dirty="0" smtClean="0"/>
              <a:t>64</a:t>
            </a:r>
            <a:r>
              <a:rPr lang="en-US" sz="2800" dirty="0" smtClean="0"/>
              <a:t> addressable locations</a:t>
            </a:r>
          </a:p>
          <a:p>
            <a:r>
              <a:rPr lang="en-US" sz="2800" dirty="0" smtClean="0"/>
              <a:t>/ 2</a:t>
            </a:r>
            <a:r>
              <a:rPr lang="en-US" sz="2800" baseline="30000" dirty="0" smtClean="0"/>
              <a:t>12</a:t>
            </a:r>
            <a:r>
              <a:rPr lang="en-US" sz="2800" dirty="0" smtClean="0"/>
              <a:t> locations/page</a:t>
            </a:r>
          </a:p>
          <a:p>
            <a:r>
              <a:rPr lang="en-US" sz="2800" dirty="0" smtClean="0"/>
              <a:t>= 2</a:t>
            </a:r>
            <a:r>
              <a:rPr lang="en-US" sz="2800" baseline="30000" dirty="0" smtClean="0"/>
              <a:t>52</a:t>
            </a:r>
            <a:r>
              <a:rPr lang="en-US" sz="2800" dirty="0" smtClean="0"/>
              <a:t> pages</a:t>
            </a:r>
            <a:endParaRPr lang="en-US" sz="2800" dirty="0"/>
          </a:p>
        </p:txBody>
      </p:sp>
      <p:sp>
        <p:nvSpPr>
          <p:cNvPr id="18" name="TextBox 17"/>
          <p:cNvSpPr txBox="1"/>
          <p:nvPr/>
        </p:nvSpPr>
        <p:spPr>
          <a:xfrm>
            <a:off x="741004" y="4147070"/>
            <a:ext cx="7831215"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dirty="0" smtClean="0"/>
              <a:t>Page table would require 2</a:t>
            </a:r>
            <a:r>
              <a:rPr lang="en-US" baseline="30000" dirty="0" smtClean="0"/>
              <a:t>54</a:t>
            </a:r>
            <a:r>
              <a:rPr lang="en-US" dirty="0" smtClean="0"/>
              <a:t> bytes </a:t>
            </a:r>
            <a:r>
              <a:rPr lang="en-US" dirty="0">
                <a:sym typeface="Symbol"/>
              </a:rPr>
              <a:t></a:t>
            </a:r>
            <a:r>
              <a:rPr lang="en-US" dirty="0"/>
              <a:t> </a:t>
            </a:r>
            <a:r>
              <a:rPr lang="en-US" dirty="0" smtClean="0"/>
              <a:t>$17B (eBay annual revenues) worth of RAM!  </a:t>
            </a:r>
            <a:endParaRPr lang="en-US" dirty="0"/>
          </a:p>
        </p:txBody>
      </p:sp>
    </p:spTree>
    <p:extLst>
      <p:ext uri="{BB962C8B-B14F-4D97-AF65-F5344CB8AC3E}">
        <p14:creationId xmlns:p14="http://schemas.microsoft.com/office/powerpoint/2010/main" val="25386330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7</a:t>
            </a:fld>
            <a:endParaRPr lang="en-US"/>
          </a:p>
        </p:txBody>
      </p:sp>
      <p:sp>
        <p:nvSpPr>
          <p:cNvPr id="6" name="Rectangle 5"/>
          <p:cNvSpPr/>
          <p:nvPr/>
        </p:nvSpPr>
        <p:spPr>
          <a:xfrm>
            <a:off x="1986460" y="2199476"/>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7" name="Rectangle 6"/>
          <p:cNvSpPr/>
          <p:nvPr/>
        </p:nvSpPr>
        <p:spPr>
          <a:xfrm>
            <a:off x="3774955" y="1187261"/>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10" name="Rectangle 9"/>
          <p:cNvSpPr/>
          <p:nvPr/>
        </p:nvSpPr>
        <p:spPr>
          <a:xfrm>
            <a:off x="1986460" y="2514541"/>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20 bits </a:t>
            </a:r>
            <a:r>
              <a:rPr lang="en-US" sz="1000" dirty="0" err="1" smtClean="0"/>
              <a:t>addr</a:t>
            </a:r>
            <a:r>
              <a:rPr lang="en-US" sz="1000" dirty="0" smtClean="0"/>
              <a:t> / 12 bits flags</a:t>
            </a:r>
            <a:endParaRPr lang="en-US" sz="1000" dirty="0"/>
          </a:p>
        </p:txBody>
      </p:sp>
      <p:cxnSp>
        <p:nvCxnSpPr>
          <p:cNvPr id="12" name="Elbow Connector 11"/>
          <p:cNvCxnSpPr>
            <a:stCxn id="10" idx="3"/>
            <a:endCxn id="13" idx="2"/>
          </p:cNvCxnSpPr>
          <p:nvPr/>
        </p:nvCxnSpPr>
        <p:spPr>
          <a:xfrm>
            <a:off x="3556342" y="2624497"/>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774955" y="2734453"/>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14" name="Rectangle 13"/>
          <p:cNvSpPr/>
          <p:nvPr/>
        </p:nvSpPr>
        <p:spPr>
          <a:xfrm>
            <a:off x="3774955" y="2999249"/>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164960" y="796680"/>
              <a:ext cx="7796880" cy="4114440"/>
            </p14:xfrm>
          </p:contentPart>
        </mc:Choice>
        <mc:Fallback xmlns="">
          <p:pic>
            <p:nvPicPr>
              <p:cNvPr id="4" name="Ink 3"/>
              <p:cNvPicPr/>
              <p:nvPr/>
            </p:nvPicPr>
            <p:blipFill>
              <a:blip r:embed="rId3"/>
              <a:stretch>
                <a:fillRect/>
              </a:stretch>
            </p:blipFill>
            <p:spPr>
              <a:xfrm>
                <a:off x="1155600" y="787320"/>
                <a:ext cx="7815600" cy="4133160"/>
              </a:xfrm>
              <a:prstGeom prst="rect">
                <a:avLst/>
              </a:prstGeom>
            </p:spPr>
          </p:pic>
        </mc:Fallback>
      </mc:AlternateContent>
    </p:spTree>
    <p:extLst>
      <p:ext uri="{BB962C8B-B14F-4D97-AF65-F5344CB8AC3E}">
        <p14:creationId xmlns:p14="http://schemas.microsoft.com/office/powerpoint/2010/main" val="38769644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7699865" y="3643932"/>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60" name="Rectangle 59"/>
          <p:cNvSpPr/>
          <p:nvPr/>
        </p:nvSpPr>
        <p:spPr>
          <a:xfrm>
            <a:off x="4383385"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61" name="Rectangle 60"/>
          <p:cNvSpPr/>
          <p:nvPr/>
        </p:nvSpPr>
        <p:spPr>
          <a:xfrm>
            <a:off x="5884613" y="3760958"/>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58" name="Rectangle 57"/>
          <p:cNvSpPr/>
          <p:nvPr/>
        </p:nvSpPr>
        <p:spPr>
          <a:xfrm>
            <a:off x="2912096"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7" name="Rectangle 36"/>
          <p:cNvSpPr/>
          <p:nvPr/>
        </p:nvSpPr>
        <p:spPr>
          <a:xfrm>
            <a:off x="1321103" y="3757448"/>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2" name="Title 1"/>
          <p:cNvSpPr>
            <a:spLocks noGrp="1"/>
          </p:cNvSpPr>
          <p:nvPr>
            <p:ph type="title"/>
          </p:nvPr>
        </p:nvSpPr>
        <p:spPr/>
        <p:txBody>
          <a:bodyPr>
            <a:normAutofit fontScale="90000"/>
          </a:bodyPr>
          <a:lstStyle/>
          <a:p>
            <a:r>
              <a:rPr lang="en-US" dirty="0" smtClean="0"/>
              <a:t>Multi-Level (Hierarchical) Page Tables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8</a:t>
            </a:fld>
            <a:endParaRPr lang="en-US"/>
          </a:p>
        </p:txBody>
      </p:sp>
      <p:sp>
        <p:nvSpPr>
          <p:cNvPr id="4" name="Rectangle 3"/>
          <p:cNvSpPr/>
          <p:nvPr/>
        </p:nvSpPr>
        <p:spPr>
          <a:xfrm>
            <a:off x="2199152" y="1497022"/>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5" name="Rectangle 4"/>
          <p:cNvSpPr/>
          <p:nvPr/>
        </p:nvSpPr>
        <p:spPr>
          <a:xfrm>
            <a:off x="3405049" y="149702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6" name="Rectangle 5"/>
          <p:cNvSpPr/>
          <p:nvPr/>
        </p:nvSpPr>
        <p:spPr>
          <a:xfrm>
            <a:off x="7652571" y="1497022"/>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7" name="TextBox 6"/>
          <p:cNvSpPr txBox="1"/>
          <p:nvPr/>
        </p:nvSpPr>
        <p:spPr>
          <a:xfrm>
            <a:off x="7835840" y="1857352"/>
            <a:ext cx="813043" cy="369332"/>
          </a:xfrm>
          <a:prstGeom prst="rect">
            <a:avLst/>
          </a:prstGeom>
          <a:noFill/>
        </p:spPr>
        <p:txBody>
          <a:bodyPr wrap="none" rtlCol="0">
            <a:spAutoFit/>
          </a:bodyPr>
          <a:lstStyle/>
          <a:p>
            <a:pPr algn="ctr"/>
            <a:r>
              <a:rPr lang="en-US" dirty="0" smtClean="0"/>
              <a:t>12 bits</a:t>
            </a:r>
          </a:p>
        </p:txBody>
      </p:sp>
      <p:sp>
        <p:nvSpPr>
          <p:cNvPr id="8" name="TextBox 7"/>
          <p:cNvSpPr txBox="1"/>
          <p:nvPr/>
        </p:nvSpPr>
        <p:spPr>
          <a:xfrm>
            <a:off x="2306044" y="1857352"/>
            <a:ext cx="919808" cy="369332"/>
          </a:xfrm>
          <a:prstGeom prst="rect">
            <a:avLst/>
          </a:prstGeom>
          <a:noFill/>
        </p:spPr>
        <p:txBody>
          <a:bodyPr wrap="square" rtlCol="0">
            <a:spAutoFit/>
          </a:bodyPr>
          <a:lstStyle/>
          <a:p>
            <a:pPr algn="ctr"/>
            <a:r>
              <a:rPr lang="en-US" dirty="0" smtClean="0"/>
              <a:t>16 bits</a:t>
            </a:r>
          </a:p>
        </p:txBody>
      </p:sp>
      <p:sp>
        <p:nvSpPr>
          <p:cNvPr id="9" name="TextBox 8"/>
          <p:cNvSpPr txBox="1"/>
          <p:nvPr/>
        </p:nvSpPr>
        <p:spPr>
          <a:xfrm>
            <a:off x="3587372"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0" name="TextBox 9"/>
          <p:cNvSpPr txBox="1"/>
          <p:nvPr/>
        </p:nvSpPr>
        <p:spPr>
          <a:xfrm>
            <a:off x="4290126" y="1004169"/>
            <a:ext cx="2993127" cy="369332"/>
          </a:xfrm>
          <a:prstGeom prst="rect">
            <a:avLst/>
          </a:prstGeom>
          <a:noFill/>
        </p:spPr>
        <p:txBody>
          <a:bodyPr wrap="none" rtlCol="0">
            <a:spAutoFit/>
          </a:bodyPr>
          <a:lstStyle/>
          <a:p>
            <a:r>
              <a:rPr lang="en-US" dirty="0" smtClean="0"/>
              <a:t>64 (-16)-bit x86 linear address</a:t>
            </a:r>
            <a:endParaRPr lang="en-US" dirty="0"/>
          </a:p>
        </p:txBody>
      </p:sp>
      <p:sp>
        <p:nvSpPr>
          <p:cNvPr id="12" name="Rectangle 11"/>
          <p:cNvSpPr/>
          <p:nvPr/>
        </p:nvSpPr>
        <p:spPr>
          <a:xfrm>
            <a:off x="4470975" y="149702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13" name="Rectangle 12"/>
          <p:cNvSpPr/>
          <p:nvPr/>
        </p:nvSpPr>
        <p:spPr>
          <a:xfrm>
            <a:off x="5536901" y="149702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15" name="TextBox 14"/>
          <p:cNvSpPr txBox="1"/>
          <p:nvPr/>
        </p:nvSpPr>
        <p:spPr>
          <a:xfrm>
            <a:off x="4653649"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6" name="TextBox 15"/>
          <p:cNvSpPr txBox="1"/>
          <p:nvPr/>
        </p:nvSpPr>
        <p:spPr>
          <a:xfrm>
            <a:off x="5708187"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8" name="Rectangle 17"/>
          <p:cNvSpPr/>
          <p:nvPr/>
        </p:nvSpPr>
        <p:spPr>
          <a:xfrm>
            <a:off x="6607269" y="1492076"/>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
        <p:nvSpPr>
          <p:cNvPr id="19" name="TextBox 18"/>
          <p:cNvSpPr txBox="1"/>
          <p:nvPr/>
        </p:nvSpPr>
        <p:spPr>
          <a:xfrm>
            <a:off x="6753966"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0" name="Rectangle 19"/>
          <p:cNvSpPr/>
          <p:nvPr/>
        </p:nvSpPr>
        <p:spPr>
          <a:xfrm>
            <a:off x="531681" y="1764535"/>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2" name="Rectangle 21"/>
          <p:cNvSpPr/>
          <p:nvPr/>
        </p:nvSpPr>
        <p:spPr>
          <a:xfrm>
            <a:off x="1321103" y="2521919"/>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3" name="Elbow Connector 22"/>
          <p:cNvCxnSpPr>
            <a:stCxn id="20" idx="2"/>
            <a:endCxn id="37" idx="1"/>
          </p:cNvCxnSpPr>
          <p:nvPr/>
        </p:nvCxnSpPr>
        <p:spPr>
          <a:xfrm rot="16200000" flipH="1">
            <a:off x="255945" y="2763826"/>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321103" y="2836985"/>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7" name="Rectangle 26"/>
          <p:cNvSpPr/>
          <p:nvPr/>
        </p:nvSpPr>
        <p:spPr>
          <a:xfrm>
            <a:off x="2912096"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28" name="Elbow Connector 27"/>
          <p:cNvCxnSpPr>
            <a:stCxn id="25" idx="3"/>
            <a:endCxn id="58" idx="1"/>
          </p:cNvCxnSpPr>
          <p:nvPr/>
        </p:nvCxnSpPr>
        <p:spPr>
          <a:xfrm>
            <a:off x="2349841" y="2946942"/>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12096" y="3329021"/>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46" name="Rectangle 45"/>
          <p:cNvSpPr/>
          <p:nvPr/>
        </p:nvSpPr>
        <p:spPr>
          <a:xfrm>
            <a:off x="4383385"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47" name="Rectangle 46"/>
          <p:cNvSpPr/>
          <p:nvPr/>
        </p:nvSpPr>
        <p:spPr>
          <a:xfrm>
            <a:off x="4383385" y="2736533"/>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48" name="Elbow Connector 47"/>
          <p:cNvCxnSpPr>
            <a:stCxn id="32" idx="3"/>
            <a:endCxn id="60" idx="1"/>
          </p:cNvCxnSpPr>
          <p:nvPr/>
        </p:nvCxnSpPr>
        <p:spPr>
          <a:xfrm>
            <a:off x="3888824" y="3438978"/>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5884613"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52" name="Rectangle 51"/>
          <p:cNvSpPr/>
          <p:nvPr/>
        </p:nvSpPr>
        <p:spPr>
          <a:xfrm>
            <a:off x="5884613" y="2616064"/>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53" name="Elbow Connector 52"/>
          <p:cNvCxnSpPr>
            <a:stCxn id="47" idx="3"/>
            <a:endCxn id="61" idx="1"/>
          </p:cNvCxnSpPr>
          <p:nvPr/>
        </p:nvCxnSpPr>
        <p:spPr>
          <a:xfrm>
            <a:off x="5360111" y="2846489"/>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696368" y="2616064"/>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66" name="Rectangle 65"/>
          <p:cNvSpPr/>
          <p:nvPr/>
        </p:nvSpPr>
        <p:spPr>
          <a:xfrm>
            <a:off x="7696368" y="3299389"/>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67" name="Rectangle 66"/>
          <p:cNvSpPr/>
          <p:nvPr/>
        </p:nvSpPr>
        <p:spPr>
          <a:xfrm>
            <a:off x="7696368" y="343897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68" name="Elbow Connector 67"/>
          <p:cNvCxnSpPr>
            <a:stCxn id="52" idx="3"/>
            <a:endCxn id="71" idx="1"/>
          </p:cNvCxnSpPr>
          <p:nvPr/>
        </p:nvCxnSpPr>
        <p:spPr>
          <a:xfrm>
            <a:off x="6861339" y="2726020"/>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p14:cNvContentPartPr/>
              <p14:nvPr/>
            </p14:nvContentPartPr>
            <p14:xfrm>
              <a:off x="1512360" y="1913040"/>
              <a:ext cx="5554080" cy="2647080"/>
            </p14:xfrm>
          </p:contentPart>
        </mc:Choice>
        <mc:Fallback xmlns="">
          <p:pic>
            <p:nvPicPr>
              <p:cNvPr id="11" name="Ink 10"/>
              <p:cNvPicPr/>
              <p:nvPr/>
            </p:nvPicPr>
            <p:blipFill>
              <a:blip r:embed="rId3"/>
              <a:stretch>
                <a:fillRect/>
              </a:stretch>
            </p:blipFill>
            <p:spPr>
              <a:xfrm>
                <a:off x="1503000" y="1903680"/>
                <a:ext cx="5572800" cy="2665800"/>
              </a:xfrm>
              <a:prstGeom prst="rect">
                <a:avLst/>
              </a:prstGeom>
            </p:spPr>
          </p:pic>
        </mc:Fallback>
      </mc:AlternateContent>
    </p:spTree>
    <p:extLst>
      <p:ext uri="{BB962C8B-B14F-4D97-AF65-F5344CB8AC3E}">
        <p14:creationId xmlns:p14="http://schemas.microsoft.com/office/powerpoint/2010/main" val="3853661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22786</TotalTime>
  <Words>2095</Words>
  <Application>Microsoft Macintosh PowerPoint</Application>
  <PresentationFormat>On-screen Show (16:9)</PresentationFormat>
  <Paragraphs>608</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Class 7</vt:lpstr>
      <vt:lpstr>Plan for Today</vt:lpstr>
      <vt:lpstr>PS2 Demos</vt:lpstr>
      <vt:lpstr>386 Checkup</vt:lpstr>
      <vt:lpstr>Intel 386</vt:lpstr>
      <vt:lpstr>386 Design Checkup</vt:lpstr>
      <vt:lpstr>386 Design Fail!</vt:lpstr>
      <vt:lpstr>Solution?</vt:lpstr>
      <vt:lpstr>Multi-Level (Hierarchical) Page Tables</vt:lpstr>
      <vt:lpstr>Do we still need segmentation?</vt:lpstr>
      <vt:lpstr>PowerPoint Presentation</vt:lpstr>
      <vt:lpstr>PowerPoint Presentation</vt:lpstr>
      <vt:lpstr>PowerPoint Presentation</vt:lpstr>
      <vt:lpstr>PowerPoint Presentation</vt:lpstr>
      <vt:lpstr>All x86 all the time?</vt:lpstr>
      <vt:lpstr>PowerPoint Presentation</vt:lpstr>
      <vt:lpstr>PowerPoint Presentation</vt:lpstr>
      <vt:lpstr>PowerPoint Presentation</vt:lpstr>
      <vt:lpstr>PowerPoint Presentation</vt:lpstr>
      <vt:lpstr>Is 256TB enough?</vt:lpstr>
      <vt:lpstr>Is 256TB enough?</vt:lpstr>
      <vt:lpstr>PowerPoint Presentation</vt:lpstr>
      <vt:lpstr>PowerPoint Presentation</vt:lpstr>
      <vt:lpstr>What causes a segmentation fault?</vt:lpstr>
      <vt:lpstr>What causes a segmentation fault?</vt:lpstr>
      <vt:lpstr>PowerPoint Presentation</vt:lpstr>
      <vt:lpstr>What causes a page fault?</vt:lpstr>
      <vt:lpstr>What causes a page fault?</vt:lpstr>
      <vt:lpstr>Challenge from Last Class</vt:lpstr>
      <vt:lpstr>Faults Summary</vt:lpstr>
      <vt:lpstr>Processes, Threads, and Tasks</vt:lpstr>
      <vt:lpstr>PowerPoint Presentation</vt:lpstr>
      <vt:lpstr>PowerPoint Presentation</vt:lpstr>
      <vt:lpstr>Tasks  in Rust</vt:lpstr>
      <vt:lpstr>Tasks</vt:lpstr>
      <vt:lpstr>PowerPoint Presentation</vt:lpstr>
      <vt:lpstr>PowerPoint Presentation</vt:lpstr>
      <vt:lpstr>Channels</vt:lpstr>
      <vt:lpstr>PowerPoint Presentation</vt:lpstr>
      <vt:lpstr>PowerPoint Presentation</vt:lpstr>
      <vt:lpstr>Charge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David Evans</cp:lastModifiedBy>
  <cp:revision>224</cp:revision>
  <cp:lastPrinted>2014-01-30T14:57:33Z</cp:lastPrinted>
  <dcterms:created xsi:type="dcterms:W3CDTF">2013-08-26T17:24:32Z</dcterms:created>
  <dcterms:modified xsi:type="dcterms:W3CDTF">2014-03-11T10:47:41Z</dcterms:modified>
</cp:coreProperties>
</file>