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64" r:id="rId9"/>
    <p:sldId id="258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6" r:id="rId21"/>
    <p:sldId id="279" r:id="rId22"/>
    <p:sldId id="280" r:id="rId23"/>
    <p:sldId id="277" r:id="rId24"/>
    <p:sldId id="282" r:id="rId25"/>
    <p:sldId id="281" r:id="rId26"/>
    <p:sldId id="283" r:id="rId27"/>
    <p:sldId id="284" r:id="rId28"/>
    <p:sldId id="285" r:id="rId29"/>
    <p:sldId id="288" r:id="rId30"/>
    <p:sldId id="289" r:id="rId31"/>
    <p:sldId id="287" r:id="rId32"/>
    <p:sldId id="286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8" r:id="rId41"/>
    <p:sldId id="300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pPr/>
              <a:t>9/24/13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A4EC-A822-3847-9594-6C09224820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A4EC-A822-3847-9594-6C09224820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A4EC-A822-3847-9594-6C09224820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 is your repository</a:t>
            </a:r>
            <a:r>
              <a:rPr lang="en-US" baseline="0" dirty="0" smtClean="0"/>
              <a:t> (master branch); second is the main repository you tried to pull from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CA4EC-A822-3847-9594-6C09224820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7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A40B-D368-6541-9EB9-2E8893F4FD74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D50D-D5B2-7D4F-97EB-B7F744238548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37F-29BC-F840-87F5-0083D6CAF8E8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BD21-4CCE-EA4F-8252-46A6FC0DA221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E15-4262-A74A-B4A2-FFB1E89DB9FC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E811-19A8-FC4B-BA65-5FE343A47E1E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D2DF-4209-F149-BDC6-12D6BE13753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26-1F07-F14F-B79A-19528365E007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65A3-681A-0245-A544-A79BEE2E9970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cs.virginia.edu/ba/alumni/2011-diploma-ceremony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ydanny.blogspot.com/2011/08/github-is-my-resume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nuxfoundation.org/news-media/announcements/2013/09/linux-foundation-releases-annual-linux-development-repor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40" r="3943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958" y="5304115"/>
            <a:ext cx="3794500" cy="1418434"/>
          </a:xfrm>
        </p:spPr>
        <p:txBody>
          <a:bodyPr/>
          <a:lstStyle/>
          <a:p>
            <a:pPr algn="r">
              <a:lnSpc>
                <a:spcPct val="7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cs4414 Fall 2013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University of Virginia</a:t>
            </a:r>
          </a:p>
          <a:p>
            <a:pPr algn="r">
              <a:lnSpc>
                <a:spcPct val="7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David Evans</a:t>
            </a:r>
            <a:endParaRPr lang="en-US" dirty="0"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33020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850" y="298258"/>
            <a:ext cx="4581214" cy="3633943"/>
          </a:xfrm>
        </p:spPr>
        <p:txBody>
          <a:bodyPr>
            <a:noAutofit/>
          </a:bodyPr>
          <a:lstStyle/>
          <a:p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 8: </a:t>
            </a:r>
            <a:b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Git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yer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rusty pointers here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66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1917" cy="165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Version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479216" y="861978"/>
            <a:ext cx="1774783" cy="2165983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Repository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git</a:t>
            </a:r>
            <a:r>
              <a:rPr lang="en-US" dirty="0" smtClean="0"/>
              <a:t>, Mercurial)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6246" y="5129970"/>
            <a:ext cx="2436726" cy="506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[make changes]</a:t>
            </a:r>
          </a:p>
        </p:txBody>
      </p:sp>
      <p:sp>
        <p:nvSpPr>
          <p:cNvPr id="14" name="TextBox 13"/>
          <p:cNvSpPr txBox="1"/>
          <p:nvPr/>
        </p:nvSpPr>
        <p:spPr>
          <a:xfrm rot="19780165">
            <a:off x="2426878" y="1663658"/>
            <a:ext cx="168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clone, pull</a:t>
            </a:r>
            <a:endParaRPr lang="en-US" sz="2800" dirty="0"/>
          </a:p>
        </p:txBody>
      </p:sp>
      <p:cxnSp>
        <p:nvCxnSpPr>
          <p:cNvPr id="16" name="Curved Connector 15"/>
          <p:cNvCxnSpPr>
            <a:stCxn id="7" idx="2"/>
            <a:endCxn id="18" idx="1"/>
          </p:cNvCxnSpPr>
          <p:nvPr/>
        </p:nvCxnSpPr>
        <p:spPr>
          <a:xfrm rot="10800000" flipV="1">
            <a:off x="2959604" y="1944970"/>
            <a:ext cx="1519613" cy="1019016"/>
          </a:xfrm>
          <a:prstGeom prst="curved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8" idx="4"/>
          </p:cNvCxnSpPr>
          <p:nvPr/>
        </p:nvCxnSpPr>
        <p:spPr>
          <a:xfrm flipV="1">
            <a:off x="3558077" y="2755676"/>
            <a:ext cx="921139" cy="848787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994499">
            <a:off x="3792885" y="3111391"/>
            <a:ext cx="89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</a:t>
            </a:r>
            <a:endParaRPr lang="en-US" sz="2800" dirty="0"/>
          </a:p>
        </p:txBody>
      </p:sp>
      <p:sp>
        <p:nvSpPr>
          <p:cNvPr id="18" name="Can 17"/>
          <p:cNvSpPr/>
          <p:nvPr/>
        </p:nvSpPr>
        <p:spPr>
          <a:xfrm>
            <a:off x="2361129" y="2963986"/>
            <a:ext cx="1196948" cy="128095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Local Repository</a:t>
            </a:r>
            <a:endParaRPr lang="en-US" dirty="0"/>
          </a:p>
        </p:txBody>
      </p:sp>
      <p:cxnSp>
        <p:nvCxnSpPr>
          <p:cNvPr id="27" name="Curved Connector 26"/>
          <p:cNvCxnSpPr>
            <a:stCxn id="10" idx="0"/>
            <a:endCxn id="18" idx="3"/>
          </p:cNvCxnSpPr>
          <p:nvPr/>
        </p:nvCxnSpPr>
        <p:spPr>
          <a:xfrm rot="5400000" flipH="1" flipV="1">
            <a:off x="2069591" y="4239958"/>
            <a:ext cx="885031" cy="894994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8111" y="4301932"/>
            <a:ext cx="130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commit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936869" y="5129971"/>
            <a:ext cx="2436726" cy="5088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[make changes]</a:t>
            </a:r>
          </a:p>
        </p:txBody>
      </p:sp>
      <p:sp>
        <p:nvSpPr>
          <p:cNvPr id="32" name="TextBox 31"/>
          <p:cNvSpPr txBox="1"/>
          <p:nvPr/>
        </p:nvSpPr>
        <p:spPr>
          <a:xfrm rot="3131479">
            <a:off x="6594064" y="1745435"/>
            <a:ext cx="168845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clone, pull</a:t>
            </a:r>
            <a:endParaRPr lang="en-US" sz="2800" dirty="0"/>
          </a:p>
        </p:txBody>
      </p:sp>
      <p:cxnSp>
        <p:nvCxnSpPr>
          <p:cNvPr id="33" name="Curved Connector 32"/>
          <p:cNvCxnSpPr>
            <a:stCxn id="7" idx="4"/>
            <a:endCxn id="36" idx="1"/>
          </p:cNvCxnSpPr>
          <p:nvPr/>
        </p:nvCxnSpPr>
        <p:spPr>
          <a:xfrm>
            <a:off x="6253999" y="1944970"/>
            <a:ext cx="1332739" cy="954451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36" idx="2"/>
          </p:cNvCxnSpPr>
          <p:nvPr/>
        </p:nvCxnSpPr>
        <p:spPr>
          <a:xfrm rot="10800000">
            <a:off x="6254000" y="2834414"/>
            <a:ext cx="734265" cy="705485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518712">
            <a:off x="5997522" y="3194849"/>
            <a:ext cx="89106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</a:t>
            </a:r>
            <a:endParaRPr lang="en-US" sz="2800" dirty="0"/>
          </a:p>
        </p:txBody>
      </p:sp>
      <p:sp>
        <p:nvSpPr>
          <p:cNvPr id="36" name="Can 35"/>
          <p:cNvSpPr/>
          <p:nvPr/>
        </p:nvSpPr>
        <p:spPr>
          <a:xfrm>
            <a:off x="6988264" y="2899421"/>
            <a:ext cx="1196948" cy="1280953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Bob’s Local Repository</a:t>
            </a:r>
            <a:endParaRPr lang="en-US" dirty="0"/>
          </a:p>
        </p:txBody>
      </p:sp>
      <p:cxnSp>
        <p:nvCxnSpPr>
          <p:cNvPr id="37" name="Curved Connector 36"/>
          <p:cNvCxnSpPr/>
          <p:nvPr/>
        </p:nvCxnSpPr>
        <p:spPr>
          <a:xfrm rot="5400000" flipH="1" flipV="1">
            <a:off x="6692067" y="4439420"/>
            <a:ext cx="949597" cy="43150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86056" y="4301932"/>
            <a:ext cx="13022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commit</a:t>
            </a:r>
            <a:endParaRPr lang="en-US" sz="2800" dirty="0"/>
          </a:p>
        </p:txBody>
      </p:sp>
      <p:cxnSp>
        <p:nvCxnSpPr>
          <p:cNvPr id="46" name="Curved Connector 45"/>
          <p:cNvCxnSpPr/>
          <p:nvPr/>
        </p:nvCxnSpPr>
        <p:spPr>
          <a:xfrm rot="5400000">
            <a:off x="2541570" y="4598970"/>
            <a:ext cx="936665" cy="228599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09117" y="4454332"/>
            <a:ext cx="122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update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7762816" y="4434253"/>
            <a:ext cx="122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update</a:t>
            </a:r>
            <a:endParaRPr lang="en-US" sz="2800" dirty="0"/>
          </a:p>
        </p:txBody>
      </p:sp>
      <p:cxnSp>
        <p:nvCxnSpPr>
          <p:cNvPr id="55" name="Curved Connector 54"/>
          <p:cNvCxnSpPr>
            <a:stCxn id="36" idx="3"/>
          </p:cNvCxnSpPr>
          <p:nvPr/>
        </p:nvCxnSpPr>
        <p:spPr>
          <a:xfrm rot="16200000" flipH="1">
            <a:off x="7255156" y="4511956"/>
            <a:ext cx="925028" cy="261864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91000" y="3314700"/>
            <a:ext cx="449263" cy="506413"/>
          </a:xfrm>
          <a:custGeom>
            <a:avLst/>
            <a:gdLst>
              <a:gd name="T0" fmla="+- 0 11661 11641"/>
              <a:gd name="T1" fmla="*/ T0 w 1248"/>
              <a:gd name="T2" fmla="+- 0 10612 9208"/>
              <a:gd name="T3" fmla="*/ 10612 h 1405"/>
              <a:gd name="T4" fmla="+- 0 11658 11641"/>
              <a:gd name="T5" fmla="*/ T4 w 1248"/>
              <a:gd name="T6" fmla="+- 0 10583 9208"/>
              <a:gd name="T7" fmla="*/ 10583 h 1405"/>
              <a:gd name="T8" fmla="+- 0 11636 11641"/>
              <a:gd name="T9" fmla="*/ T8 w 1248"/>
              <a:gd name="T10" fmla="+- 0 10599 9208"/>
              <a:gd name="T11" fmla="*/ 10599 h 1405"/>
              <a:gd name="T12" fmla="+- 0 11654 11641"/>
              <a:gd name="T13" fmla="*/ T12 w 1248"/>
              <a:gd name="T14" fmla="+- 0 10564 9208"/>
              <a:gd name="T15" fmla="*/ 10564 h 1405"/>
              <a:gd name="T16" fmla="+- 0 11671 11641"/>
              <a:gd name="T17" fmla="*/ T16 w 1248"/>
              <a:gd name="T18" fmla="+- 0 10531 9208"/>
              <a:gd name="T19" fmla="*/ 10531 h 1405"/>
              <a:gd name="T20" fmla="+- 0 11702 11641"/>
              <a:gd name="T21" fmla="*/ T20 w 1248"/>
              <a:gd name="T22" fmla="+- 0 10504 9208"/>
              <a:gd name="T23" fmla="*/ 10504 h 1405"/>
              <a:gd name="T24" fmla="+- 0 11724 11641"/>
              <a:gd name="T25" fmla="*/ T24 w 1248"/>
              <a:gd name="T26" fmla="+- 0 10474 9208"/>
              <a:gd name="T27" fmla="*/ 10474 h 1405"/>
              <a:gd name="T28" fmla="+- 0 11767 11641"/>
              <a:gd name="T29" fmla="*/ T28 w 1248"/>
              <a:gd name="T30" fmla="+- 0 10415 9208"/>
              <a:gd name="T31" fmla="*/ 10415 h 1405"/>
              <a:gd name="T32" fmla="+- 0 11819 11641"/>
              <a:gd name="T33" fmla="*/ T32 w 1248"/>
              <a:gd name="T34" fmla="+- 0 10364 9208"/>
              <a:gd name="T35" fmla="*/ 10364 h 1405"/>
              <a:gd name="T36" fmla="+- 0 11872 11641"/>
              <a:gd name="T37" fmla="*/ T36 w 1248"/>
              <a:gd name="T38" fmla="+- 0 10314 9208"/>
              <a:gd name="T39" fmla="*/ 10314 h 1405"/>
              <a:gd name="T40" fmla="+- 0 12038 11641"/>
              <a:gd name="T41" fmla="*/ T40 w 1248"/>
              <a:gd name="T42" fmla="+- 0 10157 9208"/>
              <a:gd name="T43" fmla="*/ 10157 h 1405"/>
              <a:gd name="T44" fmla="+- 0 12237 11641"/>
              <a:gd name="T45" fmla="*/ T44 w 1248"/>
              <a:gd name="T46" fmla="+- 0 10034 9208"/>
              <a:gd name="T47" fmla="*/ 10034 h 1405"/>
              <a:gd name="T48" fmla="+- 0 12396 11641"/>
              <a:gd name="T49" fmla="*/ T48 w 1248"/>
              <a:gd name="T50" fmla="+- 0 9871 9208"/>
              <a:gd name="T51" fmla="*/ 9871 h 1405"/>
              <a:gd name="T52" fmla="+- 0 12438 11641"/>
              <a:gd name="T53" fmla="*/ T52 w 1248"/>
              <a:gd name="T54" fmla="+- 0 9828 9208"/>
              <a:gd name="T55" fmla="*/ 9828 h 1405"/>
              <a:gd name="T56" fmla="+- 0 12477 11641"/>
              <a:gd name="T57" fmla="*/ T56 w 1248"/>
              <a:gd name="T58" fmla="+- 0 9778 9208"/>
              <a:gd name="T59" fmla="*/ 9778 h 1405"/>
              <a:gd name="T60" fmla="+- 0 12513 11641"/>
              <a:gd name="T61" fmla="*/ T60 w 1248"/>
              <a:gd name="T62" fmla="+- 0 9729 9208"/>
              <a:gd name="T63" fmla="*/ 9729 h 1405"/>
              <a:gd name="T64" fmla="+- 0 12572 11641"/>
              <a:gd name="T65" fmla="*/ T64 w 1248"/>
              <a:gd name="T66" fmla="+- 0 9649 9208"/>
              <a:gd name="T67" fmla="*/ 9649 h 1405"/>
              <a:gd name="T68" fmla="+- 0 12637 11641"/>
              <a:gd name="T69" fmla="*/ T68 w 1248"/>
              <a:gd name="T70" fmla="+- 0 9572 9208"/>
              <a:gd name="T71" fmla="*/ 9572 h 1405"/>
              <a:gd name="T72" fmla="+- 0 12695 11641"/>
              <a:gd name="T73" fmla="*/ T72 w 1248"/>
              <a:gd name="T74" fmla="+- 0 9490 9208"/>
              <a:gd name="T75" fmla="*/ 9490 h 1405"/>
              <a:gd name="T76" fmla="+- 0 12742 11641"/>
              <a:gd name="T77" fmla="*/ T76 w 1248"/>
              <a:gd name="T78" fmla="+- 0 9424 9208"/>
              <a:gd name="T79" fmla="*/ 9424 h 1405"/>
              <a:gd name="T80" fmla="+- 0 12785 11641"/>
              <a:gd name="T81" fmla="*/ T80 w 1248"/>
              <a:gd name="T82" fmla="+- 0 9357 9208"/>
              <a:gd name="T83" fmla="*/ 9357 h 1405"/>
              <a:gd name="T84" fmla="+- 0 12830 11641"/>
              <a:gd name="T85" fmla="*/ T84 w 1248"/>
              <a:gd name="T86" fmla="+- 0 9289 9208"/>
              <a:gd name="T87" fmla="*/ 9289 h 1405"/>
              <a:gd name="T88" fmla="+- 0 12860 11641"/>
              <a:gd name="T89" fmla="*/ T88 w 1248"/>
              <a:gd name="T90" fmla="+- 0 9248 9208"/>
              <a:gd name="T91" fmla="*/ 9248 h 1405"/>
              <a:gd name="T92" fmla="+- 0 12869 11641"/>
              <a:gd name="T93" fmla="*/ T92 w 1248"/>
              <a:gd name="T94" fmla="+- 0 9236 9208"/>
              <a:gd name="T95" fmla="*/ 9236 h 1405"/>
              <a:gd name="T96" fmla="+- 0 12888 11641"/>
              <a:gd name="T97" fmla="*/ T96 w 1248"/>
              <a:gd name="T98" fmla="+- 0 9208 9208"/>
              <a:gd name="T99" fmla="*/ 9208 h 14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248" h="1405" extrusionOk="0">
                <a:moveTo>
                  <a:pt x="20" y="1404"/>
                </a:moveTo>
                <a:cubicBezTo>
                  <a:pt x="17" y="1375"/>
                  <a:pt x="-5" y="1391"/>
                  <a:pt x="13" y="1356"/>
                </a:cubicBezTo>
                <a:cubicBezTo>
                  <a:pt x="30" y="1323"/>
                  <a:pt x="61" y="1296"/>
                  <a:pt x="83" y="1266"/>
                </a:cubicBezTo>
                <a:cubicBezTo>
                  <a:pt x="126" y="1207"/>
                  <a:pt x="178" y="1156"/>
                  <a:pt x="231" y="1106"/>
                </a:cubicBezTo>
                <a:cubicBezTo>
                  <a:pt x="397" y="949"/>
                  <a:pt x="596" y="826"/>
                  <a:pt x="755" y="663"/>
                </a:cubicBezTo>
                <a:cubicBezTo>
                  <a:pt x="797" y="620"/>
                  <a:pt x="836" y="570"/>
                  <a:pt x="872" y="521"/>
                </a:cubicBezTo>
                <a:cubicBezTo>
                  <a:pt x="931" y="441"/>
                  <a:pt x="996" y="364"/>
                  <a:pt x="1054" y="282"/>
                </a:cubicBezTo>
                <a:cubicBezTo>
                  <a:pt x="1101" y="216"/>
                  <a:pt x="1144" y="149"/>
                  <a:pt x="1189" y="81"/>
                </a:cubicBezTo>
                <a:cubicBezTo>
                  <a:pt x="1219" y="40"/>
                  <a:pt x="1228" y="28"/>
                  <a:pt x="1247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416934" y="1066800"/>
            <a:ext cx="1093677" cy="1416877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Main Repository</a:t>
            </a:r>
          </a:p>
          <a:p>
            <a:pPr algn="ctr"/>
            <a:r>
              <a:rPr lang="en-US" sz="1600" dirty="0" smtClean="0"/>
              <a:t>(Hg)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045368" y="3924560"/>
            <a:ext cx="1210957" cy="3198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[make changes]</a:t>
            </a:r>
          </a:p>
        </p:txBody>
      </p:sp>
      <p:sp>
        <p:nvSpPr>
          <p:cNvPr id="14" name="TextBox 13"/>
          <p:cNvSpPr txBox="1"/>
          <p:nvPr/>
        </p:nvSpPr>
        <p:spPr>
          <a:xfrm rot="19780165">
            <a:off x="5096765" y="1485856"/>
            <a:ext cx="1151389" cy="34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clone, pull</a:t>
            </a:r>
            <a:endParaRPr lang="en-US" dirty="0"/>
          </a:p>
        </p:txBody>
      </p:sp>
      <p:cxnSp>
        <p:nvCxnSpPr>
          <p:cNvPr id="16" name="Curved Connector 15"/>
          <p:cNvCxnSpPr>
            <a:stCxn id="7" idx="2"/>
            <a:endCxn id="18" idx="1"/>
          </p:cNvCxnSpPr>
          <p:nvPr/>
        </p:nvCxnSpPr>
        <p:spPr>
          <a:xfrm rot="10800000" flipV="1">
            <a:off x="5389140" y="1775239"/>
            <a:ext cx="1027794" cy="660540"/>
          </a:xfrm>
          <a:prstGeom prst="curved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8" idx="4"/>
          </p:cNvCxnSpPr>
          <p:nvPr/>
        </p:nvCxnSpPr>
        <p:spPr>
          <a:xfrm flipV="1">
            <a:off x="5849301" y="2279814"/>
            <a:ext cx="567633" cy="635499"/>
          </a:xfrm>
          <a:prstGeom prst="curved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994499">
            <a:off x="6017197" y="2633249"/>
            <a:ext cx="638779" cy="34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4928979" y="2435779"/>
            <a:ext cx="920322" cy="959068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Alice’s Local Repository</a:t>
            </a:r>
            <a:endParaRPr lang="en-US" sz="1200" dirty="0"/>
          </a:p>
        </p:txBody>
      </p:sp>
      <p:cxnSp>
        <p:nvCxnSpPr>
          <p:cNvPr id="27" name="Curved Connector 26"/>
          <p:cNvCxnSpPr>
            <a:stCxn id="10" idx="0"/>
            <a:endCxn id="18" idx="3"/>
          </p:cNvCxnSpPr>
          <p:nvPr/>
        </p:nvCxnSpPr>
        <p:spPr>
          <a:xfrm rot="16200000" flipV="1">
            <a:off x="5255138" y="3528850"/>
            <a:ext cx="529713" cy="261707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65670" y="3278229"/>
            <a:ext cx="90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update,</a:t>
            </a:r>
          </a:p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510611" y="3924561"/>
            <a:ext cx="1501587" cy="3198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[make changes]</a:t>
            </a:r>
          </a:p>
        </p:txBody>
      </p:sp>
      <p:sp>
        <p:nvSpPr>
          <p:cNvPr id="32" name="TextBox 31"/>
          <p:cNvSpPr txBox="1"/>
          <p:nvPr/>
        </p:nvSpPr>
        <p:spPr>
          <a:xfrm rot="3131479">
            <a:off x="7710536" y="1419515"/>
            <a:ext cx="10737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clone, pull</a:t>
            </a:r>
            <a:endParaRPr lang="en-US" dirty="0"/>
          </a:p>
        </p:txBody>
      </p:sp>
      <p:cxnSp>
        <p:nvCxnSpPr>
          <p:cNvPr id="33" name="Curved Connector 32"/>
          <p:cNvCxnSpPr>
            <a:stCxn id="7" idx="4"/>
            <a:endCxn id="36" idx="1"/>
          </p:cNvCxnSpPr>
          <p:nvPr/>
        </p:nvCxnSpPr>
        <p:spPr>
          <a:xfrm>
            <a:off x="7510611" y="1775239"/>
            <a:ext cx="879320" cy="612199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36" idx="2"/>
          </p:cNvCxnSpPr>
          <p:nvPr/>
        </p:nvCxnSpPr>
        <p:spPr>
          <a:xfrm rot="10800000">
            <a:off x="7510613" y="2338770"/>
            <a:ext cx="452476" cy="528203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518712">
            <a:off x="7273703" y="2653432"/>
            <a:ext cx="638779" cy="3444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push</a:t>
            </a: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7963089" y="2387438"/>
            <a:ext cx="853684" cy="959068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Bob’s Local Repository</a:t>
            </a:r>
            <a:endParaRPr lang="en-US" sz="1200" dirty="0"/>
          </a:p>
        </p:txBody>
      </p:sp>
      <p:cxnSp>
        <p:nvCxnSpPr>
          <p:cNvPr id="37" name="Curved Connector 36"/>
          <p:cNvCxnSpPr>
            <a:stCxn id="31" idx="0"/>
            <a:endCxn id="36" idx="3"/>
          </p:cNvCxnSpPr>
          <p:nvPr/>
        </p:nvCxnSpPr>
        <p:spPr>
          <a:xfrm rot="5400000" flipH="1" flipV="1">
            <a:off x="8036641" y="3571271"/>
            <a:ext cx="578055" cy="12852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01654" y="3293926"/>
            <a:ext cx="90883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update,</a:t>
            </a:r>
          </a:p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9" name="Can 38"/>
          <p:cNvSpPr/>
          <p:nvPr/>
        </p:nvSpPr>
        <p:spPr>
          <a:xfrm>
            <a:off x="2080335" y="1405112"/>
            <a:ext cx="1023965" cy="1662181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Repository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svn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272154" y="3885941"/>
            <a:ext cx="1405874" cy="3508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[make changes]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4300" y="3885941"/>
            <a:ext cx="1533614" cy="350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[make changes]</a:t>
            </a:r>
          </a:p>
        </p:txBody>
      </p:sp>
      <p:sp>
        <p:nvSpPr>
          <p:cNvPr id="42" name="TextBox 41"/>
          <p:cNvSpPr txBox="1"/>
          <p:nvPr/>
        </p:nvSpPr>
        <p:spPr>
          <a:xfrm rot="18833455">
            <a:off x="744105" y="2389582"/>
            <a:ext cx="903389" cy="434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update</a:t>
            </a:r>
            <a:endParaRPr lang="en-US" sz="2000" dirty="0"/>
          </a:p>
        </p:txBody>
      </p:sp>
      <p:cxnSp>
        <p:nvCxnSpPr>
          <p:cNvPr id="43" name="Curved Connector 42"/>
          <p:cNvCxnSpPr>
            <a:stCxn id="39" idx="2"/>
            <a:endCxn id="40" idx="0"/>
          </p:cNvCxnSpPr>
          <p:nvPr/>
        </p:nvCxnSpPr>
        <p:spPr>
          <a:xfrm rot="10800000" flipV="1">
            <a:off x="975091" y="2236203"/>
            <a:ext cx="1105244" cy="1649738"/>
          </a:xfrm>
          <a:prstGeom prst="curved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40" idx="3"/>
            <a:endCxn id="39" idx="3"/>
          </p:cNvCxnSpPr>
          <p:nvPr/>
        </p:nvCxnSpPr>
        <p:spPr>
          <a:xfrm flipV="1">
            <a:off x="1678028" y="3067293"/>
            <a:ext cx="914290" cy="994058"/>
          </a:xfrm>
          <a:prstGeom prst="curved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8833455">
            <a:off x="1583622" y="3295102"/>
            <a:ext cx="959633" cy="434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ommit</a:t>
            </a:r>
            <a:endParaRPr lang="en-US" sz="2000" dirty="0"/>
          </a:p>
        </p:txBody>
      </p:sp>
      <p:cxnSp>
        <p:nvCxnSpPr>
          <p:cNvPr id="46" name="Curved Connector 45"/>
          <p:cNvCxnSpPr>
            <a:stCxn id="39" idx="4"/>
            <a:endCxn id="41" idx="0"/>
          </p:cNvCxnSpPr>
          <p:nvPr/>
        </p:nvCxnSpPr>
        <p:spPr>
          <a:xfrm>
            <a:off x="3104300" y="2236203"/>
            <a:ext cx="766807" cy="1649738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3058670">
            <a:off x="3550145" y="2337960"/>
            <a:ext cx="1005329" cy="390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update</a:t>
            </a:r>
            <a:endParaRPr lang="en-US" sz="2000" dirty="0"/>
          </a:p>
        </p:txBody>
      </p:sp>
      <p:cxnSp>
        <p:nvCxnSpPr>
          <p:cNvPr id="48" name="Curved Connector 47"/>
          <p:cNvCxnSpPr>
            <a:stCxn id="41" idx="1"/>
            <a:endCxn id="39" idx="3"/>
          </p:cNvCxnSpPr>
          <p:nvPr/>
        </p:nvCxnSpPr>
        <p:spPr>
          <a:xfrm rot="10800000">
            <a:off x="2592318" y="3067293"/>
            <a:ext cx="511982" cy="994058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801169">
            <a:off x="2570340" y="3330565"/>
            <a:ext cx="1067919" cy="390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ommit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726004" y="284149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Centralized: One Repo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91505" y="284149"/>
            <a:ext cx="182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Distributed</a:t>
            </a:r>
          </a:p>
        </p:txBody>
      </p:sp>
      <p:sp>
        <p:nvSpPr>
          <p:cNvPr id="512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39875" y="4494213"/>
            <a:ext cx="295275" cy="258762"/>
          </a:xfrm>
          <a:custGeom>
            <a:avLst/>
            <a:gdLst>
              <a:gd name="T0" fmla="+- 0 4697 4278"/>
              <a:gd name="T1" fmla="*/ T0 w 821"/>
              <a:gd name="T2" fmla="+- 0 12648 12485"/>
              <a:gd name="T3" fmla="*/ 12648 h 717"/>
              <a:gd name="T4" fmla="+- 0 4713 4278"/>
              <a:gd name="T5" fmla="*/ T4 w 821"/>
              <a:gd name="T6" fmla="+- 0 12630 12485"/>
              <a:gd name="T7" fmla="*/ 12630 h 717"/>
              <a:gd name="T8" fmla="+- 0 4658 4278"/>
              <a:gd name="T9" fmla="*/ T8 w 821"/>
              <a:gd name="T10" fmla="+- 0 12622 12485"/>
              <a:gd name="T11" fmla="*/ 12622 h 717"/>
              <a:gd name="T12" fmla="+- 0 4527 4278"/>
              <a:gd name="T13" fmla="*/ T12 w 821"/>
              <a:gd name="T14" fmla="+- 0 12651 12485"/>
              <a:gd name="T15" fmla="*/ 12651 h 717"/>
              <a:gd name="T16" fmla="+- 0 4352 4278"/>
              <a:gd name="T17" fmla="*/ T16 w 821"/>
              <a:gd name="T18" fmla="+- 0 12720 12485"/>
              <a:gd name="T19" fmla="*/ 12720 h 717"/>
              <a:gd name="T20" fmla="+- 0 4321 4278"/>
              <a:gd name="T21" fmla="*/ T20 w 821"/>
              <a:gd name="T22" fmla="+- 0 12752 12485"/>
              <a:gd name="T23" fmla="*/ 12752 h 717"/>
              <a:gd name="T24" fmla="+- 0 4442 4278"/>
              <a:gd name="T25" fmla="*/ T24 w 821"/>
              <a:gd name="T26" fmla="+- 0 12764 12485"/>
              <a:gd name="T27" fmla="*/ 12764 h 717"/>
              <a:gd name="T28" fmla="+- 0 4592 4278"/>
              <a:gd name="T29" fmla="*/ T28 w 821"/>
              <a:gd name="T30" fmla="+- 0 12821 12485"/>
              <a:gd name="T31" fmla="*/ 12821 h 717"/>
              <a:gd name="T32" fmla="+- 0 4692 4278"/>
              <a:gd name="T33" fmla="*/ T32 w 821"/>
              <a:gd name="T34" fmla="+- 0 12944 12485"/>
              <a:gd name="T35" fmla="*/ 12944 h 717"/>
              <a:gd name="T36" fmla="+- 0 4668 4278"/>
              <a:gd name="T37" fmla="*/ T36 w 821"/>
              <a:gd name="T38" fmla="+- 0 13073 12485"/>
              <a:gd name="T39" fmla="*/ 13073 h 717"/>
              <a:gd name="T40" fmla="+- 0 4532 4278"/>
              <a:gd name="T41" fmla="*/ T40 w 821"/>
              <a:gd name="T42" fmla="+- 0 13142 12485"/>
              <a:gd name="T43" fmla="*/ 13142 h 717"/>
              <a:gd name="T44" fmla="+- 0 4371 4278"/>
              <a:gd name="T45" fmla="*/ T44 w 821"/>
              <a:gd name="T46" fmla="+- 0 13144 12485"/>
              <a:gd name="T47" fmla="*/ 13144 h 717"/>
              <a:gd name="T48" fmla="+- 0 4282 4278"/>
              <a:gd name="T49" fmla="*/ T48 w 821"/>
              <a:gd name="T50" fmla="+- 0 13072 12485"/>
              <a:gd name="T51" fmla="*/ 13072 h 717"/>
              <a:gd name="T52" fmla="+- 0 4345 4278"/>
              <a:gd name="T53" fmla="*/ T52 w 821"/>
              <a:gd name="T54" fmla="+- 0 12953 12485"/>
              <a:gd name="T55" fmla="*/ 12953 h 717"/>
              <a:gd name="T56" fmla="+- 0 4953 4278"/>
              <a:gd name="T57" fmla="*/ T56 w 821"/>
              <a:gd name="T58" fmla="+- 0 12708 12485"/>
              <a:gd name="T59" fmla="*/ 12708 h 717"/>
              <a:gd name="T60" fmla="+- 0 5012 4278"/>
              <a:gd name="T61" fmla="*/ T60 w 821"/>
              <a:gd name="T62" fmla="+- 0 12762 12485"/>
              <a:gd name="T63" fmla="*/ 12762 h 717"/>
              <a:gd name="T64" fmla="+- 0 5044 4278"/>
              <a:gd name="T65" fmla="*/ T64 w 821"/>
              <a:gd name="T66" fmla="+- 0 12930 12485"/>
              <a:gd name="T67" fmla="*/ 12930 h 717"/>
              <a:gd name="T68" fmla="+- 0 5067 4278"/>
              <a:gd name="T69" fmla="*/ T68 w 821"/>
              <a:gd name="T70" fmla="+- 0 13122 12485"/>
              <a:gd name="T71" fmla="*/ 13122 h 717"/>
              <a:gd name="T72" fmla="+- 0 5044 4278"/>
              <a:gd name="T73" fmla="*/ T72 w 821"/>
              <a:gd name="T74" fmla="+- 0 13201 12485"/>
              <a:gd name="T75" fmla="*/ 13201 h 717"/>
              <a:gd name="T76" fmla="+- 0 5033 4278"/>
              <a:gd name="T77" fmla="*/ T76 w 821"/>
              <a:gd name="T78" fmla="+- 0 13189 12485"/>
              <a:gd name="T79" fmla="*/ 13189 h 717"/>
              <a:gd name="T80" fmla="+- 0 4959 4278"/>
              <a:gd name="T81" fmla="*/ T80 w 821"/>
              <a:gd name="T82" fmla="+- 0 12550 12485"/>
              <a:gd name="T83" fmla="*/ 12550 h 717"/>
              <a:gd name="T84" fmla="+- 0 5012 4278"/>
              <a:gd name="T85" fmla="*/ T84 w 821"/>
              <a:gd name="T86" fmla="+- 0 12500 12485"/>
              <a:gd name="T87" fmla="*/ 12500 h 717"/>
              <a:gd name="T88" fmla="+- 0 5071 4278"/>
              <a:gd name="T89" fmla="*/ T88 w 821"/>
              <a:gd name="T90" fmla="+- 0 12491 12485"/>
              <a:gd name="T91" fmla="*/ 12491 h 717"/>
              <a:gd name="T92" fmla="+- 0 5098 4278"/>
              <a:gd name="T93" fmla="*/ T92 w 821"/>
              <a:gd name="T94" fmla="+- 0 12501 12485"/>
              <a:gd name="T95" fmla="*/ 12501 h 7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</a:cxnLst>
            <a:rect l="0" t="0" r="r" b="b"/>
            <a:pathLst>
              <a:path w="821" h="717" extrusionOk="0">
                <a:moveTo>
                  <a:pt x="419" y="163"/>
                </a:moveTo>
                <a:cubicBezTo>
                  <a:pt x="432" y="157"/>
                  <a:pt x="437" y="156"/>
                  <a:pt x="435" y="145"/>
                </a:cubicBezTo>
                <a:cubicBezTo>
                  <a:pt x="413" y="137"/>
                  <a:pt x="410" y="132"/>
                  <a:pt x="380" y="137"/>
                </a:cubicBezTo>
                <a:cubicBezTo>
                  <a:pt x="337" y="144"/>
                  <a:pt x="291" y="153"/>
                  <a:pt x="249" y="166"/>
                </a:cubicBezTo>
                <a:cubicBezTo>
                  <a:pt x="190" y="185"/>
                  <a:pt x="129" y="206"/>
                  <a:pt x="74" y="235"/>
                </a:cubicBezTo>
                <a:cubicBezTo>
                  <a:pt x="51" y="247"/>
                  <a:pt x="54" y="252"/>
                  <a:pt x="43" y="267"/>
                </a:cubicBezTo>
                <a:cubicBezTo>
                  <a:pt x="83" y="271"/>
                  <a:pt x="124" y="273"/>
                  <a:pt x="164" y="279"/>
                </a:cubicBezTo>
                <a:cubicBezTo>
                  <a:pt x="218" y="287"/>
                  <a:pt x="269" y="305"/>
                  <a:pt x="314" y="336"/>
                </a:cubicBezTo>
                <a:cubicBezTo>
                  <a:pt x="357" y="366"/>
                  <a:pt x="398" y="408"/>
                  <a:pt x="414" y="459"/>
                </a:cubicBezTo>
                <a:cubicBezTo>
                  <a:pt x="428" y="505"/>
                  <a:pt x="421" y="551"/>
                  <a:pt x="390" y="588"/>
                </a:cubicBezTo>
                <a:cubicBezTo>
                  <a:pt x="356" y="629"/>
                  <a:pt x="305" y="646"/>
                  <a:pt x="254" y="657"/>
                </a:cubicBezTo>
                <a:cubicBezTo>
                  <a:pt x="202" y="668"/>
                  <a:pt x="145" y="673"/>
                  <a:pt x="93" y="659"/>
                </a:cubicBezTo>
                <a:cubicBezTo>
                  <a:pt x="54" y="648"/>
                  <a:pt x="16" y="627"/>
                  <a:pt x="4" y="587"/>
                </a:cubicBezTo>
                <a:cubicBezTo>
                  <a:pt x="-10" y="537"/>
                  <a:pt x="38" y="502"/>
                  <a:pt x="67" y="468"/>
                </a:cubicBezTo>
              </a:path>
              <a:path w="821" h="717" extrusionOk="0">
                <a:moveTo>
                  <a:pt x="675" y="223"/>
                </a:moveTo>
                <a:cubicBezTo>
                  <a:pt x="706" y="230"/>
                  <a:pt x="723" y="243"/>
                  <a:pt x="734" y="277"/>
                </a:cubicBezTo>
                <a:cubicBezTo>
                  <a:pt x="750" y="329"/>
                  <a:pt x="759" y="391"/>
                  <a:pt x="766" y="445"/>
                </a:cubicBezTo>
                <a:cubicBezTo>
                  <a:pt x="774" y="509"/>
                  <a:pt x="784" y="573"/>
                  <a:pt x="789" y="637"/>
                </a:cubicBezTo>
                <a:cubicBezTo>
                  <a:pt x="790" y="650"/>
                  <a:pt x="796" y="723"/>
                  <a:pt x="766" y="716"/>
                </a:cubicBezTo>
                <a:cubicBezTo>
                  <a:pt x="762" y="712"/>
                  <a:pt x="759" y="708"/>
                  <a:pt x="755" y="704"/>
                </a:cubicBezTo>
              </a:path>
              <a:path w="821" h="717" extrusionOk="0">
                <a:moveTo>
                  <a:pt x="681" y="65"/>
                </a:moveTo>
                <a:cubicBezTo>
                  <a:pt x="697" y="43"/>
                  <a:pt x="716" y="33"/>
                  <a:pt x="734" y="15"/>
                </a:cubicBezTo>
                <a:cubicBezTo>
                  <a:pt x="753" y="-4"/>
                  <a:pt x="765" y="-3"/>
                  <a:pt x="793" y="6"/>
                </a:cubicBezTo>
                <a:cubicBezTo>
                  <a:pt x="802" y="9"/>
                  <a:pt x="811" y="13"/>
                  <a:pt x="820" y="1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01838" y="4418013"/>
            <a:ext cx="1279525" cy="488950"/>
          </a:xfrm>
          <a:custGeom>
            <a:avLst/>
            <a:gdLst>
              <a:gd name="T0" fmla="+- 0 5560 5559"/>
              <a:gd name="T1" fmla="*/ T0 w 3557"/>
              <a:gd name="T2" fmla="+- 0 13035 12274"/>
              <a:gd name="T3" fmla="*/ 13035 h 1355"/>
              <a:gd name="T4" fmla="+- 0 5584 5559"/>
              <a:gd name="T5" fmla="*/ T4 w 3557"/>
              <a:gd name="T6" fmla="+- 0 13179 12274"/>
              <a:gd name="T7" fmla="*/ 13179 h 1355"/>
              <a:gd name="T8" fmla="+- 0 5575 5559"/>
              <a:gd name="T9" fmla="*/ T8 w 3557"/>
              <a:gd name="T10" fmla="+- 0 13229 12274"/>
              <a:gd name="T11" fmla="*/ 13229 h 1355"/>
              <a:gd name="T12" fmla="+- 0 5566 5559"/>
              <a:gd name="T13" fmla="*/ T12 w 3557"/>
              <a:gd name="T14" fmla="+- 0 13142 12274"/>
              <a:gd name="T15" fmla="*/ 13142 h 1355"/>
              <a:gd name="T16" fmla="+- 0 5638 5559"/>
              <a:gd name="T17" fmla="*/ T16 w 3557"/>
              <a:gd name="T18" fmla="+- 0 12973 12274"/>
              <a:gd name="T19" fmla="*/ 12973 h 1355"/>
              <a:gd name="T20" fmla="+- 0 5768 5559"/>
              <a:gd name="T21" fmla="*/ T20 w 3557"/>
              <a:gd name="T22" fmla="+- 0 12894 12274"/>
              <a:gd name="T23" fmla="*/ 12894 h 1355"/>
              <a:gd name="T24" fmla="+- 0 5909 5559"/>
              <a:gd name="T25" fmla="*/ T24 w 3557"/>
              <a:gd name="T26" fmla="+- 0 13043 12274"/>
              <a:gd name="T27" fmla="*/ 13043 h 1355"/>
              <a:gd name="T28" fmla="+- 0 5962 5559"/>
              <a:gd name="T29" fmla="*/ T28 w 3557"/>
              <a:gd name="T30" fmla="+- 0 13176 12274"/>
              <a:gd name="T31" fmla="*/ 13176 h 1355"/>
              <a:gd name="T32" fmla="+- 0 6015 5559"/>
              <a:gd name="T33" fmla="*/ T32 w 3557"/>
              <a:gd name="T34" fmla="+- 0 13055 12274"/>
              <a:gd name="T35" fmla="*/ 13055 h 1355"/>
              <a:gd name="T36" fmla="+- 0 6197 5559"/>
              <a:gd name="T37" fmla="*/ T36 w 3557"/>
              <a:gd name="T38" fmla="+- 0 12867 12274"/>
              <a:gd name="T39" fmla="*/ 12867 h 1355"/>
              <a:gd name="T40" fmla="+- 0 6317 5559"/>
              <a:gd name="T41" fmla="*/ T40 w 3557"/>
              <a:gd name="T42" fmla="+- 0 12961 12274"/>
              <a:gd name="T43" fmla="*/ 12961 h 1355"/>
              <a:gd name="T44" fmla="+- 0 6366 5559"/>
              <a:gd name="T45" fmla="*/ T44 w 3557"/>
              <a:gd name="T46" fmla="+- 0 13200 12274"/>
              <a:gd name="T47" fmla="*/ 13200 h 1355"/>
              <a:gd name="T48" fmla="+- 0 6393 5559"/>
              <a:gd name="T49" fmla="*/ T48 w 3557"/>
              <a:gd name="T50" fmla="+- 0 13157 12274"/>
              <a:gd name="T51" fmla="*/ 13157 h 1355"/>
              <a:gd name="T52" fmla="+- 0 6526 5559"/>
              <a:gd name="T53" fmla="*/ T52 w 3557"/>
              <a:gd name="T54" fmla="+- 0 12964 12274"/>
              <a:gd name="T55" fmla="*/ 12964 h 1355"/>
              <a:gd name="T56" fmla="+- 0 6634 5559"/>
              <a:gd name="T57" fmla="*/ T56 w 3557"/>
              <a:gd name="T58" fmla="+- 0 13089 12274"/>
              <a:gd name="T59" fmla="*/ 13089 h 1355"/>
              <a:gd name="T60" fmla="+- 0 6714 5559"/>
              <a:gd name="T61" fmla="*/ T60 w 3557"/>
              <a:gd name="T62" fmla="+- 0 13319 12274"/>
              <a:gd name="T63" fmla="*/ 13319 h 1355"/>
              <a:gd name="T64" fmla="+- 0 6724 5559"/>
              <a:gd name="T65" fmla="*/ T64 w 3557"/>
              <a:gd name="T66" fmla="+- 0 13573 12274"/>
              <a:gd name="T67" fmla="*/ 13573 h 1355"/>
              <a:gd name="T68" fmla="+- 0 6690 5559"/>
              <a:gd name="T69" fmla="*/ T68 w 3557"/>
              <a:gd name="T70" fmla="+- 0 13628 12274"/>
              <a:gd name="T71" fmla="*/ 13628 h 1355"/>
              <a:gd name="T72" fmla="+- 0 6672 5559"/>
              <a:gd name="T73" fmla="*/ T72 w 3557"/>
              <a:gd name="T74" fmla="+- 0 13426 12274"/>
              <a:gd name="T75" fmla="*/ 13426 h 1355"/>
              <a:gd name="T76" fmla="+- 0 6743 5559"/>
              <a:gd name="T77" fmla="*/ T76 w 3557"/>
              <a:gd name="T78" fmla="+- 0 12785 12274"/>
              <a:gd name="T79" fmla="*/ 12785 h 1355"/>
              <a:gd name="T80" fmla="+- 0 6802 5559"/>
              <a:gd name="T81" fmla="*/ T80 w 3557"/>
              <a:gd name="T82" fmla="+- 0 12708 12274"/>
              <a:gd name="T83" fmla="*/ 12708 h 1355"/>
              <a:gd name="T84" fmla="+- 0 6923 5559"/>
              <a:gd name="T85" fmla="*/ T84 w 3557"/>
              <a:gd name="T86" fmla="+- 0 12814 12274"/>
              <a:gd name="T87" fmla="*/ 12814 h 1355"/>
              <a:gd name="T88" fmla="+- 0 7010 5559"/>
              <a:gd name="T89" fmla="*/ T88 w 3557"/>
              <a:gd name="T90" fmla="+- 0 13062 12274"/>
              <a:gd name="T91" fmla="*/ 13062 h 1355"/>
              <a:gd name="T92" fmla="+- 0 6958 5559"/>
              <a:gd name="T93" fmla="*/ T92 w 3557"/>
              <a:gd name="T94" fmla="+- 0 13257 12274"/>
              <a:gd name="T95" fmla="*/ 13257 h 1355"/>
              <a:gd name="T96" fmla="+- 0 6760 5559"/>
              <a:gd name="T97" fmla="*/ T96 w 3557"/>
              <a:gd name="T98" fmla="+- 0 13302 12274"/>
              <a:gd name="T99" fmla="*/ 13302 h 1355"/>
              <a:gd name="T100" fmla="+- 0 6557 5559"/>
              <a:gd name="T101" fmla="*/ T100 w 3557"/>
              <a:gd name="T102" fmla="+- 0 13235 12274"/>
              <a:gd name="T103" fmla="*/ 13235 h 1355"/>
              <a:gd name="T104" fmla="+- 0 6536 5559"/>
              <a:gd name="T105" fmla="*/ T104 w 3557"/>
              <a:gd name="T106" fmla="+- 0 13208 12274"/>
              <a:gd name="T107" fmla="*/ 13208 h 1355"/>
              <a:gd name="T108" fmla="+- 0 7333 5559"/>
              <a:gd name="T109" fmla="*/ T108 w 3557"/>
              <a:gd name="T110" fmla="+- 0 12283 12274"/>
              <a:gd name="T111" fmla="*/ 12283 h 1355"/>
              <a:gd name="T112" fmla="+- 0 7293 5559"/>
              <a:gd name="T113" fmla="*/ T112 w 3557"/>
              <a:gd name="T114" fmla="+- 0 12346 12274"/>
              <a:gd name="T115" fmla="*/ 12346 h 1355"/>
              <a:gd name="T116" fmla="+- 0 7294 5559"/>
              <a:gd name="T117" fmla="*/ T116 w 3557"/>
              <a:gd name="T118" fmla="+- 0 12543 12274"/>
              <a:gd name="T119" fmla="*/ 12543 h 1355"/>
              <a:gd name="T120" fmla="+- 0 7328 5559"/>
              <a:gd name="T121" fmla="*/ T120 w 3557"/>
              <a:gd name="T122" fmla="+- 0 12841 12274"/>
              <a:gd name="T123" fmla="*/ 12841 h 1355"/>
              <a:gd name="T124" fmla="+- 0 7378 5559"/>
              <a:gd name="T125" fmla="*/ T124 w 3557"/>
              <a:gd name="T126" fmla="+- 0 13169 12274"/>
              <a:gd name="T127" fmla="*/ 13169 h 1355"/>
              <a:gd name="T128" fmla="+- 0 7419 5559"/>
              <a:gd name="T129" fmla="*/ T128 w 3557"/>
              <a:gd name="T130" fmla="+- 0 13219 12274"/>
              <a:gd name="T131" fmla="*/ 13219 h 1355"/>
              <a:gd name="T132" fmla="+- 0 7429 5559"/>
              <a:gd name="T133" fmla="*/ T132 w 3557"/>
              <a:gd name="T134" fmla="+- 0 13197 12274"/>
              <a:gd name="T135" fmla="*/ 13197 h 1355"/>
              <a:gd name="T136" fmla="+- 0 7586 5559"/>
              <a:gd name="T137" fmla="*/ T136 w 3557"/>
              <a:gd name="T138" fmla="+- 0 13004 12274"/>
              <a:gd name="T139" fmla="*/ 13004 h 1355"/>
              <a:gd name="T140" fmla="+- 0 7800 5559"/>
              <a:gd name="T141" fmla="*/ T140 w 3557"/>
              <a:gd name="T142" fmla="+- 0 13029 12274"/>
              <a:gd name="T143" fmla="*/ 13029 h 1355"/>
              <a:gd name="T144" fmla="+- 0 8020 5559"/>
              <a:gd name="T145" fmla="*/ T144 w 3557"/>
              <a:gd name="T146" fmla="+- 0 13005 12274"/>
              <a:gd name="T147" fmla="*/ 13005 h 1355"/>
              <a:gd name="T148" fmla="+- 0 8115 5559"/>
              <a:gd name="T149" fmla="*/ T148 w 3557"/>
              <a:gd name="T150" fmla="+- 0 12886 12274"/>
              <a:gd name="T151" fmla="*/ 12886 h 1355"/>
              <a:gd name="T152" fmla="+- 0 7960 5559"/>
              <a:gd name="T153" fmla="*/ T152 w 3557"/>
              <a:gd name="T154" fmla="+- 0 12788 12274"/>
              <a:gd name="T155" fmla="*/ 12788 h 1355"/>
              <a:gd name="T156" fmla="+- 0 7693 5559"/>
              <a:gd name="T157" fmla="*/ T156 w 3557"/>
              <a:gd name="T158" fmla="+- 0 12832 12274"/>
              <a:gd name="T159" fmla="*/ 12832 h 1355"/>
              <a:gd name="T160" fmla="+- 0 7573 5559"/>
              <a:gd name="T161" fmla="*/ T160 w 3557"/>
              <a:gd name="T162" fmla="+- 0 13014 12274"/>
              <a:gd name="T163" fmla="*/ 13014 h 1355"/>
              <a:gd name="T164" fmla="+- 0 7809 5559"/>
              <a:gd name="T165" fmla="*/ T164 w 3557"/>
              <a:gd name="T166" fmla="+- 0 13250 12274"/>
              <a:gd name="T167" fmla="*/ 13250 h 1355"/>
              <a:gd name="T168" fmla="+- 0 8065 5559"/>
              <a:gd name="T169" fmla="*/ T168 w 3557"/>
              <a:gd name="T170" fmla="+- 0 13270 12274"/>
              <a:gd name="T171" fmla="*/ 13270 h 1355"/>
              <a:gd name="T172" fmla="+- 0 8226 5559"/>
              <a:gd name="T173" fmla="*/ T172 w 3557"/>
              <a:gd name="T174" fmla="+- 0 13230 12274"/>
              <a:gd name="T175" fmla="*/ 13230 h 1355"/>
              <a:gd name="T176" fmla="+- 0 8406 5559"/>
              <a:gd name="T177" fmla="*/ T176 w 3557"/>
              <a:gd name="T178" fmla="+- 0 13193 12274"/>
              <a:gd name="T179" fmla="*/ 13193 h 1355"/>
              <a:gd name="T180" fmla="+- 0 8490 5559"/>
              <a:gd name="T181" fmla="*/ T180 w 3557"/>
              <a:gd name="T182" fmla="+- 0 13274 12274"/>
              <a:gd name="T183" fmla="*/ 13274 h 1355"/>
              <a:gd name="T184" fmla="+- 0 8507 5559"/>
              <a:gd name="T185" fmla="*/ T184 w 3557"/>
              <a:gd name="T186" fmla="+- 0 13184 12274"/>
              <a:gd name="T187" fmla="*/ 13184 h 1355"/>
              <a:gd name="T188" fmla="+- 0 8508 5559"/>
              <a:gd name="T189" fmla="*/ T188 w 3557"/>
              <a:gd name="T190" fmla="+- 0 12960 12274"/>
              <a:gd name="T191" fmla="*/ 12960 h 1355"/>
              <a:gd name="T192" fmla="+- 0 8616 5559"/>
              <a:gd name="T193" fmla="*/ T192 w 3557"/>
              <a:gd name="T194" fmla="+- 0 12749 12274"/>
              <a:gd name="T195" fmla="*/ 12749 h 1355"/>
              <a:gd name="T196" fmla="+- 0 8884 5559"/>
              <a:gd name="T197" fmla="*/ T196 w 3557"/>
              <a:gd name="T198" fmla="+- 0 12713 12274"/>
              <a:gd name="T199" fmla="*/ 12713 h 1355"/>
              <a:gd name="T200" fmla="+- 0 9115 5559"/>
              <a:gd name="T201" fmla="*/ T200 w 3557"/>
              <a:gd name="T202" fmla="+- 0 12778 12274"/>
              <a:gd name="T203" fmla="*/ 12778 h 13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</a:cxnLst>
            <a:rect l="0" t="0" r="r" b="b"/>
            <a:pathLst>
              <a:path w="3557" h="1355" extrusionOk="0">
                <a:moveTo>
                  <a:pt x="1" y="761"/>
                </a:moveTo>
                <a:cubicBezTo>
                  <a:pt x="10" y="808"/>
                  <a:pt x="22" y="857"/>
                  <a:pt x="25" y="905"/>
                </a:cubicBezTo>
                <a:cubicBezTo>
                  <a:pt x="26" y="927"/>
                  <a:pt x="21" y="935"/>
                  <a:pt x="16" y="955"/>
                </a:cubicBezTo>
                <a:cubicBezTo>
                  <a:pt x="0" y="923"/>
                  <a:pt x="-2" y="909"/>
                  <a:pt x="7" y="868"/>
                </a:cubicBezTo>
                <a:cubicBezTo>
                  <a:pt x="21" y="809"/>
                  <a:pt x="45" y="749"/>
                  <a:pt x="79" y="699"/>
                </a:cubicBezTo>
                <a:cubicBezTo>
                  <a:pt x="107" y="659"/>
                  <a:pt x="155" y="611"/>
                  <a:pt x="209" y="620"/>
                </a:cubicBezTo>
                <a:cubicBezTo>
                  <a:pt x="276" y="631"/>
                  <a:pt x="322" y="716"/>
                  <a:pt x="350" y="769"/>
                </a:cubicBezTo>
                <a:cubicBezTo>
                  <a:pt x="373" y="812"/>
                  <a:pt x="389" y="856"/>
                  <a:pt x="403" y="902"/>
                </a:cubicBezTo>
                <a:cubicBezTo>
                  <a:pt x="423" y="863"/>
                  <a:pt x="437" y="821"/>
                  <a:pt x="456" y="781"/>
                </a:cubicBezTo>
                <a:cubicBezTo>
                  <a:pt x="489" y="711"/>
                  <a:pt x="548" y="599"/>
                  <a:pt x="638" y="593"/>
                </a:cubicBezTo>
                <a:cubicBezTo>
                  <a:pt x="694" y="590"/>
                  <a:pt x="735" y="644"/>
                  <a:pt x="758" y="687"/>
                </a:cubicBezTo>
                <a:cubicBezTo>
                  <a:pt x="799" y="763"/>
                  <a:pt x="804" y="843"/>
                  <a:pt x="807" y="926"/>
                </a:cubicBezTo>
                <a:cubicBezTo>
                  <a:pt x="809" y="983"/>
                  <a:pt x="830" y="893"/>
                  <a:pt x="834" y="883"/>
                </a:cubicBezTo>
              </a:path>
              <a:path w="3557" h="1355" extrusionOk="0">
                <a:moveTo>
                  <a:pt x="967" y="690"/>
                </a:moveTo>
                <a:cubicBezTo>
                  <a:pt x="1015" y="720"/>
                  <a:pt x="1048" y="764"/>
                  <a:pt x="1075" y="815"/>
                </a:cubicBezTo>
                <a:cubicBezTo>
                  <a:pt x="1112" y="885"/>
                  <a:pt x="1138" y="968"/>
                  <a:pt x="1155" y="1045"/>
                </a:cubicBezTo>
                <a:cubicBezTo>
                  <a:pt x="1173" y="1126"/>
                  <a:pt x="1182" y="1217"/>
                  <a:pt x="1165" y="1299"/>
                </a:cubicBezTo>
                <a:cubicBezTo>
                  <a:pt x="1156" y="1343"/>
                  <a:pt x="1151" y="1330"/>
                  <a:pt x="1131" y="1354"/>
                </a:cubicBezTo>
                <a:cubicBezTo>
                  <a:pt x="1113" y="1285"/>
                  <a:pt x="1111" y="1224"/>
                  <a:pt x="1113" y="1152"/>
                </a:cubicBezTo>
                <a:cubicBezTo>
                  <a:pt x="1119" y="944"/>
                  <a:pt x="1126" y="712"/>
                  <a:pt x="1184" y="511"/>
                </a:cubicBezTo>
                <a:cubicBezTo>
                  <a:pt x="1197" y="465"/>
                  <a:pt x="1207" y="455"/>
                  <a:pt x="1243" y="434"/>
                </a:cubicBezTo>
                <a:cubicBezTo>
                  <a:pt x="1301" y="455"/>
                  <a:pt x="1331" y="487"/>
                  <a:pt x="1364" y="540"/>
                </a:cubicBezTo>
                <a:cubicBezTo>
                  <a:pt x="1409" y="613"/>
                  <a:pt x="1439" y="703"/>
                  <a:pt x="1451" y="788"/>
                </a:cubicBezTo>
                <a:cubicBezTo>
                  <a:pt x="1461" y="857"/>
                  <a:pt x="1455" y="935"/>
                  <a:pt x="1399" y="983"/>
                </a:cubicBezTo>
                <a:cubicBezTo>
                  <a:pt x="1350" y="1024"/>
                  <a:pt x="1262" y="1033"/>
                  <a:pt x="1201" y="1028"/>
                </a:cubicBezTo>
                <a:cubicBezTo>
                  <a:pt x="1136" y="1022"/>
                  <a:pt x="1048" y="1006"/>
                  <a:pt x="998" y="961"/>
                </a:cubicBezTo>
                <a:cubicBezTo>
                  <a:pt x="991" y="952"/>
                  <a:pt x="984" y="943"/>
                  <a:pt x="977" y="934"/>
                </a:cubicBezTo>
              </a:path>
              <a:path w="3557" h="1355" extrusionOk="0">
                <a:moveTo>
                  <a:pt x="1774" y="9"/>
                </a:moveTo>
                <a:cubicBezTo>
                  <a:pt x="1743" y="25"/>
                  <a:pt x="1744" y="19"/>
                  <a:pt x="1734" y="72"/>
                </a:cubicBezTo>
                <a:cubicBezTo>
                  <a:pt x="1722" y="137"/>
                  <a:pt x="1731" y="203"/>
                  <a:pt x="1735" y="269"/>
                </a:cubicBezTo>
                <a:cubicBezTo>
                  <a:pt x="1741" y="369"/>
                  <a:pt x="1757" y="468"/>
                  <a:pt x="1769" y="567"/>
                </a:cubicBezTo>
                <a:cubicBezTo>
                  <a:pt x="1782" y="677"/>
                  <a:pt x="1799" y="786"/>
                  <a:pt x="1819" y="895"/>
                </a:cubicBezTo>
                <a:cubicBezTo>
                  <a:pt x="1824" y="924"/>
                  <a:pt x="1828" y="969"/>
                  <a:pt x="1860" y="945"/>
                </a:cubicBezTo>
                <a:cubicBezTo>
                  <a:pt x="1863" y="938"/>
                  <a:pt x="1867" y="930"/>
                  <a:pt x="1870" y="923"/>
                </a:cubicBezTo>
              </a:path>
              <a:path w="3557" h="1355" extrusionOk="0">
                <a:moveTo>
                  <a:pt x="2027" y="730"/>
                </a:moveTo>
                <a:cubicBezTo>
                  <a:pt x="2100" y="732"/>
                  <a:pt x="2169" y="749"/>
                  <a:pt x="2241" y="755"/>
                </a:cubicBezTo>
                <a:cubicBezTo>
                  <a:pt x="2314" y="761"/>
                  <a:pt x="2392" y="759"/>
                  <a:pt x="2461" y="731"/>
                </a:cubicBezTo>
                <a:cubicBezTo>
                  <a:pt x="2509" y="711"/>
                  <a:pt x="2567" y="672"/>
                  <a:pt x="2556" y="612"/>
                </a:cubicBezTo>
                <a:cubicBezTo>
                  <a:pt x="2544" y="546"/>
                  <a:pt x="2456" y="521"/>
                  <a:pt x="2401" y="514"/>
                </a:cubicBezTo>
                <a:cubicBezTo>
                  <a:pt x="2313" y="503"/>
                  <a:pt x="2213" y="517"/>
                  <a:pt x="2134" y="558"/>
                </a:cubicBezTo>
                <a:cubicBezTo>
                  <a:pt x="2067" y="593"/>
                  <a:pt x="2010" y="660"/>
                  <a:pt x="2014" y="740"/>
                </a:cubicBezTo>
                <a:cubicBezTo>
                  <a:pt x="2021" y="864"/>
                  <a:pt x="2145" y="944"/>
                  <a:pt x="2250" y="976"/>
                </a:cubicBezTo>
                <a:cubicBezTo>
                  <a:pt x="2331" y="1001"/>
                  <a:pt x="2423" y="1005"/>
                  <a:pt x="2506" y="996"/>
                </a:cubicBezTo>
                <a:cubicBezTo>
                  <a:pt x="2563" y="990"/>
                  <a:pt x="2613" y="973"/>
                  <a:pt x="2667" y="956"/>
                </a:cubicBezTo>
              </a:path>
              <a:path w="3557" h="1355" extrusionOk="0">
                <a:moveTo>
                  <a:pt x="2847" y="919"/>
                </a:moveTo>
                <a:cubicBezTo>
                  <a:pt x="2871" y="965"/>
                  <a:pt x="2890" y="979"/>
                  <a:pt x="2931" y="1000"/>
                </a:cubicBezTo>
                <a:cubicBezTo>
                  <a:pt x="2945" y="967"/>
                  <a:pt x="2949" y="947"/>
                  <a:pt x="2948" y="910"/>
                </a:cubicBezTo>
                <a:cubicBezTo>
                  <a:pt x="2947" y="833"/>
                  <a:pt x="2938" y="763"/>
                  <a:pt x="2949" y="686"/>
                </a:cubicBezTo>
                <a:cubicBezTo>
                  <a:pt x="2960" y="608"/>
                  <a:pt x="2988" y="523"/>
                  <a:pt x="3057" y="475"/>
                </a:cubicBezTo>
                <a:cubicBezTo>
                  <a:pt x="3135" y="422"/>
                  <a:pt x="3237" y="426"/>
                  <a:pt x="3325" y="439"/>
                </a:cubicBezTo>
                <a:cubicBezTo>
                  <a:pt x="3405" y="451"/>
                  <a:pt x="3480" y="479"/>
                  <a:pt x="3556" y="50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19563" y="4727575"/>
            <a:ext cx="330200" cy="100013"/>
          </a:xfrm>
          <a:custGeom>
            <a:avLst/>
            <a:gdLst>
              <a:gd name="T0" fmla="+- 0 12361 11445"/>
              <a:gd name="T1" fmla="*/ T0 w 917"/>
              <a:gd name="T2" fmla="+- 0 13133 13133"/>
              <a:gd name="T3" fmla="*/ 13133 h 278"/>
              <a:gd name="T4" fmla="+- 0 12256 11445"/>
              <a:gd name="T5" fmla="*/ T4 w 917"/>
              <a:gd name="T6" fmla="+- 0 13197 13133"/>
              <a:gd name="T7" fmla="*/ 13197 h 278"/>
              <a:gd name="T8" fmla="+- 0 12147 11445"/>
              <a:gd name="T9" fmla="*/ T8 w 917"/>
              <a:gd name="T10" fmla="+- 0 13250 13133"/>
              <a:gd name="T11" fmla="*/ 13250 h 278"/>
              <a:gd name="T12" fmla="+- 0 12083 11445"/>
              <a:gd name="T13" fmla="*/ T12 w 917"/>
              <a:gd name="T14" fmla="+- 0 13269 13133"/>
              <a:gd name="T15" fmla="*/ 13269 h 278"/>
              <a:gd name="T16" fmla="+- 0 11840 11445"/>
              <a:gd name="T17" fmla="*/ T16 w 917"/>
              <a:gd name="T18" fmla="+- 0 13302 13133"/>
              <a:gd name="T19" fmla="*/ 13302 h 278"/>
              <a:gd name="T20" fmla="+- 0 11678 11445"/>
              <a:gd name="T21" fmla="*/ T20 w 917"/>
              <a:gd name="T22" fmla="+- 0 13345 13133"/>
              <a:gd name="T23" fmla="*/ 13345 h 278"/>
              <a:gd name="T24" fmla="+- 0 11535 11445"/>
              <a:gd name="T25" fmla="*/ T24 w 917"/>
              <a:gd name="T26" fmla="+- 0 13394 13133"/>
              <a:gd name="T27" fmla="*/ 13394 h 278"/>
              <a:gd name="T28" fmla="+- 0 11445 11445"/>
              <a:gd name="T29" fmla="*/ T28 w 917"/>
              <a:gd name="T30" fmla="+- 0 13409 13133"/>
              <a:gd name="T31" fmla="*/ 13409 h 2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917" h="278" extrusionOk="0">
                <a:moveTo>
                  <a:pt x="916" y="0"/>
                </a:moveTo>
                <a:cubicBezTo>
                  <a:pt x="882" y="25"/>
                  <a:pt x="848" y="42"/>
                  <a:pt x="811" y="64"/>
                </a:cubicBezTo>
                <a:cubicBezTo>
                  <a:pt x="778" y="83"/>
                  <a:pt x="739" y="107"/>
                  <a:pt x="702" y="117"/>
                </a:cubicBezTo>
                <a:cubicBezTo>
                  <a:pt x="667" y="122"/>
                  <a:pt x="657" y="122"/>
                  <a:pt x="638" y="136"/>
                </a:cubicBezTo>
              </a:path>
              <a:path w="917" h="278" extrusionOk="0">
                <a:moveTo>
                  <a:pt x="395" y="169"/>
                </a:moveTo>
                <a:cubicBezTo>
                  <a:pt x="340" y="184"/>
                  <a:pt x="288" y="197"/>
                  <a:pt x="233" y="212"/>
                </a:cubicBezTo>
                <a:cubicBezTo>
                  <a:pt x="186" y="225"/>
                  <a:pt x="136" y="251"/>
                  <a:pt x="90" y="261"/>
                </a:cubicBezTo>
                <a:cubicBezTo>
                  <a:pt x="58" y="268"/>
                  <a:pt x="32" y="273"/>
                  <a:pt x="0" y="27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29150" y="4625975"/>
            <a:ext cx="103188" cy="41275"/>
          </a:xfrm>
          <a:custGeom>
            <a:avLst/>
            <a:gdLst>
              <a:gd name="T0" fmla="+- 0 13145 12860"/>
              <a:gd name="T1" fmla="*/ T0 w 286"/>
              <a:gd name="T2" fmla="+- 0 12852 12852"/>
              <a:gd name="T3" fmla="*/ 12852 h 112"/>
              <a:gd name="T4" fmla="+- 0 13104 12860"/>
              <a:gd name="T5" fmla="*/ T4 w 286"/>
              <a:gd name="T6" fmla="+- 0 12873 12852"/>
              <a:gd name="T7" fmla="*/ 12873 h 112"/>
              <a:gd name="T8" fmla="+- 0 13063 12860"/>
              <a:gd name="T9" fmla="*/ T8 w 286"/>
              <a:gd name="T10" fmla="+- 0 12893 12852"/>
              <a:gd name="T11" fmla="*/ 12893 h 112"/>
              <a:gd name="T12" fmla="+- 0 13022 12860"/>
              <a:gd name="T13" fmla="*/ T12 w 286"/>
              <a:gd name="T14" fmla="+- 0 12914 12852"/>
              <a:gd name="T15" fmla="*/ 12914 h 112"/>
              <a:gd name="T16" fmla="+- 0 12970 12860"/>
              <a:gd name="T17" fmla="*/ T16 w 286"/>
              <a:gd name="T18" fmla="+- 0 12940 12852"/>
              <a:gd name="T19" fmla="*/ 12940 h 112"/>
              <a:gd name="T20" fmla="+- 0 12917 12860"/>
              <a:gd name="T21" fmla="*/ T20 w 286"/>
              <a:gd name="T22" fmla="+- 0 12952 12852"/>
              <a:gd name="T23" fmla="*/ 12952 h 112"/>
              <a:gd name="T24" fmla="+- 0 12860 12860"/>
              <a:gd name="T25" fmla="*/ T24 w 286"/>
              <a:gd name="T26" fmla="+- 0 12963 12852"/>
              <a:gd name="T27" fmla="*/ 12963 h 1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286" h="112" extrusionOk="0">
                <a:moveTo>
                  <a:pt x="285" y="0"/>
                </a:moveTo>
                <a:cubicBezTo>
                  <a:pt x="244" y="21"/>
                  <a:pt x="203" y="41"/>
                  <a:pt x="162" y="62"/>
                </a:cubicBezTo>
                <a:cubicBezTo>
                  <a:pt x="110" y="88"/>
                  <a:pt x="57" y="100"/>
                  <a:pt x="0" y="11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80038" y="4403725"/>
            <a:ext cx="876300" cy="442913"/>
          </a:xfrm>
          <a:custGeom>
            <a:avLst/>
            <a:gdLst>
              <a:gd name="T0" fmla="+- 0 15259 14945"/>
              <a:gd name="T1" fmla="*/ T0 w 2432"/>
              <a:gd name="T2" fmla="+- 0 12628 12233"/>
              <a:gd name="T3" fmla="*/ 12628 h 1231"/>
              <a:gd name="T4" fmla="+- 0 15183 14945"/>
              <a:gd name="T5" fmla="*/ T4 w 2432"/>
              <a:gd name="T6" fmla="+- 0 12637 12233"/>
              <a:gd name="T7" fmla="*/ 12637 h 1231"/>
              <a:gd name="T8" fmla="+- 0 15054 14945"/>
              <a:gd name="T9" fmla="*/ T8 w 2432"/>
              <a:gd name="T10" fmla="+- 0 12696 12233"/>
              <a:gd name="T11" fmla="*/ 12696 h 1231"/>
              <a:gd name="T12" fmla="+- 0 14952 14945"/>
              <a:gd name="T13" fmla="*/ T12 w 2432"/>
              <a:gd name="T14" fmla="+- 0 12810 12233"/>
              <a:gd name="T15" fmla="*/ 12810 h 1231"/>
              <a:gd name="T16" fmla="+- 0 14982 14945"/>
              <a:gd name="T17" fmla="*/ T16 w 2432"/>
              <a:gd name="T18" fmla="+- 0 12905 12233"/>
              <a:gd name="T19" fmla="*/ 12905 h 1231"/>
              <a:gd name="T20" fmla="+- 0 15188 14945"/>
              <a:gd name="T21" fmla="*/ T20 w 2432"/>
              <a:gd name="T22" fmla="+- 0 12874 12233"/>
              <a:gd name="T23" fmla="*/ 12874 h 1231"/>
              <a:gd name="T24" fmla="+- 0 15367 14945"/>
              <a:gd name="T25" fmla="*/ T24 w 2432"/>
              <a:gd name="T26" fmla="+- 0 12689 12233"/>
              <a:gd name="T27" fmla="*/ 12689 h 1231"/>
              <a:gd name="T28" fmla="+- 0 15395 14945"/>
              <a:gd name="T29" fmla="*/ T28 w 2432"/>
              <a:gd name="T30" fmla="+- 0 12624 12233"/>
              <a:gd name="T31" fmla="*/ 12624 h 1231"/>
              <a:gd name="T32" fmla="+- 0 15397 14945"/>
              <a:gd name="T33" fmla="*/ T32 w 2432"/>
              <a:gd name="T34" fmla="+- 0 12737 12233"/>
              <a:gd name="T35" fmla="*/ 12737 h 1231"/>
              <a:gd name="T36" fmla="+- 0 15382 14945"/>
              <a:gd name="T37" fmla="*/ T36 w 2432"/>
              <a:gd name="T38" fmla="+- 0 13054 12233"/>
              <a:gd name="T39" fmla="*/ 13054 h 1231"/>
              <a:gd name="T40" fmla="+- 0 15341 14945"/>
              <a:gd name="T41" fmla="*/ T40 w 2432"/>
              <a:gd name="T42" fmla="+- 0 13306 12233"/>
              <a:gd name="T43" fmla="*/ 13306 h 1231"/>
              <a:gd name="T44" fmla="+- 0 15322 14945"/>
              <a:gd name="T45" fmla="*/ T44 w 2432"/>
              <a:gd name="T46" fmla="+- 0 13448 12233"/>
              <a:gd name="T47" fmla="*/ 13448 h 1231"/>
              <a:gd name="T48" fmla="+- 0 15339 14945"/>
              <a:gd name="T49" fmla="*/ T48 w 2432"/>
              <a:gd name="T50" fmla="+- 0 13448 12233"/>
              <a:gd name="T51" fmla="*/ 13448 h 1231"/>
              <a:gd name="T52" fmla="+- 0 15709 14945"/>
              <a:gd name="T53" fmla="*/ T52 w 2432"/>
              <a:gd name="T54" fmla="+- 0 12734 12233"/>
              <a:gd name="T55" fmla="*/ 12734 h 1231"/>
              <a:gd name="T56" fmla="+- 0 15726 14945"/>
              <a:gd name="T57" fmla="*/ T56 w 2432"/>
              <a:gd name="T58" fmla="+- 0 12826 12233"/>
              <a:gd name="T59" fmla="*/ 12826 h 1231"/>
              <a:gd name="T60" fmla="+- 0 15771 14945"/>
              <a:gd name="T61" fmla="*/ T60 w 2432"/>
              <a:gd name="T62" fmla="+- 0 12961 12233"/>
              <a:gd name="T63" fmla="*/ 12961 h 1231"/>
              <a:gd name="T64" fmla="+- 0 15856 14945"/>
              <a:gd name="T65" fmla="*/ T64 w 2432"/>
              <a:gd name="T66" fmla="+- 0 13049 12233"/>
              <a:gd name="T67" fmla="*/ 13049 h 1231"/>
              <a:gd name="T68" fmla="+- 0 15945 14945"/>
              <a:gd name="T69" fmla="*/ T68 w 2432"/>
              <a:gd name="T70" fmla="+- 0 13016 12233"/>
              <a:gd name="T71" fmla="*/ 13016 h 1231"/>
              <a:gd name="T72" fmla="+- 0 15992 14945"/>
              <a:gd name="T73" fmla="*/ T72 w 2432"/>
              <a:gd name="T74" fmla="+- 0 12873 12233"/>
              <a:gd name="T75" fmla="*/ 12873 h 1231"/>
              <a:gd name="T76" fmla="+- 0 16001 14945"/>
              <a:gd name="T77" fmla="*/ T76 w 2432"/>
              <a:gd name="T78" fmla="+- 0 12718 12233"/>
              <a:gd name="T79" fmla="*/ 12718 h 1231"/>
              <a:gd name="T80" fmla="+- 0 16017 14945"/>
              <a:gd name="T81" fmla="*/ T80 w 2432"/>
              <a:gd name="T82" fmla="+- 0 12663 12233"/>
              <a:gd name="T83" fmla="*/ 12663 h 1231"/>
              <a:gd name="T84" fmla="+- 0 16270 14945"/>
              <a:gd name="T85" fmla="*/ T84 w 2432"/>
              <a:gd name="T86" fmla="+- 0 12580 12233"/>
              <a:gd name="T87" fmla="*/ 12580 h 1231"/>
              <a:gd name="T88" fmla="+- 0 16282 14945"/>
              <a:gd name="T89" fmla="*/ T88 w 2432"/>
              <a:gd name="T90" fmla="+- 0 12683 12233"/>
              <a:gd name="T91" fmla="*/ 12683 h 1231"/>
              <a:gd name="T92" fmla="+- 0 16283 14945"/>
              <a:gd name="T93" fmla="*/ T92 w 2432"/>
              <a:gd name="T94" fmla="+- 0 12844 12233"/>
              <a:gd name="T95" fmla="*/ 12844 h 1231"/>
              <a:gd name="T96" fmla="+- 0 16297 14945"/>
              <a:gd name="T97" fmla="*/ T96 w 2432"/>
              <a:gd name="T98" fmla="+- 0 12961 12233"/>
              <a:gd name="T99" fmla="*/ 12961 h 1231"/>
              <a:gd name="T100" fmla="+- 0 16282 14945"/>
              <a:gd name="T101" fmla="*/ T100 w 2432"/>
              <a:gd name="T102" fmla="+- 0 12929 12233"/>
              <a:gd name="T103" fmla="*/ 12929 h 1231"/>
              <a:gd name="T104" fmla="+- 0 16209 14945"/>
              <a:gd name="T105" fmla="*/ T104 w 2432"/>
              <a:gd name="T106" fmla="+- 0 12609 12233"/>
              <a:gd name="T107" fmla="*/ 12609 h 1231"/>
              <a:gd name="T108" fmla="+- 0 16219 14945"/>
              <a:gd name="T109" fmla="*/ T108 w 2432"/>
              <a:gd name="T110" fmla="+- 0 12470 12233"/>
              <a:gd name="T111" fmla="*/ 12470 h 1231"/>
              <a:gd name="T112" fmla="+- 0 16249 14945"/>
              <a:gd name="T113" fmla="*/ T112 w 2432"/>
              <a:gd name="T114" fmla="+- 0 12400 12233"/>
              <a:gd name="T115" fmla="*/ 12400 h 1231"/>
              <a:gd name="T116" fmla="+- 0 16281 14945"/>
              <a:gd name="T117" fmla="*/ T116 w 2432"/>
              <a:gd name="T118" fmla="+- 0 12409 12233"/>
              <a:gd name="T119" fmla="*/ 12409 h 1231"/>
              <a:gd name="T120" fmla="+- 0 16644 14945"/>
              <a:gd name="T121" fmla="*/ T120 w 2432"/>
              <a:gd name="T122" fmla="+- 0 12617 12233"/>
              <a:gd name="T123" fmla="*/ 12617 h 1231"/>
              <a:gd name="T124" fmla="+- 0 16579 14945"/>
              <a:gd name="T125" fmla="*/ T124 w 2432"/>
              <a:gd name="T126" fmla="+- 0 12618 12233"/>
              <a:gd name="T127" fmla="*/ 12618 h 1231"/>
              <a:gd name="T128" fmla="+- 0 16516 14945"/>
              <a:gd name="T129" fmla="*/ T128 w 2432"/>
              <a:gd name="T130" fmla="+- 0 12717 12233"/>
              <a:gd name="T131" fmla="*/ 12717 h 1231"/>
              <a:gd name="T132" fmla="+- 0 16524 14945"/>
              <a:gd name="T133" fmla="*/ T132 w 2432"/>
              <a:gd name="T134" fmla="+- 0 12875 12233"/>
              <a:gd name="T135" fmla="*/ 12875 h 1231"/>
              <a:gd name="T136" fmla="+- 0 16628 14945"/>
              <a:gd name="T137" fmla="*/ T136 w 2432"/>
              <a:gd name="T138" fmla="+- 0 12994 12233"/>
              <a:gd name="T139" fmla="*/ 12994 h 1231"/>
              <a:gd name="T140" fmla="+- 0 16767 14945"/>
              <a:gd name="T141" fmla="*/ T140 w 2432"/>
              <a:gd name="T142" fmla="+- 0 13011 12233"/>
              <a:gd name="T143" fmla="*/ 13011 h 1231"/>
              <a:gd name="T144" fmla="+- 0 16850 14945"/>
              <a:gd name="T145" fmla="*/ T144 w 2432"/>
              <a:gd name="T146" fmla="+- 0 12942 12233"/>
              <a:gd name="T147" fmla="*/ 12942 h 1231"/>
              <a:gd name="T148" fmla="+- 0 16864 14945"/>
              <a:gd name="T149" fmla="*/ T148 w 2432"/>
              <a:gd name="T150" fmla="+- 0 12924 12233"/>
              <a:gd name="T151" fmla="*/ 12924 h 1231"/>
              <a:gd name="T152" fmla="+- 0 17043 14945"/>
              <a:gd name="T153" fmla="*/ T152 w 2432"/>
              <a:gd name="T154" fmla="+- 0 12233 12233"/>
              <a:gd name="T155" fmla="*/ 12233 h 1231"/>
              <a:gd name="T156" fmla="+- 0 17054 14945"/>
              <a:gd name="T157" fmla="*/ T156 w 2432"/>
              <a:gd name="T158" fmla="+- 0 12328 12233"/>
              <a:gd name="T159" fmla="*/ 12328 h 1231"/>
              <a:gd name="T160" fmla="+- 0 17052 14945"/>
              <a:gd name="T161" fmla="*/ T160 w 2432"/>
              <a:gd name="T162" fmla="+- 0 12540 12233"/>
              <a:gd name="T163" fmla="*/ 12540 h 1231"/>
              <a:gd name="T164" fmla="+- 0 17020 14945"/>
              <a:gd name="T165" fmla="*/ T164 w 2432"/>
              <a:gd name="T166" fmla="+- 0 12775 12233"/>
              <a:gd name="T167" fmla="*/ 12775 h 1231"/>
              <a:gd name="T168" fmla="+- 0 17007 14945"/>
              <a:gd name="T169" fmla="*/ T168 w 2432"/>
              <a:gd name="T170" fmla="+- 0 12882 12233"/>
              <a:gd name="T171" fmla="*/ 12882 h 1231"/>
              <a:gd name="T172" fmla="+- 0 17052 14945"/>
              <a:gd name="T173" fmla="*/ T172 w 2432"/>
              <a:gd name="T174" fmla="+- 0 12833 12233"/>
              <a:gd name="T175" fmla="*/ 12833 h 1231"/>
              <a:gd name="T176" fmla="+- 0 17232 14945"/>
              <a:gd name="T177" fmla="*/ T176 w 2432"/>
              <a:gd name="T178" fmla="+- 0 12614 12233"/>
              <a:gd name="T179" fmla="*/ 12614 h 1231"/>
              <a:gd name="T180" fmla="+- 0 17191 14945"/>
              <a:gd name="T181" fmla="*/ T180 w 2432"/>
              <a:gd name="T182" fmla="+- 0 12730 12233"/>
              <a:gd name="T183" fmla="*/ 12730 h 1231"/>
              <a:gd name="T184" fmla="+- 0 17111 14945"/>
              <a:gd name="T185" fmla="*/ T184 w 2432"/>
              <a:gd name="T186" fmla="+- 0 12826 12233"/>
              <a:gd name="T187" fmla="*/ 12826 h 1231"/>
              <a:gd name="T188" fmla="+- 0 17114 14945"/>
              <a:gd name="T189" fmla="*/ T188 w 2432"/>
              <a:gd name="T190" fmla="+- 0 12920 12233"/>
              <a:gd name="T191" fmla="*/ 12920 h 1231"/>
              <a:gd name="T192" fmla="+- 0 17219 14945"/>
              <a:gd name="T193" fmla="*/ T192 w 2432"/>
              <a:gd name="T194" fmla="+- 0 12993 12233"/>
              <a:gd name="T195" fmla="*/ 12993 h 1231"/>
              <a:gd name="T196" fmla="+- 0 17376 14945"/>
              <a:gd name="T197" fmla="*/ T196 w 2432"/>
              <a:gd name="T198" fmla="+- 0 13046 12233"/>
              <a:gd name="T199" fmla="*/ 13046 h 12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2432" h="1231" extrusionOk="0">
                <a:moveTo>
                  <a:pt x="314" y="395"/>
                </a:moveTo>
                <a:cubicBezTo>
                  <a:pt x="289" y="397"/>
                  <a:pt x="261" y="396"/>
                  <a:pt x="238" y="404"/>
                </a:cubicBezTo>
                <a:cubicBezTo>
                  <a:pt x="196" y="418"/>
                  <a:pt x="146" y="438"/>
                  <a:pt x="109" y="463"/>
                </a:cubicBezTo>
                <a:cubicBezTo>
                  <a:pt x="68" y="490"/>
                  <a:pt x="26" y="530"/>
                  <a:pt x="7" y="577"/>
                </a:cubicBezTo>
                <a:cubicBezTo>
                  <a:pt x="-9" y="616"/>
                  <a:pt x="-3" y="653"/>
                  <a:pt x="37" y="672"/>
                </a:cubicBezTo>
                <a:cubicBezTo>
                  <a:pt x="100" y="701"/>
                  <a:pt x="186" y="672"/>
                  <a:pt x="243" y="641"/>
                </a:cubicBezTo>
                <a:cubicBezTo>
                  <a:pt x="319" y="600"/>
                  <a:pt x="380" y="531"/>
                  <a:pt x="422" y="456"/>
                </a:cubicBezTo>
                <a:cubicBezTo>
                  <a:pt x="433" y="435"/>
                  <a:pt x="441" y="413"/>
                  <a:pt x="450" y="391"/>
                </a:cubicBezTo>
                <a:cubicBezTo>
                  <a:pt x="449" y="428"/>
                  <a:pt x="451" y="466"/>
                  <a:pt x="452" y="504"/>
                </a:cubicBezTo>
                <a:cubicBezTo>
                  <a:pt x="455" y="609"/>
                  <a:pt x="448" y="717"/>
                  <a:pt x="437" y="821"/>
                </a:cubicBezTo>
                <a:cubicBezTo>
                  <a:pt x="428" y="905"/>
                  <a:pt x="412" y="990"/>
                  <a:pt x="396" y="1073"/>
                </a:cubicBezTo>
                <a:cubicBezTo>
                  <a:pt x="391" y="1101"/>
                  <a:pt x="356" y="1188"/>
                  <a:pt x="377" y="1215"/>
                </a:cubicBezTo>
                <a:cubicBezTo>
                  <a:pt x="376" y="1233"/>
                  <a:pt x="378" y="1236"/>
                  <a:pt x="394" y="1215"/>
                </a:cubicBezTo>
              </a:path>
              <a:path w="2432" h="1231" extrusionOk="0">
                <a:moveTo>
                  <a:pt x="764" y="501"/>
                </a:moveTo>
                <a:cubicBezTo>
                  <a:pt x="766" y="535"/>
                  <a:pt x="776" y="559"/>
                  <a:pt x="781" y="593"/>
                </a:cubicBezTo>
                <a:cubicBezTo>
                  <a:pt x="789" y="642"/>
                  <a:pt x="801" y="683"/>
                  <a:pt x="826" y="728"/>
                </a:cubicBezTo>
                <a:cubicBezTo>
                  <a:pt x="845" y="763"/>
                  <a:pt x="872" y="802"/>
                  <a:pt x="911" y="816"/>
                </a:cubicBezTo>
                <a:cubicBezTo>
                  <a:pt x="946" y="829"/>
                  <a:pt x="978" y="809"/>
                  <a:pt x="1000" y="783"/>
                </a:cubicBezTo>
                <a:cubicBezTo>
                  <a:pt x="1036" y="742"/>
                  <a:pt x="1039" y="691"/>
                  <a:pt x="1047" y="640"/>
                </a:cubicBezTo>
                <a:cubicBezTo>
                  <a:pt x="1055" y="588"/>
                  <a:pt x="1047" y="538"/>
                  <a:pt x="1056" y="485"/>
                </a:cubicBezTo>
                <a:cubicBezTo>
                  <a:pt x="1063" y="456"/>
                  <a:pt x="1065" y="448"/>
                  <a:pt x="1072" y="430"/>
                </a:cubicBezTo>
              </a:path>
              <a:path w="2432" h="1231" extrusionOk="0">
                <a:moveTo>
                  <a:pt x="1325" y="347"/>
                </a:moveTo>
                <a:cubicBezTo>
                  <a:pt x="1335" y="385"/>
                  <a:pt x="1335" y="412"/>
                  <a:pt x="1337" y="450"/>
                </a:cubicBezTo>
                <a:cubicBezTo>
                  <a:pt x="1339" y="504"/>
                  <a:pt x="1335" y="557"/>
                  <a:pt x="1338" y="611"/>
                </a:cubicBezTo>
                <a:cubicBezTo>
                  <a:pt x="1340" y="651"/>
                  <a:pt x="1346" y="690"/>
                  <a:pt x="1352" y="728"/>
                </a:cubicBezTo>
                <a:cubicBezTo>
                  <a:pt x="1355" y="747"/>
                  <a:pt x="1343" y="714"/>
                  <a:pt x="1337" y="696"/>
                </a:cubicBezTo>
              </a:path>
              <a:path w="2432" h="1231" extrusionOk="0">
                <a:moveTo>
                  <a:pt x="1264" y="376"/>
                </a:moveTo>
                <a:cubicBezTo>
                  <a:pt x="1265" y="328"/>
                  <a:pt x="1269" y="284"/>
                  <a:pt x="1274" y="237"/>
                </a:cubicBezTo>
                <a:cubicBezTo>
                  <a:pt x="1276" y="219"/>
                  <a:pt x="1276" y="173"/>
                  <a:pt x="1304" y="167"/>
                </a:cubicBezTo>
                <a:cubicBezTo>
                  <a:pt x="1320" y="171"/>
                  <a:pt x="1325" y="173"/>
                  <a:pt x="1336" y="176"/>
                </a:cubicBezTo>
              </a:path>
              <a:path w="2432" h="1231" extrusionOk="0">
                <a:moveTo>
                  <a:pt x="1699" y="384"/>
                </a:moveTo>
                <a:cubicBezTo>
                  <a:pt x="1680" y="372"/>
                  <a:pt x="1655" y="368"/>
                  <a:pt x="1634" y="385"/>
                </a:cubicBezTo>
                <a:cubicBezTo>
                  <a:pt x="1606" y="409"/>
                  <a:pt x="1581" y="447"/>
                  <a:pt x="1571" y="484"/>
                </a:cubicBezTo>
                <a:cubicBezTo>
                  <a:pt x="1557" y="536"/>
                  <a:pt x="1560" y="592"/>
                  <a:pt x="1579" y="642"/>
                </a:cubicBezTo>
                <a:cubicBezTo>
                  <a:pt x="1598" y="692"/>
                  <a:pt x="1636" y="736"/>
                  <a:pt x="1683" y="761"/>
                </a:cubicBezTo>
                <a:cubicBezTo>
                  <a:pt x="1717" y="779"/>
                  <a:pt x="1784" y="792"/>
                  <a:pt x="1822" y="778"/>
                </a:cubicBezTo>
                <a:cubicBezTo>
                  <a:pt x="1853" y="767"/>
                  <a:pt x="1885" y="734"/>
                  <a:pt x="1905" y="709"/>
                </a:cubicBezTo>
                <a:cubicBezTo>
                  <a:pt x="1910" y="703"/>
                  <a:pt x="1914" y="697"/>
                  <a:pt x="1919" y="691"/>
                </a:cubicBezTo>
              </a:path>
              <a:path w="2432" h="1231" extrusionOk="0">
                <a:moveTo>
                  <a:pt x="2098" y="0"/>
                </a:moveTo>
                <a:cubicBezTo>
                  <a:pt x="2099" y="33"/>
                  <a:pt x="2107" y="63"/>
                  <a:pt x="2109" y="95"/>
                </a:cubicBezTo>
                <a:cubicBezTo>
                  <a:pt x="2112" y="164"/>
                  <a:pt x="2115" y="238"/>
                  <a:pt x="2107" y="307"/>
                </a:cubicBezTo>
                <a:cubicBezTo>
                  <a:pt x="2098" y="386"/>
                  <a:pt x="2088" y="464"/>
                  <a:pt x="2075" y="542"/>
                </a:cubicBezTo>
                <a:cubicBezTo>
                  <a:pt x="2069" y="579"/>
                  <a:pt x="2064" y="612"/>
                  <a:pt x="2062" y="649"/>
                </a:cubicBezTo>
                <a:cubicBezTo>
                  <a:pt x="2082" y="637"/>
                  <a:pt x="2091" y="622"/>
                  <a:pt x="2107" y="600"/>
                </a:cubicBezTo>
              </a:path>
              <a:path w="2432" h="1231" extrusionOk="0">
                <a:moveTo>
                  <a:pt x="2287" y="381"/>
                </a:moveTo>
                <a:cubicBezTo>
                  <a:pt x="2286" y="428"/>
                  <a:pt x="2275" y="461"/>
                  <a:pt x="2246" y="497"/>
                </a:cubicBezTo>
                <a:cubicBezTo>
                  <a:pt x="2220" y="530"/>
                  <a:pt x="2187" y="557"/>
                  <a:pt x="2166" y="593"/>
                </a:cubicBezTo>
                <a:cubicBezTo>
                  <a:pt x="2146" y="627"/>
                  <a:pt x="2145" y="655"/>
                  <a:pt x="2169" y="687"/>
                </a:cubicBezTo>
                <a:cubicBezTo>
                  <a:pt x="2194" y="721"/>
                  <a:pt x="2236" y="744"/>
                  <a:pt x="2274" y="760"/>
                </a:cubicBezTo>
                <a:cubicBezTo>
                  <a:pt x="2326" y="783"/>
                  <a:pt x="2374" y="805"/>
                  <a:pt x="2431" y="81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88113" y="4405313"/>
            <a:ext cx="1141412" cy="355600"/>
          </a:xfrm>
          <a:custGeom>
            <a:avLst/>
            <a:gdLst>
              <a:gd name="T0" fmla="+- 0 18241 18021"/>
              <a:gd name="T1" fmla="*/ T0 w 3170"/>
              <a:gd name="T2" fmla="+- 0 12619 12236"/>
              <a:gd name="T3" fmla="*/ 12619 h 988"/>
              <a:gd name="T4" fmla="+- 0 18036 18021"/>
              <a:gd name="T5" fmla="*/ T4 w 3170"/>
              <a:gd name="T6" fmla="+- 0 12738 12236"/>
              <a:gd name="T7" fmla="*/ 12738 h 988"/>
              <a:gd name="T8" fmla="+- 0 18155 18021"/>
              <a:gd name="T9" fmla="*/ T8 w 3170"/>
              <a:gd name="T10" fmla="+- 0 13010 12236"/>
              <a:gd name="T11" fmla="*/ 13010 h 988"/>
              <a:gd name="T12" fmla="+- 0 18388 18021"/>
              <a:gd name="T13" fmla="*/ T12 w 3170"/>
              <a:gd name="T14" fmla="+- 0 12991 12236"/>
              <a:gd name="T15" fmla="*/ 12991 h 988"/>
              <a:gd name="T16" fmla="+- 0 18594 18021"/>
              <a:gd name="T17" fmla="*/ T16 w 3170"/>
              <a:gd name="T18" fmla="+- 0 12732 12236"/>
              <a:gd name="T19" fmla="*/ 12732 h 988"/>
              <a:gd name="T20" fmla="+- 0 18537 18021"/>
              <a:gd name="T21" fmla="*/ T20 w 3170"/>
              <a:gd name="T22" fmla="+- 0 12919 12236"/>
              <a:gd name="T23" fmla="*/ 12919 h 988"/>
              <a:gd name="T24" fmla="+- 0 18643 18021"/>
              <a:gd name="T25" fmla="*/ T24 w 3170"/>
              <a:gd name="T26" fmla="+- 0 12877 12236"/>
              <a:gd name="T27" fmla="*/ 12877 h 988"/>
              <a:gd name="T28" fmla="+- 0 18652 18021"/>
              <a:gd name="T29" fmla="*/ T28 w 3170"/>
              <a:gd name="T30" fmla="+- 0 12726 12236"/>
              <a:gd name="T31" fmla="*/ 12726 h 988"/>
              <a:gd name="T32" fmla="+- 0 18867 18021"/>
              <a:gd name="T33" fmla="*/ T32 w 3170"/>
              <a:gd name="T34" fmla="+- 0 12840 12236"/>
              <a:gd name="T35" fmla="*/ 12840 h 988"/>
              <a:gd name="T36" fmla="+- 0 18802 18021"/>
              <a:gd name="T37" fmla="*/ T36 w 3170"/>
              <a:gd name="T38" fmla="+- 0 12982 12236"/>
              <a:gd name="T39" fmla="*/ 12982 h 988"/>
              <a:gd name="T40" fmla="+- 0 18912 18021"/>
              <a:gd name="T41" fmla="*/ T40 w 3170"/>
              <a:gd name="T42" fmla="+- 0 12822 12236"/>
              <a:gd name="T43" fmla="*/ 12822 h 988"/>
              <a:gd name="T44" fmla="+- 0 19074 18021"/>
              <a:gd name="T45" fmla="*/ T44 w 3170"/>
              <a:gd name="T46" fmla="+- 0 12852 12236"/>
              <a:gd name="T47" fmla="*/ 12852 h 988"/>
              <a:gd name="T48" fmla="+- 0 19107 18021"/>
              <a:gd name="T49" fmla="*/ T48 w 3170"/>
              <a:gd name="T50" fmla="+- 0 12817 12236"/>
              <a:gd name="T51" fmla="*/ 12817 h 988"/>
              <a:gd name="T52" fmla="+- 0 19237 18021"/>
              <a:gd name="T53" fmla="*/ T52 w 3170"/>
              <a:gd name="T54" fmla="+- 0 12846 12236"/>
              <a:gd name="T55" fmla="*/ 12846 h 988"/>
              <a:gd name="T56" fmla="+- 0 19264 18021"/>
              <a:gd name="T57" fmla="*/ T56 w 3170"/>
              <a:gd name="T58" fmla="+- 0 12936 12236"/>
              <a:gd name="T59" fmla="*/ 12936 h 988"/>
              <a:gd name="T60" fmla="+- 0 19491 18021"/>
              <a:gd name="T61" fmla="*/ T60 w 3170"/>
              <a:gd name="T62" fmla="+- 0 12846 12236"/>
              <a:gd name="T63" fmla="*/ 12846 h 988"/>
              <a:gd name="T64" fmla="+- 0 19459 18021"/>
              <a:gd name="T65" fmla="*/ T64 w 3170"/>
              <a:gd name="T66" fmla="+- 0 12960 12236"/>
              <a:gd name="T67" fmla="*/ 12960 h 988"/>
              <a:gd name="T68" fmla="+- 0 19562 18021"/>
              <a:gd name="T69" fmla="*/ T68 w 3170"/>
              <a:gd name="T70" fmla="+- 0 12803 12236"/>
              <a:gd name="T71" fmla="*/ 12803 h 988"/>
              <a:gd name="T72" fmla="+- 0 19703 18021"/>
              <a:gd name="T73" fmla="*/ T72 w 3170"/>
              <a:gd name="T74" fmla="+- 0 12853 12236"/>
              <a:gd name="T75" fmla="*/ 12853 h 988"/>
              <a:gd name="T76" fmla="+- 0 19761 18021"/>
              <a:gd name="T77" fmla="*/ T76 w 3170"/>
              <a:gd name="T78" fmla="+- 0 12829 12236"/>
              <a:gd name="T79" fmla="*/ 12829 h 988"/>
              <a:gd name="T80" fmla="+- 0 19932 18021"/>
              <a:gd name="T81" fmla="*/ T80 w 3170"/>
              <a:gd name="T82" fmla="+- 0 12908 12236"/>
              <a:gd name="T83" fmla="*/ 12908 h 988"/>
              <a:gd name="T84" fmla="+- 0 19917 18021"/>
              <a:gd name="T85" fmla="*/ T84 w 3170"/>
              <a:gd name="T86" fmla="+- 0 12996 12236"/>
              <a:gd name="T87" fmla="*/ 12996 h 988"/>
              <a:gd name="T88" fmla="+- 0 20190 18021"/>
              <a:gd name="T89" fmla="*/ T88 w 3170"/>
              <a:gd name="T90" fmla="+- 0 12929 12236"/>
              <a:gd name="T91" fmla="*/ 12929 h 988"/>
              <a:gd name="T92" fmla="+- 0 20196 18021"/>
              <a:gd name="T93" fmla="*/ T92 w 3170"/>
              <a:gd name="T94" fmla="+- 0 13029 12236"/>
              <a:gd name="T95" fmla="*/ 13029 h 988"/>
              <a:gd name="T96" fmla="+- 0 20147 18021"/>
              <a:gd name="T97" fmla="*/ T96 w 3170"/>
              <a:gd name="T98" fmla="+- 0 12771 12236"/>
              <a:gd name="T99" fmla="*/ 12771 h 988"/>
              <a:gd name="T100" fmla="+- 0 20213 18021"/>
              <a:gd name="T101" fmla="*/ T100 w 3170"/>
              <a:gd name="T102" fmla="+- 0 12393 12236"/>
              <a:gd name="T103" fmla="*/ 12393 h 988"/>
              <a:gd name="T104" fmla="+- 0 20313 18021"/>
              <a:gd name="T105" fmla="*/ T104 w 3170"/>
              <a:gd name="T106" fmla="+- 0 12240 12236"/>
              <a:gd name="T107" fmla="*/ 12240 h 988"/>
              <a:gd name="T108" fmla="+- 0 20401 18021"/>
              <a:gd name="T109" fmla="*/ T108 w 3170"/>
              <a:gd name="T110" fmla="+- 0 12460 12236"/>
              <a:gd name="T111" fmla="*/ 12460 h 988"/>
              <a:gd name="T112" fmla="+- 0 20454 18021"/>
              <a:gd name="T113" fmla="*/ T112 w 3170"/>
              <a:gd name="T114" fmla="+- 0 13004 12236"/>
              <a:gd name="T115" fmla="*/ 13004 h 988"/>
              <a:gd name="T116" fmla="+- 0 20499 18021"/>
              <a:gd name="T117" fmla="*/ T116 w 3170"/>
              <a:gd name="T118" fmla="+- 0 12738 12236"/>
              <a:gd name="T119" fmla="*/ 12738 h 988"/>
              <a:gd name="T120" fmla="+- 0 20304 18021"/>
              <a:gd name="T121" fmla="*/ T120 w 3170"/>
              <a:gd name="T122" fmla="+- 0 12709 12236"/>
              <a:gd name="T123" fmla="*/ 12709 h 988"/>
              <a:gd name="T124" fmla="+- 0 20280 18021"/>
              <a:gd name="T125" fmla="*/ T124 w 3170"/>
              <a:gd name="T126" fmla="+- 0 12754 12236"/>
              <a:gd name="T127" fmla="*/ 12754 h 988"/>
              <a:gd name="T128" fmla="+- 0 20705 18021"/>
              <a:gd name="T129" fmla="*/ T128 w 3170"/>
              <a:gd name="T130" fmla="+- 0 12642 12236"/>
              <a:gd name="T131" fmla="*/ 12642 h 988"/>
              <a:gd name="T132" fmla="+- 0 20600 18021"/>
              <a:gd name="T133" fmla="*/ T132 w 3170"/>
              <a:gd name="T134" fmla="+- 0 12748 12236"/>
              <a:gd name="T135" fmla="*/ 12748 h 988"/>
              <a:gd name="T136" fmla="+- 0 20833 18021"/>
              <a:gd name="T137" fmla="*/ T136 w 3170"/>
              <a:gd name="T138" fmla="+- 0 12832 12236"/>
              <a:gd name="T139" fmla="*/ 12832 h 988"/>
              <a:gd name="T140" fmla="+- 0 20872 18021"/>
              <a:gd name="T141" fmla="*/ T140 w 3170"/>
              <a:gd name="T142" fmla="+- 0 12957 12236"/>
              <a:gd name="T143" fmla="*/ 12957 h 988"/>
              <a:gd name="T144" fmla="+- 0 20751 18021"/>
              <a:gd name="T145" fmla="*/ T144 w 3170"/>
              <a:gd name="T146" fmla="+- 0 12984 12236"/>
              <a:gd name="T147" fmla="*/ 12984 h 988"/>
              <a:gd name="T148" fmla="+- 0 21160 18021"/>
              <a:gd name="T149" fmla="*/ T148 w 3170"/>
              <a:gd name="T150" fmla="+- 0 13054 12236"/>
              <a:gd name="T151" fmla="*/ 13054 h 988"/>
              <a:gd name="T152" fmla="+- 0 20967 18021"/>
              <a:gd name="T153" fmla="*/ T152 w 3170"/>
              <a:gd name="T154" fmla="+- 0 13223 12236"/>
              <a:gd name="T155" fmla="*/ 13223 h 9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3170" h="988" extrusionOk="0">
                <a:moveTo>
                  <a:pt x="347" y="420"/>
                </a:moveTo>
                <a:cubicBezTo>
                  <a:pt x="306" y="403"/>
                  <a:pt x="264" y="388"/>
                  <a:pt x="220" y="383"/>
                </a:cubicBezTo>
                <a:cubicBezTo>
                  <a:pt x="183" y="378"/>
                  <a:pt x="142" y="378"/>
                  <a:pt x="108" y="397"/>
                </a:cubicBezTo>
                <a:cubicBezTo>
                  <a:pt x="67" y="419"/>
                  <a:pt x="32" y="458"/>
                  <a:pt x="15" y="502"/>
                </a:cubicBezTo>
                <a:cubicBezTo>
                  <a:pt x="-4" y="551"/>
                  <a:pt x="-5" y="608"/>
                  <a:pt x="14" y="658"/>
                </a:cubicBezTo>
                <a:cubicBezTo>
                  <a:pt x="33" y="710"/>
                  <a:pt x="83" y="754"/>
                  <a:pt x="134" y="774"/>
                </a:cubicBezTo>
                <a:cubicBezTo>
                  <a:pt x="190" y="796"/>
                  <a:pt x="262" y="790"/>
                  <a:pt x="318" y="774"/>
                </a:cubicBezTo>
                <a:cubicBezTo>
                  <a:pt x="334" y="768"/>
                  <a:pt x="351" y="761"/>
                  <a:pt x="367" y="755"/>
                </a:cubicBezTo>
              </a:path>
              <a:path w="3170" h="988" extrusionOk="0">
                <a:moveTo>
                  <a:pt x="616" y="510"/>
                </a:moveTo>
                <a:cubicBezTo>
                  <a:pt x="606" y="485"/>
                  <a:pt x="597" y="487"/>
                  <a:pt x="573" y="496"/>
                </a:cubicBezTo>
                <a:cubicBezTo>
                  <a:pt x="538" y="509"/>
                  <a:pt x="520" y="533"/>
                  <a:pt x="507" y="567"/>
                </a:cubicBezTo>
                <a:cubicBezTo>
                  <a:pt x="491" y="607"/>
                  <a:pt x="496" y="646"/>
                  <a:pt x="516" y="683"/>
                </a:cubicBezTo>
                <a:cubicBezTo>
                  <a:pt x="529" y="706"/>
                  <a:pt x="553" y="738"/>
                  <a:pt x="584" y="728"/>
                </a:cubicBezTo>
                <a:cubicBezTo>
                  <a:pt x="622" y="716"/>
                  <a:pt x="618" y="670"/>
                  <a:pt x="622" y="641"/>
                </a:cubicBezTo>
                <a:cubicBezTo>
                  <a:pt x="628" y="599"/>
                  <a:pt x="627" y="558"/>
                  <a:pt x="629" y="516"/>
                </a:cubicBezTo>
                <a:cubicBezTo>
                  <a:pt x="630" y="507"/>
                  <a:pt x="630" y="499"/>
                  <a:pt x="631" y="490"/>
                </a:cubicBezTo>
              </a:path>
              <a:path w="3170" h="988" extrusionOk="0">
                <a:moveTo>
                  <a:pt x="797" y="498"/>
                </a:moveTo>
                <a:cubicBezTo>
                  <a:pt x="829" y="536"/>
                  <a:pt x="842" y="555"/>
                  <a:pt x="846" y="604"/>
                </a:cubicBezTo>
                <a:cubicBezTo>
                  <a:pt x="849" y="644"/>
                  <a:pt x="844" y="678"/>
                  <a:pt x="819" y="712"/>
                </a:cubicBezTo>
                <a:cubicBezTo>
                  <a:pt x="808" y="728"/>
                  <a:pt x="797" y="737"/>
                  <a:pt x="781" y="746"/>
                </a:cubicBezTo>
                <a:cubicBezTo>
                  <a:pt x="762" y="722"/>
                  <a:pt x="778" y="704"/>
                  <a:pt x="797" y="677"/>
                </a:cubicBezTo>
                <a:cubicBezTo>
                  <a:pt x="821" y="641"/>
                  <a:pt x="852" y="606"/>
                  <a:pt x="891" y="586"/>
                </a:cubicBezTo>
                <a:cubicBezTo>
                  <a:pt x="922" y="570"/>
                  <a:pt x="961" y="561"/>
                  <a:pt x="995" y="571"/>
                </a:cubicBezTo>
                <a:cubicBezTo>
                  <a:pt x="1018" y="578"/>
                  <a:pt x="1040" y="596"/>
                  <a:pt x="1053" y="616"/>
                </a:cubicBezTo>
                <a:cubicBezTo>
                  <a:pt x="1058" y="628"/>
                  <a:pt x="1060" y="633"/>
                  <a:pt x="1062" y="642"/>
                </a:cubicBezTo>
                <a:cubicBezTo>
                  <a:pt x="1066" y="618"/>
                  <a:pt x="1071" y="601"/>
                  <a:pt x="1086" y="581"/>
                </a:cubicBezTo>
                <a:cubicBezTo>
                  <a:pt x="1101" y="562"/>
                  <a:pt x="1123" y="547"/>
                  <a:pt x="1149" y="551"/>
                </a:cubicBezTo>
                <a:cubicBezTo>
                  <a:pt x="1181" y="556"/>
                  <a:pt x="1201" y="584"/>
                  <a:pt x="1216" y="610"/>
                </a:cubicBezTo>
                <a:cubicBezTo>
                  <a:pt x="1234" y="641"/>
                  <a:pt x="1242" y="673"/>
                  <a:pt x="1242" y="709"/>
                </a:cubicBezTo>
                <a:cubicBezTo>
                  <a:pt x="1243" y="760"/>
                  <a:pt x="1236" y="736"/>
                  <a:pt x="1243" y="700"/>
                </a:cubicBezTo>
              </a:path>
              <a:path w="3170" h="988" extrusionOk="0">
                <a:moveTo>
                  <a:pt x="1442" y="518"/>
                </a:moveTo>
                <a:cubicBezTo>
                  <a:pt x="1458" y="550"/>
                  <a:pt x="1465" y="575"/>
                  <a:pt x="1470" y="610"/>
                </a:cubicBezTo>
                <a:cubicBezTo>
                  <a:pt x="1474" y="642"/>
                  <a:pt x="1476" y="676"/>
                  <a:pt x="1461" y="705"/>
                </a:cubicBezTo>
                <a:cubicBezTo>
                  <a:pt x="1452" y="717"/>
                  <a:pt x="1449" y="721"/>
                  <a:pt x="1438" y="724"/>
                </a:cubicBezTo>
                <a:cubicBezTo>
                  <a:pt x="1433" y="693"/>
                  <a:pt x="1441" y="677"/>
                  <a:pt x="1457" y="649"/>
                </a:cubicBezTo>
                <a:cubicBezTo>
                  <a:pt x="1476" y="614"/>
                  <a:pt x="1506" y="586"/>
                  <a:pt x="1541" y="567"/>
                </a:cubicBezTo>
                <a:cubicBezTo>
                  <a:pt x="1569" y="552"/>
                  <a:pt x="1603" y="546"/>
                  <a:pt x="1633" y="560"/>
                </a:cubicBezTo>
                <a:cubicBezTo>
                  <a:pt x="1658" y="571"/>
                  <a:pt x="1672" y="593"/>
                  <a:pt x="1682" y="617"/>
                </a:cubicBezTo>
                <a:cubicBezTo>
                  <a:pt x="1687" y="629"/>
                  <a:pt x="1688" y="632"/>
                  <a:pt x="1689" y="640"/>
                </a:cubicBezTo>
                <a:cubicBezTo>
                  <a:pt x="1706" y="623"/>
                  <a:pt x="1720" y="606"/>
                  <a:pt x="1740" y="593"/>
                </a:cubicBezTo>
                <a:cubicBezTo>
                  <a:pt x="1772" y="572"/>
                  <a:pt x="1814" y="570"/>
                  <a:pt x="1847" y="590"/>
                </a:cubicBezTo>
                <a:cubicBezTo>
                  <a:pt x="1877" y="608"/>
                  <a:pt x="1900" y="639"/>
                  <a:pt x="1911" y="672"/>
                </a:cubicBezTo>
                <a:cubicBezTo>
                  <a:pt x="1917" y="690"/>
                  <a:pt x="1922" y="733"/>
                  <a:pt x="1911" y="750"/>
                </a:cubicBezTo>
                <a:cubicBezTo>
                  <a:pt x="1906" y="753"/>
                  <a:pt x="1901" y="757"/>
                  <a:pt x="1896" y="760"/>
                </a:cubicBezTo>
              </a:path>
              <a:path w="3170" h="988" extrusionOk="0">
                <a:moveTo>
                  <a:pt x="2129" y="607"/>
                </a:moveTo>
                <a:cubicBezTo>
                  <a:pt x="2144" y="635"/>
                  <a:pt x="2158" y="663"/>
                  <a:pt x="2169" y="693"/>
                </a:cubicBezTo>
                <a:cubicBezTo>
                  <a:pt x="2180" y="723"/>
                  <a:pt x="2178" y="746"/>
                  <a:pt x="2176" y="777"/>
                </a:cubicBezTo>
                <a:cubicBezTo>
                  <a:pt x="2176" y="782"/>
                  <a:pt x="2175" y="788"/>
                  <a:pt x="2175" y="793"/>
                </a:cubicBezTo>
                <a:cubicBezTo>
                  <a:pt x="2157" y="764"/>
                  <a:pt x="2141" y="741"/>
                  <a:pt x="2137" y="703"/>
                </a:cubicBezTo>
                <a:cubicBezTo>
                  <a:pt x="2131" y="647"/>
                  <a:pt x="2127" y="591"/>
                  <a:pt x="2126" y="535"/>
                </a:cubicBezTo>
                <a:cubicBezTo>
                  <a:pt x="2125" y="468"/>
                  <a:pt x="2133" y="407"/>
                  <a:pt x="2143" y="341"/>
                </a:cubicBezTo>
                <a:cubicBezTo>
                  <a:pt x="2152" y="282"/>
                  <a:pt x="2164" y="211"/>
                  <a:pt x="2192" y="157"/>
                </a:cubicBezTo>
                <a:cubicBezTo>
                  <a:pt x="2210" y="122"/>
                  <a:pt x="2227" y="85"/>
                  <a:pt x="2249" y="52"/>
                </a:cubicBezTo>
                <a:cubicBezTo>
                  <a:pt x="2264" y="29"/>
                  <a:pt x="2270" y="19"/>
                  <a:pt x="2292" y="4"/>
                </a:cubicBezTo>
                <a:cubicBezTo>
                  <a:pt x="2328" y="16"/>
                  <a:pt x="2333" y="10"/>
                  <a:pt x="2350" y="54"/>
                </a:cubicBezTo>
                <a:cubicBezTo>
                  <a:pt x="2371" y="109"/>
                  <a:pt x="2374" y="166"/>
                  <a:pt x="2380" y="224"/>
                </a:cubicBezTo>
                <a:cubicBezTo>
                  <a:pt x="2391" y="329"/>
                  <a:pt x="2392" y="435"/>
                  <a:pt x="2402" y="540"/>
                </a:cubicBezTo>
                <a:cubicBezTo>
                  <a:pt x="2409" y="618"/>
                  <a:pt x="2415" y="692"/>
                  <a:pt x="2433" y="768"/>
                </a:cubicBezTo>
                <a:cubicBezTo>
                  <a:pt x="2442" y="800"/>
                  <a:pt x="2444" y="809"/>
                  <a:pt x="2454" y="828"/>
                </a:cubicBezTo>
              </a:path>
              <a:path w="3170" h="988" extrusionOk="0">
                <a:moveTo>
                  <a:pt x="2478" y="502"/>
                </a:moveTo>
                <a:cubicBezTo>
                  <a:pt x="2451" y="491"/>
                  <a:pt x="2424" y="484"/>
                  <a:pt x="2395" y="480"/>
                </a:cubicBezTo>
                <a:cubicBezTo>
                  <a:pt x="2357" y="474"/>
                  <a:pt x="2321" y="473"/>
                  <a:pt x="2283" y="473"/>
                </a:cubicBezTo>
                <a:cubicBezTo>
                  <a:pt x="2252" y="473"/>
                  <a:pt x="2231" y="475"/>
                  <a:pt x="2218" y="499"/>
                </a:cubicBezTo>
                <a:cubicBezTo>
                  <a:pt x="2236" y="509"/>
                  <a:pt x="2244" y="513"/>
                  <a:pt x="2259" y="518"/>
                </a:cubicBezTo>
              </a:path>
              <a:path w="3170" h="988" extrusionOk="0">
                <a:moveTo>
                  <a:pt x="2749" y="419"/>
                </a:moveTo>
                <a:cubicBezTo>
                  <a:pt x="2735" y="399"/>
                  <a:pt x="2712" y="401"/>
                  <a:pt x="2684" y="406"/>
                </a:cubicBezTo>
                <a:cubicBezTo>
                  <a:pt x="2651" y="412"/>
                  <a:pt x="2616" y="426"/>
                  <a:pt x="2590" y="447"/>
                </a:cubicBezTo>
                <a:cubicBezTo>
                  <a:pt x="2568" y="465"/>
                  <a:pt x="2561" y="488"/>
                  <a:pt x="2579" y="512"/>
                </a:cubicBezTo>
                <a:cubicBezTo>
                  <a:pt x="2600" y="539"/>
                  <a:pt x="2642" y="548"/>
                  <a:pt x="2673" y="557"/>
                </a:cubicBezTo>
                <a:cubicBezTo>
                  <a:pt x="2719" y="570"/>
                  <a:pt x="2766" y="580"/>
                  <a:pt x="2812" y="596"/>
                </a:cubicBezTo>
                <a:cubicBezTo>
                  <a:pt x="2847" y="608"/>
                  <a:pt x="2887" y="622"/>
                  <a:pt x="2899" y="661"/>
                </a:cubicBezTo>
                <a:cubicBezTo>
                  <a:pt x="2908" y="690"/>
                  <a:pt x="2872" y="711"/>
                  <a:pt x="2851" y="721"/>
                </a:cubicBezTo>
                <a:cubicBezTo>
                  <a:pt x="2817" y="737"/>
                  <a:pt x="2781" y="740"/>
                  <a:pt x="2745" y="746"/>
                </a:cubicBezTo>
                <a:cubicBezTo>
                  <a:pt x="2740" y="747"/>
                  <a:pt x="2735" y="747"/>
                  <a:pt x="2730" y="748"/>
                </a:cubicBezTo>
              </a:path>
              <a:path w="3170" h="988" extrusionOk="0">
                <a:moveTo>
                  <a:pt x="3164" y="758"/>
                </a:moveTo>
                <a:cubicBezTo>
                  <a:pt x="3169" y="778"/>
                  <a:pt x="3157" y="803"/>
                  <a:pt x="3139" y="818"/>
                </a:cubicBezTo>
                <a:cubicBezTo>
                  <a:pt x="3101" y="849"/>
                  <a:pt x="3061" y="880"/>
                  <a:pt x="3022" y="911"/>
                </a:cubicBezTo>
                <a:cubicBezTo>
                  <a:pt x="2993" y="935"/>
                  <a:pt x="2971" y="959"/>
                  <a:pt x="2946" y="98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21613" y="4467225"/>
            <a:ext cx="1050925" cy="255588"/>
          </a:xfrm>
          <a:custGeom>
            <a:avLst/>
            <a:gdLst>
              <a:gd name="T0" fmla="+- 0 21913 21727"/>
              <a:gd name="T1" fmla="*/ T0 w 2920"/>
              <a:gd name="T2" fmla="+- 0 12643 12411"/>
              <a:gd name="T3" fmla="*/ 12643 h 709"/>
              <a:gd name="T4" fmla="+- 0 21791 21727"/>
              <a:gd name="T5" fmla="*/ T4 w 2920"/>
              <a:gd name="T6" fmla="+- 0 12746 12411"/>
              <a:gd name="T7" fmla="*/ 12746 h 709"/>
              <a:gd name="T8" fmla="+- 0 21846 21727"/>
              <a:gd name="T9" fmla="*/ T8 w 2920"/>
              <a:gd name="T10" fmla="+- 0 12836 12411"/>
              <a:gd name="T11" fmla="*/ 12836 h 709"/>
              <a:gd name="T12" fmla="+- 0 22026 21727"/>
              <a:gd name="T13" fmla="*/ T12 w 2920"/>
              <a:gd name="T14" fmla="+- 0 12929 12411"/>
              <a:gd name="T15" fmla="*/ 12929 h 709"/>
              <a:gd name="T16" fmla="+- 0 21827 21727"/>
              <a:gd name="T17" fmla="*/ T16 w 2920"/>
              <a:gd name="T18" fmla="+- 0 13069 12411"/>
              <a:gd name="T19" fmla="*/ 13069 h 709"/>
              <a:gd name="T20" fmla="+- 0 21836 21727"/>
              <a:gd name="T21" fmla="*/ T20 w 2920"/>
              <a:gd name="T22" fmla="+- 0 13026 12411"/>
              <a:gd name="T23" fmla="*/ 13026 h 709"/>
              <a:gd name="T24" fmla="+- 0 22163 21727"/>
              <a:gd name="T25" fmla="*/ T24 w 2920"/>
              <a:gd name="T26" fmla="+- 0 12807 12411"/>
              <a:gd name="T27" fmla="*/ 12807 h 709"/>
              <a:gd name="T28" fmla="+- 0 22092 21727"/>
              <a:gd name="T29" fmla="*/ T28 w 2920"/>
              <a:gd name="T30" fmla="+- 0 12670 12411"/>
              <a:gd name="T31" fmla="*/ 12670 h 709"/>
              <a:gd name="T32" fmla="+- 0 22093 21727"/>
              <a:gd name="T33" fmla="*/ T32 w 2920"/>
              <a:gd name="T34" fmla="+- 0 12905 12411"/>
              <a:gd name="T35" fmla="*/ 12905 h 709"/>
              <a:gd name="T36" fmla="+- 0 22298 21727"/>
              <a:gd name="T37" fmla="*/ T36 w 2920"/>
              <a:gd name="T38" fmla="+- 0 12911 12411"/>
              <a:gd name="T39" fmla="*/ 12911 h 709"/>
              <a:gd name="T40" fmla="+- 0 22467 21727"/>
              <a:gd name="T41" fmla="*/ T40 w 2920"/>
              <a:gd name="T42" fmla="+- 0 12711 12411"/>
              <a:gd name="T43" fmla="*/ 12711 h 709"/>
              <a:gd name="T44" fmla="+- 0 22380 21727"/>
              <a:gd name="T45" fmla="*/ T44 w 2920"/>
              <a:gd name="T46" fmla="+- 0 12878 12411"/>
              <a:gd name="T47" fmla="*/ 12878 h 709"/>
              <a:gd name="T48" fmla="+- 0 22514 21727"/>
              <a:gd name="T49" fmla="*/ T48 w 2920"/>
              <a:gd name="T50" fmla="+- 0 12877 12411"/>
              <a:gd name="T51" fmla="*/ 12877 h 709"/>
              <a:gd name="T52" fmla="+- 0 22564 21727"/>
              <a:gd name="T53" fmla="*/ T52 w 2920"/>
              <a:gd name="T54" fmla="+- 0 12799 12411"/>
              <a:gd name="T55" fmla="*/ 12799 h 709"/>
              <a:gd name="T56" fmla="+- 0 22723 21727"/>
              <a:gd name="T57" fmla="*/ T56 w 2920"/>
              <a:gd name="T58" fmla="+- 0 12993 12411"/>
              <a:gd name="T59" fmla="*/ 12993 h 709"/>
              <a:gd name="T60" fmla="+- 0 22806 21727"/>
              <a:gd name="T61" fmla="*/ T60 w 2920"/>
              <a:gd name="T62" fmla="+- 0 12816 12411"/>
              <a:gd name="T63" fmla="*/ 12816 h 709"/>
              <a:gd name="T64" fmla="+- 0 22879 21727"/>
              <a:gd name="T65" fmla="*/ T64 w 2920"/>
              <a:gd name="T66" fmla="+- 0 12658 12411"/>
              <a:gd name="T67" fmla="*/ 12658 h 709"/>
              <a:gd name="T68" fmla="+- 0 23440 21727"/>
              <a:gd name="T69" fmla="*/ T68 w 2920"/>
              <a:gd name="T70" fmla="+- 0 12730 12411"/>
              <a:gd name="T71" fmla="*/ 12730 h 709"/>
              <a:gd name="T72" fmla="+- 0 23218 21727"/>
              <a:gd name="T73" fmla="*/ T72 w 2920"/>
              <a:gd name="T74" fmla="+- 0 12769 12411"/>
              <a:gd name="T75" fmla="*/ 12769 h 709"/>
              <a:gd name="T76" fmla="+- 0 23172 21727"/>
              <a:gd name="T77" fmla="*/ T76 w 2920"/>
              <a:gd name="T78" fmla="+- 0 13025 12411"/>
              <a:gd name="T79" fmla="*/ 13025 h 709"/>
              <a:gd name="T80" fmla="+- 0 23413 21727"/>
              <a:gd name="T81" fmla="*/ T80 w 2920"/>
              <a:gd name="T82" fmla="+- 0 12883 12411"/>
              <a:gd name="T83" fmla="*/ 12883 h 709"/>
              <a:gd name="T84" fmla="+- 0 23535 21727"/>
              <a:gd name="T85" fmla="*/ T84 w 2920"/>
              <a:gd name="T86" fmla="+- 0 12514 12411"/>
              <a:gd name="T87" fmla="*/ 12514 h 709"/>
              <a:gd name="T88" fmla="+- 0 23520 21727"/>
              <a:gd name="T89" fmla="*/ T88 w 2920"/>
              <a:gd name="T90" fmla="+- 0 12840 12411"/>
              <a:gd name="T91" fmla="*/ 12840 h 709"/>
              <a:gd name="T92" fmla="+- 0 23592 21727"/>
              <a:gd name="T93" fmla="*/ T92 w 2920"/>
              <a:gd name="T94" fmla="+- 0 12848 12411"/>
              <a:gd name="T95" fmla="*/ 12848 h 709"/>
              <a:gd name="T96" fmla="+- 0 23782 21727"/>
              <a:gd name="T97" fmla="*/ T96 w 2920"/>
              <a:gd name="T98" fmla="+- 0 12883 12411"/>
              <a:gd name="T99" fmla="*/ 12883 h 709"/>
              <a:gd name="T100" fmla="+- 0 23818 21727"/>
              <a:gd name="T101" fmla="*/ T100 w 2920"/>
              <a:gd name="T102" fmla="+- 0 13001 12411"/>
              <a:gd name="T103" fmla="*/ 13001 h 709"/>
              <a:gd name="T104" fmla="+- 0 24001 21727"/>
              <a:gd name="T105" fmla="*/ T104 w 2920"/>
              <a:gd name="T106" fmla="+- 0 12871 12411"/>
              <a:gd name="T107" fmla="*/ 12871 h 709"/>
              <a:gd name="T108" fmla="+- 0 23996 21727"/>
              <a:gd name="T109" fmla="*/ T108 w 2920"/>
              <a:gd name="T110" fmla="+- 0 12967 12411"/>
              <a:gd name="T111" fmla="*/ 12967 h 709"/>
              <a:gd name="T112" fmla="+- 0 23956 21727"/>
              <a:gd name="T113" fmla="*/ T112 w 2920"/>
              <a:gd name="T114" fmla="+- 0 12567 12411"/>
              <a:gd name="T115" fmla="*/ 12567 h 709"/>
              <a:gd name="T116" fmla="+- 0 24145 21727"/>
              <a:gd name="T117" fmla="*/ T116 w 2920"/>
              <a:gd name="T118" fmla="+- 0 12712 12411"/>
              <a:gd name="T119" fmla="*/ 12712 h 709"/>
              <a:gd name="T120" fmla="+- 0 24239 21727"/>
              <a:gd name="T121" fmla="*/ T120 w 2920"/>
              <a:gd name="T122" fmla="+- 0 12886 12411"/>
              <a:gd name="T123" fmla="*/ 12886 h 709"/>
              <a:gd name="T124" fmla="+- 0 24302 21727"/>
              <a:gd name="T125" fmla="*/ T124 w 2920"/>
              <a:gd name="T126" fmla="+- 0 12876 12411"/>
              <a:gd name="T127" fmla="*/ 12876 h 709"/>
              <a:gd name="T128" fmla="+- 0 24462 21727"/>
              <a:gd name="T129" fmla="*/ T128 w 2920"/>
              <a:gd name="T130" fmla="+- 0 12741 12411"/>
              <a:gd name="T131" fmla="*/ 12741 h 709"/>
              <a:gd name="T132" fmla="+- 0 24560 21727"/>
              <a:gd name="T133" fmla="*/ T132 w 2920"/>
              <a:gd name="T134" fmla="+- 0 13055 12411"/>
              <a:gd name="T135" fmla="*/ 13055 h 709"/>
              <a:gd name="T136" fmla="+- 0 24422 21727"/>
              <a:gd name="T137" fmla="*/ T136 w 2920"/>
              <a:gd name="T138" fmla="+- 0 13009 12411"/>
              <a:gd name="T139" fmla="*/ 13009 h 709"/>
              <a:gd name="T140" fmla="+- 0 24646 21727"/>
              <a:gd name="T141" fmla="*/ T140 w 2920"/>
              <a:gd name="T142" fmla="+- 0 12647 12411"/>
              <a:gd name="T143" fmla="*/ 12647 h 7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2920" h="709" extrusionOk="0">
                <a:moveTo>
                  <a:pt x="193" y="281"/>
                </a:moveTo>
                <a:cubicBezTo>
                  <a:pt x="194" y="259"/>
                  <a:pt x="191" y="252"/>
                  <a:pt x="186" y="232"/>
                </a:cubicBezTo>
                <a:cubicBezTo>
                  <a:pt x="156" y="229"/>
                  <a:pt x="147" y="233"/>
                  <a:pt x="123" y="252"/>
                </a:cubicBezTo>
                <a:cubicBezTo>
                  <a:pt x="97" y="273"/>
                  <a:pt x="79" y="307"/>
                  <a:pt x="64" y="335"/>
                </a:cubicBezTo>
                <a:cubicBezTo>
                  <a:pt x="52" y="358"/>
                  <a:pt x="41" y="380"/>
                  <a:pt x="50" y="406"/>
                </a:cubicBezTo>
                <a:cubicBezTo>
                  <a:pt x="57" y="428"/>
                  <a:pt x="103" y="424"/>
                  <a:pt x="119" y="425"/>
                </a:cubicBezTo>
                <a:cubicBezTo>
                  <a:pt x="158" y="428"/>
                  <a:pt x="197" y="429"/>
                  <a:pt x="234" y="444"/>
                </a:cubicBezTo>
                <a:cubicBezTo>
                  <a:pt x="265" y="457"/>
                  <a:pt x="293" y="484"/>
                  <a:pt x="299" y="518"/>
                </a:cubicBezTo>
                <a:cubicBezTo>
                  <a:pt x="306" y="557"/>
                  <a:pt x="283" y="590"/>
                  <a:pt x="251" y="610"/>
                </a:cubicBezTo>
                <a:cubicBezTo>
                  <a:pt x="205" y="638"/>
                  <a:pt x="152" y="650"/>
                  <a:pt x="100" y="658"/>
                </a:cubicBezTo>
                <a:cubicBezTo>
                  <a:pt x="64" y="664"/>
                  <a:pt x="35" y="663"/>
                  <a:pt x="0" y="660"/>
                </a:cubicBezTo>
                <a:cubicBezTo>
                  <a:pt x="33" y="639"/>
                  <a:pt x="71" y="629"/>
                  <a:pt x="109" y="615"/>
                </a:cubicBezTo>
                <a:cubicBezTo>
                  <a:pt x="173" y="590"/>
                  <a:pt x="238" y="564"/>
                  <a:pt x="296" y="527"/>
                </a:cubicBezTo>
                <a:cubicBezTo>
                  <a:pt x="349" y="493"/>
                  <a:pt x="401" y="449"/>
                  <a:pt x="436" y="396"/>
                </a:cubicBezTo>
                <a:cubicBezTo>
                  <a:pt x="456" y="365"/>
                  <a:pt x="480" y="324"/>
                  <a:pt x="463" y="286"/>
                </a:cubicBezTo>
                <a:cubicBezTo>
                  <a:pt x="446" y="248"/>
                  <a:pt x="399" y="247"/>
                  <a:pt x="365" y="259"/>
                </a:cubicBezTo>
                <a:cubicBezTo>
                  <a:pt x="304" y="281"/>
                  <a:pt x="279" y="354"/>
                  <a:pt x="296" y="414"/>
                </a:cubicBezTo>
                <a:cubicBezTo>
                  <a:pt x="307" y="452"/>
                  <a:pt x="332" y="478"/>
                  <a:pt x="366" y="494"/>
                </a:cubicBezTo>
                <a:cubicBezTo>
                  <a:pt x="415" y="518"/>
                  <a:pt x="468" y="518"/>
                  <a:pt x="522" y="510"/>
                </a:cubicBezTo>
                <a:cubicBezTo>
                  <a:pt x="538" y="507"/>
                  <a:pt x="555" y="503"/>
                  <a:pt x="571" y="500"/>
                </a:cubicBezTo>
              </a:path>
              <a:path w="2920" h="709" extrusionOk="0">
                <a:moveTo>
                  <a:pt x="834" y="314"/>
                </a:moveTo>
                <a:cubicBezTo>
                  <a:pt x="807" y="302"/>
                  <a:pt x="771" y="286"/>
                  <a:pt x="740" y="300"/>
                </a:cubicBezTo>
                <a:cubicBezTo>
                  <a:pt x="717" y="310"/>
                  <a:pt x="677" y="341"/>
                  <a:pt x="665" y="364"/>
                </a:cubicBezTo>
                <a:cubicBezTo>
                  <a:pt x="651" y="392"/>
                  <a:pt x="648" y="437"/>
                  <a:pt x="653" y="467"/>
                </a:cubicBezTo>
                <a:cubicBezTo>
                  <a:pt x="659" y="499"/>
                  <a:pt x="679" y="535"/>
                  <a:pt x="716" y="527"/>
                </a:cubicBezTo>
                <a:cubicBezTo>
                  <a:pt x="749" y="520"/>
                  <a:pt x="770" y="493"/>
                  <a:pt x="787" y="466"/>
                </a:cubicBezTo>
                <a:cubicBezTo>
                  <a:pt x="800" y="445"/>
                  <a:pt x="808" y="412"/>
                  <a:pt x="823" y="394"/>
                </a:cubicBezTo>
                <a:cubicBezTo>
                  <a:pt x="828" y="392"/>
                  <a:pt x="832" y="390"/>
                  <a:pt x="837" y="388"/>
                </a:cubicBezTo>
                <a:cubicBezTo>
                  <a:pt x="869" y="411"/>
                  <a:pt x="891" y="440"/>
                  <a:pt x="916" y="471"/>
                </a:cubicBezTo>
                <a:cubicBezTo>
                  <a:pt x="939" y="500"/>
                  <a:pt x="964" y="562"/>
                  <a:pt x="996" y="582"/>
                </a:cubicBezTo>
                <a:cubicBezTo>
                  <a:pt x="1029" y="603"/>
                  <a:pt x="1043" y="545"/>
                  <a:pt x="1051" y="527"/>
                </a:cubicBezTo>
                <a:cubicBezTo>
                  <a:pt x="1070" y="486"/>
                  <a:pt x="1074" y="449"/>
                  <a:pt x="1079" y="405"/>
                </a:cubicBezTo>
                <a:cubicBezTo>
                  <a:pt x="1083" y="365"/>
                  <a:pt x="1083" y="325"/>
                  <a:pt x="1091" y="286"/>
                </a:cubicBezTo>
                <a:cubicBezTo>
                  <a:pt x="1098" y="254"/>
                  <a:pt x="1117" y="237"/>
                  <a:pt x="1152" y="247"/>
                </a:cubicBezTo>
                <a:cubicBezTo>
                  <a:pt x="1190" y="258"/>
                  <a:pt x="1227" y="290"/>
                  <a:pt x="1260" y="312"/>
                </a:cubicBezTo>
              </a:path>
              <a:path w="2920" h="709" extrusionOk="0">
                <a:moveTo>
                  <a:pt x="1713" y="319"/>
                </a:moveTo>
                <a:cubicBezTo>
                  <a:pt x="1686" y="320"/>
                  <a:pt x="1660" y="319"/>
                  <a:pt x="1633" y="321"/>
                </a:cubicBezTo>
                <a:cubicBezTo>
                  <a:pt x="1584" y="324"/>
                  <a:pt x="1535" y="333"/>
                  <a:pt x="1491" y="358"/>
                </a:cubicBezTo>
                <a:cubicBezTo>
                  <a:pt x="1445" y="384"/>
                  <a:pt x="1407" y="422"/>
                  <a:pt x="1392" y="474"/>
                </a:cubicBezTo>
                <a:cubicBezTo>
                  <a:pt x="1377" y="527"/>
                  <a:pt x="1395" y="586"/>
                  <a:pt x="1445" y="614"/>
                </a:cubicBezTo>
                <a:cubicBezTo>
                  <a:pt x="1480" y="633"/>
                  <a:pt x="1541" y="630"/>
                  <a:pt x="1576" y="613"/>
                </a:cubicBezTo>
                <a:cubicBezTo>
                  <a:pt x="1629" y="588"/>
                  <a:pt x="1658" y="519"/>
                  <a:pt x="1686" y="472"/>
                </a:cubicBezTo>
              </a:path>
              <a:path w="2920" h="709" extrusionOk="0">
                <a:moveTo>
                  <a:pt x="1798" y="0"/>
                </a:moveTo>
                <a:cubicBezTo>
                  <a:pt x="1802" y="34"/>
                  <a:pt x="1809" y="69"/>
                  <a:pt x="1808" y="103"/>
                </a:cubicBezTo>
                <a:cubicBezTo>
                  <a:pt x="1807" y="161"/>
                  <a:pt x="1805" y="219"/>
                  <a:pt x="1803" y="277"/>
                </a:cubicBezTo>
                <a:cubicBezTo>
                  <a:pt x="1801" y="327"/>
                  <a:pt x="1798" y="379"/>
                  <a:pt x="1793" y="429"/>
                </a:cubicBezTo>
                <a:cubicBezTo>
                  <a:pt x="1790" y="448"/>
                  <a:pt x="1789" y="452"/>
                  <a:pt x="1793" y="464"/>
                </a:cubicBezTo>
                <a:cubicBezTo>
                  <a:pt x="1823" y="465"/>
                  <a:pt x="1838" y="451"/>
                  <a:pt x="1865" y="437"/>
                </a:cubicBezTo>
                <a:cubicBezTo>
                  <a:pt x="1898" y="420"/>
                  <a:pt x="1936" y="407"/>
                  <a:pt x="1973" y="412"/>
                </a:cubicBezTo>
                <a:cubicBezTo>
                  <a:pt x="2011" y="417"/>
                  <a:pt x="2035" y="442"/>
                  <a:pt x="2055" y="472"/>
                </a:cubicBezTo>
                <a:cubicBezTo>
                  <a:pt x="2074" y="501"/>
                  <a:pt x="2079" y="528"/>
                  <a:pt x="2081" y="561"/>
                </a:cubicBezTo>
                <a:cubicBezTo>
                  <a:pt x="2082" y="577"/>
                  <a:pt x="2083" y="582"/>
                  <a:pt x="2091" y="590"/>
                </a:cubicBezTo>
              </a:path>
              <a:path w="2920" h="709" extrusionOk="0">
                <a:moveTo>
                  <a:pt x="2202" y="399"/>
                </a:moveTo>
                <a:cubicBezTo>
                  <a:pt x="2237" y="408"/>
                  <a:pt x="2262" y="423"/>
                  <a:pt x="2274" y="460"/>
                </a:cubicBezTo>
                <a:cubicBezTo>
                  <a:pt x="2283" y="486"/>
                  <a:pt x="2283" y="521"/>
                  <a:pt x="2274" y="545"/>
                </a:cubicBezTo>
                <a:cubicBezTo>
                  <a:pt x="2272" y="549"/>
                  <a:pt x="2271" y="552"/>
                  <a:pt x="2269" y="556"/>
                </a:cubicBezTo>
              </a:path>
              <a:path w="2920" h="709" extrusionOk="0">
                <a:moveTo>
                  <a:pt x="2170" y="247"/>
                </a:moveTo>
                <a:cubicBezTo>
                  <a:pt x="2178" y="210"/>
                  <a:pt x="2181" y="164"/>
                  <a:pt x="2229" y="156"/>
                </a:cubicBezTo>
                <a:cubicBezTo>
                  <a:pt x="2265" y="150"/>
                  <a:pt x="2304" y="179"/>
                  <a:pt x="2329" y="199"/>
                </a:cubicBezTo>
                <a:cubicBezTo>
                  <a:pt x="2365" y="228"/>
                  <a:pt x="2391" y="264"/>
                  <a:pt x="2418" y="301"/>
                </a:cubicBezTo>
                <a:cubicBezTo>
                  <a:pt x="2441" y="333"/>
                  <a:pt x="2461" y="365"/>
                  <a:pt x="2479" y="400"/>
                </a:cubicBezTo>
                <a:cubicBezTo>
                  <a:pt x="2491" y="424"/>
                  <a:pt x="2502" y="450"/>
                  <a:pt x="2512" y="475"/>
                </a:cubicBezTo>
                <a:cubicBezTo>
                  <a:pt x="2518" y="489"/>
                  <a:pt x="2523" y="497"/>
                  <a:pt x="2531" y="510"/>
                </a:cubicBezTo>
                <a:cubicBezTo>
                  <a:pt x="2549" y="495"/>
                  <a:pt x="2562" y="489"/>
                  <a:pt x="2575" y="465"/>
                </a:cubicBezTo>
                <a:cubicBezTo>
                  <a:pt x="2599" y="420"/>
                  <a:pt x="2610" y="343"/>
                  <a:pt x="2664" y="322"/>
                </a:cubicBezTo>
                <a:cubicBezTo>
                  <a:pt x="2688" y="313"/>
                  <a:pt x="2712" y="320"/>
                  <a:pt x="2735" y="330"/>
                </a:cubicBezTo>
                <a:cubicBezTo>
                  <a:pt x="2806" y="360"/>
                  <a:pt x="2867" y="415"/>
                  <a:pt x="2878" y="495"/>
                </a:cubicBezTo>
                <a:cubicBezTo>
                  <a:pt x="2886" y="550"/>
                  <a:pt x="2864" y="600"/>
                  <a:pt x="2833" y="644"/>
                </a:cubicBezTo>
                <a:cubicBezTo>
                  <a:pt x="2811" y="675"/>
                  <a:pt x="2766" y="718"/>
                  <a:pt x="2722" y="708"/>
                </a:cubicBezTo>
                <a:cubicBezTo>
                  <a:pt x="2674" y="697"/>
                  <a:pt x="2687" y="630"/>
                  <a:pt x="2695" y="598"/>
                </a:cubicBezTo>
                <a:cubicBezTo>
                  <a:pt x="2718" y="501"/>
                  <a:pt x="2774" y="426"/>
                  <a:pt x="2833" y="349"/>
                </a:cubicBezTo>
                <a:cubicBezTo>
                  <a:pt x="2862" y="311"/>
                  <a:pt x="2892" y="275"/>
                  <a:pt x="2919" y="23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56300" y="4822825"/>
            <a:ext cx="611188" cy="180975"/>
          </a:xfrm>
          <a:custGeom>
            <a:avLst/>
            <a:gdLst>
              <a:gd name="T0" fmla="+- 0 16546 16546"/>
              <a:gd name="T1" fmla="*/ T0 w 1695"/>
              <a:gd name="T2" fmla="+- 0 13398 13398"/>
              <a:gd name="T3" fmla="*/ 13398 h 503"/>
              <a:gd name="T4" fmla="+- 0 16621 16546"/>
              <a:gd name="T5" fmla="*/ T4 w 1695"/>
              <a:gd name="T6" fmla="+- 0 13540 13398"/>
              <a:gd name="T7" fmla="*/ 13540 h 503"/>
              <a:gd name="T8" fmla="+- 0 16675 16546"/>
              <a:gd name="T9" fmla="*/ T8 w 1695"/>
              <a:gd name="T10" fmla="+- 0 13703 13398"/>
              <a:gd name="T11" fmla="*/ 13703 h 503"/>
              <a:gd name="T12" fmla="+- 0 16684 16546"/>
              <a:gd name="T13" fmla="*/ T12 w 1695"/>
              <a:gd name="T14" fmla="+- 0 13799 13398"/>
              <a:gd name="T15" fmla="*/ 13799 h 503"/>
              <a:gd name="T16" fmla="+- 0 16641 16546"/>
              <a:gd name="T17" fmla="*/ T16 w 1695"/>
              <a:gd name="T18" fmla="+- 0 13697 13398"/>
              <a:gd name="T19" fmla="*/ 13697 h 503"/>
              <a:gd name="T20" fmla="+- 0 16662 16546"/>
              <a:gd name="T21" fmla="*/ T20 w 1695"/>
              <a:gd name="T22" fmla="+- 0 13596 13398"/>
              <a:gd name="T23" fmla="*/ 13596 h 503"/>
              <a:gd name="T24" fmla="+- 0 16807 16546"/>
              <a:gd name="T25" fmla="*/ T24 w 1695"/>
              <a:gd name="T26" fmla="+- 0 13594 13398"/>
              <a:gd name="T27" fmla="*/ 13594 h 503"/>
              <a:gd name="T28" fmla="+- 0 17062 16546"/>
              <a:gd name="T29" fmla="*/ T28 w 1695"/>
              <a:gd name="T30" fmla="+- 0 13631 13398"/>
              <a:gd name="T31" fmla="*/ 13631 h 503"/>
              <a:gd name="T32" fmla="+- 0 17147 16546"/>
              <a:gd name="T33" fmla="*/ T32 w 1695"/>
              <a:gd name="T34" fmla="+- 0 13569 13398"/>
              <a:gd name="T35" fmla="*/ 13569 h 503"/>
              <a:gd name="T36" fmla="+- 0 17084 16546"/>
              <a:gd name="T37" fmla="*/ T36 w 1695"/>
              <a:gd name="T38" fmla="+- 0 13450 13398"/>
              <a:gd name="T39" fmla="*/ 13450 h 503"/>
              <a:gd name="T40" fmla="+- 0 16985 16546"/>
              <a:gd name="T41" fmla="*/ T40 w 1695"/>
              <a:gd name="T42" fmla="+- 0 13449 13398"/>
              <a:gd name="T43" fmla="*/ 13449 h 503"/>
              <a:gd name="T44" fmla="+- 0 16955 16546"/>
              <a:gd name="T45" fmla="*/ T44 w 1695"/>
              <a:gd name="T46" fmla="+- 0 13539 13398"/>
              <a:gd name="T47" fmla="*/ 13539 h 503"/>
              <a:gd name="T48" fmla="+- 0 17050 16546"/>
              <a:gd name="T49" fmla="*/ T48 w 1695"/>
              <a:gd name="T50" fmla="+- 0 13686 13398"/>
              <a:gd name="T51" fmla="*/ 13686 h 503"/>
              <a:gd name="T52" fmla="+- 0 17189 16546"/>
              <a:gd name="T53" fmla="*/ T52 w 1695"/>
              <a:gd name="T54" fmla="+- 0 13765 13398"/>
              <a:gd name="T55" fmla="*/ 13765 h 503"/>
              <a:gd name="T56" fmla="+- 0 17294 16546"/>
              <a:gd name="T57" fmla="*/ T56 w 1695"/>
              <a:gd name="T58" fmla="+- 0 13800 13398"/>
              <a:gd name="T59" fmla="*/ 13800 h 503"/>
              <a:gd name="T60" fmla="+- 0 17415 16546"/>
              <a:gd name="T61" fmla="*/ T60 w 1695"/>
              <a:gd name="T62" fmla="+- 0 13463 13398"/>
              <a:gd name="T63" fmla="*/ 13463 h 503"/>
              <a:gd name="T64" fmla="+- 0 17446 16546"/>
              <a:gd name="T65" fmla="*/ T64 w 1695"/>
              <a:gd name="T66" fmla="+- 0 13568 13398"/>
              <a:gd name="T67" fmla="*/ 13568 h 503"/>
              <a:gd name="T68" fmla="+- 0 17462 16546"/>
              <a:gd name="T69" fmla="*/ T68 w 1695"/>
              <a:gd name="T70" fmla="+- 0 13758 13398"/>
              <a:gd name="T71" fmla="*/ 13758 h 503"/>
              <a:gd name="T72" fmla="+- 0 17460 16546"/>
              <a:gd name="T73" fmla="*/ T72 w 1695"/>
              <a:gd name="T74" fmla="+- 0 13889 13398"/>
              <a:gd name="T75" fmla="*/ 13889 h 503"/>
              <a:gd name="T76" fmla="+- 0 17460 16546"/>
              <a:gd name="T77" fmla="*/ T76 w 1695"/>
              <a:gd name="T78" fmla="+- 0 13900 13398"/>
              <a:gd name="T79" fmla="*/ 13900 h 503"/>
              <a:gd name="T80" fmla="+- 0 17461 16546"/>
              <a:gd name="T81" fmla="*/ T80 w 1695"/>
              <a:gd name="T82" fmla="+- 0 13758 13398"/>
              <a:gd name="T83" fmla="*/ 13758 h 503"/>
              <a:gd name="T84" fmla="+- 0 17489 16546"/>
              <a:gd name="T85" fmla="*/ T84 w 1695"/>
              <a:gd name="T86" fmla="+- 0 13549 13398"/>
              <a:gd name="T87" fmla="*/ 13549 h 503"/>
              <a:gd name="T88" fmla="+- 0 17569 16546"/>
              <a:gd name="T89" fmla="*/ T88 w 1695"/>
              <a:gd name="T90" fmla="+- 0 13445 13398"/>
              <a:gd name="T91" fmla="*/ 13445 h 503"/>
              <a:gd name="T92" fmla="+- 0 17639 16546"/>
              <a:gd name="T93" fmla="*/ T92 w 1695"/>
              <a:gd name="T94" fmla="+- 0 13481 13398"/>
              <a:gd name="T95" fmla="*/ 13481 h 503"/>
              <a:gd name="T96" fmla="+- 0 17634 16546"/>
              <a:gd name="T97" fmla="*/ T96 w 1695"/>
              <a:gd name="T98" fmla="+- 0 13600 13398"/>
              <a:gd name="T99" fmla="*/ 13600 h 503"/>
              <a:gd name="T100" fmla="+- 0 17533 16546"/>
              <a:gd name="T101" fmla="*/ T100 w 1695"/>
              <a:gd name="T102" fmla="+- 0 13739 13398"/>
              <a:gd name="T103" fmla="*/ 13739 h 503"/>
              <a:gd name="T104" fmla="+- 0 17510 16546"/>
              <a:gd name="T105" fmla="*/ T104 w 1695"/>
              <a:gd name="T106" fmla="+- 0 13731 13398"/>
              <a:gd name="T107" fmla="*/ 13731 h 503"/>
              <a:gd name="T108" fmla="+- 0 17716 16546"/>
              <a:gd name="T109" fmla="*/ T108 w 1695"/>
              <a:gd name="T110" fmla="+- 0 13488 13398"/>
              <a:gd name="T111" fmla="*/ 13488 h 503"/>
              <a:gd name="T112" fmla="+- 0 17791 16546"/>
              <a:gd name="T113" fmla="*/ T112 w 1695"/>
              <a:gd name="T114" fmla="+- 0 13453 13398"/>
              <a:gd name="T115" fmla="*/ 13453 h 503"/>
              <a:gd name="T116" fmla="+- 0 17811 16546"/>
              <a:gd name="T117" fmla="*/ T116 w 1695"/>
              <a:gd name="T118" fmla="+- 0 13547 13398"/>
              <a:gd name="T119" fmla="*/ 13547 h 503"/>
              <a:gd name="T120" fmla="+- 0 17852 16546"/>
              <a:gd name="T121" fmla="*/ T120 w 1695"/>
              <a:gd name="T122" fmla="+- 0 13654 13398"/>
              <a:gd name="T123" fmla="*/ 13654 h 503"/>
              <a:gd name="T124" fmla="+- 0 17937 16546"/>
              <a:gd name="T125" fmla="*/ T124 w 1695"/>
              <a:gd name="T126" fmla="+- 0 13667 13398"/>
              <a:gd name="T127" fmla="*/ 13667 h 503"/>
              <a:gd name="T128" fmla="+- 0 17962 16546"/>
              <a:gd name="T129" fmla="*/ T128 w 1695"/>
              <a:gd name="T130" fmla="+- 0 13571 13398"/>
              <a:gd name="T131" fmla="*/ 13571 h 503"/>
              <a:gd name="T132" fmla="+- 0 17922 16546"/>
              <a:gd name="T133" fmla="*/ T132 w 1695"/>
              <a:gd name="T134" fmla="+- 0 13492 13398"/>
              <a:gd name="T135" fmla="*/ 13492 h 503"/>
              <a:gd name="T136" fmla="+- 0 17874 16546"/>
              <a:gd name="T137" fmla="*/ T136 w 1695"/>
              <a:gd name="T138" fmla="+- 0 13494 13398"/>
              <a:gd name="T139" fmla="*/ 13494 h 503"/>
              <a:gd name="T140" fmla="+- 0 18214 16546"/>
              <a:gd name="T141" fmla="*/ T140 w 1695"/>
              <a:gd name="T142" fmla="+- 0 13622 13398"/>
              <a:gd name="T143" fmla="*/ 13622 h 503"/>
              <a:gd name="T144" fmla="+- 0 18236 16546"/>
              <a:gd name="T145" fmla="*/ T144 w 1695"/>
              <a:gd name="T146" fmla="+- 0 13705 13398"/>
              <a:gd name="T147" fmla="*/ 13705 h 503"/>
              <a:gd name="T148" fmla="+- 0 18173 16546"/>
              <a:gd name="T149" fmla="*/ T148 w 1695"/>
              <a:gd name="T150" fmla="+- 0 13793 13398"/>
              <a:gd name="T151" fmla="*/ 13793 h 503"/>
              <a:gd name="T152" fmla="+- 0 18110 16546"/>
              <a:gd name="T153" fmla="*/ T152 w 1695"/>
              <a:gd name="T154" fmla="+- 0 13874 13398"/>
              <a:gd name="T155" fmla="*/ 13874 h 503"/>
              <a:gd name="T156" fmla="+- 0 18108 16546"/>
              <a:gd name="T157" fmla="*/ T156 w 1695"/>
              <a:gd name="T158" fmla="+- 0 13887 13398"/>
              <a:gd name="T159" fmla="*/ 13887 h 5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1695" h="503" extrusionOk="0">
                <a:moveTo>
                  <a:pt x="0" y="0"/>
                </a:moveTo>
                <a:cubicBezTo>
                  <a:pt x="29" y="46"/>
                  <a:pt x="56" y="91"/>
                  <a:pt x="75" y="142"/>
                </a:cubicBezTo>
                <a:cubicBezTo>
                  <a:pt x="95" y="195"/>
                  <a:pt x="119" y="250"/>
                  <a:pt x="129" y="305"/>
                </a:cubicBezTo>
                <a:cubicBezTo>
                  <a:pt x="135" y="337"/>
                  <a:pt x="136" y="369"/>
                  <a:pt x="138" y="401"/>
                </a:cubicBezTo>
                <a:cubicBezTo>
                  <a:pt x="117" y="370"/>
                  <a:pt x="103" y="337"/>
                  <a:pt x="95" y="299"/>
                </a:cubicBezTo>
                <a:cubicBezTo>
                  <a:pt x="88" y="264"/>
                  <a:pt x="82" y="221"/>
                  <a:pt x="116" y="198"/>
                </a:cubicBezTo>
                <a:cubicBezTo>
                  <a:pt x="154" y="172"/>
                  <a:pt x="220" y="189"/>
                  <a:pt x="261" y="196"/>
                </a:cubicBezTo>
                <a:cubicBezTo>
                  <a:pt x="344" y="211"/>
                  <a:pt x="431" y="244"/>
                  <a:pt x="516" y="233"/>
                </a:cubicBezTo>
                <a:cubicBezTo>
                  <a:pt x="555" y="228"/>
                  <a:pt x="591" y="212"/>
                  <a:pt x="601" y="171"/>
                </a:cubicBezTo>
                <a:cubicBezTo>
                  <a:pt x="612" y="123"/>
                  <a:pt x="578" y="74"/>
                  <a:pt x="538" y="52"/>
                </a:cubicBezTo>
                <a:cubicBezTo>
                  <a:pt x="507" y="35"/>
                  <a:pt x="469" y="31"/>
                  <a:pt x="439" y="51"/>
                </a:cubicBezTo>
                <a:cubicBezTo>
                  <a:pt x="408" y="71"/>
                  <a:pt x="404" y="108"/>
                  <a:pt x="409" y="141"/>
                </a:cubicBezTo>
                <a:cubicBezTo>
                  <a:pt x="417" y="197"/>
                  <a:pt x="462" y="253"/>
                  <a:pt x="504" y="288"/>
                </a:cubicBezTo>
                <a:cubicBezTo>
                  <a:pt x="545" y="322"/>
                  <a:pt x="594" y="346"/>
                  <a:pt x="643" y="367"/>
                </a:cubicBezTo>
                <a:cubicBezTo>
                  <a:pt x="677" y="382"/>
                  <a:pt x="712" y="392"/>
                  <a:pt x="748" y="402"/>
                </a:cubicBezTo>
              </a:path>
              <a:path w="1695" h="503" extrusionOk="0">
                <a:moveTo>
                  <a:pt x="869" y="65"/>
                </a:moveTo>
                <a:cubicBezTo>
                  <a:pt x="888" y="95"/>
                  <a:pt x="897" y="133"/>
                  <a:pt x="900" y="170"/>
                </a:cubicBezTo>
                <a:cubicBezTo>
                  <a:pt x="906" y="233"/>
                  <a:pt x="915" y="297"/>
                  <a:pt x="916" y="360"/>
                </a:cubicBezTo>
                <a:cubicBezTo>
                  <a:pt x="917" y="404"/>
                  <a:pt x="913" y="447"/>
                  <a:pt x="914" y="491"/>
                </a:cubicBezTo>
                <a:cubicBezTo>
                  <a:pt x="914" y="495"/>
                  <a:pt x="914" y="498"/>
                  <a:pt x="914" y="502"/>
                </a:cubicBezTo>
                <a:cubicBezTo>
                  <a:pt x="912" y="455"/>
                  <a:pt x="913" y="407"/>
                  <a:pt x="915" y="360"/>
                </a:cubicBezTo>
                <a:cubicBezTo>
                  <a:pt x="919" y="292"/>
                  <a:pt x="923" y="217"/>
                  <a:pt x="943" y="151"/>
                </a:cubicBezTo>
                <a:cubicBezTo>
                  <a:pt x="956" y="109"/>
                  <a:pt x="981" y="64"/>
                  <a:pt x="1023" y="47"/>
                </a:cubicBezTo>
                <a:cubicBezTo>
                  <a:pt x="1052" y="35"/>
                  <a:pt x="1081" y="56"/>
                  <a:pt x="1093" y="83"/>
                </a:cubicBezTo>
                <a:cubicBezTo>
                  <a:pt x="1108" y="117"/>
                  <a:pt x="1098" y="168"/>
                  <a:pt x="1088" y="202"/>
                </a:cubicBezTo>
                <a:cubicBezTo>
                  <a:pt x="1069" y="265"/>
                  <a:pt x="1026" y="295"/>
                  <a:pt x="987" y="341"/>
                </a:cubicBezTo>
                <a:cubicBezTo>
                  <a:pt x="964" y="367"/>
                  <a:pt x="951" y="374"/>
                  <a:pt x="964" y="333"/>
                </a:cubicBezTo>
              </a:path>
              <a:path w="1695" h="503" extrusionOk="0">
                <a:moveTo>
                  <a:pt x="1170" y="90"/>
                </a:moveTo>
                <a:cubicBezTo>
                  <a:pt x="1182" y="78"/>
                  <a:pt x="1222" y="32"/>
                  <a:pt x="1245" y="55"/>
                </a:cubicBezTo>
                <a:cubicBezTo>
                  <a:pt x="1264" y="74"/>
                  <a:pt x="1259" y="125"/>
                  <a:pt x="1265" y="149"/>
                </a:cubicBezTo>
                <a:cubicBezTo>
                  <a:pt x="1273" y="185"/>
                  <a:pt x="1285" y="225"/>
                  <a:pt x="1306" y="256"/>
                </a:cubicBezTo>
                <a:cubicBezTo>
                  <a:pt x="1327" y="286"/>
                  <a:pt x="1362" y="297"/>
                  <a:pt x="1391" y="269"/>
                </a:cubicBezTo>
                <a:cubicBezTo>
                  <a:pt x="1416" y="245"/>
                  <a:pt x="1418" y="205"/>
                  <a:pt x="1416" y="173"/>
                </a:cubicBezTo>
                <a:cubicBezTo>
                  <a:pt x="1414" y="141"/>
                  <a:pt x="1403" y="112"/>
                  <a:pt x="1376" y="94"/>
                </a:cubicBezTo>
                <a:cubicBezTo>
                  <a:pt x="1353" y="79"/>
                  <a:pt x="1338" y="75"/>
                  <a:pt x="1328" y="96"/>
                </a:cubicBezTo>
              </a:path>
              <a:path w="1695" h="503" extrusionOk="0">
                <a:moveTo>
                  <a:pt x="1668" y="224"/>
                </a:moveTo>
                <a:cubicBezTo>
                  <a:pt x="1689" y="249"/>
                  <a:pt x="1705" y="272"/>
                  <a:pt x="1690" y="307"/>
                </a:cubicBezTo>
                <a:cubicBezTo>
                  <a:pt x="1676" y="342"/>
                  <a:pt x="1651" y="366"/>
                  <a:pt x="1627" y="395"/>
                </a:cubicBezTo>
                <a:cubicBezTo>
                  <a:pt x="1604" y="423"/>
                  <a:pt x="1574" y="441"/>
                  <a:pt x="1564" y="476"/>
                </a:cubicBezTo>
                <a:cubicBezTo>
                  <a:pt x="1563" y="480"/>
                  <a:pt x="1563" y="485"/>
                  <a:pt x="1562" y="48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15150" y="4727575"/>
            <a:ext cx="1741488" cy="365125"/>
          </a:xfrm>
          <a:custGeom>
            <a:avLst/>
            <a:gdLst>
              <a:gd name="T0" fmla="+- 0 19358 19210"/>
              <a:gd name="T1" fmla="*/ T0 w 4838"/>
              <a:gd name="T2" fmla="+- 0 13680 13130"/>
              <a:gd name="T3" fmla="*/ 13680 h 1017"/>
              <a:gd name="T4" fmla="+- 0 19411 19210"/>
              <a:gd name="T5" fmla="*/ T4 w 4838"/>
              <a:gd name="T6" fmla="+- 0 13469 13130"/>
              <a:gd name="T7" fmla="*/ 13469 h 1017"/>
              <a:gd name="T8" fmla="+- 0 19272 19210"/>
              <a:gd name="T9" fmla="*/ T8 w 4838"/>
              <a:gd name="T10" fmla="+- 0 13705 13130"/>
              <a:gd name="T11" fmla="*/ 13705 h 1017"/>
              <a:gd name="T12" fmla="+- 0 19555 19210"/>
              <a:gd name="T13" fmla="*/ T12 w 4838"/>
              <a:gd name="T14" fmla="+- 0 13820 13130"/>
              <a:gd name="T15" fmla="*/ 13820 h 1017"/>
              <a:gd name="T16" fmla="+- 0 19656 19210"/>
              <a:gd name="T17" fmla="*/ T16 w 4838"/>
              <a:gd name="T18" fmla="+- 0 13488 13130"/>
              <a:gd name="T19" fmla="*/ 13488 h 1017"/>
              <a:gd name="T20" fmla="+- 0 19841 19210"/>
              <a:gd name="T21" fmla="*/ T20 w 4838"/>
              <a:gd name="T22" fmla="+- 0 13718 13130"/>
              <a:gd name="T23" fmla="*/ 13718 h 1017"/>
              <a:gd name="T24" fmla="+- 0 19952 19210"/>
              <a:gd name="T25" fmla="*/ T24 w 4838"/>
              <a:gd name="T26" fmla="+- 0 13634 13130"/>
              <a:gd name="T27" fmla="*/ 13634 h 1017"/>
              <a:gd name="T28" fmla="+- 0 20110 19210"/>
              <a:gd name="T29" fmla="*/ T28 w 4838"/>
              <a:gd name="T30" fmla="+- 0 13522 13130"/>
              <a:gd name="T31" fmla="*/ 13522 h 1017"/>
              <a:gd name="T32" fmla="+- 0 20336 19210"/>
              <a:gd name="T33" fmla="*/ T32 w 4838"/>
              <a:gd name="T34" fmla="+- 0 13501 13130"/>
              <a:gd name="T35" fmla="*/ 13501 h 1017"/>
              <a:gd name="T36" fmla="+- 0 20204 19210"/>
              <a:gd name="T37" fmla="*/ T36 w 4838"/>
              <a:gd name="T38" fmla="+- 0 13402 13130"/>
              <a:gd name="T39" fmla="*/ 13402 h 1017"/>
              <a:gd name="T40" fmla="+- 0 20167 19210"/>
              <a:gd name="T41" fmla="*/ T40 w 4838"/>
              <a:gd name="T42" fmla="+- 0 13600 13130"/>
              <a:gd name="T43" fmla="*/ 13600 h 1017"/>
              <a:gd name="T44" fmla="+- 0 20326 19210"/>
              <a:gd name="T45" fmla="*/ T44 w 4838"/>
              <a:gd name="T46" fmla="+- 0 13668 13130"/>
              <a:gd name="T47" fmla="*/ 13668 h 1017"/>
              <a:gd name="T48" fmla="+- 0 20457 19210"/>
              <a:gd name="T49" fmla="*/ T48 w 4838"/>
              <a:gd name="T50" fmla="+- 0 13564 13130"/>
              <a:gd name="T51" fmla="*/ 13564 h 1017"/>
              <a:gd name="T52" fmla="+- 0 20633 19210"/>
              <a:gd name="T53" fmla="*/ T52 w 4838"/>
              <a:gd name="T54" fmla="+- 0 13599 13130"/>
              <a:gd name="T55" fmla="*/ 13599 h 1017"/>
              <a:gd name="T56" fmla="+- 0 20613 19210"/>
              <a:gd name="T57" fmla="*/ T56 w 4838"/>
              <a:gd name="T58" fmla="+- 0 13711 13130"/>
              <a:gd name="T59" fmla="*/ 13711 h 1017"/>
              <a:gd name="T60" fmla="+- 0 20737 19210"/>
              <a:gd name="T61" fmla="*/ T60 w 4838"/>
              <a:gd name="T62" fmla="+- 0 13513 13130"/>
              <a:gd name="T63" fmla="*/ 13513 h 1017"/>
              <a:gd name="T64" fmla="+- 0 20986 19210"/>
              <a:gd name="T65" fmla="*/ T64 w 4838"/>
              <a:gd name="T66" fmla="+- 0 13616 13130"/>
              <a:gd name="T67" fmla="*/ 13616 h 1017"/>
              <a:gd name="T68" fmla="+- 0 21088 19210"/>
              <a:gd name="T69" fmla="*/ T68 w 4838"/>
              <a:gd name="T70" fmla="+- 0 13786 13130"/>
              <a:gd name="T71" fmla="*/ 13786 h 1017"/>
              <a:gd name="T72" fmla="+- 0 21688 19210"/>
              <a:gd name="T73" fmla="*/ T72 w 4838"/>
              <a:gd name="T74" fmla="+- 0 13650 13130"/>
              <a:gd name="T75" fmla="*/ 13650 h 1017"/>
              <a:gd name="T76" fmla="+- 0 21613 19210"/>
              <a:gd name="T77" fmla="*/ T76 w 4838"/>
              <a:gd name="T78" fmla="+- 0 13900 13130"/>
              <a:gd name="T79" fmla="*/ 13900 h 1017"/>
              <a:gd name="T80" fmla="+- 0 21869 19210"/>
              <a:gd name="T81" fmla="*/ T80 w 4838"/>
              <a:gd name="T82" fmla="+- 0 13805 13130"/>
              <a:gd name="T83" fmla="*/ 13805 h 1017"/>
              <a:gd name="T84" fmla="+- 0 21831 19210"/>
              <a:gd name="T85" fmla="*/ T84 w 4838"/>
              <a:gd name="T86" fmla="+- 0 13619 13130"/>
              <a:gd name="T87" fmla="*/ 13619 h 1017"/>
              <a:gd name="T88" fmla="+- 0 22263 19210"/>
              <a:gd name="T89" fmla="*/ T88 w 4838"/>
              <a:gd name="T90" fmla="+- 0 13383 13130"/>
              <a:gd name="T91" fmla="*/ 13383 h 1017"/>
              <a:gd name="T92" fmla="+- 0 22199 19210"/>
              <a:gd name="T93" fmla="*/ T92 w 4838"/>
              <a:gd name="T94" fmla="+- 0 13236 13130"/>
              <a:gd name="T95" fmla="*/ 13236 h 1017"/>
              <a:gd name="T96" fmla="+- 0 22093 19210"/>
              <a:gd name="T97" fmla="*/ T96 w 4838"/>
              <a:gd name="T98" fmla="+- 0 13539 13130"/>
              <a:gd name="T99" fmla="*/ 13539 h 1017"/>
              <a:gd name="T100" fmla="+- 0 22156 19210"/>
              <a:gd name="T101" fmla="*/ T100 w 4838"/>
              <a:gd name="T102" fmla="+- 0 13841 13130"/>
              <a:gd name="T103" fmla="*/ 13841 h 1017"/>
              <a:gd name="T104" fmla="+- 0 22266 19210"/>
              <a:gd name="T105" fmla="*/ T104 w 4838"/>
              <a:gd name="T106" fmla="+- 0 13717 13130"/>
              <a:gd name="T107" fmla="*/ 13717 h 1017"/>
              <a:gd name="T108" fmla="+- 0 22037 19210"/>
              <a:gd name="T109" fmla="*/ T108 w 4838"/>
              <a:gd name="T110" fmla="+- 0 13620 13130"/>
              <a:gd name="T111" fmla="*/ 13620 h 1017"/>
              <a:gd name="T112" fmla="+- 0 22736 19210"/>
              <a:gd name="T113" fmla="*/ T112 w 4838"/>
              <a:gd name="T114" fmla="+- 0 13261 13130"/>
              <a:gd name="T115" fmla="*/ 13261 h 1017"/>
              <a:gd name="T116" fmla="+- 0 22554 19210"/>
              <a:gd name="T117" fmla="*/ T116 w 4838"/>
              <a:gd name="T118" fmla="+- 0 13207 13130"/>
              <a:gd name="T119" fmla="*/ 13207 h 1017"/>
              <a:gd name="T120" fmla="+- 0 22503 19210"/>
              <a:gd name="T121" fmla="*/ T120 w 4838"/>
              <a:gd name="T122" fmla="+- 0 13692 13130"/>
              <a:gd name="T123" fmla="*/ 13692 h 1017"/>
              <a:gd name="T124" fmla="+- 0 22534 19210"/>
              <a:gd name="T125" fmla="*/ T124 w 4838"/>
              <a:gd name="T126" fmla="+- 0 13870 13130"/>
              <a:gd name="T127" fmla="*/ 13870 h 1017"/>
              <a:gd name="T128" fmla="+- 0 22464 19210"/>
              <a:gd name="T129" fmla="*/ T128 w 4838"/>
              <a:gd name="T130" fmla="+- 0 13687 13130"/>
              <a:gd name="T131" fmla="*/ 13687 h 1017"/>
              <a:gd name="T132" fmla="+- 0 22289 19210"/>
              <a:gd name="T133" fmla="*/ T132 w 4838"/>
              <a:gd name="T134" fmla="+- 0 13666 13130"/>
              <a:gd name="T135" fmla="*/ 13666 h 1017"/>
              <a:gd name="T136" fmla="+- 0 22940 19210"/>
              <a:gd name="T137" fmla="*/ T136 w 4838"/>
              <a:gd name="T138" fmla="+- 0 13200 13130"/>
              <a:gd name="T139" fmla="*/ 13200 h 1017"/>
              <a:gd name="T140" fmla="+- 0 22884 19210"/>
              <a:gd name="T141" fmla="*/ T140 w 4838"/>
              <a:gd name="T142" fmla="+- 0 13611 13130"/>
              <a:gd name="T143" fmla="*/ 13611 h 1017"/>
              <a:gd name="T144" fmla="+- 0 22899 19210"/>
              <a:gd name="T145" fmla="*/ T144 w 4838"/>
              <a:gd name="T146" fmla="+- 0 13878 13130"/>
              <a:gd name="T147" fmla="*/ 13878 h 1017"/>
              <a:gd name="T148" fmla="+- 0 23028 19210"/>
              <a:gd name="T149" fmla="*/ T148 w 4838"/>
              <a:gd name="T150" fmla="+- 0 13656 13130"/>
              <a:gd name="T151" fmla="*/ 13656 h 1017"/>
              <a:gd name="T152" fmla="+- 0 23101 19210"/>
              <a:gd name="T153" fmla="*/ T152 w 4838"/>
              <a:gd name="T154" fmla="+- 0 13799 13130"/>
              <a:gd name="T155" fmla="*/ 13799 h 1017"/>
              <a:gd name="T156" fmla="+- 0 23032 19210"/>
              <a:gd name="T157" fmla="*/ T156 w 4838"/>
              <a:gd name="T158" fmla="+- 0 13487 13130"/>
              <a:gd name="T159" fmla="*/ 13487 h 1017"/>
              <a:gd name="T160" fmla="+- 0 23066 19210"/>
              <a:gd name="T161" fmla="*/ T160 w 4838"/>
              <a:gd name="T162" fmla="+- 0 13282 13130"/>
              <a:gd name="T163" fmla="*/ 13282 h 1017"/>
              <a:gd name="T164" fmla="+- 0 23323 19210"/>
              <a:gd name="T165" fmla="*/ T164 w 4838"/>
              <a:gd name="T166" fmla="+- 0 13596 13130"/>
              <a:gd name="T167" fmla="*/ 13596 h 1017"/>
              <a:gd name="T168" fmla="+- 0 23307 19210"/>
              <a:gd name="T169" fmla="*/ T168 w 4838"/>
              <a:gd name="T170" fmla="+- 0 13711 13130"/>
              <a:gd name="T171" fmla="*/ 13711 h 1017"/>
              <a:gd name="T172" fmla="+- 0 23303 19210"/>
              <a:gd name="T173" fmla="*/ T172 w 4838"/>
              <a:gd name="T174" fmla="+- 0 13835 13130"/>
              <a:gd name="T175" fmla="*/ 13835 h 1017"/>
              <a:gd name="T176" fmla="+- 0 23427 19210"/>
              <a:gd name="T177" fmla="*/ T176 w 4838"/>
              <a:gd name="T178" fmla="+- 0 13711 13130"/>
              <a:gd name="T179" fmla="*/ 13711 h 1017"/>
              <a:gd name="T180" fmla="+- 0 23644 19210"/>
              <a:gd name="T181" fmla="*/ T180 w 4838"/>
              <a:gd name="T182" fmla="+- 0 13822 13130"/>
              <a:gd name="T183" fmla="*/ 13822 h 1017"/>
              <a:gd name="T184" fmla="+- 0 23722 19210"/>
              <a:gd name="T185" fmla="*/ T184 w 4838"/>
              <a:gd name="T186" fmla="+- 0 13927 13130"/>
              <a:gd name="T187" fmla="*/ 13927 h 1017"/>
              <a:gd name="T188" fmla="+- 0 23946 19210"/>
              <a:gd name="T189" fmla="*/ T188 w 4838"/>
              <a:gd name="T190" fmla="+- 0 13691 13130"/>
              <a:gd name="T191" fmla="*/ 13691 h 1017"/>
              <a:gd name="T192" fmla="+- 0 23873 19210"/>
              <a:gd name="T193" fmla="*/ T192 w 4838"/>
              <a:gd name="T194" fmla="+- 0 13615 13130"/>
              <a:gd name="T195" fmla="*/ 13615 h 1017"/>
              <a:gd name="T196" fmla="+- 0 23917 19210"/>
              <a:gd name="T197" fmla="*/ T196 w 4838"/>
              <a:gd name="T198" fmla="+- 0 13849 13130"/>
              <a:gd name="T199" fmla="*/ 13849 h 1017"/>
              <a:gd name="T200" fmla="+- 0 24047 19210"/>
              <a:gd name="T201" fmla="*/ T200 w 4838"/>
              <a:gd name="T202" fmla="+- 0 13946 13130"/>
              <a:gd name="T203" fmla="*/ 13946 h 1017"/>
              <a:gd name="T204" fmla="+- 0 22997 19210"/>
              <a:gd name="T205" fmla="*/ T204 w 4838"/>
              <a:gd name="T206" fmla="+- 0 14076 13130"/>
              <a:gd name="T207" fmla="*/ 14076 h 1017"/>
              <a:gd name="T208" fmla="+- 0 21092 19210"/>
              <a:gd name="T209" fmla="*/ T208 w 4838"/>
              <a:gd name="T210" fmla="+- 0 13959 13130"/>
              <a:gd name="T211" fmla="*/ 13959 h 1017"/>
              <a:gd name="T212" fmla="+- 0 20715 19210"/>
              <a:gd name="T213" fmla="*/ T212 w 4838"/>
              <a:gd name="T214" fmla="+- 0 13998 13130"/>
              <a:gd name="T215" fmla="*/ 13998 h 10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4838" h="1017" extrusionOk="0">
                <a:moveTo>
                  <a:pt x="0" y="569"/>
                </a:moveTo>
                <a:cubicBezTo>
                  <a:pt x="54" y="575"/>
                  <a:pt x="99" y="568"/>
                  <a:pt x="148" y="550"/>
                </a:cubicBezTo>
                <a:cubicBezTo>
                  <a:pt x="189" y="535"/>
                  <a:pt x="221" y="509"/>
                  <a:pt x="240" y="468"/>
                </a:cubicBezTo>
                <a:cubicBezTo>
                  <a:pt x="261" y="420"/>
                  <a:pt x="240" y="370"/>
                  <a:pt x="201" y="339"/>
                </a:cubicBezTo>
                <a:cubicBezTo>
                  <a:pt x="128" y="280"/>
                  <a:pt x="30" y="332"/>
                  <a:pt x="18" y="419"/>
                </a:cubicBezTo>
                <a:cubicBezTo>
                  <a:pt x="10" y="475"/>
                  <a:pt x="31" y="530"/>
                  <a:pt x="62" y="575"/>
                </a:cubicBezTo>
                <a:cubicBezTo>
                  <a:pt x="100" y="631"/>
                  <a:pt x="166" y="680"/>
                  <a:pt x="231" y="701"/>
                </a:cubicBezTo>
                <a:cubicBezTo>
                  <a:pt x="270" y="713"/>
                  <a:pt x="311" y="714"/>
                  <a:pt x="345" y="690"/>
                </a:cubicBezTo>
                <a:cubicBezTo>
                  <a:pt x="371" y="672"/>
                  <a:pt x="375" y="645"/>
                  <a:pt x="385" y="618"/>
                </a:cubicBezTo>
              </a:path>
              <a:path w="4838" h="1017" extrusionOk="0">
                <a:moveTo>
                  <a:pt x="446" y="358"/>
                </a:moveTo>
                <a:cubicBezTo>
                  <a:pt x="479" y="395"/>
                  <a:pt x="508" y="432"/>
                  <a:pt x="538" y="471"/>
                </a:cubicBezTo>
                <a:cubicBezTo>
                  <a:pt x="568" y="510"/>
                  <a:pt x="598" y="551"/>
                  <a:pt x="631" y="588"/>
                </a:cubicBezTo>
                <a:cubicBezTo>
                  <a:pt x="653" y="613"/>
                  <a:pt x="669" y="632"/>
                  <a:pt x="695" y="599"/>
                </a:cubicBezTo>
                <a:cubicBezTo>
                  <a:pt x="716" y="573"/>
                  <a:pt x="722" y="531"/>
                  <a:pt x="742" y="504"/>
                </a:cubicBezTo>
                <a:cubicBezTo>
                  <a:pt x="768" y="470"/>
                  <a:pt x="794" y="434"/>
                  <a:pt x="833" y="414"/>
                </a:cubicBezTo>
                <a:cubicBezTo>
                  <a:pt x="866" y="402"/>
                  <a:pt x="877" y="398"/>
                  <a:pt x="900" y="392"/>
                </a:cubicBezTo>
              </a:path>
              <a:path w="4838" h="1017" extrusionOk="0">
                <a:moveTo>
                  <a:pt x="1137" y="409"/>
                </a:moveTo>
                <a:cubicBezTo>
                  <a:pt x="1162" y="408"/>
                  <a:pt x="1138" y="390"/>
                  <a:pt x="1126" y="371"/>
                </a:cubicBezTo>
                <a:cubicBezTo>
                  <a:pt x="1105" y="337"/>
                  <a:pt x="1082" y="303"/>
                  <a:pt x="1048" y="281"/>
                </a:cubicBezTo>
                <a:cubicBezTo>
                  <a:pt x="1035" y="272"/>
                  <a:pt x="1009" y="259"/>
                  <a:pt x="994" y="272"/>
                </a:cubicBezTo>
                <a:cubicBezTo>
                  <a:pt x="967" y="294"/>
                  <a:pt x="959" y="329"/>
                  <a:pt x="953" y="362"/>
                </a:cubicBezTo>
                <a:cubicBezTo>
                  <a:pt x="946" y="398"/>
                  <a:pt x="946" y="435"/>
                  <a:pt x="957" y="470"/>
                </a:cubicBezTo>
                <a:cubicBezTo>
                  <a:pt x="967" y="502"/>
                  <a:pt x="986" y="529"/>
                  <a:pt x="1017" y="543"/>
                </a:cubicBezTo>
                <a:cubicBezTo>
                  <a:pt x="1047" y="556"/>
                  <a:pt x="1087" y="552"/>
                  <a:pt x="1116" y="538"/>
                </a:cubicBezTo>
                <a:cubicBezTo>
                  <a:pt x="1151" y="521"/>
                  <a:pt x="1181" y="503"/>
                  <a:pt x="1209" y="475"/>
                </a:cubicBezTo>
                <a:cubicBezTo>
                  <a:pt x="1228" y="454"/>
                  <a:pt x="1234" y="447"/>
                  <a:pt x="1247" y="434"/>
                </a:cubicBezTo>
              </a:path>
              <a:path w="4838" h="1017" extrusionOk="0">
                <a:moveTo>
                  <a:pt x="1393" y="347"/>
                </a:moveTo>
                <a:cubicBezTo>
                  <a:pt x="1408" y="388"/>
                  <a:pt x="1420" y="425"/>
                  <a:pt x="1423" y="469"/>
                </a:cubicBezTo>
                <a:cubicBezTo>
                  <a:pt x="1425" y="504"/>
                  <a:pt x="1421" y="536"/>
                  <a:pt x="1408" y="569"/>
                </a:cubicBezTo>
                <a:cubicBezTo>
                  <a:pt x="1406" y="573"/>
                  <a:pt x="1405" y="577"/>
                  <a:pt x="1403" y="581"/>
                </a:cubicBezTo>
                <a:cubicBezTo>
                  <a:pt x="1400" y="545"/>
                  <a:pt x="1412" y="518"/>
                  <a:pt x="1430" y="484"/>
                </a:cubicBezTo>
                <a:cubicBezTo>
                  <a:pt x="1453" y="440"/>
                  <a:pt x="1483" y="407"/>
                  <a:pt x="1527" y="383"/>
                </a:cubicBezTo>
                <a:cubicBezTo>
                  <a:pt x="1571" y="359"/>
                  <a:pt x="1617" y="360"/>
                  <a:pt x="1662" y="381"/>
                </a:cubicBezTo>
                <a:cubicBezTo>
                  <a:pt x="1708" y="403"/>
                  <a:pt x="1746" y="446"/>
                  <a:pt x="1776" y="486"/>
                </a:cubicBezTo>
                <a:cubicBezTo>
                  <a:pt x="1802" y="521"/>
                  <a:pt x="1821" y="562"/>
                  <a:pt x="1840" y="601"/>
                </a:cubicBezTo>
                <a:cubicBezTo>
                  <a:pt x="1851" y="623"/>
                  <a:pt x="1859" y="641"/>
                  <a:pt x="1878" y="656"/>
                </a:cubicBezTo>
              </a:path>
              <a:path w="4838" h="1017" extrusionOk="0">
                <a:moveTo>
                  <a:pt x="2550" y="481"/>
                </a:moveTo>
                <a:cubicBezTo>
                  <a:pt x="2523" y="488"/>
                  <a:pt x="2501" y="502"/>
                  <a:pt x="2478" y="520"/>
                </a:cubicBezTo>
                <a:cubicBezTo>
                  <a:pt x="2437" y="553"/>
                  <a:pt x="2412" y="594"/>
                  <a:pt x="2392" y="642"/>
                </a:cubicBezTo>
                <a:cubicBezTo>
                  <a:pt x="2373" y="685"/>
                  <a:pt x="2363" y="734"/>
                  <a:pt x="2403" y="770"/>
                </a:cubicBezTo>
                <a:cubicBezTo>
                  <a:pt x="2439" y="802"/>
                  <a:pt x="2495" y="792"/>
                  <a:pt x="2536" y="778"/>
                </a:cubicBezTo>
                <a:cubicBezTo>
                  <a:pt x="2590" y="760"/>
                  <a:pt x="2631" y="724"/>
                  <a:pt x="2659" y="675"/>
                </a:cubicBezTo>
                <a:cubicBezTo>
                  <a:pt x="2678" y="642"/>
                  <a:pt x="2691" y="597"/>
                  <a:pt x="2681" y="559"/>
                </a:cubicBezTo>
                <a:cubicBezTo>
                  <a:pt x="2673" y="529"/>
                  <a:pt x="2646" y="505"/>
                  <a:pt x="2621" y="489"/>
                </a:cubicBezTo>
                <a:cubicBezTo>
                  <a:pt x="2610" y="482"/>
                  <a:pt x="2542" y="454"/>
                  <a:pt x="2587" y="467"/>
                </a:cubicBezTo>
              </a:path>
              <a:path w="4838" h="1017" extrusionOk="0">
                <a:moveTo>
                  <a:pt x="3053" y="253"/>
                </a:moveTo>
                <a:cubicBezTo>
                  <a:pt x="3067" y="208"/>
                  <a:pt x="3084" y="169"/>
                  <a:pt x="3067" y="123"/>
                </a:cubicBezTo>
                <a:cubicBezTo>
                  <a:pt x="3056" y="93"/>
                  <a:pt x="3013" y="92"/>
                  <a:pt x="2989" y="106"/>
                </a:cubicBezTo>
                <a:cubicBezTo>
                  <a:pt x="2952" y="127"/>
                  <a:pt x="2923" y="173"/>
                  <a:pt x="2909" y="212"/>
                </a:cubicBezTo>
                <a:cubicBezTo>
                  <a:pt x="2888" y="273"/>
                  <a:pt x="2883" y="345"/>
                  <a:pt x="2883" y="409"/>
                </a:cubicBezTo>
                <a:cubicBezTo>
                  <a:pt x="2883" y="475"/>
                  <a:pt x="2893" y="542"/>
                  <a:pt x="2904" y="607"/>
                </a:cubicBezTo>
                <a:cubicBezTo>
                  <a:pt x="2909" y="640"/>
                  <a:pt x="2918" y="688"/>
                  <a:pt x="2946" y="711"/>
                </a:cubicBezTo>
                <a:cubicBezTo>
                  <a:pt x="2951" y="713"/>
                  <a:pt x="2956" y="716"/>
                  <a:pt x="2961" y="718"/>
                </a:cubicBezTo>
              </a:path>
              <a:path w="4838" h="1017" extrusionOk="0">
                <a:moveTo>
                  <a:pt x="3056" y="587"/>
                </a:moveTo>
                <a:cubicBezTo>
                  <a:pt x="3028" y="566"/>
                  <a:pt x="2999" y="546"/>
                  <a:pt x="2967" y="532"/>
                </a:cubicBezTo>
                <a:cubicBezTo>
                  <a:pt x="2922" y="513"/>
                  <a:pt x="2874" y="503"/>
                  <a:pt x="2827" y="490"/>
                </a:cubicBezTo>
                <a:cubicBezTo>
                  <a:pt x="2807" y="484"/>
                  <a:pt x="2791" y="482"/>
                  <a:pt x="2770" y="481"/>
                </a:cubicBezTo>
              </a:path>
              <a:path w="4838" h="1017" extrusionOk="0">
                <a:moveTo>
                  <a:pt x="3526" y="131"/>
                </a:moveTo>
                <a:cubicBezTo>
                  <a:pt x="3517" y="97"/>
                  <a:pt x="3505" y="75"/>
                  <a:pt x="3468" y="63"/>
                </a:cubicBezTo>
                <a:cubicBezTo>
                  <a:pt x="3429" y="50"/>
                  <a:pt x="3378" y="54"/>
                  <a:pt x="3344" y="77"/>
                </a:cubicBezTo>
                <a:cubicBezTo>
                  <a:pt x="3298" y="108"/>
                  <a:pt x="3284" y="167"/>
                  <a:pt x="3277" y="218"/>
                </a:cubicBezTo>
                <a:cubicBezTo>
                  <a:pt x="3262" y="330"/>
                  <a:pt x="3279" y="450"/>
                  <a:pt x="3293" y="562"/>
                </a:cubicBezTo>
                <a:cubicBezTo>
                  <a:pt x="3300" y="617"/>
                  <a:pt x="3302" y="671"/>
                  <a:pt x="3318" y="724"/>
                </a:cubicBezTo>
                <a:cubicBezTo>
                  <a:pt x="3320" y="729"/>
                  <a:pt x="3322" y="735"/>
                  <a:pt x="3324" y="740"/>
                </a:cubicBezTo>
              </a:path>
              <a:path w="4838" h="1017" extrusionOk="0">
                <a:moveTo>
                  <a:pt x="3324" y="591"/>
                </a:moveTo>
                <a:cubicBezTo>
                  <a:pt x="3301" y="577"/>
                  <a:pt x="3280" y="563"/>
                  <a:pt x="3254" y="557"/>
                </a:cubicBezTo>
                <a:cubicBezTo>
                  <a:pt x="3216" y="548"/>
                  <a:pt x="3176" y="544"/>
                  <a:pt x="3138" y="539"/>
                </a:cubicBezTo>
                <a:cubicBezTo>
                  <a:pt x="3118" y="536"/>
                  <a:pt x="3099" y="537"/>
                  <a:pt x="3079" y="536"/>
                </a:cubicBezTo>
              </a:path>
              <a:path w="4838" h="1017" extrusionOk="0">
                <a:moveTo>
                  <a:pt x="3710" y="0"/>
                </a:moveTo>
                <a:cubicBezTo>
                  <a:pt x="3732" y="10"/>
                  <a:pt x="3733" y="41"/>
                  <a:pt x="3730" y="70"/>
                </a:cubicBezTo>
                <a:cubicBezTo>
                  <a:pt x="3724" y="133"/>
                  <a:pt x="3714" y="199"/>
                  <a:pt x="3706" y="262"/>
                </a:cubicBezTo>
                <a:cubicBezTo>
                  <a:pt x="3696" y="335"/>
                  <a:pt x="3684" y="408"/>
                  <a:pt x="3674" y="481"/>
                </a:cubicBezTo>
                <a:cubicBezTo>
                  <a:pt x="3666" y="539"/>
                  <a:pt x="3657" y="599"/>
                  <a:pt x="3656" y="657"/>
                </a:cubicBezTo>
                <a:cubicBezTo>
                  <a:pt x="3655" y="698"/>
                  <a:pt x="3661" y="720"/>
                  <a:pt x="3689" y="748"/>
                </a:cubicBezTo>
              </a:path>
              <a:path w="4838" h="1017" extrusionOk="0">
                <a:moveTo>
                  <a:pt x="3814" y="537"/>
                </a:moveTo>
                <a:cubicBezTo>
                  <a:pt x="3815" y="533"/>
                  <a:pt x="3817" y="530"/>
                  <a:pt x="3818" y="526"/>
                </a:cubicBezTo>
                <a:cubicBezTo>
                  <a:pt x="3847" y="544"/>
                  <a:pt x="3861" y="556"/>
                  <a:pt x="3872" y="590"/>
                </a:cubicBezTo>
                <a:cubicBezTo>
                  <a:pt x="3880" y="617"/>
                  <a:pt x="3887" y="642"/>
                  <a:pt x="3891" y="669"/>
                </a:cubicBezTo>
                <a:cubicBezTo>
                  <a:pt x="3892" y="673"/>
                  <a:pt x="3893" y="678"/>
                  <a:pt x="3894" y="682"/>
                </a:cubicBezTo>
              </a:path>
              <a:path w="4838" h="1017" extrusionOk="0">
                <a:moveTo>
                  <a:pt x="3822" y="357"/>
                </a:moveTo>
                <a:cubicBezTo>
                  <a:pt x="3817" y="310"/>
                  <a:pt x="3812" y="262"/>
                  <a:pt x="3820" y="215"/>
                </a:cubicBezTo>
                <a:cubicBezTo>
                  <a:pt x="3823" y="197"/>
                  <a:pt x="3838" y="162"/>
                  <a:pt x="3856" y="152"/>
                </a:cubicBezTo>
                <a:cubicBezTo>
                  <a:pt x="3871" y="148"/>
                  <a:pt x="3876" y="147"/>
                  <a:pt x="3886" y="150"/>
                </a:cubicBezTo>
              </a:path>
              <a:path w="4838" h="1017" extrusionOk="0">
                <a:moveTo>
                  <a:pt x="4113" y="466"/>
                </a:moveTo>
                <a:cubicBezTo>
                  <a:pt x="4113" y="482"/>
                  <a:pt x="4110" y="500"/>
                  <a:pt x="4109" y="516"/>
                </a:cubicBezTo>
                <a:cubicBezTo>
                  <a:pt x="4108" y="540"/>
                  <a:pt x="4100" y="558"/>
                  <a:pt x="4097" y="581"/>
                </a:cubicBezTo>
                <a:cubicBezTo>
                  <a:pt x="4093" y="606"/>
                  <a:pt x="4089" y="632"/>
                  <a:pt x="4088" y="658"/>
                </a:cubicBezTo>
                <a:cubicBezTo>
                  <a:pt x="4087" y="676"/>
                  <a:pt x="4090" y="688"/>
                  <a:pt x="4093" y="705"/>
                </a:cubicBezTo>
                <a:cubicBezTo>
                  <a:pt x="4114" y="691"/>
                  <a:pt x="4123" y="684"/>
                  <a:pt x="4141" y="664"/>
                </a:cubicBezTo>
                <a:cubicBezTo>
                  <a:pt x="4166" y="636"/>
                  <a:pt x="4189" y="606"/>
                  <a:pt x="4217" y="581"/>
                </a:cubicBezTo>
                <a:cubicBezTo>
                  <a:pt x="4263" y="540"/>
                  <a:pt x="4323" y="531"/>
                  <a:pt x="4370" y="576"/>
                </a:cubicBezTo>
                <a:cubicBezTo>
                  <a:pt x="4401" y="606"/>
                  <a:pt x="4422" y="652"/>
                  <a:pt x="4434" y="692"/>
                </a:cubicBezTo>
                <a:cubicBezTo>
                  <a:pt x="4441" y="715"/>
                  <a:pt x="4439" y="763"/>
                  <a:pt x="4450" y="782"/>
                </a:cubicBezTo>
                <a:cubicBezTo>
                  <a:pt x="4466" y="809"/>
                  <a:pt x="4483" y="805"/>
                  <a:pt x="4512" y="797"/>
                </a:cubicBezTo>
                <a:cubicBezTo>
                  <a:pt x="4564" y="782"/>
                  <a:pt x="4619" y="740"/>
                  <a:pt x="4654" y="700"/>
                </a:cubicBezTo>
                <a:cubicBezTo>
                  <a:pt x="4690" y="660"/>
                  <a:pt x="4721" y="613"/>
                  <a:pt x="4736" y="561"/>
                </a:cubicBezTo>
                <a:cubicBezTo>
                  <a:pt x="4742" y="539"/>
                  <a:pt x="4754" y="478"/>
                  <a:pt x="4724" y="464"/>
                </a:cubicBezTo>
                <a:cubicBezTo>
                  <a:pt x="4698" y="452"/>
                  <a:pt x="4678" y="459"/>
                  <a:pt x="4663" y="485"/>
                </a:cubicBezTo>
                <a:cubicBezTo>
                  <a:pt x="4642" y="521"/>
                  <a:pt x="4642" y="562"/>
                  <a:pt x="4649" y="602"/>
                </a:cubicBezTo>
                <a:cubicBezTo>
                  <a:pt x="4657" y="646"/>
                  <a:pt x="4677" y="686"/>
                  <a:pt x="4707" y="719"/>
                </a:cubicBezTo>
                <a:cubicBezTo>
                  <a:pt x="4736" y="750"/>
                  <a:pt x="4769" y="769"/>
                  <a:pt x="4804" y="792"/>
                </a:cubicBezTo>
                <a:cubicBezTo>
                  <a:pt x="4822" y="804"/>
                  <a:pt x="4827" y="807"/>
                  <a:pt x="4837" y="816"/>
                </a:cubicBezTo>
              </a:path>
              <a:path w="4838" h="1017" extrusionOk="0">
                <a:moveTo>
                  <a:pt x="4513" y="1016"/>
                </a:moveTo>
                <a:cubicBezTo>
                  <a:pt x="4269" y="1004"/>
                  <a:pt x="4029" y="974"/>
                  <a:pt x="3787" y="946"/>
                </a:cubicBezTo>
                <a:cubicBezTo>
                  <a:pt x="3514" y="915"/>
                  <a:pt x="3241" y="883"/>
                  <a:pt x="2967" y="861"/>
                </a:cubicBezTo>
                <a:cubicBezTo>
                  <a:pt x="2606" y="831"/>
                  <a:pt x="2244" y="820"/>
                  <a:pt x="1882" y="829"/>
                </a:cubicBezTo>
                <a:cubicBezTo>
                  <a:pt x="1766" y="832"/>
                  <a:pt x="1651" y="829"/>
                  <a:pt x="1537" y="855"/>
                </a:cubicBezTo>
                <a:cubicBezTo>
                  <a:pt x="1526" y="859"/>
                  <a:pt x="1516" y="864"/>
                  <a:pt x="1505" y="86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9025" y="5153025"/>
            <a:ext cx="549275" cy="285750"/>
          </a:xfrm>
          <a:custGeom>
            <a:avLst/>
            <a:gdLst>
              <a:gd name="T0" fmla="+- 0 3081 3025"/>
              <a:gd name="T1" fmla="*/ T0 w 1526"/>
              <a:gd name="T2" fmla="+- 0 14365 14313"/>
              <a:gd name="T3" fmla="*/ 14365 h 794"/>
              <a:gd name="T4" fmla="+- 0 3052 3025"/>
              <a:gd name="T5" fmla="*/ T4 w 1526"/>
              <a:gd name="T6" fmla="+- 0 14313 14313"/>
              <a:gd name="T7" fmla="*/ 14313 h 794"/>
              <a:gd name="T8" fmla="+- 0 3052 3025"/>
              <a:gd name="T9" fmla="*/ T8 w 1526"/>
              <a:gd name="T10" fmla="+- 0 14417 14313"/>
              <a:gd name="T11" fmla="*/ 14417 h 794"/>
              <a:gd name="T12" fmla="+- 0 3044 3025"/>
              <a:gd name="T13" fmla="*/ T12 w 1526"/>
              <a:gd name="T14" fmla="+- 0 14609 14313"/>
              <a:gd name="T15" fmla="*/ 14609 h 794"/>
              <a:gd name="T16" fmla="+- 0 3031 3025"/>
              <a:gd name="T17" fmla="*/ T16 w 1526"/>
              <a:gd name="T18" fmla="+- 0 14818 14313"/>
              <a:gd name="T19" fmla="*/ 14818 h 794"/>
              <a:gd name="T20" fmla="+- 0 3025 3025"/>
              <a:gd name="T21" fmla="*/ T20 w 1526"/>
              <a:gd name="T22" fmla="+- 0 14981 14313"/>
              <a:gd name="T23" fmla="*/ 14981 h 794"/>
              <a:gd name="T24" fmla="+- 0 3043 3025"/>
              <a:gd name="T25" fmla="*/ T24 w 1526"/>
              <a:gd name="T26" fmla="+- 0 15080 14313"/>
              <a:gd name="T27" fmla="*/ 15080 h 794"/>
              <a:gd name="T28" fmla="+- 0 3345 3025"/>
              <a:gd name="T29" fmla="*/ T28 w 1526"/>
              <a:gd name="T30" fmla="+- 0 14879 14313"/>
              <a:gd name="T31" fmla="*/ 14879 h 794"/>
              <a:gd name="T32" fmla="+- 0 3438 3025"/>
              <a:gd name="T33" fmla="*/ T32 w 1526"/>
              <a:gd name="T34" fmla="+- 0 14899 14313"/>
              <a:gd name="T35" fmla="*/ 14899 h 794"/>
              <a:gd name="T36" fmla="+- 0 3542 3025"/>
              <a:gd name="T37" fmla="*/ T36 w 1526"/>
              <a:gd name="T38" fmla="+- 0 14893 14313"/>
              <a:gd name="T39" fmla="*/ 14893 h 794"/>
              <a:gd name="T40" fmla="+- 0 3613 3025"/>
              <a:gd name="T41" fmla="*/ T40 w 1526"/>
              <a:gd name="T42" fmla="+- 0 14835 14313"/>
              <a:gd name="T43" fmla="*/ 14835 h 794"/>
              <a:gd name="T44" fmla="+- 0 3601 3025"/>
              <a:gd name="T45" fmla="*/ T44 w 1526"/>
              <a:gd name="T46" fmla="+- 0 14750 14313"/>
              <a:gd name="T47" fmla="*/ 14750 h 794"/>
              <a:gd name="T48" fmla="+- 0 3511 3025"/>
              <a:gd name="T49" fmla="*/ T48 w 1526"/>
              <a:gd name="T50" fmla="+- 0 14743 14313"/>
              <a:gd name="T51" fmla="*/ 14743 h 794"/>
              <a:gd name="T52" fmla="+- 0 3422 3025"/>
              <a:gd name="T53" fmla="*/ T52 w 1526"/>
              <a:gd name="T54" fmla="+- 0 14844 14313"/>
              <a:gd name="T55" fmla="*/ 14844 h 794"/>
              <a:gd name="T56" fmla="+- 0 3404 3025"/>
              <a:gd name="T57" fmla="*/ T56 w 1526"/>
              <a:gd name="T58" fmla="+- 0 14972 14313"/>
              <a:gd name="T59" fmla="*/ 14972 h 794"/>
              <a:gd name="T60" fmla="+- 0 3474 3025"/>
              <a:gd name="T61" fmla="*/ T60 w 1526"/>
              <a:gd name="T62" fmla="+- 0 15074 14313"/>
              <a:gd name="T63" fmla="*/ 15074 h 794"/>
              <a:gd name="T64" fmla="+- 0 3581 3025"/>
              <a:gd name="T65" fmla="*/ T64 w 1526"/>
              <a:gd name="T66" fmla="+- 0 15100 14313"/>
              <a:gd name="T67" fmla="*/ 15100 h 794"/>
              <a:gd name="T68" fmla="+- 0 3653 3025"/>
              <a:gd name="T69" fmla="*/ T68 w 1526"/>
              <a:gd name="T70" fmla="+- 0 15052 14313"/>
              <a:gd name="T71" fmla="*/ 15052 h 794"/>
              <a:gd name="T72" fmla="+- 0 4094 3025"/>
              <a:gd name="T73" fmla="*/ T72 w 1526"/>
              <a:gd name="T74" fmla="+- 0 14708 14313"/>
              <a:gd name="T75" fmla="*/ 14708 h 794"/>
              <a:gd name="T76" fmla="+- 0 4108 3025"/>
              <a:gd name="T77" fmla="*/ T76 w 1526"/>
              <a:gd name="T78" fmla="+- 0 14704 14313"/>
              <a:gd name="T79" fmla="*/ 14704 h 794"/>
              <a:gd name="T80" fmla="+- 0 4040 3025"/>
              <a:gd name="T81" fmla="*/ T80 w 1526"/>
              <a:gd name="T82" fmla="+- 0 14730 14313"/>
              <a:gd name="T83" fmla="*/ 14730 h 794"/>
              <a:gd name="T84" fmla="+- 0 3975 3025"/>
              <a:gd name="T85" fmla="*/ T84 w 1526"/>
              <a:gd name="T86" fmla="+- 0 14803 14313"/>
              <a:gd name="T87" fmla="*/ 14803 h 794"/>
              <a:gd name="T88" fmla="+- 0 3968 3025"/>
              <a:gd name="T89" fmla="*/ T88 w 1526"/>
              <a:gd name="T90" fmla="+- 0 14864 14313"/>
              <a:gd name="T91" fmla="*/ 14864 h 794"/>
              <a:gd name="T92" fmla="+- 0 4067 3025"/>
              <a:gd name="T93" fmla="*/ T92 w 1526"/>
              <a:gd name="T94" fmla="+- 0 14937 14313"/>
              <a:gd name="T95" fmla="*/ 14937 h 794"/>
              <a:gd name="T96" fmla="+- 0 4085 3025"/>
              <a:gd name="T97" fmla="*/ T96 w 1526"/>
              <a:gd name="T98" fmla="+- 0 15017 14313"/>
              <a:gd name="T99" fmla="*/ 15017 h 794"/>
              <a:gd name="T100" fmla="+- 0 4026 3025"/>
              <a:gd name="T101" fmla="*/ T100 w 1526"/>
              <a:gd name="T102" fmla="+- 0 15082 14313"/>
              <a:gd name="T103" fmla="*/ 15082 h 794"/>
              <a:gd name="T104" fmla="+- 0 3941 3025"/>
              <a:gd name="T105" fmla="*/ T104 w 1526"/>
              <a:gd name="T106" fmla="+- 0 15096 14313"/>
              <a:gd name="T107" fmla="*/ 15096 h 794"/>
              <a:gd name="T108" fmla="+- 0 3927 3025"/>
              <a:gd name="T109" fmla="*/ T108 w 1526"/>
              <a:gd name="T110" fmla="+- 0 15089 14313"/>
              <a:gd name="T111" fmla="*/ 15089 h 794"/>
              <a:gd name="T112" fmla="+- 0 4374 3025"/>
              <a:gd name="T113" fmla="*/ T112 w 1526"/>
              <a:gd name="T114" fmla="+- 0 14738 14313"/>
              <a:gd name="T115" fmla="*/ 14738 h 794"/>
              <a:gd name="T116" fmla="+- 0 4331 3025"/>
              <a:gd name="T117" fmla="*/ T116 w 1526"/>
              <a:gd name="T118" fmla="+- 0 14790 14313"/>
              <a:gd name="T119" fmla="*/ 14790 h 794"/>
              <a:gd name="T120" fmla="+- 0 4257 3025"/>
              <a:gd name="T121" fmla="*/ T120 w 1526"/>
              <a:gd name="T122" fmla="+- 0 14844 14313"/>
              <a:gd name="T123" fmla="*/ 14844 h 794"/>
              <a:gd name="T124" fmla="+- 0 4237 3025"/>
              <a:gd name="T125" fmla="*/ T124 w 1526"/>
              <a:gd name="T126" fmla="+- 0 14876 14313"/>
              <a:gd name="T127" fmla="*/ 14876 h 794"/>
              <a:gd name="T128" fmla="+- 0 4312 3025"/>
              <a:gd name="T129" fmla="*/ T128 w 1526"/>
              <a:gd name="T130" fmla="+- 0 14898 14313"/>
              <a:gd name="T131" fmla="*/ 14898 h 794"/>
              <a:gd name="T132" fmla="+- 0 4444 3025"/>
              <a:gd name="T133" fmla="*/ T132 w 1526"/>
              <a:gd name="T134" fmla="+- 0 14921 14313"/>
              <a:gd name="T135" fmla="*/ 14921 h 794"/>
              <a:gd name="T136" fmla="+- 0 4549 3025"/>
              <a:gd name="T137" fmla="*/ T136 w 1526"/>
              <a:gd name="T138" fmla="+- 0 14985 14313"/>
              <a:gd name="T139" fmla="*/ 14985 h 794"/>
              <a:gd name="T140" fmla="+- 0 4519 3025"/>
              <a:gd name="T141" fmla="*/ T140 w 1526"/>
              <a:gd name="T142" fmla="+- 0 15051 14313"/>
              <a:gd name="T143" fmla="*/ 15051 h 794"/>
              <a:gd name="T144" fmla="+- 0 4390 3025"/>
              <a:gd name="T145" fmla="*/ T144 w 1526"/>
              <a:gd name="T146" fmla="+- 0 15091 14313"/>
              <a:gd name="T147" fmla="*/ 15091 h 794"/>
              <a:gd name="T148" fmla="+- 0 4314 3025"/>
              <a:gd name="T149" fmla="*/ T148 w 1526"/>
              <a:gd name="T150" fmla="+- 0 15104 14313"/>
              <a:gd name="T151" fmla="*/ 15104 h 7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526" h="794" extrusionOk="0">
                <a:moveTo>
                  <a:pt x="56" y="52"/>
                </a:moveTo>
                <a:cubicBezTo>
                  <a:pt x="47" y="34"/>
                  <a:pt x="39" y="17"/>
                  <a:pt x="27" y="0"/>
                </a:cubicBezTo>
                <a:cubicBezTo>
                  <a:pt x="27" y="34"/>
                  <a:pt x="28" y="70"/>
                  <a:pt x="27" y="104"/>
                </a:cubicBezTo>
                <a:cubicBezTo>
                  <a:pt x="25" y="168"/>
                  <a:pt x="23" y="232"/>
                  <a:pt x="19" y="296"/>
                </a:cubicBezTo>
                <a:cubicBezTo>
                  <a:pt x="15" y="366"/>
                  <a:pt x="10" y="435"/>
                  <a:pt x="6" y="505"/>
                </a:cubicBezTo>
                <a:cubicBezTo>
                  <a:pt x="3" y="557"/>
                  <a:pt x="-5" y="616"/>
                  <a:pt x="0" y="668"/>
                </a:cubicBezTo>
                <a:cubicBezTo>
                  <a:pt x="3" y="700"/>
                  <a:pt x="10" y="735"/>
                  <a:pt x="18" y="767"/>
                </a:cubicBezTo>
              </a:path>
              <a:path w="1526" h="794" extrusionOk="0">
                <a:moveTo>
                  <a:pt x="320" y="566"/>
                </a:moveTo>
                <a:cubicBezTo>
                  <a:pt x="350" y="575"/>
                  <a:pt x="382" y="584"/>
                  <a:pt x="413" y="586"/>
                </a:cubicBezTo>
                <a:cubicBezTo>
                  <a:pt x="446" y="589"/>
                  <a:pt x="485" y="590"/>
                  <a:pt x="517" y="580"/>
                </a:cubicBezTo>
                <a:cubicBezTo>
                  <a:pt x="545" y="572"/>
                  <a:pt x="575" y="549"/>
                  <a:pt x="588" y="522"/>
                </a:cubicBezTo>
                <a:cubicBezTo>
                  <a:pt x="602" y="492"/>
                  <a:pt x="598" y="461"/>
                  <a:pt x="576" y="437"/>
                </a:cubicBezTo>
                <a:cubicBezTo>
                  <a:pt x="551" y="410"/>
                  <a:pt x="516" y="415"/>
                  <a:pt x="486" y="430"/>
                </a:cubicBezTo>
                <a:cubicBezTo>
                  <a:pt x="445" y="450"/>
                  <a:pt x="417" y="492"/>
                  <a:pt x="397" y="531"/>
                </a:cubicBezTo>
                <a:cubicBezTo>
                  <a:pt x="377" y="571"/>
                  <a:pt x="370" y="615"/>
                  <a:pt x="379" y="659"/>
                </a:cubicBezTo>
                <a:cubicBezTo>
                  <a:pt x="388" y="700"/>
                  <a:pt x="415" y="737"/>
                  <a:pt x="449" y="761"/>
                </a:cubicBezTo>
                <a:cubicBezTo>
                  <a:pt x="479" y="783"/>
                  <a:pt x="520" y="797"/>
                  <a:pt x="556" y="787"/>
                </a:cubicBezTo>
                <a:cubicBezTo>
                  <a:pt x="585" y="779"/>
                  <a:pt x="606" y="757"/>
                  <a:pt x="628" y="739"/>
                </a:cubicBezTo>
              </a:path>
              <a:path w="1526" h="794" extrusionOk="0">
                <a:moveTo>
                  <a:pt x="1069" y="395"/>
                </a:moveTo>
                <a:cubicBezTo>
                  <a:pt x="1074" y="394"/>
                  <a:pt x="1078" y="392"/>
                  <a:pt x="1083" y="391"/>
                </a:cubicBezTo>
                <a:cubicBezTo>
                  <a:pt x="1058" y="389"/>
                  <a:pt x="1036" y="400"/>
                  <a:pt x="1015" y="417"/>
                </a:cubicBezTo>
                <a:cubicBezTo>
                  <a:pt x="990" y="438"/>
                  <a:pt x="966" y="462"/>
                  <a:pt x="950" y="490"/>
                </a:cubicBezTo>
                <a:cubicBezTo>
                  <a:pt x="940" y="507"/>
                  <a:pt x="930" y="532"/>
                  <a:pt x="943" y="551"/>
                </a:cubicBezTo>
                <a:cubicBezTo>
                  <a:pt x="966" y="584"/>
                  <a:pt x="1016" y="590"/>
                  <a:pt x="1042" y="624"/>
                </a:cubicBezTo>
                <a:cubicBezTo>
                  <a:pt x="1060" y="647"/>
                  <a:pt x="1065" y="676"/>
                  <a:pt x="1060" y="704"/>
                </a:cubicBezTo>
                <a:cubicBezTo>
                  <a:pt x="1053" y="740"/>
                  <a:pt x="1029" y="751"/>
                  <a:pt x="1001" y="769"/>
                </a:cubicBezTo>
                <a:cubicBezTo>
                  <a:pt x="976" y="785"/>
                  <a:pt x="946" y="792"/>
                  <a:pt x="916" y="783"/>
                </a:cubicBezTo>
                <a:cubicBezTo>
                  <a:pt x="911" y="781"/>
                  <a:pt x="907" y="778"/>
                  <a:pt x="902" y="776"/>
                </a:cubicBezTo>
              </a:path>
              <a:path w="1526" h="794" extrusionOk="0">
                <a:moveTo>
                  <a:pt x="1349" y="425"/>
                </a:moveTo>
                <a:cubicBezTo>
                  <a:pt x="1354" y="452"/>
                  <a:pt x="1332" y="457"/>
                  <a:pt x="1306" y="477"/>
                </a:cubicBezTo>
                <a:cubicBezTo>
                  <a:pt x="1282" y="495"/>
                  <a:pt x="1254" y="511"/>
                  <a:pt x="1232" y="531"/>
                </a:cubicBezTo>
                <a:cubicBezTo>
                  <a:pt x="1220" y="545"/>
                  <a:pt x="1216" y="551"/>
                  <a:pt x="1212" y="563"/>
                </a:cubicBezTo>
                <a:cubicBezTo>
                  <a:pt x="1235" y="579"/>
                  <a:pt x="1258" y="580"/>
                  <a:pt x="1287" y="585"/>
                </a:cubicBezTo>
                <a:cubicBezTo>
                  <a:pt x="1331" y="593"/>
                  <a:pt x="1376" y="597"/>
                  <a:pt x="1419" y="608"/>
                </a:cubicBezTo>
                <a:cubicBezTo>
                  <a:pt x="1452" y="617"/>
                  <a:pt x="1512" y="634"/>
                  <a:pt x="1524" y="672"/>
                </a:cubicBezTo>
                <a:cubicBezTo>
                  <a:pt x="1533" y="700"/>
                  <a:pt x="1514" y="722"/>
                  <a:pt x="1494" y="738"/>
                </a:cubicBezTo>
                <a:cubicBezTo>
                  <a:pt x="1461" y="765"/>
                  <a:pt x="1406" y="771"/>
                  <a:pt x="1365" y="778"/>
                </a:cubicBezTo>
                <a:cubicBezTo>
                  <a:pt x="1327" y="784"/>
                  <a:pt x="1314" y="786"/>
                  <a:pt x="1289" y="79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01850" y="5187950"/>
            <a:ext cx="1301750" cy="422275"/>
          </a:xfrm>
          <a:custGeom>
            <a:avLst/>
            <a:gdLst>
              <a:gd name="T0" fmla="+- 0 6091 5840"/>
              <a:gd name="T1" fmla="*/ T0 w 3615"/>
              <a:gd name="T2" fmla="+- 0 14871 14411"/>
              <a:gd name="T3" fmla="*/ 14871 h 1174"/>
              <a:gd name="T4" fmla="+- 0 6021 5840"/>
              <a:gd name="T5" fmla="*/ T4 w 3615"/>
              <a:gd name="T6" fmla="+- 0 14843 14411"/>
              <a:gd name="T7" fmla="*/ 14843 h 1174"/>
              <a:gd name="T8" fmla="+- 0 5840 5840"/>
              <a:gd name="T9" fmla="*/ T8 w 3615"/>
              <a:gd name="T10" fmla="+- 0 14900 14411"/>
              <a:gd name="T11" fmla="*/ 14900 h 1174"/>
              <a:gd name="T12" fmla="+- 0 6030 5840"/>
              <a:gd name="T13" fmla="*/ T12 w 3615"/>
              <a:gd name="T14" fmla="+- 0 15077 14411"/>
              <a:gd name="T15" fmla="*/ 15077 h 1174"/>
              <a:gd name="T16" fmla="+- 0 5963 5840"/>
              <a:gd name="T17" fmla="*/ T16 w 3615"/>
              <a:gd name="T18" fmla="+- 0 15223 14411"/>
              <a:gd name="T19" fmla="*/ 15223 h 1174"/>
              <a:gd name="T20" fmla="+- 0 6384 5840"/>
              <a:gd name="T21" fmla="*/ T20 w 3615"/>
              <a:gd name="T22" fmla="+- 0 14411 14411"/>
              <a:gd name="T23" fmla="*/ 14411 h 1174"/>
              <a:gd name="T24" fmla="+- 0 6436 5840"/>
              <a:gd name="T25" fmla="*/ T24 w 3615"/>
              <a:gd name="T26" fmla="+- 0 14823 14411"/>
              <a:gd name="T27" fmla="*/ 14823 h 1174"/>
              <a:gd name="T28" fmla="+- 0 6447 5840"/>
              <a:gd name="T29" fmla="*/ T28 w 3615"/>
              <a:gd name="T30" fmla="+- 0 15050 14411"/>
              <a:gd name="T31" fmla="*/ 15050 h 1174"/>
              <a:gd name="T32" fmla="+- 0 6537 5840"/>
              <a:gd name="T33" fmla="*/ T32 w 3615"/>
              <a:gd name="T34" fmla="+- 0 14854 14411"/>
              <a:gd name="T35" fmla="*/ 14854 h 1174"/>
              <a:gd name="T36" fmla="+- 0 6259 5840"/>
              <a:gd name="T37" fmla="*/ T36 w 3615"/>
              <a:gd name="T38" fmla="+- 0 14864 14411"/>
              <a:gd name="T39" fmla="*/ 14864 h 1174"/>
              <a:gd name="T40" fmla="+- 0 6945 5840"/>
              <a:gd name="T41" fmla="*/ T40 w 3615"/>
              <a:gd name="T42" fmla="+- 0 14903 14411"/>
              <a:gd name="T43" fmla="*/ 14903 h 1174"/>
              <a:gd name="T44" fmla="+- 0 6884 5840"/>
              <a:gd name="T45" fmla="*/ T44 w 3615"/>
              <a:gd name="T46" fmla="+- 0 15032 14411"/>
              <a:gd name="T47" fmla="*/ 15032 h 1174"/>
              <a:gd name="T48" fmla="+- 0 6972 5840"/>
              <a:gd name="T49" fmla="*/ T48 w 3615"/>
              <a:gd name="T50" fmla="+- 0 15121 14411"/>
              <a:gd name="T51" fmla="*/ 15121 h 1174"/>
              <a:gd name="T52" fmla="+- 0 7069 5840"/>
              <a:gd name="T53" fmla="*/ T52 w 3615"/>
              <a:gd name="T54" fmla="+- 0 14948 14411"/>
              <a:gd name="T55" fmla="*/ 14948 h 1174"/>
              <a:gd name="T56" fmla="+- 0 6886 5840"/>
              <a:gd name="T57" fmla="*/ T56 w 3615"/>
              <a:gd name="T58" fmla="+- 0 14857 14411"/>
              <a:gd name="T59" fmla="*/ 14857 h 1174"/>
              <a:gd name="T60" fmla="+- 0 7328 5840"/>
              <a:gd name="T61" fmla="*/ T60 w 3615"/>
              <a:gd name="T62" fmla="+- 0 15060 14411"/>
              <a:gd name="T63" fmla="*/ 15060 h 1174"/>
              <a:gd name="T64" fmla="+- 0 7488 5840"/>
              <a:gd name="T65" fmla="*/ T64 w 3615"/>
              <a:gd name="T66" fmla="+- 0 14906 14411"/>
              <a:gd name="T67" fmla="*/ 14906 h 1174"/>
              <a:gd name="T68" fmla="+- 0 7725 5840"/>
              <a:gd name="T69" fmla="*/ T68 w 3615"/>
              <a:gd name="T70" fmla="+- 0 14889 14411"/>
              <a:gd name="T71" fmla="*/ 14889 h 1174"/>
              <a:gd name="T72" fmla="+- 0 7952 5840"/>
              <a:gd name="T73" fmla="*/ T72 w 3615"/>
              <a:gd name="T74" fmla="+- 0 14933 14411"/>
              <a:gd name="T75" fmla="*/ 14933 h 1174"/>
              <a:gd name="T76" fmla="+- 0 7756 5840"/>
              <a:gd name="T77" fmla="*/ T76 w 3615"/>
              <a:gd name="T78" fmla="+- 0 15069 14411"/>
              <a:gd name="T79" fmla="*/ 15069 h 1174"/>
              <a:gd name="T80" fmla="+- 0 7869 5840"/>
              <a:gd name="T81" fmla="*/ T80 w 3615"/>
              <a:gd name="T82" fmla="+- 0 15193 14411"/>
              <a:gd name="T83" fmla="*/ 15193 h 1174"/>
              <a:gd name="T84" fmla="+- 0 7981 5840"/>
              <a:gd name="T85" fmla="*/ T84 w 3615"/>
              <a:gd name="T86" fmla="+- 0 15028 14411"/>
              <a:gd name="T87" fmla="*/ 15028 h 1174"/>
              <a:gd name="T88" fmla="+- 0 8011 5840"/>
              <a:gd name="T89" fmla="*/ T88 w 3615"/>
              <a:gd name="T90" fmla="+- 0 15076 14411"/>
              <a:gd name="T91" fmla="*/ 15076 h 1174"/>
              <a:gd name="T92" fmla="+- 0 8038 5840"/>
              <a:gd name="T93" fmla="*/ T92 w 3615"/>
              <a:gd name="T94" fmla="+- 0 15219 14411"/>
              <a:gd name="T95" fmla="*/ 15219 h 1174"/>
              <a:gd name="T96" fmla="+- 0 8262 5840"/>
              <a:gd name="T97" fmla="*/ T96 w 3615"/>
              <a:gd name="T98" fmla="+- 0 14962 14411"/>
              <a:gd name="T99" fmla="*/ 14962 h 1174"/>
              <a:gd name="T100" fmla="+- 0 8227 5840"/>
              <a:gd name="T101" fmla="*/ T100 w 3615"/>
              <a:gd name="T102" fmla="+- 0 15120 14411"/>
              <a:gd name="T103" fmla="*/ 15120 h 1174"/>
              <a:gd name="T104" fmla="+- 0 8344 5840"/>
              <a:gd name="T105" fmla="*/ T104 w 3615"/>
              <a:gd name="T106" fmla="+- 0 15113 14411"/>
              <a:gd name="T107" fmla="*/ 15113 h 1174"/>
              <a:gd name="T108" fmla="+- 0 8413 5840"/>
              <a:gd name="T109" fmla="*/ T108 w 3615"/>
              <a:gd name="T110" fmla="+- 0 14999 14411"/>
              <a:gd name="T111" fmla="*/ 14999 h 1174"/>
              <a:gd name="T112" fmla="+- 0 8549 5840"/>
              <a:gd name="T113" fmla="*/ T112 w 3615"/>
              <a:gd name="T114" fmla="+- 0 15257 14411"/>
              <a:gd name="T115" fmla="*/ 15257 h 1174"/>
              <a:gd name="T116" fmla="+- 0 8388 5840"/>
              <a:gd name="T117" fmla="*/ T116 w 3615"/>
              <a:gd name="T118" fmla="+- 0 15564 14411"/>
              <a:gd name="T119" fmla="*/ 15564 h 1174"/>
              <a:gd name="T120" fmla="+- 0 8205 5840"/>
              <a:gd name="T121" fmla="*/ T120 w 3615"/>
              <a:gd name="T122" fmla="+- 0 15561 14411"/>
              <a:gd name="T123" fmla="*/ 15561 h 1174"/>
              <a:gd name="T124" fmla="+- 0 8791 5840"/>
              <a:gd name="T125" fmla="*/ T124 w 3615"/>
              <a:gd name="T126" fmla="+- 0 14948 14411"/>
              <a:gd name="T127" fmla="*/ 14948 h 1174"/>
              <a:gd name="T128" fmla="+- 0 8982 5840"/>
              <a:gd name="T129" fmla="*/ T128 w 3615"/>
              <a:gd name="T130" fmla="+- 0 14910 14411"/>
              <a:gd name="T131" fmla="*/ 14910 h 1174"/>
              <a:gd name="T132" fmla="+- 0 9001 5840"/>
              <a:gd name="T133" fmla="*/ T132 w 3615"/>
              <a:gd name="T134" fmla="+- 0 14788 14411"/>
              <a:gd name="T135" fmla="*/ 14788 h 1174"/>
              <a:gd name="T136" fmla="+- 0 8819 5840"/>
              <a:gd name="T137" fmla="*/ T136 w 3615"/>
              <a:gd name="T138" fmla="+- 0 14910 14411"/>
              <a:gd name="T139" fmla="*/ 14910 h 1174"/>
              <a:gd name="T140" fmla="+- 0 9016 5840"/>
              <a:gd name="T141" fmla="*/ T140 w 3615"/>
              <a:gd name="T142" fmla="+- 0 15129 14411"/>
              <a:gd name="T143" fmla="*/ 15129 h 1174"/>
              <a:gd name="T144" fmla="+- 0 9454 5840"/>
              <a:gd name="T145" fmla="*/ T144 w 3615"/>
              <a:gd name="T146" fmla="+- 0 15190 14411"/>
              <a:gd name="T147" fmla="*/ 15190 h 11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3615" h="1174" extrusionOk="0">
                <a:moveTo>
                  <a:pt x="208" y="510"/>
                </a:moveTo>
                <a:cubicBezTo>
                  <a:pt x="221" y="489"/>
                  <a:pt x="237" y="478"/>
                  <a:pt x="251" y="460"/>
                </a:cubicBezTo>
                <a:cubicBezTo>
                  <a:pt x="259" y="450"/>
                  <a:pt x="266" y="443"/>
                  <a:pt x="274" y="432"/>
                </a:cubicBezTo>
                <a:cubicBezTo>
                  <a:pt x="242" y="425"/>
                  <a:pt x="214" y="428"/>
                  <a:pt x="181" y="432"/>
                </a:cubicBezTo>
                <a:cubicBezTo>
                  <a:pt x="137" y="437"/>
                  <a:pt x="94" y="444"/>
                  <a:pt x="51" y="455"/>
                </a:cubicBezTo>
                <a:cubicBezTo>
                  <a:pt x="20" y="463"/>
                  <a:pt x="18" y="465"/>
                  <a:pt x="0" y="489"/>
                </a:cubicBezTo>
                <a:cubicBezTo>
                  <a:pt x="25" y="523"/>
                  <a:pt x="55" y="542"/>
                  <a:pt x="88" y="568"/>
                </a:cubicBezTo>
                <a:cubicBezTo>
                  <a:pt x="124" y="596"/>
                  <a:pt x="162" y="630"/>
                  <a:pt x="190" y="666"/>
                </a:cubicBezTo>
                <a:cubicBezTo>
                  <a:pt x="211" y="694"/>
                  <a:pt x="234" y="734"/>
                  <a:pt x="222" y="770"/>
                </a:cubicBezTo>
                <a:cubicBezTo>
                  <a:pt x="209" y="809"/>
                  <a:pt x="155" y="811"/>
                  <a:pt x="123" y="812"/>
                </a:cubicBezTo>
                <a:cubicBezTo>
                  <a:pt x="77" y="814"/>
                  <a:pt x="41" y="800"/>
                  <a:pt x="0" y="782"/>
                </a:cubicBezTo>
              </a:path>
              <a:path w="3615" h="1174" extrusionOk="0">
                <a:moveTo>
                  <a:pt x="544" y="0"/>
                </a:moveTo>
                <a:cubicBezTo>
                  <a:pt x="545" y="65"/>
                  <a:pt x="555" y="123"/>
                  <a:pt x="563" y="187"/>
                </a:cubicBezTo>
                <a:cubicBezTo>
                  <a:pt x="572" y="262"/>
                  <a:pt x="584" y="337"/>
                  <a:pt x="596" y="412"/>
                </a:cubicBezTo>
                <a:cubicBezTo>
                  <a:pt x="605" y="473"/>
                  <a:pt x="619" y="543"/>
                  <a:pt x="616" y="605"/>
                </a:cubicBezTo>
                <a:cubicBezTo>
                  <a:pt x="612" y="623"/>
                  <a:pt x="611" y="628"/>
                  <a:pt x="607" y="639"/>
                </a:cubicBezTo>
              </a:path>
              <a:path w="3615" h="1174" extrusionOk="0">
                <a:moveTo>
                  <a:pt x="684" y="470"/>
                </a:moveTo>
                <a:cubicBezTo>
                  <a:pt x="696" y="456"/>
                  <a:pt x="702" y="455"/>
                  <a:pt x="697" y="443"/>
                </a:cubicBezTo>
                <a:cubicBezTo>
                  <a:pt x="667" y="444"/>
                  <a:pt x="638" y="443"/>
                  <a:pt x="608" y="444"/>
                </a:cubicBezTo>
                <a:cubicBezTo>
                  <a:pt x="545" y="445"/>
                  <a:pt x="481" y="445"/>
                  <a:pt x="419" y="453"/>
                </a:cubicBezTo>
                <a:cubicBezTo>
                  <a:pt x="382" y="458"/>
                  <a:pt x="346" y="459"/>
                  <a:pt x="310" y="467"/>
                </a:cubicBezTo>
              </a:path>
              <a:path w="3615" h="1174" extrusionOk="0">
                <a:moveTo>
                  <a:pt x="1105" y="492"/>
                </a:moveTo>
                <a:cubicBezTo>
                  <a:pt x="1091" y="514"/>
                  <a:pt x="1094" y="531"/>
                  <a:pt x="1080" y="553"/>
                </a:cubicBezTo>
                <a:cubicBezTo>
                  <a:pt x="1066" y="575"/>
                  <a:pt x="1053" y="596"/>
                  <a:pt x="1044" y="621"/>
                </a:cubicBezTo>
                <a:cubicBezTo>
                  <a:pt x="1035" y="646"/>
                  <a:pt x="1037" y="668"/>
                  <a:pt x="1053" y="689"/>
                </a:cubicBezTo>
                <a:cubicBezTo>
                  <a:pt x="1071" y="713"/>
                  <a:pt x="1105" y="716"/>
                  <a:pt x="1132" y="710"/>
                </a:cubicBezTo>
                <a:cubicBezTo>
                  <a:pt x="1176" y="701"/>
                  <a:pt x="1208" y="664"/>
                  <a:pt x="1226" y="626"/>
                </a:cubicBezTo>
                <a:cubicBezTo>
                  <a:pt x="1239" y="598"/>
                  <a:pt x="1244" y="565"/>
                  <a:pt x="1229" y="537"/>
                </a:cubicBezTo>
                <a:cubicBezTo>
                  <a:pt x="1208" y="498"/>
                  <a:pt x="1153" y="473"/>
                  <a:pt x="1114" y="460"/>
                </a:cubicBezTo>
                <a:cubicBezTo>
                  <a:pt x="1092" y="453"/>
                  <a:pt x="1068" y="450"/>
                  <a:pt x="1046" y="446"/>
                </a:cubicBezTo>
              </a:path>
              <a:path w="3615" h="1174" extrusionOk="0">
                <a:moveTo>
                  <a:pt x="1454" y="703"/>
                </a:moveTo>
                <a:cubicBezTo>
                  <a:pt x="1457" y="672"/>
                  <a:pt x="1470" y="670"/>
                  <a:pt x="1488" y="649"/>
                </a:cubicBezTo>
                <a:cubicBezTo>
                  <a:pt x="1512" y="622"/>
                  <a:pt x="1534" y="594"/>
                  <a:pt x="1560" y="568"/>
                </a:cubicBezTo>
                <a:cubicBezTo>
                  <a:pt x="1586" y="542"/>
                  <a:pt x="1615" y="512"/>
                  <a:pt x="1648" y="495"/>
                </a:cubicBezTo>
                <a:cubicBezTo>
                  <a:pt x="1682" y="478"/>
                  <a:pt x="1720" y="468"/>
                  <a:pt x="1758" y="465"/>
                </a:cubicBezTo>
                <a:cubicBezTo>
                  <a:pt x="1800" y="461"/>
                  <a:pt x="1844" y="471"/>
                  <a:pt x="1885" y="478"/>
                </a:cubicBezTo>
              </a:path>
              <a:path w="3615" h="1174" extrusionOk="0">
                <a:moveTo>
                  <a:pt x="2085" y="525"/>
                </a:moveTo>
                <a:cubicBezTo>
                  <a:pt x="2099" y="522"/>
                  <a:pt x="2103" y="521"/>
                  <a:pt x="2112" y="522"/>
                </a:cubicBezTo>
                <a:cubicBezTo>
                  <a:pt x="2090" y="501"/>
                  <a:pt x="2060" y="511"/>
                  <a:pt x="2027" y="528"/>
                </a:cubicBezTo>
                <a:cubicBezTo>
                  <a:pt x="1974" y="555"/>
                  <a:pt x="1935" y="602"/>
                  <a:pt x="1916" y="658"/>
                </a:cubicBezTo>
                <a:cubicBezTo>
                  <a:pt x="1903" y="696"/>
                  <a:pt x="1911" y="740"/>
                  <a:pt x="1939" y="770"/>
                </a:cubicBezTo>
                <a:cubicBezTo>
                  <a:pt x="1961" y="794"/>
                  <a:pt x="2001" y="797"/>
                  <a:pt x="2029" y="782"/>
                </a:cubicBezTo>
                <a:cubicBezTo>
                  <a:pt x="2064" y="764"/>
                  <a:pt x="2086" y="727"/>
                  <a:pt x="2105" y="694"/>
                </a:cubicBezTo>
                <a:cubicBezTo>
                  <a:pt x="2119" y="669"/>
                  <a:pt x="2127" y="641"/>
                  <a:pt x="2141" y="617"/>
                </a:cubicBezTo>
                <a:cubicBezTo>
                  <a:pt x="2144" y="613"/>
                  <a:pt x="2147" y="610"/>
                  <a:pt x="2150" y="606"/>
                </a:cubicBezTo>
                <a:cubicBezTo>
                  <a:pt x="2160" y="624"/>
                  <a:pt x="2167" y="644"/>
                  <a:pt x="2171" y="665"/>
                </a:cubicBezTo>
                <a:cubicBezTo>
                  <a:pt x="2178" y="700"/>
                  <a:pt x="2177" y="736"/>
                  <a:pt x="2181" y="770"/>
                </a:cubicBezTo>
                <a:cubicBezTo>
                  <a:pt x="2183" y="792"/>
                  <a:pt x="2184" y="797"/>
                  <a:pt x="2198" y="808"/>
                </a:cubicBezTo>
              </a:path>
              <a:path w="3615" h="1174" extrusionOk="0">
                <a:moveTo>
                  <a:pt x="2489" y="567"/>
                </a:moveTo>
                <a:cubicBezTo>
                  <a:pt x="2473" y="560"/>
                  <a:pt x="2441" y="539"/>
                  <a:pt x="2422" y="551"/>
                </a:cubicBezTo>
                <a:cubicBezTo>
                  <a:pt x="2407" y="560"/>
                  <a:pt x="2398" y="596"/>
                  <a:pt x="2394" y="611"/>
                </a:cubicBezTo>
                <a:cubicBezTo>
                  <a:pt x="2386" y="642"/>
                  <a:pt x="2381" y="677"/>
                  <a:pt x="2387" y="709"/>
                </a:cubicBezTo>
                <a:cubicBezTo>
                  <a:pt x="2392" y="733"/>
                  <a:pt x="2412" y="771"/>
                  <a:pt x="2443" y="763"/>
                </a:cubicBezTo>
                <a:cubicBezTo>
                  <a:pt x="2473" y="755"/>
                  <a:pt x="2490" y="726"/>
                  <a:pt x="2504" y="702"/>
                </a:cubicBezTo>
                <a:cubicBezTo>
                  <a:pt x="2519" y="676"/>
                  <a:pt x="2527" y="634"/>
                  <a:pt x="2546" y="612"/>
                </a:cubicBezTo>
                <a:cubicBezTo>
                  <a:pt x="2554" y="597"/>
                  <a:pt x="2559" y="591"/>
                  <a:pt x="2573" y="588"/>
                </a:cubicBezTo>
                <a:cubicBezTo>
                  <a:pt x="2605" y="609"/>
                  <a:pt x="2621" y="633"/>
                  <a:pt x="2640" y="666"/>
                </a:cubicBezTo>
                <a:cubicBezTo>
                  <a:pt x="2673" y="723"/>
                  <a:pt x="2695" y="782"/>
                  <a:pt x="2709" y="846"/>
                </a:cubicBezTo>
                <a:cubicBezTo>
                  <a:pt x="2723" y="907"/>
                  <a:pt x="2724" y="965"/>
                  <a:pt x="2700" y="1024"/>
                </a:cubicBezTo>
                <a:cubicBezTo>
                  <a:pt x="2672" y="1093"/>
                  <a:pt x="2613" y="1125"/>
                  <a:pt x="2548" y="1153"/>
                </a:cubicBezTo>
                <a:cubicBezTo>
                  <a:pt x="2504" y="1172"/>
                  <a:pt x="2452" y="1178"/>
                  <a:pt x="2404" y="1169"/>
                </a:cubicBezTo>
                <a:cubicBezTo>
                  <a:pt x="2383" y="1162"/>
                  <a:pt x="2376" y="1160"/>
                  <a:pt x="2365" y="1150"/>
                </a:cubicBezTo>
              </a:path>
              <a:path w="3615" h="1174" extrusionOk="0">
                <a:moveTo>
                  <a:pt x="2900" y="519"/>
                </a:moveTo>
                <a:cubicBezTo>
                  <a:pt x="2918" y="528"/>
                  <a:pt x="2926" y="534"/>
                  <a:pt x="2951" y="537"/>
                </a:cubicBezTo>
                <a:cubicBezTo>
                  <a:pt x="2979" y="540"/>
                  <a:pt x="3008" y="541"/>
                  <a:pt x="3036" y="536"/>
                </a:cubicBezTo>
                <a:cubicBezTo>
                  <a:pt x="3073" y="530"/>
                  <a:pt x="3109" y="519"/>
                  <a:pt x="3142" y="499"/>
                </a:cubicBezTo>
                <a:cubicBezTo>
                  <a:pt x="3170" y="482"/>
                  <a:pt x="3195" y="459"/>
                  <a:pt x="3199" y="425"/>
                </a:cubicBezTo>
                <a:cubicBezTo>
                  <a:pt x="3203" y="396"/>
                  <a:pt x="3187" y="383"/>
                  <a:pt x="3161" y="377"/>
                </a:cubicBezTo>
                <a:cubicBezTo>
                  <a:pt x="3126" y="369"/>
                  <a:pt x="3089" y="390"/>
                  <a:pt x="3060" y="407"/>
                </a:cubicBezTo>
                <a:cubicBezTo>
                  <a:pt x="3023" y="429"/>
                  <a:pt x="2994" y="458"/>
                  <a:pt x="2979" y="499"/>
                </a:cubicBezTo>
                <a:cubicBezTo>
                  <a:pt x="2964" y="541"/>
                  <a:pt x="2978" y="579"/>
                  <a:pt x="3006" y="611"/>
                </a:cubicBezTo>
                <a:cubicBezTo>
                  <a:pt x="3049" y="661"/>
                  <a:pt x="3117" y="692"/>
                  <a:pt x="3176" y="718"/>
                </a:cubicBezTo>
                <a:cubicBezTo>
                  <a:pt x="3262" y="755"/>
                  <a:pt x="3364" y="773"/>
                  <a:pt x="3457" y="782"/>
                </a:cubicBezTo>
                <a:cubicBezTo>
                  <a:pt x="3535" y="785"/>
                  <a:pt x="3562" y="786"/>
                  <a:pt x="3614" y="77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3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70513" y="5218113"/>
            <a:ext cx="434975" cy="127000"/>
          </a:xfrm>
          <a:custGeom>
            <a:avLst/>
            <a:gdLst>
              <a:gd name="T0" fmla="+- 0 15169 14916"/>
              <a:gd name="T1" fmla="*/ T0 w 1210"/>
              <a:gd name="T2" fmla="+- 0 14514 14496"/>
              <a:gd name="T3" fmla="*/ 14514 h 352"/>
              <a:gd name="T4" fmla="+- 0 15082 14916"/>
              <a:gd name="T5" fmla="*/ T4 w 1210"/>
              <a:gd name="T6" fmla="+- 0 14529 14496"/>
              <a:gd name="T7" fmla="*/ 14529 h 352"/>
              <a:gd name="T8" fmla="+- 0 15007 14916"/>
              <a:gd name="T9" fmla="*/ T8 w 1210"/>
              <a:gd name="T10" fmla="+- 0 14563 14496"/>
              <a:gd name="T11" fmla="*/ 14563 h 352"/>
              <a:gd name="T12" fmla="+- 0 14942 14916"/>
              <a:gd name="T13" fmla="*/ T12 w 1210"/>
              <a:gd name="T14" fmla="+- 0 14615 14496"/>
              <a:gd name="T15" fmla="*/ 14615 h 352"/>
              <a:gd name="T16" fmla="+- 0 14916 14916"/>
              <a:gd name="T17" fmla="*/ T16 w 1210"/>
              <a:gd name="T18" fmla="+- 0 14684 14496"/>
              <a:gd name="T19" fmla="*/ 14684 h 352"/>
              <a:gd name="T20" fmla="+- 0 15005 14916"/>
              <a:gd name="T21" fmla="*/ T20 w 1210"/>
              <a:gd name="T22" fmla="+- 0 14794 14496"/>
              <a:gd name="T23" fmla="*/ 14794 h 352"/>
              <a:gd name="T24" fmla="+- 0 15100 14916"/>
              <a:gd name="T25" fmla="*/ T24 w 1210"/>
              <a:gd name="T26" fmla="+- 0 14813 14496"/>
              <a:gd name="T27" fmla="*/ 14813 h 352"/>
              <a:gd name="T28" fmla="+- 0 15143 14916"/>
              <a:gd name="T29" fmla="*/ T28 w 1210"/>
              <a:gd name="T30" fmla="+- 0 14793 14496"/>
              <a:gd name="T31" fmla="*/ 14793 h 352"/>
              <a:gd name="T32" fmla="+- 0 15386 14916"/>
              <a:gd name="T33" fmla="*/ T32 w 1210"/>
              <a:gd name="T34" fmla="+- 0 14545 14496"/>
              <a:gd name="T35" fmla="*/ 14545 h 352"/>
              <a:gd name="T36" fmla="+- 0 15407 14916"/>
              <a:gd name="T37" fmla="*/ T36 w 1210"/>
              <a:gd name="T38" fmla="+- 0 14496 14496"/>
              <a:gd name="T39" fmla="*/ 14496 h 352"/>
              <a:gd name="T40" fmla="+- 0 15376 14916"/>
              <a:gd name="T41" fmla="*/ T40 w 1210"/>
              <a:gd name="T42" fmla="+- 0 14577 14496"/>
              <a:gd name="T43" fmla="*/ 14577 h 352"/>
              <a:gd name="T44" fmla="+- 0 15366 14916"/>
              <a:gd name="T45" fmla="*/ T44 w 1210"/>
              <a:gd name="T46" fmla="+- 0 14684 14496"/>
              <a:gd name="T47" fmla="*/ 14684 h 352"/>
              <a:gd name="T48" fmla="+- 0 15407 14916"/>
              <a:gd name="T49" fmla="*/ T48 w 1210"/>
              <a:gd name="T50" fmla="+- 0 14744 14496"/>
              <a:gd name="T51" fmla="*/ 14744 h 352"/>
              <a:gd name="T52" fmla="+- 0 15485 14916"/>
              <a:gd name="T53" fmla="*/ T52 w 1210"/>
              <a:gd name="T54" fmla="+- 0 14711 14496"/>
              <a:gd name="T55" fmla="*/ 14711 h 352"/>
              <a:gd name="T56" fmla="+- 0 15541 14916"/>
              <a:gd name="T57" fmla="*/ T56 w 1210"/>
              <a:gd name="T58" fmla="+- 0 14620 14496"/>
              <a:gd name="T59" fmla="*/ 14620 h 352"/>
              <a:gd name="T60" fmla="+- 0 15551 14916"/>
              <a:gd name="T61" fmla="*/ T60 w 1210"/>
              <a:gd name="T62" fmla="+- 0 14569 14496"/>
              <a:gd name="T63" fmla="*/ 14569 h 352"/>
              <a:gd name="T64" fmla="+- 0 15597 14916"/>
              <a:gd name="T65" fmla="*/ T64 w 1210"/>
              <a:gd name="T66" fmla="+- 0 14650 14496"/>
              <a:gd name="T67" fmla="*/ 14650 h 352"/>
              <a:gd name="T68" fmla="+- 0 15624 14916"/>
              <a:gd name="T69" fmla="*/ T68 w 1210"/>
              <a:gd name="T70" fmla="+- 0 14765 14496"/>
              <a:gd name="T71" fmla="*/ 14765 h 352"/>
              <a:gd name="T72" fmla="+- 0 15628 14916"/>
              <a:gd name="T73" fmla="*/ T72 w 1210"/>
              <a:gd name="T74" fmla="+- 0 14758 14496"/>
              <a:gd name="T75" fmla="*/ 14758 h 352"/>
              <a:gd name="T76" fmla="+- 0 15780 14916"/>
              <a:gd name="T77" fmla="*/ T76 w 1210"/>
              <a:gd name="T78" fmla="+- 0 14558 14496"/>
              <a:gd name="T79" fmla="*/ 14558 h 352"/>
              <a:gd name="T80" fmla="+- 0 15843 14916"/>
              <a:gd name="T81" fmla="*/ T80 w 1210"/>
              <a:gd name="T82" fmla="+- 0 14644 14496"/>
              <a:gd name="T83" fmla="*/ 14644 h 352"/>
              <a:gd name="T84" fmla="+- 0 15859 14916"/>
              <a:gd name="T85" fmla="*/ T84 w 1210"/>
              <a:gd name="T86" fmla="+- 0 14712 14496"/>
              <a:gd name="T87" fmla="*/ 14712 h 352"/>
              <a:gd name="T88" fmla="+- 0 15900 14916"/>
              <a:gd name="T89" fmla="*/ T88 w 1210"/>
              <a:gd name="T90" fmla="+- 0 14659 14496"/>
              <a:gd name="T91" fmla="*/ 14659 h 352"/>
              <a:gd name="T92" fmla="+- 0 15992 14916"/>
              <a:gd name="T93" fmla="*/ T92 w 1210"/>
              <a:gd name="T94" fmla="+- 0 14631 14496"/>
              <a:gd name="T95" fmla="*/ 14631 h 352"/>
              <a:gd name="T96" fmla="+- 0 16089 14916"/>
              <a:gd name="T97" fmla="*/ T96 w 1210"/>
              <a:gd name="T98" fmla="+- 0 14695 14496"/>
              <a:gd name="T99" fmla="*/ 14695 h 352"/>
              <a:gd name="T100" fmla="+- 0 16121 14916"/>
              <a:gd name="T101" fmla="*/ T100 w 1210"/>
              <a:gd name="T102" fmla="+- 0 14797 14496"/>
              <a:gd name="T103" fmla="*/ 14797 h 352"/>
              <a:gd name="T104" fmla="+- 0 16116 14916"/>
              <a:gd name="T105" fmla="*/ T104 w 1210"/>
              <a:gd name="T106" fmla="+- 0 14847 14496"/>
              <a:gd name="T107" fmla="*/ 14847 h 3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</a:cxnLst>
            <a:rect l="0" t="0" r="r" b="b"/>
            <a:pathLst>
              <a:path w="1210" h="352" extrusionOk="0">
                <a:moveTo>
                  <a:pt x="253" y="18"/>
                </a:moveTo>
                <a:cubicBezTo>
                  <a:pt x="227" y="19"/>
                  <a:pt x="192" y="23"/>
                  <a:pt x="166" y="33"/>
                </a:cubicBezTo>
                <a:cubicBezTo>
                  <a:pt x="143" y="42"/>
                  <a:pt x="111" y="52"/>
                  <a:pt x="91" y="67"/>
                </a:cubicBezTo>
                <a:cubicBezTo>
                  <a:pt x="71" y="82"/>
                  <a:pt x="42" y="98"/>
                  <a:pt x="26" y="119"/>
                </a:cubicBezTo>
                <a:cubicBezTo>
                  <a:pt x="13" y="137"/>
                  <a:pt x="-1" y="165"/>
                  <a:pt x="0" y="188"/>
                </a:cubicBezTo>
                <a:cubicBezTo>
                  <a:pt x="2" y="238"/>
                  <a:pt x="49" y="277"/>
                  <a:pt x="89" y="298"/>
                </a:cubicBezTo>
                <a:cubicBezTo>
                  <a:pt x="120" y="314"/>
                  <a:pt x="149" y="326"/>
                  <a:pt x="184" y="317"/>
                </a:cubicBezTo>
                <a:cubicBezTo>
                  <a:pt x="206" y="309"/>
                  <a:pt x="214" y="306"/>
                  <a:pt x="227" y="297"/>
                </a:cubicBezTo>
              </a:path>
              <a:path w="1210" h="352" extrusionOk="0">
                <a:moveTo>
                  <a:pt x="470" y="49"/>
                </a:moveTo>
                <a:cubicBezTo>
                  <a:pt x="477" y="32"/>
                  <a:pt x="483" y="16"/>
                  <a:pt x="491" y="0"/>
                </a:cubicBezTo>
                <a:cubicBezTo>
                  <a:pt x="478" y="27"/>
                  <a:pt x="468" y="52"/>
                  <a:pt x="460" y="81"/>
                </a:cubicBezTo>
                <a:cubicBezTo>
                  <a:pt x="450" y="116"/>
                  <a:pt x="445" y="152"/>
                  <a:pt x="450" y="188"/>
                </a:cubicBezTo>
                <a:cubicBezTo>
                  <a:pt x="453" y="212"/>
                  <a:pt x="464" y="242"/>
                  <a:pt x="491" y="248"/>
                </a:cubicBezTo>
                <a:cubicBezTo>
                  <a:pt x="519" y="255"/>
                  <a:pt x="550" y="233"/>
                  <a:pt x="569" y="215"/>
                </a:cubicBezTo>
                <a:cubicBezTo>
                  <a:pt x="595" y="190"/>
                  <a:pt x="612" y="158"/>
                  <a:pt x="625" y="124"/>
                </a:cubicBezTo>
                <a:cubicBezTo>
                  <a:pt x="632" y="106"/>
                  <a:pt x="633" y="92"/>
                  <a:pt x="635" y="73"/>
                </a:cubicBezTo>
                <a:cubicBezTo>
                  <a:pt x="659" y="96"/>
                  <a:pt x="669" y="122"/>
                  <a:pt x="681" y="154"/>
                </a:cubicBezTo>
                <a:cubicBezTo>
                  <a:pt x="694" y="190"/>
                  <a:pt x="705" y="231"/>
                  <a:pt x="708" y="269"/>
                </a:cubicBezTo>
                <a:cubicBezTo>
                  <a:pt x="712" y="318"/>
                  <a:pt x="706" y="301"/>
                  <a:pt x="712" y="262"/>
                </a:cubicBezTo>
              </a:path>
              <a:path w="1210" h="352" extrusionOk="0">
                <a:moveTo>
                  <a:pt x="864" y="62"/>
                </a:moveTo>
                <a:cubicBezTo>
                  <a:pt x="895" y="86"/>
                  <a:pt x="913" y="111"/>
                  <a:pt x="927" y="148"/>
                </a:cubicBezTo>
                <a:cubicBezTo>
                  <a:pt x="936" y="171"/>
                  <a:pt x="941" y="191"/>
                  <a:pt x="943" y="216"/>
                </a:cubicBezTo>
                <a:cubicBezTo>
                  <a:pt x="954" y="195"/>
                  <a:pt x="965" y="179"/>
                  <a:pt x="984" y="163"/>
                </a:cubicBezTo>
                <a:cubicBezTo>
                  <a:pt x="1012" y="140"/>
                  <a:pt x="1040" y="130"/>
                  <a:pt x="1076" y="135"/>
                </a:cubicBezTo>
                <a:cubicBezTo>
                  <a:pt x="1118" y="141"/>
                  <a:pt x="1149" y="166"/>
                  <a:pt x="1173" y="199"/>
                </a:cubicBezTo>
                <a:cubicBezTo>
                  <a:pt x="1198" y="234"/>
                  <a:pt x="1202" y="262"/>
                  <a:pt x="1205" y="301"/>
                </a:cubicBezTo>
                <a:cubicBezTo>
                  <a:pt x="1207" y="324"/>
                  <a:pt x="1207" y="330"/>
                  <a:pt x="1200" y="35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80113" y="5033963"/>
            <a:ext cx="1581150" cy="422275"/>
          </a:xfrm>
          <a:custGeom>
            <a:avLst/>
            <a:gdLst>
              <a:gd name="T0" fmla="+- 0 16702 16612"/>
              <a:gd name="T1" fmla="*/ T0 w 4392"/>
              <a:gd name="T2" fmla="+- 0 14204 13985"/>
              <a:gd name="T3" fmla="*/ 14204 h 1170"/>
              <a:gd name="T4" fmla="+- 0 16668 16612"/>
              <a:gd name="T5" fmla="*/ T4 w 4392"/>
              <a:gd name="T6" fmla="+- 0 14636 13985"/>
              <a:gd name="T7" fmla="*/ 14636 h 1170"/>
              <a:gd name="T8" fmla="+- 0 16613 16612"/>
              <a:gd name="T9" fmla="*/ T8 w 4392"/>
              <a:gd name="T10" fmla="+- 0 14833 13985"/>
              <a:gd name="T11" fmla="*/ 14833 h 1170"/>
              <a:gd name="T12" fmla="+- 0 16964 16612"/>
              <a:gd name="T13" fmla="*/ T12 w 4392"/>
              <a:gd name="T14" fmla="+- 0 14479 13985"/>
              <a:gd name="T15" fmla="*/ 14479 h 1170"/>
              <a:gd name="T16" fmla="+- 0 16774 16612"/>
              <a:gd name="T17" fmla="*/ T16 w 4392"/>
              <a:gd name="T18" fmla="+- 0 14624 13985"/>
              <a:gd name="T19" fmla="*/ 14624 h 1170"/>
              <a:gd name="T20" fmla="+- 0 16775 16612"/>
              <a:gd name="T21" fmla="*/ T20 w 4392"/>
              <a:gd name="T22" fmla="+- 0 14765 13985"/>
              <a:gd name="T23" fmla="*/ 14765 h 1170"/>
              <a:gd name="T24" fmla="+- 0 17049 16612"/>
              <a:gd name="T25" fmla="*/ T24 w 4392"/>
              <a:gd name="T26" fmla="+- 0 14851 13985"/>
              <a:gd name="T27" fmla="*/ 14851 h 1170"/>
              <a:gd name="T28" fmla="+- 0 17151 16612"/>
              <a:gd name="T29" fmla="*/ T28 w 4392"/>
              <a:gd name="T30" fmla="+- 0 14593 13985"/>
              <a:gd name="T31" fmla="*/ 14593 h 1170"/>
              <a:gd name="T32" fmla="+- 0 17085 16612"/>
              <a:gd name="T33" fmla="*/ T32 w 4392"/>
              <a:gd name="T34" fmla="+- 0 14593 13985"/>
              <a:gd name="T35" fmla="*/ 14593 h 1170"/>
              <a:gd name="T36" fmla="+- 0 17350 16612"/>
              <a:gd name="T37" fmla="*/ T36 w 4392"/>
              <a:gd name="T38" fmla="+- 0 14834 13985"/>
              <a:gd name="T39" fmla="*/ 14834 h 1170"/>
              <a:gd name="T40" fmla="+- 0 17523 16612"/>
              <a:gd name="T41" fmla="*/ T40 w 4392"/>
              <a:gd name="T42" fmla="+- 0 14658 13985"/>
              <a:gd name="T43" fmla="*/ 14658 h 1170"/>
              <a:gd name="T44" fmla="+- 0 17326 16612"/>
              <a:gd name="T45" fmla="*/ T44 w 4392"/>
              <a:gd name="T46" fmla="+- 0 14795 13985"/>
              <a:gd name="T47" fmla="*/ 14795 h 1170"/>
              <a:gd name="T48" fmla="+- 0 17690 16612"/>
              <a:gd name="T49" fmla="*/ T48 w 4392"/>
              <a:gd name="T50" fmla="+- 0 14887 13985"/>
              <a:gd name="T51" fmla="*/ 14887 h 1170"/>
              <a:gd name="T52" fmla="+- 0 17950 16612"/>
              <a:gd name="T53" fmla="*/ T52 w 4392"/>
              <a:gd name="T54" fmla="+- 0 14930 13985"/>
              <a:gd name="T55" fmla="*/ 14930 h 1170"/>
              <a:gd name="T56" fmla="+- 0 17899 16612"/>
              <a:gd name="T57" fmla="*/ T56 w 4392"/>
              <a:gd name="T58" fmla="+- 0 15154 13985"/>
              <a:gd name="T59" fmla="*/ 15154 h 1170"/>
              <a:gd name="T60" fmla="+- 0 17932 16612"/>
              <a:gd name="T61" fmla="*/ T60 w 4392"/>
              <a:gd name="T62" fmla="+- 0 14785 13985"/>
              <a:gd name="T63" fmla="*/ 14785 h 1170"/>
              <a:gd name="T64" fmla="+- 0 18069 16612"/>
              <a:gd name="T65" fmla="*/ T64 w 4392"/>
              <a:gd name="T66" fmla="+- 0 14783 13985"/>
              <a:gd name="T67" fmla="*/ 14783 h 1170"/>
              <a:gd name="T68" fmla="+- 0 17953 16612"/>
              <a:gd name="T69" fmla="*/ T68 w 4392"/>
              <a:gd name="T70" fmla="+- 0 14969 13985"/>
              <a:gd name="T71" fmla="*/ 14969 h 1170"/>
              <a:gd name="T72" fmla="+- 0 18872 16612"/>
              <a:gd name="T73" fmla="*/ T72 w 4392"/>
              <a:gd name="T74" fmla="+- 0 14224 13985"/>
              <a:gd name="T75" fmla="*/ 14224 h 1170"/>
              <a:gd name="T76" fmla="+- 0 18788 16612"/>
              <a:gd name="T77" fmla="*/ T76 w 4392"/>
              <a:gd name="T78" fmla="+- 0 14707 13985"/>
              <a:gd name="T79" fmla="*/ 14707 h 1170"/>
              <a:gd name="T80" fmla="+- 0 18775 16612"/>
              <a:gd name="T81" fmla="*/ T80 w 4392"/>
              <a:gd name="T82" fmla="+- 0 14917 13985"/>
              <a:gd name="T83" fmla="*/ 14917 h 1170"/>
              <a:gd name="T84" fmla="+- 0 18958 16612"/>
              <a:gd name="T85" fmla="*/ T84 w 4392"/>
              <a:gd name="T86" fmla="+- 0 14667 13985"/>
              <a:gd name="T87" fmla="*/ 14667 h 1170"/>
              <a:gd name="T88" fmla="+- 0 18887 16612"/>
              <a:gd name="T89" fmla="*/ T88 w 4392"/>
              <a:gd name="T90" fmla="+- 0 14893 13985"/>
              <a:gd name="T91" fmla="*/ 14893 h 1170"/>
              <a:gd name="T92" fmla="+- 0 19185 16612"/>
              <a:gd name="T93" fmla="*/ T92 w 4392"/>
              <a:gd name="T94" fmla="+- 0 14841 13985"/>
              <a:gd name="T95" fmla="*/ 14841 h 1170"/>
              <a:gd name="T96" fmla="+- 0 19096 16612"/>
              <a:gd name="T97" fmla="*/ T96 w 4392"/>
              <a:gd name="T98" fmla="+- 0 14660 13985"/>
              <a:gd name="T99" fmla="*/ 14660 h 1170"/>
              <a:gd name="T100" fmla="+- 0 18961 16612"/>
              <a:gd name="T101" fmla="*/ T100 w 4392"/>
              <a:gd name="T102" fmla="+- 0 14673 13985"/>
              <a:gd name="T103" fmla="*/ 14673 h 1170"/>
              <a:gd name="T104" fmla="+- 0 19470 16612"/>
              <a:gd name="T105" fmla="*/ T104 w 4392"/>
              <a:gd name="T106" fmla="+- 0 14638 13985"/>
              <a:gd name="T107" fmla="*/ 14638 h 1170"/>
              <a:gd name="T108" fmla="+- 0 19375 16612"/>
              <a:gd name="T109" fmla="*/ T108 w 4392"/>
              <a:gd name="T110" fmla="+- 0 14797 13985"/>
              <a:gd name="T111" fmla="*/ 14797 h 1170"/>
              <a:gd name="T112" fmla="+- 0 19502 16612"/>
              <a:gd name="T113" fmla="*/ T112 w 4392"/>
              <a:gd name="T114" fmla="+- 0 14908 13985"/>
              <a:gd name="T115" fmla="*/ 14908 h 1170"/>
              <a:gd name="T116" fmla="+- 0 19939 16612"/>
              <a:gd name="T117" fmla="*/ T116 w 4392"/>
              <a:gd name="T118" fmla="+- 0 14630 13985"/>
              <a:gd name="T119" fmla="*/ 14630 h 1170"/>
              <a:gd name="T120" fmla="+- 0 19783 16612"/>
              <a:gd name="T121" fmla="*/ T120 w 4392"/>
              <a:gd name="T122" fmla="+- 0 14698 13985"/>
              <a:gd name="T123" fmla="*/ 14698 h 1170"/>
              <a:gd name="T124" fmla="+- 0 19752 16612"/>
              <a:gd name="T125" fmla="*/ T124 w 4392"/>
              <a:gd name="T126" fmla="+- 0 14887 13985"/>
              <a:gd name="T127" fmla="*/ 14887 h 1170"/>
              <a:gd name="T128" fmla="+- 0 19894 16612"/>
              <a:gd name="T129" fmla="*/ T128 w 4392"/>
              <a:gd name="T130" fmla="+- 0 14839 13985"/>
              <a:gd name="T131" fmla="*/ 14839 h 1170"/>
              <a:gd name="T132" fmla="+- 0 19999 16612"/>
              <a:gd name="T133" fmla="*/ T132 w 4392"/>
              <a:gd name="T134" fmla="+- 0 14906 13985"/>
              <a:gd name="T135" fmla="*/ 14906 h 1170"/>
              <a:gd name="T136" fmla="+- 0 19994 16612"/>
              <a:gd name="T137" fmla="*/ T136 w 4392"/>
              <a:gd name="T138" fmla="+- 0 14893 13985"/>
              <a:gd name="T139" fmla="*/ 14893 h 1170"/>
              <a:gd name="T140" fmla="+- 0 20344 16612"/>
              <a:gd name="T141" fmla="*/ T140 w 4392"/>
              <a:gd name="T142" fmla="+- 0 14362 13985"/>
              <a:gd name="T143" fmla="*/ 14362 h 1170"/>
              <a:gd name="T144" fmla="+- 0 20437 16612"/>
              <a:gd name="T145" fmla="*/ T144 w 4392"/>
              <a:gd name="T146" fmla="+- 0 14863 13985"/>
              <a:gd name="T147" fmla="*/ 14863 h 1170"/>
              <a:gd name="T148" fmla="+- 0 20418 16612"/>
              <a:gd name="T149" fmla="*/ T148 w 4392"/>
              <a:gd name="T150" fmla="+- 0 15001 13985"/>
              <a:gd name="T151" fmla="*/ 15001 h 1170"/>
              <a:gd name="T152" fmla="+- 0 18486 16612"/>
              <a:gd name="T153" fmla="*/ T152 w 4392"/>
              <a:gd name="T154" fmla="+- 0 14112 13985"/>
              <a:gd name="T155" fmla="*/ 14112 h 1170"/>
              <a:gd name="T156" fmla="+- 0 18443 16612"/>
              <a:gd name="T157" fmla="*/ T156 w 4392"/>
              <a:gd name="T158" fmla="+- 0 14315 13985"/>
              <a:gd name="T159" fmla="*/ 14315 h 1170"/>
              <a:gd name="T160" fmla="+- 0 18708 16612"/>
              <a:gd name="T161" fmla="*/ T160 w 4392"/>
              <a:gd name="T162" fmla="+- 0 14158 13985"/>
              <a:gd name="T163" fmla="*/ 14158 h 1170"/>
              <a:gd name="T164" fmla="+- 0 18707 16612"/>
              <a:gd name="T165" fmla="*/ T164 w 4392"/>
              <a:gd name="T166" fmla="+- 0 14368 13985"/>
              <a:gd name="T167" fmla="*/ 14368 h 1170"/>
              <a:gd name="T168" fmla="+- 0 20757 16612"/>
              <a:gd name="T169" fmla="*/ T168 w 4392"/>
              <a:gd name="T170" fmla="+- 0 14132 13985"/>
              <a:gd name="T171" fmla="*/ 14132 h 1170"/>
              <a:gd name="T172" fmla="+- 0 20786 16612"/>
              <a:gd name="T173" fmla="*/ T172 w 4392"/>
              <a:gd name="T174" fmla="+- 0 14326 13985"/>
              <a:gd name="T175" fmla="*/ 14326 h 1170"/>
              <a:gd name="T176" fmla="+- 0 20818 16612"/>
              <a:gd name="T177" fmla="*/ T176 w 4392"/>
              <a:gd name="T178" fmla="+- 0 14180 13985"/>
              <a:gd name="T179" fmla="*/ 14180 h 1170"/>
              <a:gd name="T180" fmla="+- 0 20977 16612"/>
              <a:gd name="T181" fmla="*/ T180 w 4392"/>
              <a:gd name="T182" fmla="+- 0 14259 13985"/>
              <a:gd name="T183" fmla="*/ 14259 h 1170"/>
              <a:gd name="T184" fmla="+- 0 20998 16612"/>
              <a:gd name="T185" fmla="*/ T184 w 4392"/>
              <a:gd name="T186" fmla="+- 0 14406 13985"/>
              <a:gd name="T187" fmla="*/ 14406 h 11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4392" h="1170" extrusionOk="0">
                <a:moveTo>
                  <a:pt x="92" y="143"/>
                </a:moveTo>
                <a:cubicBezTo>
                  <a:pt x="86" y="169"/>
                  <a:pt x="87" y="193"/>
                  <a:pt x="90" y="219"/>
                </a:cubicBezTo>
                <a:cubicBezTo>
                  <a:pt x="97" y="280"/>
                  <a:pt x="90" y="339"/>
                  <a:pt x="87" y="401"/>
                </a:cubicBezTo>
                <a:cubicBezTo>
                  <a:pt x="83" y="485"/>
                  <a:pt x="70" y="568"/>
                  <a:pt x="56" y="651"/>
                </a:cubicBezTo>
                <a:cubicBezTo>
                  <a:pt x="45" y="717"/>
                  <a:pt x="26" y="775"/>
                  <a:pt x="3" y="836"/>
                </a:cubicBezTo>
                <a:cubicBezTo>
                  <a:pt x="2" y="840"/>
                  <a:pt x="2" y="844"/>
                  <a:pt x="1" y="848"/>
                </a:cubicBezTo>
                <a:cubicBezTo>
                  <a:pt x="1" y="804"/>
                  <a:pt x="20" y="767"/>
                  <a:pt x="37" y="726"/>
                </a:cubicBezTo>
              </a:path>
              <a:path w="4392" h="1170" extrusionOk="0">
                <a:moveTo>
                  <a:pt x="352" y="494"/>
                </a:moveTo>
                <a:cubicBezTo>
                  <a:pt x="338" y="536"/>
                  <a:pt x="333" y="539"/>
                  <a:pt x="297" y="568"/>
                </a:cubicBezTo>
                <a:cubicBezTo>
                  <a:pt x="256" y="601"/>
                  <a:pt x="210" y="616"/>
                  <a:pt x="162" y="639"/>
                </a:cubicBezTo>
                <a:cubicBezTo>
                  <a:pt x="127" y="656"/>
                  <a:pt x="108" y="670"/>
                  <a:pt x="83" y="696"/>
                </a:cubicBezTo>
                <a:cubicBezTo>
                  <a:pt x="103" y="735"/>
                  <a:pt x="126" y="753"/>
                  <a:pt x="163" y="780"/>
                </a:cubicBezTo>
                <a:cubicBezTo>
                  <a:pt x="215" y="817"/>
                  <a:pt x="284" y="879"/>
                  <a:pt x="348" y="892"/>
                </a:cubicBezTo>
                <a:cubicBezTo>
                  <a:pt x="386" y="899"/>
                  <a:pt x="408" y="890"/>
                  <a:pt x="437" y="866"/>
                </a:cubicBezTo>
                <a:cubicBezTo>
                  <a:pt x="476" y="833"/>
                  <a:pt x="505" y="785"/>
                  <a:pt x="526" y="740"/>
                </a:cubicBezTo>
                <a:cubicBezTo>
                  <a:pt x="546" y="696"/>
                  <a:pt x="549" y="655"/>
                  <a:pt x="539" y="608"/>
                </a:cubicBezTo>
                <a:cubicBezTo>
                  <a:pt x="529" y="560"/>
                  <a:pt x="510" y="538"/>
                  <a:pt x="475" y="510"/>
                </a:cubicBezTo>
                <a:cubicBezTo>
                  <a:pt x="463" y="549"/>
                  <a:pt x="458" y="562"/>
                  <a:pt x="473" y="608"/>
                </a:cubicBezTo>
                <a:cubicBezTo>
                  <a:pt x="496" y="675"/>
                  <a:pt x="534" y="738"/>
                  <a:pt x="588" y="785"/>
                </a:cubicBezTo>
                <a:cubicBezTo>
                  <a:pt x="626" y="818"/>
                  <a:pt x="687" y="847"/>
                  <a:pt x="738" y="849"/>
                </a:cubicBezTo>
                <a:cubicBezTo>
                  <a:pt x="800" y="851"/>
                  <a:pt x="862" y="819"/>
                  <a:pt x="899" y="770"/>
                </a:cubicBezTo>
                <a:cubicBezTo>
                  <a:pt x="922" y="740"/>
                  <a:pt x="926" y="707"/>
                  <a:pt x="911" y="673"/>
                </a:cubicBezTo>
                <a:cubicBezTo>
                  <a:pt x="882" y="609"/>
                  <a:pt x="754" y="641"/>
                  <a:pt x="722" y="684"/>
                </a:cubicBezTo>
                <a:cubicBezTo>
                  <a:pt x="696" y="720"/>
                  <a:pt x="696" y="771"/>
                  <a:pt x="714" y="810"/>
                </a:cubicBezTo>
                <a:cubicBezTo>
                  <a:pt x="761" y="915"/>
                  <a:pt x="917" y="1002"/>
                  <a:pt x="1027" y="963"/>
                </a:cubicBezTo>
                <a:cubicBezTo>
                  <a:pt x="1067" y="949"/>
                  <a:pt x="1060" y="933"/>
                  <a:pt x="1078" y="902"/>
                </a:cubicBezTo>
              </a:path>
              <a:path w="4392" h="1170" extrusionOk="0">
                <a:moveTo>
                  <a:pt x="1375" y="791"/>
                </a:moveTo>
                <a:cubicBezTo>
                  <a:pt x="1362" y="842"/>
                  <a:pt x="1352" y="895"/>
                  <a:pt x="1338" y="945"/>
                </a:cubicBezTo>
                <a:cubicBezTo>
                  <a:pt x="1323" y="996"/>
                  <a:pt x="1310" y="1046"/>
                  <a:pt x="1300" y="1098"/>
                </a:cubicBezTo>
                <a:cubicBezTo>
                  <a:pt x="1295" y="1122"/>
                  <a:pt x="1291" y="1145"/>
                  <a:pt x="1287" y="1169"/>
                </a:cubicBezTo>
                <a:cubicBezTo>
                  <a:pt x="1282" y="1115"/>
                  <a:pt x="1284" y="1063"/>
                  <a:pt x="1287" y="1009"/>
                </a:cubicBezTo>
                <a:cubicBezTo>
                  <a:pt x="1292" y="936"/>
                  <a:pt x="1299" y="870"/>
                  <a:pt x="1320" y="800"/>
                </a:cubicBezTo>
                <a:cubicBezTo>
                  <a:pt x="1334" y="754"/>
                  <a:pt x="1345" y="727"/>
                  <a:pt x="1390" y="713"/>
                </a:cubicBezTo>
                <a:cubicBezTo>
                  <a:pt x="1426" y="735"/>
                  <a:pt x="1443" y="757"/>
                  <a:pt x="1457" y="798"/>
                </a:cubicBezTo>
                <a:cubicBezTo>
                  <a:pt x="1471" y="837"/>
                  <a:pt x="1480" y="886"/>
                  <a:pt x="1457" y="924"/>
                </a:cubicBezTo>
                <a:cubicBezTo>
                  <a:pt x="1435" y="961"/>
                  <a:pt x="1380" y="979"/>
                  <a:pt x="1341" y="984"/>
                </a:cubicBezTo>
                <a:cubicBezTo>
                  <a:pt x="1299" y="989"/>
                  <a:pt x="1264" y="980"/>
                  <a:pt x="1224" y="971"/>
                </a:cubicBezTo>
              </a:path>
              <a:path w="4392" h="1170" extrusionOk="0">
                <a:moveTo>
                  <a:pt x="2260" y="239"/>
                </a:moveTo>
                <a:cubicBezTo>
                  <a:pt x="2245" y="310"/>
                  <a:pt x="2240" y="383"/>
                  <a:pt x="2226" y="454"/>
                </a:cubicBezTo>
                <a:cubicBezTo>
                  <a:pt x="2208" y="543"/>
                  <a:pt x="2193" y="632"/>
                  <a:pt x="2176" y="722"/>
                </a:cubicBezTo>
                <a:cubicBezTo>
                  <a:pt x="2165" y="780"/>
                  <a:pt x="2144" y="839"/>
                  <a:pt x="2140" y="898"/>
                </a:cubicBezTo>
                <a:cubicBezTo>
                  <a:pt x="2138" y="935"/>
                  <a:pt x="2128" y="947"/>
                  <a:pt x="2163" y="932"/>
                </a:cubicBezTo>
              </a:path>
              <a:path w="4392" h="1170" extrusionOk="0">
                <a:moveTo>
                  <a:pt x="2418" y="651"/>
                </a:moveTo>
                <a:cubicBezTo>
                  <a:pt x="2401" y="641"/>
                  <a:pt x="2370" y="661"/>
                  <a:pt x="2346" y="682"/>
                </a:cubicBezTo>
                <a:cubicBezTo>
                  <a:pt x="2313" y="711"/>
                  <a:pt x="2278" y="748"/>
                  <a:pt x="2260" y="789"/>
                </a:cubicBezTo>
                <a:cubicBezTo>
                  <a:pt x="2242" y="829"/>
                  <a:pt x="2244" y="874"/>
                  <a:pt x="2275" y="908"/>
                </a:cubicBezTo>
                <a:cubicBezTo>
                  <a:pt x="2308" y="945"/>
                  <a:pt x="2371" y="951"/>
                  <a:pt x="2417" y="946"/>
                </a:cubicBezTo>
                <a:cubicBezTo>
                  <a:pt x="2479" y="939"/>
                  <a:pt x="2532" y="902"/>
                  <a:pt x="2573" y="856"/>
                </a:cubicBezTo>
                <a:cubicBezTo>
                  <a:pt x="2603" y="821"/>
                  <a:pt x="2620" y="773"/>
                  <a:pt x="2596" y="730"/>
                </a:cubicBezTo>
                <a:cubicBezTo>
                  <a:pt x="2573" y="688"/>
                  <a:pt x="2525" y="683"/>
                  <a:pt x="2484" y="675"/>
                </a:cubicBezTo>
                <a:cubicBezTo>
                  <a:pt x="2444" y="667"/>
                  <a:pt x="2403" y="661"/>
                  <a:pt x="2364" y="678"/>
                </a:cubicBezTo>
                <a:cubicBezTo>
                  <a:pt x="2359" y="681"/>
                  <a:pt x="2354" y="685"/>
                  <a:pt x="2349" y="688"/>
                </a:cubicBezTo>
              </a:path>
              <a:path w="4392" h="1170" extrusionOk="0">
                <a:moveTo>
                  <a:pt x="2843" y="683"/>
                </a:moveTo>
                <a:cubicBezTo>
                  <a:pt x="2852" y="668"/>
                  <a:pt x="2855" y="664"/>
                  <a:pt x="2858" y="653"/>
                </a:cubicBezTo>
                <a:cubicBezTo>
                  <a:pt x="2829" y="655"/>
                  <a:pt x="2813" y="665"/>
                  <a:pt x="2798" y="693"/>
                </a:cubicBezTo>
                <a:cubicBezTo>
                  <a:pt x="2778" y="728"/>
                  <a:pt x="2763" y="771"/>
                  <a:pt x="2763" y="812"/>
                </a:cubicBezTo>
                <a:cubicBezTo>
                  <a:pt x="2763" y="843"/>
                  <a:pt x="2766" y="887"/>
                  <a:pt x="2791" y="908"/>
                </a:cubicBezTo>
                <a:cubicBezTo>
                  <a:pt x="2815" y="928"/>
                  <a:pt x="2861" y="929"/>
                  <a:pt x="2890" y="923"/>
                </a:cubicBezTo>
                <a:cubicBezTo>
                  <a:pt x="2935" y="914"/>
                  <a:pt x="2973" y="882"/>
                  <a:pt x="3009" y="856"/>
                </a:cubicBezTo>
              </a:path>
              <a:path w="4392" h="1170" extrusionOk="0">
                <a:moveTo>
                  <a:pt x="3327" y="645"/>
                </a:moveTo>
                <a:cubicBezTo>
                  <a:pt x="3320" y="628"/>
                  <a:pt x="3297" y="643"/>
                  <a:pt x="3277" y="651"/>
                </a:cubicBezTo>
                <a:cubicBezTo>
                  <a:pt x="3239" y="667"/>
                  <a:pt x="3202" y="685"/>
                  <a:pt x="3171" y="713"/>
                </a:cubicBezTo>
                <a:cubicBezTo>
                  <a:pt x="3141" y="740"/>
                  <a:pt x="3115" y="777"/>
                  <a:pt x="3111" y="818"/>
                </a:cubicBezTo>
                <a:cubicBezTo>
                  <a:pt x="3108" y="847"/>
                  <a:pt x="3115" y="884"/>
                  <a:pt x="3140" y="902"/>
                </a:cubicBezTo>
                <a:cubicBezTo>
                  <a:pt x="3161" y="917"/>
                  <a:pt x="3189" y="916"/>
                  <a:pt x="3212" y="906"/>
                </a:cubicBezTo>
                <a:cubicBezTo>
                  <a:pt x="3237" y="895"/>
                  <a:pt x="3261" y="872"/>
                  <a:pt x="3282" y="854"/>
                </a:cubicBezTo>
                <a:cubicBezTo>
                  <a:pt x="3293" y="845"/>
                  <a:pt x="3320" y="822"/>
                  <a:pt x="3337" y="834"/>
                </a:cubicBezTo>
                <a:cubicBezTo>
                  <a:pt x="3367" y="856"/>
                  <a:pt x="3375" y="888"/>
                  <a:pt x="3387" y="921"/>
                </a:cubicBezTo>
                <a:cubicBezTo>
                  <a:pt x="3394" y="941"/>
                  <a:pt x="3398" y="957"/>
                  <a:pt x="3400" y="978"/>
                </a:cubicBezTo>
                <a:cubicBezTo>
                  <a:pt x="3386" y="953"/>
                  <a:pt x="3385" y="939"/>
                  <a:pt x="3382" y="908"/>
                </a:cubicBezTo>
              </a:path>
              <a:path w="4392" h="1170" extrusionOk="0">
                <a:moveTo>
                  <a:pt x="3667" y="217"/>
                </a:moveTo>
                <a:cubicBezTo>
                  <a:pt x="3703" y="269"/>
                  <a:pt x="3716" y="316"/>
                  <a:pt x="3732" y="377"/>
                </a:cubicBezTo>
                <a:cubicBezTo>
                  <a:pt x="3756" y="466"/>
                  <a:pt x="3765" y="556"/>
                  <a:pt x="3781" y="646"/>
                </a:cubicBezTo>
                <a:cubicBezTo>
                  <a:pt x="3794" y="721"/>
                  <a:pt x="3820" y="803"/>
                  <a:pt x="3825" y="878"/>
                </a:cubicBezTo>
                <a:cubicBezTo>
                  <a:pt x="3827" y="911"/>
                  <a:pt x="3834" y="971"/>
                  <a:pt x="3818" y="1002"/>
                </a:cubicBezTo>
                <a:cubicBezTo>
                  <a:pt x="3814" y="1007"/>
                  <a:pt x="3810" y="1011"/>
                  <a:pt x="3806" y="1016"/>
                </a:cubicBezTo>
              </a:path>
              <a:path w="4392" h="1170" extrusionOk="0">
                <a:moveTo>
                  <a:pt x="1858" y="0"/>
                </a:moveTo>
                <a:cubicBezTo>
                  <a:pt x="1867" y="43"/>
                  <a:pt x="1874" y="82"/>
                  <a:pt x="1874" y="127"/>
                </a:cubicBezTo>
                <a:cubicBezTo>
                  <a:pt x="1875" y="176"/>
                  <a:pt x="1869" y="234"/>
                  <a:pt x="1854" y="281"/>
                </a:cubicBezTo>
                <a:cubicBezTo>
                  <a:pt x="1850" y="294"/>
                  <a:pt x="1802" y="382"/>
                  <a:pt x="1831" y="330"/>
                </a:cubicBezTo>
              </a:path>
              <a:path w="4392" h="1170" extrusionOk="0">
                <a:moveTo>
                  <a:pt x="2028" y="128"/>
                </a:moveTo>
                <a:cubicBezTo>
                  <a:pt x="2066" y="128"/>
                  <a:pt x="2079" y="135"/>
                  <a:pt x="2096" y="173"/>
                </a:cubicBezTo>
                <a:cubicBezTo>
                  <a:pt x="2112" y="209"/>
                  <a:pt x="2116" y="243"/>
                  <a:pt x="2116" y="282"/>
                </a:cubicBezTo>
                <a:cubicBezTo>
                  <a:pt x="2116" y="319"/>
                  <a:pt x="2105" y="348"/>
                  <a:pt x="2095" y="383"/>
                </a:cubicBezTo>
                <a:cubicBezTo>
                  <a:pt x="2093" y="388"/>
                  <a:pt x="2092" y="394"/>
                  <a:pt x="2090" y="399"/>
                </a:cubicBezTo>
              </a:path>
              <a:path w="4392" h="1170" extrusionOk="0">
                <a:moveTo>
                  <a:pt x="4145" y="147"/>
                </a:moveTo>
                <a:cubicBezTo>
                  <a:pt x="4155" y="183"/>
                  <a:pt x="4167" y="218"/>
                  <a:pt x="4172" y="256"/>
                </a:cubicBezTo>
                <a:cubicBezTo>
                  <a:pt x="4176" y="285"/>
                  <a:pt x="4172" y="313"/>
                  <a:pt x="4174" y="341"/>
                </a:cubicBezTo>
                <a:cubicBezTo>
                  <a:pt x="4174" y="344"/>
                  <a:pt x="4175" y="348"/>
                  <a:pt x="4175" y="351"/>
                </a:cubicBezTo>
              </a:path>
              <a:path w="4392" h="1170" extrusionOk="0">
                <a:moveTo>
                  <a:pt x="4206" y="195"/>
                </a:moveTo>
                <a:cubicBezTo>
                  <a:pt x="4229" y="182"/>
                  <a:pt x="4258" y="175"/>
                  <a:pt x="4286" y="188"/>
                </a:cubicBezTo>
                <a:cubicBezTo>
                  <a:pt x="4320" y="204"/>
                  <a:pt x="4347" y="242"/>
                  <a:pt x="4365" y="274"/>
                </a:cubicBezTo>
                <a:cubicBezTo>
                  <a:pt x="4384" y="309"/>
                  <a:pt x="4389" y="340"/>
                  <a:pt x="4389" y="379"/>
                </a:cubicBezTo>
                <a:cubicBezTo>
                  <a:pt x="4389" y="401"/>
                  <a:pt x="4389" y="407"/>
                  <a:pt x="4386" y="42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80338" y="5116513"/>
            <a:ext cx="1012825" cy="434975"/>
          </a:xfrm>
          <a:custGeom>
            <a:avLst/>
            <a:gdLst>
              <a:gd name="T0" fmla="+- 0 21613 21612"/>
              <a:gd name="T1" fmla="*/ T0 w 2815"/>
              <a:gd name="T2" fmla="+- 0 14214 14214"/>
              <a:gd name="T3" fmla="*/ 14214 h 1207"/>
              <a:gd name="T4" fmla="+- 0 21660 21612"/>
              <a:gd name="T5" fmla="*/ T4 w 2815"/>
              <a:gd name="T6" fmla="+- 0 14465 14214"/>
              <a:gd name="T7" fmla="*/ 14465 h 1207"/>
              <a:gd name="T8" fmla="+- 0 21684 21612"/>
              <a:gd name="T9" fmla="*/ T8 w 2815"/>
              <a:gd name="T10" fmla="+- 0 14697 14214"/>
              <a:gd name="T11" fmla="*/ 14697 h 1207"/>
              <a:gd name="T12" fmla="+- 0 21670 21612"/>
              <a:gd name="T13" fmla="*/ T12 w 2815"/>
              <a:gd name="T14" fmla="+- 0 14827 14214"/>
              <a:gd name="T15" fmla="*/ 14827 h 1207"/>
              <a:gd name="T16" fmla="+- 0 21665 21612"/>
              <a:gd name="T17" fmla="*/ T16 w 2815"/>
              <a:gd name="T18" fmla="+- 0 14842 14214"/>
              <a:gd name="T19" fmla="*/ 14842 h 1207"/>
              <a:gd name="T20" fmla="+- 0 21712 21612"/>
              <a:gd name="T21" fmla="*/ T20 w 2815"/>
              <a:gd name="T22" fmla="+- 0 14750 14214"/>
              <a:gd name="T23" fmla="*/ 14750 h 1207"/>
              <a:gd name="T24" fmla="+- 0 21828 21612"/>
              <a:gd name="T25" fmla="*/ T24 w 2815"/>
              <a:gd name="T26" fmla="+- 0 14677 14214"/>
              <a:gd name="T27" fmla="*/ 14677 h 1207"/>
              <a:gd name="T28" fmla="+- 0 21903 21612"/>
              <a:gd name="T29" fmla="*/ T28 w 2815"/>
              <a:gd name="T30" fmla="+- 0 14759 14214"/>
              <a:gd name="T31" fmla="*/ 14759 h 1207"/>
              <a:gd name="T32" fmla="+- 0 21929 21612"/>
              <a:gd name="T33" fmla="*/ T32 w 2815"/>
              <a:gd name="T34" fmla="+- 0 14871 14214"/>
              <a:gd name="T35" fmla="*/ 14871 h 1207"/>
              <a:gd name="T36" fmla="+- 0 21917 21612"/>
              <a:gd name="T37" fmla="*/ T36 w 2815"/>
              <a:gd name="T38" fmla="+- 0 14892 14214"/>
              <a:gd name="T39" fmla="*/ 14892 h 1207"/>
              <a:gd name="T40" fmla="+- 0 21921 21612"/>
              <a:gd name="T41" fmla="*/ T40 w 2815"/>
              <a:gd name="T42" fmla="+- 0 14878 14214"/>
              <a:gd name="T43" fmla="*/ 14878 h 1207"/>
              <a:gd name="T44" fmla="+- 0 22039 21612"/>
              <a:gd name="T45" fmla="*/ T44 w 2815"/>
              <a:gd name="T46" fmla="+- 0 14670 14214"/>
              <a:gd name="T47" fmla="*/ 14670 h 1207"/>
              <a:gd name="T48" fmla="+- 0 22097 21612"/>
              <a:gd name="T49" fmla="*/ T48 w 2815"/>
              <a:gd name="T50" fmla="+- 0 14751 14214"/>
              <a:gd name="T51" fmla="*/ 14751 h 1207"/>
              <a:gd name="T52" fmla="+- 0 22111 21612"/>
              <a:gd name="T53" fmla="*/ T52 w 2815"/>
              <a:gd name="T54" fmla="+- 0 14863 14214"/>
              <a:gd name="T55" fmla="*/ 14863 h 1207"/>
              <a:gd name="T56" fmla="+- 0 22108 21612"/>
              <a:gd name="T57" fmla="*/ T56 w 2815"/>
              <a:gd name="T58" fmla="+- 0 14888 14214"/>
              <a:gd name="T59" fmla="*/ 14888 h 1207"/>
              <a:gd name="T60" fmla="+- 0 22084 21612"/>
              <a:gd name="T61" fmla="*/ T60 w 2815"/>
              <a:gd name="T62" fmla="+- 0 14622 14214"/>
              <a:gd name="T63" fmla="*/ 14622 h 1207"/>
              <a:gd name="T64" fmla="+- 0 22132 21612"/>
              <a:gd name="T65" fmla="*/ T64 w 2815"/>
              <a:gd name="T66" fmla="+- 0 14519 14214"/>
              <a:gd name="T67" fmla="*/ 14519 h 1207"/>
              <a:gd name="T68" fmla="+- 0 22221 21612"/>
              <a:gd name="T69" fmla="*/ T68 w 2815"/>
              <a:gd name="T70" fmla="+- 0 14481 14214"/>
              <a:gd name="T71" fmla="*/ 14481 h 1207"/>
              <a:gd name="T72" fmla="+- 0 22304 21612"/>
              <a:gd name="T73" fmla="*/ T72 w 2815"/>
              <a:gd name="T74" fmla="+- 0 14492 14214"/>
              <a:gd name="T75" fmla="*/ 14492 h 1207"/>
              <a:gd name="T76" fmla="+- 0 22418 21612"/>
              <a:gd name="T77" fmla="*/ T76 w 2815"/>
              <a:gd name="T78" fmla="+- 0 14565 14214"/>
              <a:gd name="T79" fmla="*/ 14565 h 1207"/>
              <a:gd name="T80" fmla="+- 0 22373 21612"/>
              <a:gd name="T81" fmla="*/ T80 w 2815"/>
              <a:gd name="T82" fmla="+- 0 14610 14214"/>
              <a:gd name="T83" fmla="*/ 14610 h 1207"/>
              <a:gd name="T84" fmla="+- 0 22315 21612"/>
              <a:gd name="T85" fmla="*/ T84 w 2815"/>
              <a:gd name="T86" fmla="+- 0 14667 14214"/>
              <a:gd name="T87" fmla="*/ 14667 h 1207"/>
              <a:gd name="T88" fmla="+- 0 22301 21612"/>
              <a:gd name="T89" fmla="*/ T88 w 2815"/>
              <a:gd name="T90" fmla="+- 0 14713 14214"/>
              <a:gd name="T91" fmla="*/ 14713 h 1207"/>
              <a:gd name="T92" fmla="+- 0 22366 21612"/>
              <a:gd name="T93" fmla="*/ T92 w 2815"/>
              <a:gd name="T94" fmla="+- 0 14771 14214"/>
              <a:gd name="T95" fmla="*/ 14771 h 1207"/>
              <a:gd name="T96" fmla="+- 0 22432 21612"/>
              <a:gd name="T97" fmla="*/ T96 w 2815"/>
              <a:gd name="T98" fmla="+- 0 14872 14214"/>
              <a:gd name="T99" fmla="*/ 14872 h 1207"/>
              <a:gd name="T100" fmla="+- 0 22400 21612"/>
              <a:gd name="T101" fmla="*/ T100 w 2815"/>
              <a:gd name="T102" fmla="+- 0 14947 14214"/>
              <a:gd name="T103" fmla="*/ 14947 h 1207"/>
              <a:gd name="T104" fmla="+- 0 22326 21612"/>
              <a:gd name="T105" fmla="*/ T104 w 2815"/>
              <a:gd name="T106" fmla="+- 0 14931 14214"/>
              <a:gd name="T107" fmla="*/ 14931 h 1207"/>
              <a:gd name="T108" fmla="+- 0 22319 21612"/>
              <a:gd name="T109" fmla="*/ T108 w 2815"/>
              <a:gd name="T110" fmla="+- 0 14913 14214"/>
              <a:gd name="T111" fmla="*/ 14913 h 1207"/>
              <a:gd name="T112" fmla="+- 0 22639 21612"/>
              <a:gd name="T113" fmla="*/ T112 w 2815"/>
              <a:gd name="T114" fmla="+- 0 14297 14214"/>
              <a:gd name="T115" fmla="*/ 14297 h 1207"/>
              <a:gd name="T116" fmla="+- 0 22674 21612"/>
              <a:gd name="T117" fmla="*/ T116 w 2815"/>
              <a:gd name="T118" fmla="+- 0 14287 14214"/>
              <a:gd name="T119" fmla="*/ 14287 h 1207"/>
              <a:gd name="T120" fmla="+- 0 22693 21612"/>
              <a:gd name="T121" fmla="*/ T120 w 2815"/>
              <a:gd name="T122" fmla="+- 0 14404 14214"/>
              <a:gd name="T123" fmla="*/ 14404 h 1207"/>
              <a:gd name="T124" fmla="+- 0 22687 21612"/>
              <a:gd name="T125" fmla="*/ T124 w 2815"/>
              <a:gd name="T126" fmla="+- 0 14627 14214"/>
              <a:gd name="T127" fmla="*/ 14627 h 1207"/>
              <a:gd name="T128" fmla="+- 0 22662 21612"/>
              <a:gd name="T129" fmla="*/ T128 w 2815"/>
              <a:gd name="T130" fmla="+- 0 14825 14214"/>
              <a:gd name="T131" fmla="*/ 14825 h 1207"/>
              <a:gd name="T132" fmla="+- 0 22665 21612"/>
              <a:gd name="T133" fmla="*/ T132 w 2815"/>
              <a:gd name="T134" fmla="+- 0 14908 14214"/>
              <a:gd name="T135" fmla="*/ 14908 h 1207"/>
              <a:gd name="T136" fmla="+- 0 22693 21612"/>
              <a:gd name="T137" fmla="*/ T136 w 2815"/>
              <a:gd name="T138" fmla="+- 0 14764 14214"/>
              <a:gd name="T139" fmla="*/ 14764 h 1207"/>
              <a:gd name="T140" fmla="+- 0 22624 21612"/>
              <a:gd name="T141" fmla="*/ T140 w 2815"/>
              <a:gd name="T142" fmla="+- 0 14692 14214"/>
              <a:gd name="T143" fmla="*/ 14692 h 1207"/>
              <a:gd name="T144" fmla="+- 0 22518 21612"/>
              <a:gd name="T145" fmla="*/ T144 w 2815"/>
              <a:gd name="T146" fmla="+- 0 14677 14214"/>
              <a:gd name="T147" fmla="*/ 14677 h 1207"/>
              <a:gd name="T148" fmla="+- 0 22471 21612"/>
              <a:gd name="T149" fmla="*/ T148 w 2815"/>
              <a:gd name="T150" fmla="+- 0 14703 14214"/>
              <a:gd name="T151" fmla="*/ 14703 h 1207"/>
              <a:gd name="T152" fmla="+- 0 22827 21612"/>
              <a:gd name="T153" fmla="*/ T152 w 2815"/>
              <a:gd name="T154" fmla="+- 0 14761 14214"/>
              <a:gd name="T155" fmla="*/ 14761 h 1207"/>
              <a:gd name="T156" fmla="+- 0 22815 21612"/>
              <a:gd name="T157" fmla="*/ T156 w 2815"/>
              <a:gd name="T158" fmla="+- 0 14803 14214"/>
              <a:gd name="T159" fmla="*/ 14803 h 1207"/>
              <a:gd name="T160" fmla="+- 0 22803 21612"/>
              <a:gd name="T161" fmla="*/ T160 w 2815"/>
              <a:gd name="T162" fmla="+- 0 14886 14214"/>
              <a:gd name="T163" fmla="*/ 14886 h 1207"/>
              <a:gd name="T164" fmla="+- 0 22846 21612"/>
              <a:gd name="T165" fmla="*/ T164 w 2815"/>
              <a:gd name="T166" fmla="+- 0 14931 14214"/>
              <a:gd name="T167" fmla="*/ 14931 h 1207"/>
              <a:gd name="T168" fmla="+- 0 22917 21612"/>
              <a:gd name="T169" fmla="*/ T168 w 2815"/>
              <a:gd name="T170" fmla="+- 0 14894 14214"/>
              <a:gd name="T171" fmla="*/ 14894 h 1207"/>
              <a:gd name="T172" fmla="+- 0 22956 21612"/>
              <a:gd name="T173" fmla="*/ T172 w 2815"/>
              <a:gd name="T174" fmla="+- 0 14809 14214"/>
              <a:gd name="T175" fmla="*/ 14809 h 1207"/>
              <a:gd name="T176" fmla="+- 0 22965 21612"/>
              <a:gd name="T177" fmla="*/ T176 w 2815"/>
              <a:gd name="T178" fmla="+- 0 14753 14214"/>
              <a:gd name="T179" fmla="*/ 14753 h 1207"/>
              <a:gd name="T180" fmla="+- 0 23145 21612"/>
              <a:gd name="T181" fmla="*/ T180 w 2815"/>
              <a:gd name="T182" fmla="+- 0 14913 14214"/>
              <a:gd name="T183" fmla="*/ 14913 h 1207"/>
              <a:gd name="T184" fmla="+- 0 23190 21612"/>
              <a:gd name="T185" fmla="*/ T184 w 2815"/>
              <a:gd name="T186" fmla="+- 0 14944 14214"/>
              <a:gd name="T187" fmla="*/ 14944 h 1207"/>
              <a:gd name="T188" fmla="+- 0 23202 21612"/>
              <a:gd name="T189" fmla="*/ T188 w 2815"/>
              <a:gd name="T190" fmla="+- 0 14874 14214"/>
              <a:gd name="T191" fmla="*/ 14874 h 1207"/>
              <a:gd name="T192" fmla="+- 0 23252 21612"/>
              <a:gd name="T193" fmla="*/ T192 w 2815"/>
              <a:gd name="T194" fmla="+- 0 14787 14214"/>
              <a:gd name="T195" fmla="*/ 14787 h 1207"/>
              <a:gd name="T196" fmla="+- 0 23320 21612"/>
              <a:gd name="T197" fmla="*/ T196 w 2815"/>
              <a:gd name="T198" fmla="+- 0 14730 14214"/>
              <a:gd name="T199" fmla="*/ 14730 h 1207"/>
              <a:gd name="T200" fmla="+- 0 23373 21612"/>
              <a:gd name="T201" fmla="*/ T200 w 2815"/>
              <a:gd name="T202" fmla="+- 0 14741 14214"/>
              <a:gd name="T203" fmla="*/ 14741 h 1207"/>
              <a:gd name="T204" fmla="+- 0 23447 21612"/>
              <a:gd name="T205" fmla="*/ T204 w 2815"/>
              <a:gd name="T206" fmla="+- 0 14808 14214"/>
              <a:gd name="T207" fmla="*/ 14808 h 1207"/>
              <a:gd name="T208" fmla="+- 0 23472 21612"/>
              <a:gd name="T209" fmla="*/ T208 w 2815"/>
              <a:gd name="T210" fmla="+- 0 14894 14214"/>
              <a:gd name="T211" fmla="*/ 14894 h 1207"/>
              <a:gd name="T212" fmla="+- 0 23483 21612"/>
              <a:gd name="T213" fmla="*/ T212 w 2815"/>
              <a:gd name="T214" fmla="+- 0 14949 14214"/>
              <a:gd name="T215" fmla="*/ 14949 h 1207"/>
              <a:gd name="T216" fmla="+- 0 23550 21612"/>
              <a:gd name="T217" fmla="*/ T216 w 2815"/>
              <a:gd name="T218" fmla="+- 0 14939 14214"/>
              <a:gd name="T219" fmla="*/ 14939 h 1207"/>
              <a:gd name="T220" fmla="+- 0 23664 21612"/>
              <a:gd name="T221" fmla="*/ T220 w 2815"/>
              <a:gd name="T222" fmla="+- 0 14931 14214"/>
              <a:gd name="T223" fmla="*/ 14931 h 1207"/>
              <a:gd name="T224" fmla="+- 0 23776 21612"/>
              <a:gd name="T225" fmla="*/ T224 w 2815"/>
              <a:gd name="T226" fmla="+- 0 15052 14214"/>
              <a:gd name="T227" fmla="*/ 15052 h 1207"/>
              <a:gd name="T228" fmla="+- 0 23828 21612"/>
              <a:gd name="T229" fmla="*/ T228 w 2815"/>
              <a:gd name="T230" fmla="+- 0 15265 14214"/>
              <a:gd name="T231" fmla="*/ 15265 h 1207"/>
              <a:gd name="T232" fmla="+- 0 23688 21612"/>
              <a:gd name="T233" fmla="*/ T232 w 2815"/>
              <a:gd name="T234" fmla="+- 0 15420 14214"/>
              <a:gd name="T235" fmla="*/ 15420 h 1207"/>
              <a:gd name="T236" fmla="+- 0 23509 21612"/>
              <a:gd name="T237" fmla="*/ T236 w 2815"/>
              <a:gd name="T238" fmla="+- 0 15273 14214"/>
              <a:gd name="T239" fmla="*/ 15273 h 1207"/>
              <a:gd name="T240" fmla="+- 0 23692 21612"/>
              <a:gd name="T241" fmla="*/ T240 w 2815"/>
              <a:gd name="T242" fmla="+- 0 15075 14214"/>
              <a:gd name="T243" fmla="*/ 15075 h 1207"/>
              <a:gd name="T244" fmla="+- 0 24073 21612"/>
              <a:gd name="T245" fmla="*/ T244 w 2815"/>
              <a:gd name="T246" fmla="+- 0 14914 14214"/>
              <a:gd name="T247" fmla="*/ 14914 h 1207"/>
              <a:gd name="T248" fmla="+- 0 24426 21612"/>
              <a:gd name="T249" fmla="*/ T248 w 2815"/>
              <a:gd name="T250" fmla="+- 0 14831 14214"/>
              <a:gd name="T251" fmla="*/ 14831 h 12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2815" h="1207" extrusionOk="0">
                <a:moveTo>
                  <a:pt x="1" y="0"/>
                </a:moveTo>
                <a:cubicBezTo>
                  <a:pt x="2" y="89"/>
                  <a:pt x="33" y="165"/>
                  <a:pt x="48" y="251"/>
                </a:cubicBezTo>
                <a:cubicBezTo>
                  <a:pt x="62" y="327"/>
                  <a:pt x="71" y="406"/>
                  <a:pt x="72" y="483"/>
                </a:cubicBezTo>
                <a:cubicBezTo>
                  <a:pt x="72" y="526"/>
                  <a:pt x="68" y="571"/>
                  <a:pt x="58" y="613"/>
                </a:cubicBezTo>
                <a:cubicBezTo>
                  <a:pt x="56" y="618"/>
                  <a:pt x="55" y="623"/>
                  <a:pt x="53" y="628"/>
                </a:cubicBezTo>
                <a:cubicBezTo>
                  <a:pt x="66" y="596"/>
                  <a:pt x="79" y="563"/>
                  <a:pt x="100" y="536"/>
                </a:cubicBezTo>
                <a:cubicBezTo>
                  <a:pt x="124" y="505"/>
                  <a:pt x="171" y="452"/>
                  <a:pt x="216" y="463"/>
                </a:cubicBezTo>
                <a:cubicBezTo>
                  <a:pt x="254" y="473"/>
                  <a:pt x="277" y="512"/>
                  <a:pt x="291" y="545"/>
                </a:cubicBezTo>
                <a:cubicBezTo>
                  <a:pt x="306" y="579"/>
                  <a:pt x="318" y="619"/>
                  <a:pt x="317" y="657"/>
                </a:cubicBezTo>
                <a:cubicBezTo>
                  <a:pt x="317" y="672"/>
                  <a:pt x="298" y="715"/>
                  <a:pt x="305" y="678"/>
                </a:cubicBezTo>
                <a:cubicBezTo>
                  <a:pt x="306" y="673"/>
                  <a:pt x="308" y="669"/>
                  <a:pt x="309" y="664"/>
                </a:cubicBezTo>
              </a:path>
              <a:path w="2815" h="1207" extrusionOk="0">
                <a:moveTo>
                  <a:pt x="427" y="456"/>
                </a:moveTo>
                <a:cubicBezTo>
                  <a:pt x="460" y="475"/>
                  <a:pt x="474" y="497"/>
                  <a:pt x="485" y="537"/>
                </a:cubicBezTo>
                <a:cubicBezTo>
                  <a:pt x="495" y="572"/>
                  <a:pt x="503" y="612"/>
                  <a:pt x="499" y="649"/>
                </a:cubicBezTo>
                <a:cubicBezTo>
                  <a:pt x="496" y="662"/>
                  <a:pt x="495" y="665"/>
                  <a:pt x="496" y="674"/>
                </a:cubicBezTo>
              </a:path>
              <a:path w="2815" h="1207" extrusionOk="0">
                <a:moveTo>
                  <a:pt x="472" y="408"/>
                </a:moveTo>
                <a:cubicBezTo>
                  <a:pt x="483" y="373"/>
                  <a:pt x="494" y="333"/>
                  <a:pt x="520" y="305"/>
                </a:cubicBezTo>
                <a:cubicBezTo>
                  <a:pt x="540" y="284"/>
                  <a:pt x="581" y="269"/>
                  <a:pt x="609" y="267"/>
                </a:cubicBezTo>
                <a:cubicBezTo>
                  <a:pt x="637" y="265"/>
                  <a:pt x="665" y="272"/>
                  <a:pt x="692" y="278"/>
                </a:cubicBezTo>
              </a:path>
              <a:path w="2815" h="1207" extrusionOk="0">
                <a:moveTo>
                  <a:pt x="806" y="351"/>
                </a:moveTo>
                <a:cubicBezTo>
                  <a:pt x="793" y="376"/>
                  <a:pt x="778" y="378"/>
                  <a:pt x="761" y="396"/>
                </a:cubicBezTo>
                <a:cubicBezTo>
                  <a:pt x="743" y="415"/>
                  <a:pt x="721" y="432"/>
                  <a:pt x="703" y="453"/>
                </a:cubicBezTo>
                <a:cubicBezTo>
                  <a:pt x="694" y="464"/>
                  <a:pt x="680" y="484"/>
                  <a:pt x="689" y="499"/>
                </a:cubicBezTo>
                <a:cubicBezTo>
                  <a:pt x="704" y="524"/>
                  <a:pt x="733" y="538"/>
                  <a:pt x="754" y="557"/>
                </a:cubicBezTo>
                <a:cubicBezTo>
                  <a:pt x="784" y="584"/>
                  <a:pt x="815" y="616"/>
                  <a:pt x="820" y="658"/>
                </a:cubicBezTo>
                <a:cubicBezTo>
                  <a:pt x="823" y="681"/>
                  <a:pt x="810" y="722"/>
                  <a:pt x="788" y="733"/>
                </a:cubicBezTo>
                <a:cubicBezTo>
                  <a:pt x="764" y="746"/>
                  <a:pt x="729" y="740"/>
                  <a:pt x="714" y="717"/>
                </a:cubicBezTo>
                <a:cubicBezTo>
                  <a:pt x="712" y="711"/>
                  <a:pt x="709" y="705"/>
                  <a:pt x="707" y="699"/>
                </a:cubicBezTo>
              </a:path>
              <a:path w="2815" h="1207" extrusionOk="0">
                <a:moveTo>
                  <a:pt x="1027" y="83"/>
                </a:moveTo>
                <a:cubicBezTo>
                  <a:pt x="1044" y="71"/>
                  <a:pt x="1048" y="66"/>
                  <a:pt x="1062" y="73"/>
                </a:cubicBezTo>
                <a:cubicBezTo>
                  <a:pt x="1082" y="110"/>
                  <a:pt x="1079" y="147"/>
                  <a:pt x="1081" y="190"/>
                </a:cubicBezTo>
                <a:cubicBezTo>
                  <a:pt x="1085" y="265"/>
                  <a:pt x="1081" y="338"/>
                  <a:pt x="1075" y="413"/>
                </a:cubicBezTo>
                <a:cubicBezTo>
                  <a:pt x="1070" y="480"/>
                  <a:pt x="1056" y="545"/>
                  <a:pt x="1050" y="611"/>
                </a:cubicBezTo>
                <a:cubicBezTo>
                  <a:pt x="1048" y="640"/>
                  <a:pt x="1049" y="666"/>
                  <a:pt x="1053" y="694"/>
                </a:cubicBezTo>
              </a:path>
              <a:path w="2815" h="1207" extrusionOk="0">
                <a:moveTo>
                  <a:pt x="1081" y="550"/>
                </a:moveTo>
                <a:cubicBezTo>
                  <a:pt x="1062" y="521"/>
                  <a:pt x="1044" y="494"/>
                  <a:pt x="1012" y="478"/>
                </a:cubicBezTo>
                <a:cubicBezTo>
                  <a:pt x="977" y="460"/>
                  <a:pt x="944" y="458"/>
                  <a:pt x="906" y="463"/>
                </a:cubicBezTo>
                <a:cubicBezTo>
                  <a:pt x="880" y="466"/>
                  <a:pt x="876" y="471"/>
                  <a:pt x="859" y="489"/>
                </a:cubicBezTo>
              </a:path>
              <a:path w="2815" h="1207" extrusionOk="0">
                <a:moveTo>
                  <a:pt x="1215" y="547"/>
                </a:moveTo>
                <a:cubicBezTo>
                  <a:pt x="1237" y="547"/>
                  <a:pt x="1214" y="567"/>
                  <a:pt x="1203" y="589"/>
                </a:cubicBezTo>
                <a:cubicBezTo>
                  <a:pt x="1188" y="619"/>
                  <a:pt x="1186" y="640"/>
                  <a:pt x="1191" y="672"/>
                </a:cubicBezTo>
                <a:cubicBezTo>
                  <a:pt x="1195" y="694"/>
                  <a:pt x="1208" y="716"/>
                  <a:pt x="1234" y="717"/>
                </a:cubicBezTo>
                <a:cubicBezTo>
                  <a:pt x="1262" y="718"/>
                  <a:pt x="1287" y="700"/>
                  <a:pt x="1305" y="680"/>
                </a:cubicBezTo>
                <a:cubicBezTo>
                  <a:pt x="1327" y="656"/>
                  <a:pt x="1338" y="626"/>
                  <a:pt x="1344" y="595"/>
                </a:cubicBezTo>
                <a:cubicBezTo>
                  <a:pt x="1351" y="562"/>
                  <a:pt x="1323" y="546"/>
                  <a:pt x="1353" y="539"/>
                </a:cubicBezTo>
              </a:path>
              <a:path w="2815" h="1207" extrusionOk="0">
                <a:moveTo>
                  <a:pt x="1533" y="699"/>
                </a:moveTo>
                <a:cubicBezTo>
                  <a:pt x="1549" y="712"/>
                  <a:pt x="1560" y="721"/>
                  <a:pt x="1578" y="730"/>
                </a:cubicBezTo>
                <a:cubicBezTo>
                  <a:pt x="1579" y="707"/>
                  <a:pt x="1583" y="682"/>
                  <a:pt x="1590" y="660"/>
                </a:cubicBezTo>
                <a:cubicBezTo>
                  <a:pt x="1600" y="626"/>
                  <a:pt x="1621" y="601"/>
                  <a:pt x="1640" y="573"/>
                </a:cubicBezTo>
                <a:cubicBezTo>
                  <a:pt x="1661" y="543"/>
                  <a:pt x="1676" y="527"/>
                  <a:pt x="1708" y="516"/>
                </a:cubicBezTo>
                <a:cubicBezTo>
                  <a:pt x="1731" y="508"/>
                  <a:pt x="1739" y="517"/>
                  <a:pt x="1761" y="527"/>
                </a:cubicBezTo>
              </a:path>
              <a:path w="2815" h="1207" extrusionOk="0">
                <a:moveTo>
                  <a:pt x="1835" y="594"/>
                </a:moveTo>
                <a:cubicBezTo>
                  <a:pt x="1848" y="623"/>
                  <a:pt x="1857" y="648"/>
                  <a:pt x="1860" y="680"/>
                </a:cubicBezTo>
                <a:cubicBezTo>
                  <a:pt x="1862" y="703"/>
                  <a:pt x="1865" y="714"/>
                  <a:pt x="1871" y="735"/>
                </a:cubicBezTo>
                <a:cubicBezTo>
                  <a:pt x="1900" y="734"/>
                  <a:pt x="1909" y="734"/>
                  <a:pt x="1938" y="725"/>
                </a:cubicBezTo>
                <a:cubicBezTo>
                  <a:pt x="1978" y="713"/>
                  <a:pt x="2011" y="700"/>
                  <a:pt x="2052" y="717"/>
                </a:cubicBezTo>
                <a:cubicBezTo>
                  <a:pt x="2104" y="739"/>
                  <a:pt x="2139" y="790"/>
                  <a:pt x="2164" y="838"/>
                </a:cubicBezTo>
                <a:cubicBezTo>
                  <a:pt x="2199" y="903"/>
                  <a:pt x="2223" y="977"/>
                  <a:pt x="2216" y="1051"/>
                </a:cubicBezTo>
                <a:cubicBezTo>
                  <a:pt x="2209" y="1131"/>
                  <a:pt x="2158" y="1195"/>
                  <a:pt x="2076" y="1206"/>
                </a:cubicBezTo>
                <a:cubicBezTo>
                  <a:pt x="1991" y="1217"/>
                  <a:pt x="1883" y="1157"/>
                  <a:pt x="1897" y="1059"/>
                </a:cubicBezTo>
                <a:cubicBezTo>
                  <a:pt x="1910" y="969"/>
                  <a:pt x="2009" y="903"/>
                  <a:pt x="2080" y="861"/>
                </a:cubicBezTo>
                <a:cubicBezTo>
                  <a:pt x="2197" y="792"/>
                  <a:pt x="2332" y="742"/>
                  <a:pt x="2461" y="700"/>
                </a:cubicBezTo>
                <a:cubicBezTo>
                  <a:pt x="2576" y="662"/>
                  <a:pt x="2695" y="638"/>
                  <a:pt x="2814" y="61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6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07075" y="5448300"/>
            <a:ext cx="587375" cy="268288"/>
          </a:xfrm>
          <a:custGeom>
            <a:avLst/>
            <a:gdLst>
              <a:gd name="T0" fmla="+- 0 16130 16130"/>
              <a:gd name="T1" fmla="*/ T0 w 1631"/>
              <a:gd name="T2" fmla="+- 0 15134 15134"/>
              <a:gd name="T3" fmla="*/ 15134 h 747"/>
              <a:gd name="T4" fmla="+- 0 16151 16130"/>
              <a:gd name="T5" fmla="*/ T4 w 1631"/>
              <a:gd name="T6" fmla="+- 0 15242 15134"/>
              <a:gd name="T7" fmla="*/ 15242 h 747"/>
              <a:gd name="T8" fmla="+- 0 16169 16130"/>
              <a:gd name="T9" fmla="*/ T8 w 1631"/>
              <a:gd name="T10" fmla="+- 0 15434 15134"/>
              <a:gd name="T11" fmla="*/ 15434 h 747"/>
              <a:gd name="T12" fmla="+- 0 16157 16130"/>
              <a:gd name="T13" fmla="*/ T12 w 1631"/>
              <a:gd name="T14" fmla="+- 0 15629 15134"/>
              <a:gd name="T15" fmla="*/ 15629 h 747"/>
              <a:gd name="T16" fmla="+- 0 16164 16130"/>
              <a:gd name="T17" fmla="*/ T16 w 1631"/>
              <a:gd name="T18" fmla="+- 0 15715 15134"/>
              <a:gd name="T19" fmla="*/ 15715 h 747"/>
              <a:gd name="T20" fmla="+- 0 16569 16130"/>
              <a:gd name="T21" fmla="*/ T20 w 1631"/>
              <a:gd name="T22" fmla="+- 0 15526 15134"/>
              <a:gd name="T23" fmla="*/ 15526 h 747"/>
              <a:gd name="T24" fmla="+- 0 16512 16130"/>
              <a:gd name="T25" fmla="*/ T24 w 1631"/>
              <a:gd name="T26" fmla="+- 0 15529 15134"/>
              <a:gd name="T27" fmla="*/ 15529 h 747"/>
              <a:gd name="T28" fmla="+- 0 16456 16130"/>
              <a:gd name="T29" fmla="*/ T28 w 1631"/>
              <a:gd name="T30" fmla="+- 0 15580 15134"/>
              <a:gd name="T31" fmla="*/ 15580 h 747"/>
              <a:gd name="T32" fmla="+- 0 16460 16130"/>
              <a:gd name="T33" fmla="*/ T32 w 1631"/>
              <a:gd name="T34" fmla="+- 0 15651 15134"/>
              <a:gd name="T35" fmla="*/ 15651 h 747"/>
              <a:gd name="T36" fmla="+- 0 16545 16130"/>
              <a:gd name="T37" fmla="*/ T36 w 1631"/>
              <a:gd name="T38" fmla="+- 0 15685 15134"/>
              <a:gd name="T39" fmla="*/ 15685 h 747"/>
              <a:gd name="T40" fmla="+- 0 16613 16130"/>
              <a:gd name="T41" fmla="*/ T40 w 1631"/>
              <a:gd name="T42" fmla="+- 0 15636 15134"/>
              <a:gd name="T43" fmla="*/ 15636 h 747"/>
              <a:gd name="T44" fmla="+- 0 16577 16130"/>
              <a:gd name="T45" fmla="*/ T44 w 1631"/>
              <a:gd name="T46" fmla="+- 0 15543 15134"/>
              <a:gd name="T47" fmla="*/ 15543 h 747"/>
              <a:gd name="T48" fmla="+- 0 16484 16130"/>
              <a:gd name="T49" fmla="*/ T48 w 1631"/>
              <a:gd name="T50" fmla="+- 0 15476 15134"/>
              <a:gd name="T51" fmla="*/ 15476 h 747"/>
              <a:gd name="T52" fmla="+- 0 16466 16130"/>
              <a:gd name="T53" fmla="*/ T52 w 1631"/>
              <a:gd name="T54" fmla="+- 0 15469 15134"/>
              <a:gd name="T55" fmla="*/ 15469 h 747"/>
              <a:gd name="T56" fmla="+- 0 16944 16130"/>
              <a:gd name="T57" fmla="*/ T56 w 1631"/>
              <a:gd name="T58" fmla="+- 0 15433 15134"/>
              <a:gd name="T59" fmla="*/ 15433 h 747"/>
              <a:gd name="T60" fmla="+- 0 16879 16130"/>
              <a:gd name="T61" fmla="*/ T60 w 1631"/>
              <a:gd name="T62" fmla="+- 0 15445 15134"/>
              <a:gd name="T63" fmla="*/ 15445 h 747"/>
              <a:gd name="T64" fmla="+- 0 16815 16130"/>
              <a:gd name="T65" fmla="*/ T64 w 1631"/>
              <a:gd name="T66" fmla="+- 0 15520 15134"/>
              <a:gd name="T67" fmla="*/ 15520 h 747"/>
              <a:gd name="T68" fmla="+- 0 16811 16130"/>
              <a:gd name="T69" fmla="*/ T68 w 1631"/>
              <a:gd name="T70" fmla="+- 0 15615 15134"/>
              <a:gd name="T71" fmla="*/ 15615 h 747"/>
              <a:gd name="T72" fmla="+- 0 16895 16130"/>
              <a:gd name="T73" fmla="*/ T72 w 1631"/>
              <a:gd name="T74" fmla="+- 0 15681 15134"/>
              <a:gd name="T75" fmla="*/ 15681 h 747"/>
              <a:gd name="T76" fmla="+- 0 16995 16130"/>
              <a:gd name="T77" fmla="*/ T76 w 1631"/>
              <a:gd name="T78" fmla="+- 0 15685 15134"/>
              <a:gd name="T79" fmla="*/ 15685 h 747"/>
              <a:gd name="T80" fmla="+- 0 17054 16130"/>
              <a:gd name="T81" fmla="*/ T80 w 1631"/>
              <a:gd name="T82" fmla="+- 0 15640 15134"/>
              <a:gd name="T83" fmla="*/ 15640 h 747"/>
              <a:gd name="T84" fmla="+- 0 17249 16130"/>
              <a:gd name="T85" fmla="*/ T84 w 1631"/>
              <a:gd name="T86" fmla="+- 0 15164 15134"/>
              <a:gd name="T87" fmla="*/ 15164 h 747"/>
              <a:gd name="T88" fmla="+- 0 17223 16130"/>
              <a:gd name="T89" fmla="*/ T88 w 1631"/>
              <a:gd name="T90" fmla="+- 0 15156 15134"/>
              <a:gd name="T91" fmla="*/ 15156 h 747"/>
              <a:gd name="T92" fmla="+- 0 17205 16130"/>
              <a:gd name="T93" fmla="*/ T92 w 1631"/>
              <a:gd name="T94" fmla="+- 0 15222 15134"/>
              <a:gd name="T95" fmla="*/ 15222 h 747"/>
              <a:gd name="T96" fmla="+- 0 17170 16130"/>
              <a:gd name="T97" fmla="*/ T96 w 1631"/>
              <a:gd name="T98" fmla="+- 0 15376 15134"/>
              <a:gd name="T99" fmla="*/ 15376 h 747"/>
              <a:gd name="T100" fmla="+- 0 17124 16130"/>
              <a:gd name="T101" fmla="*/ T100 w 1631"/>
              <a:gd name="T102" fmla="+- 0 15655 15134"/>
              <a:gd name="T103" fmla="*/ 15655 h 747"/>
              <a:gd name="T104" fmla="+- 0 17107 16130"/>
              <a:gd name="T105" fmla="*/ T104 w 1631"/>
              <a:gd name="T106" fmla="+- 0 15737 15134"/>
              <a:gd name="T107" fmla="*/ 15737 h 747"/>
              <a:gd name="T108" fmla="+- 0 17216 16130"/>
              <a:gd name="T109" fmla="*/ T108 w 1631"/>
              <a:gd name="T110" fmla="+- 0 15600 15134"/>
              <a:gd name="T111" fmla="*/ 15600 h 747"/>
              <a:gd name="T112" fmla="+- 0 17259 16130"/>
              <a:gd name="T113" fmla="*/ T112 w 1631"/>
              <a:gd name="T114" fmla="+- 0 15653 15134"/>
              <a:gd name="T115" fmla="*/ 15653 h 747"/>
              <a:gd name="T116" fmla="+- 0 17272 16130"/>
              <a:gd name="T117" fmla="*/ T116 w 1631"/>
              <a:gd name="T118" fmla="+- 0 15663 15134"/>
              <a:gd name="T119" fmla="*/ 15663 h 747"/>
              <a:gd name="T120" fmla="+- 0 17300 16130"/>
              <a:gd name="T121" fmla="*/ T120 w 1631"/>
              <a:gd name="T122" fmla="+- 0 15606 15134"/>
              <a:gd name="T123" fmla="*/ 15606 h 747"/>
              <a:gd name="T124" fmla="+- 0 17318 16130"/>
              <a:gd name="T125" fmla="*/ T124 w 1631"/>
              <a:gd name="T126" fmla="+- 0 15460 15134"/>
              <a:gd name="T127" fmla="*/ 15460 h 747"/>
              <a:gd name="T128" fmla="+- 0 17304 16130"/>
              <a:gd name="T129" fmla="*/ T128 w 1631"/>
              <a:gd name="T130" fmla="+- 0 15321 15134"/>
              <a:gd name="T131" fmla="*/ 15321 h 747"/>
              <a:gd name="T132" fmla="+- 0 17299 16130"/>
              <a:gd name="T133" fmla="*/ T132 w 1631"/>
              <a:gd name="T134" fmla="+- 0 15305 15134"/>
              <a:gd name="T135" fmla="*/ 15305 h 747"/>
              <a:gd name="T136" fmla="+- 0 17299 16130"/>
              <a:gd name="T137" fmla="*/ T136 w 1631"/>
              <a:gd name="T138" fmla="+- 0 15389 15134"/>
              <a:gd name="T139" fmla="*/ 15389 h 747"/>
              <a:gd name="T140" fmla="+- 0 17353 16130"/>
              <a:gd name="T141" fmla="*/ T140 w 1631"/>
              <a:gd name="T142" fmla="+- 0 15555 15134"/>
              <a:gd name="T143" fmla="*/ 15555 h 747"/>
              <a:gd name="T144" fmla="+- 0 17451 16130"/>
              <a:gd name="T145" fmla="*/ T144 w 1631"/>
              <a:gd name="T146" fmla="+- 0 15803 15134"/>
              <a:gd name="T147" fmla="*/ 15803 h 747"/>
              <a:gd name="T148" fmla="+- 0 17496 16130"/>
              <a:gd name="T149" fmla="*/ T148 w 1631"/>
              <a:gd name="T150" fmla="+- 0 15880 15134"/>
              <a:gd name="T151" fmla="*/ 15880 h 747"/>
              <a:gd name="T152" fmla="+- 0 17713 16130"/>
              <a:gd name="T153" fmla="*/ T152 w 1631"/>
              <a:gd name="T154" fmla="+- 0 15267 15134"/>
              <a:gd name="T155" fmla="*/ 15267 h 747"/>
              <a:gd name="T156" fmla="+- 0 17715 16130"/>
              <a:gd name="T157" fmla="*/ T156 w 1631"/>
              <a:gd name="T158" fmla="+- 0 15473 15134"/>
              <a:gd name="T159" fmla="*/ 15473 h 747"/>
              <a:gd name="T160" fmla="+- 0 17708 16130"/>
              <a:gd name="T161" fmla="*/ T160 w 1631"/>
              <a:gd name="T162" fmla="+- 0 15641 15134"/>
              <a:gd name="T163" fmla="*/ 15641 h 747"/>
              <a:gd name="T164" fmla="+- 0 17722 16130"/>
              <a:gd name="T165" fmla="*/ T164 w 1631"/>
              <a:gd name="T166" fmla="+- 0 15773 15134"/>
              <a:gd name="T167" fmla="*/ 15773 h 747"/>
              <a:gd name="T168" fmla="+- 0 17760 16130"/>
              <a:gd name="T169" fmla="*/ T168 w 1631"/>
              <a:gd name="T170" fmla="+- 0 15837 15134"/>
              <a:gd name="T171" fmla="*/ 15837 h 7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1631" h="747" extrusionOk="0">
                <a:moveTo>
                  <a:pt x="0" y="0"/>
                </a:moveTo>
                <a:cubicBezTo>
                  <a:pt x="10" y="35"/>
                  <a:pt x="15" y="71"/>
                  <a:pt x="21" y="108"/>
                </a:cubicBezTo>
                <a:cubicBezTo>
                  <a:pt x="31" y="172"/>
                  <a:pt x="36" y="235"/>
                  <a:pt x="39" y="300"/>
                </a:cubicBezTo>
                <a:cubicBezTo>
                  <a:pt x="42" y="367"/>
                  <a:pt x="31" y="430"/>
                  <a:pt x="27" y="495"/>
                </a:cubicBezTo>
                <a:cubicBezTo>
                  <a:pt x="25" y="533"/>
                  <a:pt x="16" y="548"/>
                  <a:pt x="34" y="581"/>
                </a:cubicBezTo>
              </a:path>
              <a:path w="1631" h="747" extrusionOk="0">
                <a:moveTo>
                  <a:pt x="439" y="392"/>
                </a:moveTo>
                <a:cubicBezTo>
                  <a:pt x="425" y="367"/>
                  <a:pt x="407" y="377"/>
                  <a:pt x="382" y="395"/>
                </a:cubicBezTo>
                <a:cubicBezTo>
                  <a:pt x="364" y="409"/>
                  <a:pt x="338" y="425"/>
                  <a:pt x="326" y="446"/>
                </a:cubicBezTo>
                <a:cubicBezTo>
                  <a:pt x="313" y="469"/>
                  <a:pt x="314" y="495"/>
                  <a:pt x="330" y="517"/>
                </a:cubicBezTo>
                <a:cubicBezTo>
                  <a:pt x="349" y="543"/>
                  <a:pt x="384" y="552"/>
                  <a:pt x="415" y="551"/>
                </a:cubicBezTo>
                <a:cubicBezTo>
                  <a:pt x="444" y="550"/>
                  <a:pt x="475" y="532"/>
                  <a:pt x="483" y="502"/>
                </a:cubicBezTo>
                <a:cubicBezTo>
                  <a:pt x="492" y="467"/>
                  <a:pt x="469" y="433"/>
                  <a:pt x="447" y="409"/>
                </a:cubicBezTo>
                <a:cubicBezTo>
                  <a:pt x="421" y="380"/>
                  <a:pt x="389" y="358"/>
                  <a:pt x="354" y="342"/>
                </a:cubicBezTo>
                <a:cubicBezTo>
                  <a:pt x="348" y="340"/>
                  <a:pt x="342" y="337"/>
                  <a:pt x="336" y="335"/>
                </a:cubicBezTo>
              </a:path>
              <a:path w="1631" h="747" extrusionOk="0">
                <a:moveTo>
                  <a:pt x="814" y="299"/>
                </a:moveTo>
                <a:cubicBezTo>
                  <a:pt x="788" y="287"/>
                  <a:pt x="772" y="289"/>
                  <a:pt x="749" y="311"/>
                </a:cubicBezTo>
                <a:cubicBezTo>
                  <a:pt x="727" y="332"/>
                  <a:pt x="699" y="358"/>
                  <a:pt x="685" y="386"/>
                </a:cubicBezTo>
                <a:cubicBezTo>
                  <a:pt x="670" y="416"/>
                  <a:pt x="666" y="451"/>
                  <a:pt x="681" y="481"/>
                </a:cubicBezTo>
                <a:cubicBezTo>
                  <a:pt x="696" y="512"/>
                  <a:pt x="733" y="536"/>
                  <a:pt x="765" y="547"/>
                </a:cubicBezTo>
                <a:cubicBezTo>
                  <a:pt x="794" y="557"/>
                  <a:pt x="836" y="560"/>
                  <a:pt x="865" y="551"/>
                </a:cubicBezTo>
                <a:cubicBezTo>
                  <a:pt x="889" y="544"/>
                  <a:pt x="908" y="524"/>
                  <a:pt x="924" y="506"/>
                </a:cubicBezTo>
              </a:path>
              <a:path w="1631" h="747" extrusionOk="0">
                <a:moveTo>
                  <a:pt x="1119" y="30"/>
                </a:moveTo>
                <a:cubicBezTo>
                  <a:pt x="1106" y="21"/>
                  <a:pt x="1103" y="17"/>
                  <a:pt x="1093" y="22"/>
                </a:cubicBezTo>
                <a:cubicBezTo>
                  <a:pt x="1085" y="45"/>
                  <a:pt x="1082" y="64"/>
                  <a:pt x="1075" y="88"/>
                </a:cubicBezTo>
                <a:cubicBezTo>
                  <a:pt x="1059" y="138"/>
                  <a:pt x="1050" y="190"/>
                  <a:pt x="1040" y="242"/>
                </a:cubicBezTo>
                <a:cubicBezTo>
                  <a:pt x="1023" y="334"/>
                  <a:pt x="1008" y="428"/>
                  <a:pt x="994" y="521"/>
                </a:cubicBezTo>
                <a:cubicBezTo>
                  <a:pt x="990" y="550"/>
                  <a:pt x="984" y="576"/>
                  <a:pt x="977" y="603"/>
                </a:cubicBezTo>
              </a:path>
              <a:path w="1631" h="747" extrusionOk="0">
                <a:moveTo>
                  <a:pt x="1086" y="466"/>
                </a:moveTo>
                <a:cubicBezTo>
                  <a:pt x="1100" y="484"/>
                  <a:pt x="1112" y="504"/>
                  <a:pt x="1129" y="519"/>
                </a:cubicBezTo>
                <a:cubicBezTo>
                  <a:pt x="1133" y="522"/>
                  <a:pt x="1138" y="526"/>
                  <a:pt x="1142" y="529"/>
                </a:cubicBezTo>
                <a:cubicBezTo>
                  <a:pt x="1162" y="514"/>
                  <a:pt x="1163" y="498"/>
                  <a:pt x="1170" y="472"/>
                </a:cubicBezTo>
                <a:cubicBezTo>
                  <a:pt x="1183" y="424"/>
                  <a:pt x="1187" y="376"/>
                  <a:pt x="1188" y="326"/>
                </a:cubicBezTo>
                <a:cubicBezTo>
                  <a:pt x="1189" y="279"/>
                  <a:pt x="1185" y="232"/>
                  <a:pt x="1174" y="187"/>
                </a:cubicBezTo>
                <a:cubicBezTo>
                  <a:pt x="1172" y="182"/>
                  <a:pt x="1171" y="176"/>
                  <a:pt x="1169" y="171"/>
                </a:cubicBezTo>
                <a:cubicBezTo>
                  <a:pt x="1147" y="193"/>
                  <a:pt x="1161" y="222"/>
                  <a:pt x="1169" y="255"/>
                </a:cubicBezTo>
                <a:cubicBezTo>
                  <a:pt x="1183" y="312"/>
                  <a:pt x="1202" y="367"/>
                  <a:pt x="1223" y="421"/>
                </a:cubicBezTo>
                <a:cubicBezTo>
                  <a:pt x="1255" y="504"/>
                  <a:pt x="1288" y="587"/>
                  <a:pt x="1321" y="669"/>
                </a:cubicBezTo>
                <a:cubicBezTo>
                  <a:pt x="1333" y="700"/>
                  <a:pt x="1339" y="732"/>
                  <a:pt x="1366" y="746"/>
                </a:cubicBezTo>
              </a:path>
              <a:path w="1631" h="747" extrusionOk="0">
                <a:moveTo>
                  <a:pt x="1583" y="133"/>
                </a:moveTo>
                <a:cubicBezTo>
                  <a:pt x="1587" y="201"/>
                  <a:pt x="1590" y="271"/>
                  <a:pt x="1585" y="339"/>
                </a:cubicBezTo>
                <a:cubicBezTo>
                  <a:pt x="1581" y="395"/>
                  <a:pt x="1578" y="451"/>
                  <a:pt x="1578" y="507"/>
                </a:cubicBezTo>
                <a:cubicBezTo>
                  <a:pt x="1578" y="550"/>
                  <a:pt x="1580" y="598"/>
                  <a:pt x="1592" y="639"/>
                </a:cubicBezTo>
                <a:cubicBezTo>
                  <a:pt x="1600" y="665"/>
                  <a:pt x="1614" y="683"/>
                  <a:pt x="1630" y="70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7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3688" y="5427663"/>
            <a:ext cx="560387" cy="298450"/>
          </a:xfrm>
          <a:custGeom>
            <a:avLst/>
            <a:gdLst>
              <a:gd name="T0" fmla="+- 0 18455 18455"/>
              <a:gd name="T1" fmla="*/ T0 w 1557"/>
              <a:gd name="T2" fmla="+- 0 15623 15077"/>
              <a:gd name="T3" fmla="*/ 15623 h 828"/>
              <a:gd name="T4" fmla="+- 0 18495 18455"/>
              <a:gd name="T5" fmla="*/ T4 w 1557"/>
              <a:gd name="T6" fmla="+- 0 15723 15077"/>
              <a:gd name="T7" fmla="*/ 15723 h 828"/>
              <a:gd name="T8" fmla="+- 0 18567 18455"/>
              <a:gd name="T9" fmla="*/ T8 w 1557"/>
              <a:gd name="T10" fmla="+- 0 15789 15077"/>
              <a:gd name="T11" fmla="*/ 15789 h 828"/>
              <a:gd name="T12" fmla="+- 0 18631 18455"/>
              <a:gd name="T13" fmla="*/ T12 w 1557"/>
              <a:gd name="T14" fmla="+- 0 15747 15077"/>
              <a:gd name="T15" fmla="*/ 15747 h 828"/>
              <a:gd name="T16" fmla="+- 0 18693 18455"/>
              <a:gd name="T17" fmla="*/ T16 w 1557"/>
              <a:gd name="T18" fmla="+- 0 15616 15077"/>
              <a:gd name="T19" fmla="*/ 15616 h 828"/>
              <a:gd name="T20" fmla="+- 0 18716 18455"/>
              <a:gd name="T21" fmla="*/ T20 w 1557"/>
              <a:gd name="T22" fmla="+- 0 15538 15077"/>
              <a:gd name="T23" fmla="*/ 15538 h 828"/>
              <a:gd name="T24" fmla="+- 0 18828 18455"/>
              <a:gd name="T25" fmla="*/ T24 w 1557"/>
              <a:gd name="T26" fmla="+- 0 15561 15077"/>
              <a:gd name="T27" fmla="*/ 15561 h 828"/>
              <a:gd name="T28" fmla="+- 0 18886 18455"/>
              <a:gd name="T29" fmla="*/ T28 w 1557"/>
              <a:gd name="T30" fmla="+- 0 15690 15077"/>
              <a:gd name="T31" fmla="*/ 15690 h 828"/>
              <a:gd name="T32" fmla="+- 0 18910 18455"/>
              <a:gd name="T33" fmla="*/ T32 w 1557"/>
              <a:gd name="T34" fmla="+- 0 15795 15077"/>
              <a:gd name="T35" fmla="*/ 15795 h 828"/>
              <a:gd name="T36" fmla="+- 0 18913 18455"/>
              <a:gd name="T37" fmla="*/ T36 w 1557"/>
              <a:gd name="T38" fmla="+- 0 15809 15077"/>
              <a:gd name="T39" fmla="*/ 15809 h 828"/>
              <a:gd name="T40" fmla="+- 0 18934 18455"/>
              <a:gd name="T41" fmla="*/ T40 w 1557"/>
              <a:gd name="T42" fmla="+- 0 15706 15077"/>
              <a:gd name="T43" fmla="*/ 15706 h 828"/>
              <a:gd name="T44" fmla="+- 0 18989 18455"/>
              <a:gd name="T45" fmla="*/ T44 w 1557"/>
              <a:gd name="T46" fmla="+- 0 15593 15077"/>
              <a:gd name="T47" fmla="*/ 15593 h 828"/>
              <a:gd name="T48" fmla="+- 0 19065 18455"/>
              <a:gd name="T49" fmla="*/ T48 w 1557"/>
              <a:gd name="T50" fmla="+- 0 15580 15077"/>
              <a:gd name="T51" fmla="*/ 15580 h 828"/>
              <a:gd name="T52" fmla="+- 0 19127 18455"/>
              <a:gd name="T53" fmla="*/ T52 w 1557"/>
              <a:gd name="T54" fmla="+- 0 15670 15077"/>
              <a:gd name="T55" fmla="*/ 15670 h 828"/>
              <a:gd name="T56" fmla="+- 0 19143 18455"/>
              <a:gd name="T57" fmla="*/ T56 w 1557"/>
              <a:gd name="T58" fmla="+- 0 15759 15077"/>
              <a:gd name="T59" fmla="*/ 15759 h 828"/>
              <a:gd name="T60" fmla="+- 0 19142 18455"/>
              <a:gd name="T61" fmla="*/ T60 w 1557"/>
              <a:gd name="T62" fmla="+- 0 15770 15077"/>
              <a:gd name="T63" fmla="*/ 15770 h 828"/>
              <a:gd name="T64" fmla="+- 0 19381 18455"/>
              <a:gd name="T65" fmla="*/ T64 w 1557"/>
              <a:gd name="T66" fmla="+- 0 15077 15077"/>
              <a:gd name="T67" fmla="*/ 15077 h 828"/>
              <a:gd name="T68" fmla="+- 0 19398 18455"/>
              <a:gd name="T69" fmla="*/ T68 w 1557"/>
              <a:gd name="T70" fmla="+- 0 15262 15077"/>
              <a:gd name="T71" fmla="*/ 15262 h 828"/>
              <a:gd name="T72" fmla="+- 0 19389 18455"/>
              <a:gd name="T73" fmla="*/ T72 w 1557"/>
              <a:gd name="T74" fmla="+- 0 15512 15077"/>
              <a:gd name="T75" fmla="*/ 15512 h 828"/>
              <a:gd name="T76" fmla="+- 0 19371 18455"/>
              <a:gd name="T77" fmla="*/ T76 w 1557"/>
              <a:gd name="T78" fmla="+- 0 15780 15077"/>
              <a:gd name="T79" fmla="*/ 15780 h 828"/>
              <a:gd name="T80" fmla="+- 0 19371 18455"/>
              <a:gd name="T81" fmla="*/ T80 w 1557"/>
              <a:gd name="T82" fmla="+- 0 15893 15077"/>
              <a:gd name="T83" fmla="*/ 15893 h 828"/>
              <a:gd name="T84" fmla="+- 0 19380 18455"/>
              <a:gd name="T85" fmla="*/ T84 w 1557"/>
              <a:gd name="T86" fmla="+- 0 15904 15077"/>
              <a:gd name="T87" fmla="*/ 15904 h 828"/>
              <a:gd name="T88" fmla="+- 0 19617 18455"/>
              <a:gd name="T89" fmla="*/ T88 w 1557"/>
              <a:gd name="T90" fmla="+- 0 15511 15077"/>
              <a:gd name="T91" fmla="*/ 15511 h 828"/>
              <a:gd name="T92" fmla="+- 0 19629 18455"/>
              <a:gd name="T93" fmla="*/ T92 w 1557"/>
              <a:gd name="T94" fmla="+- 0 15559 15077"/>
              <a:gd name="T95" fmla="*/ 15559 h 828"/>
              <a:gd name="T96" fmla="+- 0 19559 18455"/>
              <a:gd name="T97" fmla="*/ T96 w 1557"/>
              <a:gd name="T98" fmla="+- 0 15565 15077"/>
              <a:gd name="T99" fmla="*/ 15565 h 828"/>
              <a:gd name="T100" fmla="+- 0 19464 18455"/>
              <a:gd name="T101" fmla="*/ T100 w 1557"/>
              <a:gd name="T102" fmla="+- 0 15549 15077"/>
              <a:gd name="T103" fmla="*/ 15549 h 828"/>
              <a:gd name="T104" fmla="+- 0 19335 18455"/>
              <a:gd name="T105" fmla="*/ T104 w 1557"/>
              <a:gd name="T106" fmla="+- 0 15551 15077"/>
              <a:gd name="T107" fmla="*/ 15551 h 828"/>
              <a:gd name="T108" fmla="+- 0 19174 18455"/>
              <a:gd name="T109" fmla="*/ T108 w 1557"/>
              <a:gd name="T110" fmla="+- 0 15557 15077"/>
              <a:gd name="T111" fmla="*/ 15557 h 828"/>
              <a:gd name="T112" fmla="+- 0 19181 18455"/>
              <a:gd name="T113" fmla="*/ T112 w 1557"/>
              <a:gd name="T114" fmla="+- 0 15547 15077"/>
              <a:gd name="T115" fmla="*/ 15547 h 828"/>
              <a:gd name="T116" fmla="+- 0 19752 18455"/>
              <a:gd name="T117" fmla="*/ T116 w 1557"/>
              <a:gd name="T118" fmla="+- 0 15547 15077"/>
              <a:gd name="T119" fmla="*/ 15547 h 828"/>
              <a:gd name="T120" fmla="+- 0 19764 18455"/>
              <a:gd name="T121" fmla="*/ T120 w 1557"/>
              <a:gd name="T122" fmla="+- 0 15618 15077"/>
              <a:gd name="T123" fmla="*/ 15618 h 828"/>
              <a:gd name="T124" fmla="+- 0 19773 18455"/>
              <a:gd name="T125" fmla="*/ T124 w 1557"/>
              <a:gd name="T126" fmla="+- 0 15725 15077"/>
              <a:gd name="T127" fmla="*/ 15725 h 828"/>
              <a:gd name="T128" fmla="+- 0 19774 18455"/>
              <a:gd name="T129" fmla="*/ T128 w 1557"/>
              <a:gd name="T130" fmla="+- 0 15768 15077"/>
              <a:gd name="T131" fmla="*/ 15768 h 828"/>
              <a:gd name="T132" fmla="+- 0 19719 18455"/>
              <a:gd name="T133" fmla="*/ T132 w 1557"/>
              <a:gd name="T134" fmla="+- 0 15463 15077"/>
              <a:gd name="T135" fmla="*/ 15463 h 828"/>
              <a:gd name="T136" fmla="+- 0 19715 18455"/>
              <a:gd name="T137" fmla="*/ T136 w 1557"/>
              <a:gd name="T138" fmla="+- 0 15398 15077"/>
              <a:gd name="T139" fmla="*/ 15398 h 828"/>
              <a:gd name="T140" fmla="+- 0 19750 18455"/>
              <a:gd name="T141" fmla="*/ T140 w 1557"/>
              <a:gd name="T142" fmla="+- 0 15344 15077"/>
              <a:gd name="T143" fmla="*/ 15344 h 828"/>
              <a:gd name="T144" fmla="+- 0 19950 18455"/>
              <a:gd name="T145" fmla="*/ T144 w 1557"/>
              <a:gd name="T146" fmla="+- 0 15147 15077"/>
              <a:gd name="T147" fmla="*/ 15147 h 828"/>
              <a:gd name="T148" fmla="+- 0 19981 18455"/>
              <a:gd name="T149" fmla="*/ T148 w 1557"/>
              <a:gd name="T150" fmla="+- 0 15128 15077"/>
              <a:gd name="T151" fmla="*/ 15128 h 828"/>
              <a:gd name="T152" fmla="+- 0 19995 18455"/>
              <a:gd name="T153" fmla="*/ T152 w 1557"/>
              <a:gd name="T154" fmla="+- 0 15218 15077"/>
              <a:gd name="T155" fmla="*/ 15218 h 828"/>
              <a:gd name="T156" fmla="+- 0 19986 18455"/>
              <a:gd name="T157" fmla="*/ T156 w 1557"/>
              <a:gd name="T158" fmla="+- 0 15406 15077"/>
              <a:gd name="T159" fmla="*/ 15406 h 828"/>
              <a:gd name="T160" fmla="+- 0 19980 18455"/>
              <a:gd name="T161" fmla="*/ T160 w 1557"/>
              <a:gd name="T162" fmla="+- 0 15602 15077"/>
              <a:gd name="T163" fmla="*/ 15602 h 828"/>
              <a:gd name="T164" fmla="+- 0 19986 18455"/>
              <a:gd name="T165" fmla="*/ T164 w 1557"/>
              <a:gd name="T166" fmla="+- 0 15739 15077"/>
              <a:gd name="T167" fmla="*/ 15739 h 828"/>
              <a:gd name="T168" fmla="+- 0 20011 18455"/>
              <a:gd name="T169" fmla="*/ T168 w 1557"/>
              <a:gd name="T170" fmla="+- 0 15773 15077"/>
              <a:gd name="T171" fmla="*/ 15773 h 8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1557" h="828" extrusionOk="0">
                <a:moveTo>
                  <a:pt x="0" y="546"/>
                </a:moveTo>
                <a:cubicBezTo>
                  <a:pt x="7" y="581"/>
                  <a:pt x="20" y="615"/>
                  <a:pt x="40" y="646"/>
                </a:cubicBezTo>
                <a:cubicBezTo>
                  <a:pt x="57" y="673"/>
                  <a:pt x="79" y="704"/>
                  <a:pt x="112" y="712"/>
                </a:cubicBezTo>
                <a:cubicBezTo>
                  <a:pt x="143" y="720"/>
                  <a:pt x="160" y="691"/>
                  <a:pt x="176" y="670"/>
                </a:cubicBezTo>
                <a:cubicBezTo>
                  <a:pt x="206" y="629"/>
                  <a:pt x="223" y="586"/>
                  <a:pt x="238" y="539"/>
                </a:cubicBezTo>
                <a:cubicBezTo>
                  <a:pt x="247" y="513"/>
                  <a:pt x="255" y="488"/>
                  <a:pt x="261" y="461"/>
                </a:cubicBezTo>
              </a:path>
              <a:path w="1557" h="828" extrusionOk="0">
                <a:moveTo>
                  <a:pt x="373" y="484"/>
                </a:moveTo>
                <a:cubicBezTo>
                  <a:pt x="394" y="526"/>
                  <a:pt x="415" y="569"/>
                  <a:pt x="431" y="613"/>
                </a:cubicBezTo>
                <a:cubicBezTo>
                  <a:pt x="443" y="647"/>
                  <a:pt x="447" y="683"/>
                  <a:pt x="455" y="718"/>
                </a:cubicBezTo>
                <a:cubicBezTo>
                  <a:pt x="456" y="723"/>
                  <a:pt x="457" y="727"/>
                  <a:pt x="458" y="732"/>
                </a:cubicBezTo>
                <a:cubicBezTo>
                  <a:pt x="465" y="697"/>
                  <a:pt x="470" y="663"/>
                  <a:pt x="479" y="629"/>
                </a:cubicBezTo>
                <a:cubicBezTo>
                  <a:pt x="490" y="587"/>
                  <a:pt x="503" y="548"/>
                  <a:pt x="534" y="516"/>
                </a:cubicBezTo>
                <a:cubicBezTo>
                  <a:pt x="556" y="493"/>
                  <a:pt x="582" y="485"/>
                  <a:pt x="610" y="503"/>
                </a:cubicBezTo>
                <a:cubicBezTo>
                  <a:pt x="641" y="523"/>
                  <a:pt x="658" y="561"/>
                  <a:pt x="672" y="593"/>
                </a:cubicBezTo>
                <a:cubicBezTo>
                  <a:pt x="686" y="624"/>
                  <a:pt x="693" y="651"/>
                  <a:pt x="688" y="682"/>
                </a:cubicBezTo>
                <a:cubicBezTo>
                  <a:pt x="688" y="686"/>
                  <a:pt x="687" y="689"/>
                  <a:pt x="687" y="693"/>
                </a:cubicBezTo>
              </a:path>
              <a:path w="1557" h="828" extrusionOk="0">
                <a:moveTo>
                  <a:pt x="926" y="0"/>
                </a:moveTo>
                <a:cubicBezTo>
                  <a:pt x="933" y="61"/>
                  <a:pt x="942" y="124"/>
                  <a:pt x="943" y="185"/>
                </a:cubicBezTo>
                <a:cubicBezTo>
                  <a:pt x="945" y="268"/>
                  <a:pt x="940" y="352"/>
                  <a:pt x="934" y="435"/>
                </a:cubicBezTo>
                <a:cubicBezTo>
                  <a:pt x="928" y="524"/>
                  <a:pt x="923" y="614"/>
                  <a:pt x="916" y="703"/>
                </a:cubicBezTo>
                <a:cubicBezTo>
                  <a:pt x="914" y="734"/>
                  <a:pt x="905" y="785"/>
                  <a:pt x="916" y="816"/>
                </a:cubicBezTo>
                <a:cubicBezTo>
                  <a:pt x="919" y="820"/>
                  <a:pt x="922" y="823"/>
                  <a:pt x="925" y="827"/>
                </a:cubicBezTo>
              </a:path>
              <a:path w="1557" h="828" extrusionOk="0">
                <a:moveTo>
                  <a:pt x="1162" y="434"/>
                </a:moveTo>
                <a:cubicBezTo>
                  <a:pt x="1167" y="445"/>
                  <a:pt x="1181" y="469"/>
                  <a:pt x="1174" y="482"/>
                </a:cubicBezTo>
                <a:cubicBezTo>
                  <a:pt x="1163" y="502"/>
                  <a:pt x="1122" y="492"/>
                  <a:pt x="1104" y="488"/>
                </a:cubicBezTo>
                <a:cubicBezTo>
                  <a:pt x="1072" y="481"/>
                  <a:pt x="1041" y="476"/>
                  <a:pt x="1009" y="472"/>
                </a:cubicBezTo>
                <a:cubicBezTo>
                  <a:pt x="965" y="467"/>
                  <a:pt x="924" y="471"/>
                  <a:pt x="880" y="474"/>
                </a:cubicBezTo>
                <a:cubicBezTo>
                  <a:pt x="832" y="477"/>
                  <a:pt x="766" y="490"/>
                  <a:pt x="719" y="480"/>
                </a:cubicBezTo>
                <a:cubicBezTo>
                  <a:pt x="693" y="469"/>
                  <a:pt x="687" y="466"/>
                  <a:pt x="726" y="470"/>
                </a:cubicBezTo>
              </a:path>
              <a:path w="1557" h="828" extrusionOk="0">
                <a:moveTo>
                  <a:pt x="1297" y="470"/>
                </a:moveTo>
                <a:cubicBezTo>
                  <a:pt x="1308" y="495"/>
                  <a:pt x="1308" y="513"/>
                  <a:pt x="1309" y="541"/>
                </a:cubicBezTo>
                <a:cubicBezTo>
                  <a:pt x="1311" y="577"/>
                  <a:pt x="1315" y="612"/>
                  <a:pt x="1318" y="648"/>
                </a:cubicBezTo>
                <a:cubicBezTo>
                  <a:pt x="1319" y="660"/>
                  <a:pt x="1333" y="724"/>
                  <a:pt x="1319" y="691"/>
                </a:cubicBezTo>
              </a:path>
              <a:path w="1557" h="828" extrusionOk="0">
                <a:moveTo>
                  <a:pt x="1264" y="386"/>
                </a:moveTo>
                <a:cubicBezTo>
                  <a:pt x="1261" y="366"/>
                  <a:pt x="1254" y="341"/>
                  <a:pt x="1260" y="321"/>
                </a:cubicBezTo>
                <a:cubicBezTo>
                  <a:pt x="1266" y="298"/>
                  <a:pt x="1279" y="284"/>
                  <a:pt x="1295" y="267"/>
                </a:cubicBezTo>
              </a:path>
              <a:path w="1557" h="828" extrusionOk="0">
                <a:moveTo>
                  <a:pt x="1495" y="70"/>
                </a:moveTo>
                <a:cubicBezTo>
                  <a:pt x="1508" y="54"/>
                  <a:pt x="1511" y="48"/>
                  <a:pt x="1526" y="51"/>
                </a:cubicBezTo>
                <a:cubicBezTo>
                  <a:pt x="1543" y="82"/>
                  <a:pt x="1539" y="105"/>
                  <a:pt x="1540" y="141"/>
                </a:cubicBezTo>
                <a:cubicBezTo>
                  <a:pt x="1541" y="204"/>
                  <a:pt x="1534" y="266"/>
                  <a:pt x="1531" y="329"/>
                </a:cubicBezTo>
                <a:cubicBezTo>
                  <a:pt x="1528" y="394"/>
                  <a:pt x="1527" y="460"/>
                  <a:pt x="1525" y="525"/>
                </a:cubicBezTo>
                <a:cubicBezTo>
                  <a:pt x="1523" y="570"/>
                  <a:pt x="1534" y="619"/>
                  <a:pt x="1531" y="662"/>
                </a:cubicBezTo>
                <a:cubicBezTo>
                  <a:pt x="1529" y="687"/>
                  <a:pt x="1525" y="697"/>
                  <a:pt x="1556" y="69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8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83463" y="5556250"/>
            <a:ext cx="387350" cy="219075"/>
          </a:xfrm>
          <a:custGeom>
            <a:avLst/>
            <a:gdLst>
              <a:gd name="T0" fmla="+- 0 20512 20510"/>
              <a:gd name="T1" fmla="*/ T0 w 1075"/>
              <a:gd name="T2" fmla="+- 0 15520 15436"/>
              <a:gd name="T3" fmla="*/ 15520 h 608"/>
              <a:gd name="T4" fmla="+- 0 20522 20510"/>
              <a:gd name="T5" fmla="*/ T4 w 1075"/>
              <a:gd name="T6" fmla="+- 0 15610 15436"/>
              <a:gd name="T7" fmla="*/ 15610 h 608"/>
              <a:gd name="T8" fmla="+- 0 20563 20510"/>
              <a:gd name="T9" fmla="*/ T8 w 1075"/>
              <a:gd name="T10" fmla="+- 0 15681 15436"/>
              <a:gd name="T11" fmla="*/ 15681 h 608"/>
              <a:gd name="T12" fmla="+- 0 20629 20510"/>
              <a:gd name="T13" fmla="*/ T12 w 1075"/>
              <a:gd name="T14" fmla="+- 0 15663 15436"/>
              <a:gd name="T15" fmla="*/ 15663 h 608"/>
              <a:gd name="T16" fmla="+- 0 20719 20510"/>
              <a:gd name="T17" fmla="*/ T16 w 1075"/>
              <a:gd name="T18" fmla="+- 0 15599 15436"/>
              <a:gd name="T19" fmla="*/ 15599 h 608"/>
              <a:gd name="T20" fmla="+- 0 20792 20510"/>
              <a:gd name="T21" fmla="*/ T20 w 1075"/>
              <a:gd name="T22" fmla="+- 0 15661 15436"/>
              <a:gd name="T23" fmla="*/ 15661 h 608"/>
              <a:gd name="T24" fmla="+- 0 20840 20510"/>
              <a:gd name="T25" fmla="*/ T24 w 1075"/>
              <a:gd name="T26" fmla="+- 0 15821 15436"/>
              <a:gd name="T27" fmla="*/ 15821 h 608"/>
              <a:gd name="T28" fmla="+- 0 20828 20510"/>
              <a:gd name="T29" fmla="*/ T28 w 1075"/>
              <a:gd name="T30" fmla="+- 0 15981 15436"/>
              <a:gd name="T31" fmla="*/ 15981 h 608"/>
              <a:gd name="T32" fmla="+- 0 20760 20510"/>
              <a:gd name="T33" fmla="*/ T32 w 1075"/>
              <a:gd name="T34" fmla="+- 0 16041 15436"/>
              <a:gd name="T35" fmla="*/ 16041 h 608"/>
              <a:gd name="T36" fmla="+- 0 20697 20510"/>
              <a:gd name="T37" fmla="*/ T36 w 1075"/>
              <a:gd name="T38" fmla="+- 0 15981 15436"/>
              <a:gd name="T39" fmla="*/ 15981 h 608"/>
              <a:gd name="T40" fmla="+- 0 20699 20510"/>
              <a:gd name="T41" fmla="*/ T40 w 1075"/>
              <a:gd name="T42" fmla="+- 0 15920 15436"/>
              <a:gd name="T43" fmla="*/ 15920 h 608"/>
              <a:gd name="T44" fmla="+- 0 21083 20510"/>
              <a:gd name="T45" fmla="*/ T44 w 1075"/>
              <a:gd name="T46" fmla="+- 0 15563 15436"/>
              <a:gd name="T47" fmla="*/ 15563 h 608"/>
              <a:gd name="T48" fmla="+- 0 21111 20510"/>
              <a:gd name="T49" fmla="*/ T48 w 1075"/>
              <a:gd name="T50" fmla="+- 0 15629 15436"/>
              <a:gd name="T51" fmla="*/ 15629 h 608"/>
              <a:gd name="T52" fmla="+- 0 21101 20510"/>
              <a:gd name="T53" fmla="*/ T52 w 1075"/>
              <a:gd name="T54" fmla="+- 0 15731 15436"/>
              <a:gd name="T55" fmla="*/ 15731 h 608"/>
              <a:gd name="T56" fmla="+- 0 21098 20510"/>
              <a:gd name="T57" fmla="*/ T56 w 1075"/>
              <a:gd name="T58" fmla="+- 0 15765 15436"/>
              <a:gd name="T59" fmla="*/ 15765 h 608"/>
              <a:gd name="T60" fmla="+- 0 21141 20510"/>
              <a:gd name="T61" fmla="*/ T60 w 1075"/>
              <a:gd name="T62" fmla="+- 0 15719 15436"/>
              <a:gd name="T63" fmla="*/ 15719 h 608"/>
              <a:gd name="T64" fmla="+- 0 21169 20510"/>
              <a:gd name="T65" fmla="*/ T64 w 1075"/>
              <a:gd name="T66" fmla="+- 0 15623 15436"/>
              <a:gd name="T67" fmla="*/ 15623 h 608"/>
              <a:gd name="T68" fmla="+- 0 21165 20510"/>
              <a:gd name="T69" fmla="*/ T68 w 1075"/>
              <a:gd name="T70" fmla="+- 0 15536 15436"/>
              <a:gd name="T71" fmla="*/ 15536 h 608"/>
              <a:gd name="T72" fmla="+- 0 21163 20510"/>
              <a:gd name="T73" fmla="*/ T72 w 1075"/>
              <a:gd name="T74" fmla="+- 0 15523 15436"/>
              <a:gd name="T75" fmla="*/ 15523 h 608"/>
              <a:gd name="T76" fmla="+- 0 21216 20510"/>
              <a:gd name="T77" fmla="*/ T76 w 1075"/>
              <a:gd name="T78" fmla="+- 0 15523 15436"/>
              <a:gd name="T79" fmla="*/ 15523 h 608"/>
              <a:gd name="T80" fmla="+- 0 21306 20510"/>
              <a:gd name="T81" fmla="*/ T80 w 1075"/>
              <a:gd name="T82" fmla="+- 0 15576 15436"/>
              <a:gd name="T83" fmla="*/ 15576 h 608"/>
              <a:gd name="T84" fmla="+- 0 21400 20510"/>
              <a:gd name="T85" fmla="*/ T84 w 1075"/>
              <a:gd name="T86" fmla="+- 0 15661 15436"/>
              <a:gd name="T87" fmla="*/ 15661 h 608"/>
              <a:gd name="T88" fmla="+- 0 21478 20510"/>
              <a:gd name="T89" fmla="*/ T88 w 1075"/>
              <a:gd name="T90" fmla="+- 0 15690 15436"/>
              <a:gd name="T91" fmla="*/ 15690 h 608"/>
              <a:gd name="T92" fmla="+- 0 21557 20510"/>
              <a:gd name="T93" fmla="*/ T92 w 1075"/>
              <a:gd name="T94" fmla="+- 0 15640 15436"/>
              <a:gd name="T95" fmla="*/ 15640 h 608"/>
              <a:gd name="T96" fmla="+- 0 21584 20510"/>
              <a:gd name="T97" fmla="*/ T96 w 1075"/>
              <a:gd name="T98" fmla="+- 0 15535 15436"/>
              <a:gd name="T99" fmla="*/ 15535 h 608"/>
              <a:gd name="T100" fmla="+- 0 21558 20510"/>
              <a:gd name="T101" fmla="*/ T100 w 1075"/>
              <a:gd name="T102" fmla="+- 0 15452 15436"/>
              <a:gd name="T103" fmla="*/ 15452 h 608"/>
              <a:gd name="T104" fmla="+- 0 21577 20510"/>
              <a:gd name="T105" fmla="*/ T104 w 1075"/>
              <a:gd name="T106" fmla="+- 0 15436 15436"/>
              <a:gd name="T107" fmla="*/ 15436 h 6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</a:cxnLst>
            <a:rect l="0" t="0" r="r" b="b"/>
            <a:pathLst>
              <a:path w="1075" h="608" extrusionOk="0">
                <a:moveTo>
                  <a:pt x="2" y="84"/>
                </a:moveTo>
                <a:cubicBezTo>
                  <a:pt x="1" y="114"/>
                  <a:pt x="3" y="144"/>
                  <a:pt x="12" y="174"/>
                </a:cubicBezTo>
                <a:cubicBezTo>
                  <a:pt x="19" y="197"/>
                  <a:pt x="32" y="229"/>
                  <a:pt x="53" y="245"/>
                </a:cubicBezTo>
                <a:cubicBezTo>
                  <a:pt x="75" y="262"/>
                  <a:pt x="103" y="242"/>
                  <a:pt x="119" y="227"/>
                </a:cubicBezTo>
                <a:cubicBezTo>
                  <a:pt x="145" y="202"/>
                  <a:pt x="168" y="162"/>
                  <a:pt x="209" y="163"/>
                </a:cubicBezTo>
                <a:cubicBezTo>
                  <a:pt x="241" y="163"/>
                  <a:pt x="268" y="201"/>
                  <a:pt x="282" y="225"/>
                </a:cubicBezTo>
                <a:cubicBezTo>
                  <a:pt x="308" y="271"/>
                  <a:pt x="323" y="334"/>
                  <a:pt x="330" y="385"/>
                </a:cubicBezTo>
                <a:cubicBezTo>
                  <a:pt x="337" y="436"/>
                  <a:pt x="336" y="496"/>
                  <a:pt x="318" y="545"/>
                </a:cubicBezTo>
                <a:cubicBezTo>
                  <a:pt x="305" y="581"/>
                  <a:pt x="285" y="599"/>
                  <a:pt x="250" y="605"/>
                </a:cubicBezTo>
                <a:cubicBezTo>
                  <a:pt x="218" y="611"/>
                  <a:pt x="193" y="574"/>
                  <a:pt x="187" y="545"/>
                </a:cubicBezTo>
                <a:cubicBezTo>
                  <a:pt x="186" y="516"/>
                  <a:pt x="186" y="504"/>
                  <a:pt x="189" y="484"/>
                </a:cubicBezTo>
              </a:path>
              <a:path w="1075" h="608" extrusionOk="0">
                <a:moveTo>
                  <a:pt x="573" y="127"/>
                </a:moveTo>
                <a:cubicBezTo>
                  <a:pt x="602" y="140"/>
                  <a:pt x="605" y="159"/>
                  <a:pt x="601" y="193"/>
                </a:cubicBezTo>
                <a:cubicBezTo>
                  <a:pt x="597" y="227"/>
                  <a:pt x="594" y="261"/>
                  <a:pt x="591" y="295"/>
                </a:cubicBezTo>
                <a:cubicBezTo>
                  <a:pt x="588" y="313"/>
                  <a:pt x="587" y="318"/>
                  <a:pt x="588" y="329"/>
                </a:cubicBezTo>
                <a:cubicBezTo>
                  <a:pt x="616" y="328"/>
                  <a:pt x="620" y="311"/>
                  <a:pt x="631" y="283"/>
                </a:cubicBezTo>
                <a:cubicBezTo>
                  <a:pt x="644" y="251"/>
                  <a:pt x="651" y="220"/>
                  <a:pt x="659" y="187"/>
                </a:cubicBezTo>
                <a:cubicBezTo>
                  <a:pt x="666" y="155"/>
                  <a:pt x="661" y="132"/>
                  <a:pt x="655" y="100"/>
                </a:cubicBezTo>
                <a:cubicBezTo>
                  <a:pt x="654" y="96"/>
                  <a:pt x="654" y="91"/>
                  <a:pt x="653" y="87"/>
                </a:cubicBezTo>
              </a:path>
              <a:path w="1075" h="608" extrusionOk="0">
                <a:moveTo>
                  <a:pt x="706" y="87"/>
                </a:moveTo>
                <a:cubicBezTo>
                  <a:pt x="741" y="102"/>
                  <a:pt x="767" y="116"/>
                  <a:pt x="796" y="140"/>
                </a:cubicBezTo>
                <a:cubicBezTo>
                  <a:pt x="828" y="167"/>
                  <a:pt x="857" y="198"/>
                  <a:pt x="890" y="225"/>
                </a:cubicBezTo>
                <a:cubicBezTo>
                  <a:pt x="912" y="243"/>
                  <a:pt x="939" y="257"/>
                  <a:pt x="968" y="254"/>
                </a:cubicBezTo>
                <a:cubicBezTo>
                  <a:pt x="998" y="251"/>
                  <a:pt x="1031" y="230"/>
                  <a:pt x="1047" y="204"/>
                </a:cubicBezTo>
                <a:cubicBezTo>
                  <a:pt x="1066" y="174"/>
                  <a:pt x="1079" y="134"/>
                  <a:pt x="1074" y="99"/>
                </a:cubicBezTo>
                <a:cubicBezTo>
                  <a:pt x="1070" y="70"/>
                  <a:pt x="1058" y="43"/>
                  <a:pt x="1048" y="16"/>
                </a:cubicBezTo>
                <a:cubicBezTo>
                  <a:pt x="1042" y="2"/>
                  <a:pt x="1045" y="-2"/>
                  <a:pt x="1067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9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21625" y="5484813"/>
            <a:ext cx="746125" cy="309562"/>
          </a:xfrm>
          <a:custGeom>
            <a:avLst/>
            <a:gdLst>
              <a:gd name="T0" fmla="+- 0 22241 22005"/>
              <a:gd name="T1" fmla="*/ T0 w 2070"/>
              <a:gd name="T2" fmla="+- 0 15463 15237"/>
              <a:gd name="T3" fmla="*/ 15463 h 857"/>
              <a:gd name="T4" fmla="+- 0 22195 22005"/>
              <a:gd name="T5" fmla="*/ T4 w 2070"/>
              <a:gd name="T6" fmla="+- 0 15508 15237"/>
              <a:gd name="T7" fmla="*/ 15508 h 857"/>
              <a:gd name="T8" fmla="+- 0 22135 22005"/>
              <a:gd name="T9" fmla="*/ T8 w 2070"/>
              <a:gd name="T10" fmla="+- 0 15589 15237"/>
              <a:gd name="T11" fmla="*/ 15589 h 857"/>
              <a:gd name="T12" fmla="+- 0 22066 22005"/>
              <a:gd name="T13" fmla="*/ T12 w 2070"/>
              <a:gd name="T14" fmla="+- 0 15642 15237"/>
              <a:gd name="T15" fmla="*/ 15642 h 857"/>
              <a:gd name="T16" fmla="+- 0 22055 22005"/>
              <a:gd name="T17" fmla="*/ T16 w 2070"/>
              <a:gd name="T18" fmla="+- 0 15648 15237"/>
              <a:gd name="T19" fmla="*/ 15648 h 857"/>
              <a:gd name="T20" fmla="+- 0 22110 22005"/>
              <a:gd name="T21" fmla="*/ T20 w 2070"/>
              <a:gd name="T22" fmla="+- 0 15685 15237"/>
              <a:gd name="T23" fmla="*/ 15685 h 857"/>
              <a:gd name="T24" fmla="+- 0 22223 22005"/>
              <a:gd name="T25" fmla="*/ T24 w 2070"/>
              <a:gd name="T26" fmla="+- 0 15848 15237"/>
              <a:gd name="T27" fmla="*/ 15848 h 857"/>
              <a:gd name="T28" fmla="+- 0 22172 22005"/>
              <a:gd name="T29" fmla="*/ T28 w 2070"/>
              <a:gd name="T30" fmla="+- 0 15920 15237"/>
              <a:gd name="T31" fmla="*/ 15920 h 857"/>
              <a:gd name="T32" fmla="+- 0 22052 22005"/>
              <a:gd name="T33" fmla="*/ T32 w 2070"/>
              <a:gd name="T34" fmla="+- 0 15879 15237"/>
              <a:gd name="T35" fmla="*/ 15879 h 857"/>
              <a:gd name="T36" fmla="+- 0 22005 22005"/>
              <a:gd name="T37" fmla="*/ T36 w 2070"/>
              <a:gd name="T38" fmla="+- 0 15822 15237"/>
              <a:gd name="T39" fmla="*/ 15822 h 857"/>
              <a:gd name="T40" fmla="+- 0 22205 22005"/>
              <a:gd name="T41" fmla="*/ T40 w 2070"/>
              <a:gd name="T42" fmla="+- 0 15316 15237"/>
              <a:gd name="T43" fmla="*/ 15316 h 857"/>
              <a:gd name="T44" fmla="+- 0 22293 22005"/>
              <a:gd name="T45" fmla="*/ T44 w 2070"/>
              <a:gd name="T46" fmla="+- 0 15237 15237"/>
              <a:gd name="T47" fmla="*/ 15237 h 857"/>
              <a:gd name="T48" fmla="+- 0 22326 22005"/>
              <a:gd name="T49" fmla="*/ T48 w 2070"/>
              <a:gd name="T50" fmla="+- 0 15320 15237"/>
              <a:gd name="T51" fmla="*/ 15320 h 857"/>
              <a:gd name="T52" fmla="+- 0 22326 22005"/>
              <a:gd name="T53" fmla="*/ T52 w 2070"/>
              <a:gd name="T54" fmla="+- 0 15516 15237"/>
              <a:gd name="T55" fmla="*/ 15516 h 857"/>
              <a:gd name="T56" fmla="+- 0 22329 22005"/>
              <a:gd name="T57" fmla="*/ T56 w 2070"/>
              <a:gd name="T58" fmla="+- 0 15784 15237"/>
              <a:gd name="T59" fmla="*/ 15784 h 857"/>
              <a:gd name="T60" fmla="+- 0 22387 22005"/>
              <a:gd name="T61" fmla="*/ T60 w 2070"/>
              <a:gd name="T62" fmla="+- 0 15725 15237"/>
              <a:gd name="T63" fmla="*/ 15725 h 857"/>
              <a:gd name="T64" fmla="+- 0 22505 22005"/>
              <a:gd name="T65" fmla="*/ T64 w 2070"/>
              <a:gd name="T66" fmla="+- 0 15692 15237"/>
              <a:gd name="T67" fmla="*/ 15692 h 857"/>
              <a:gd name="T68" fmla="+- 0 22579 22005"/>
              <a:gd name="T69" fmla="*/ T68 w 2070"/>
              <a:gd name="T70" fmla="+- 0 15825 15237"/>
              <a:gd name="T71" fmla="*/ 15825 h 857"/>
              <a:gd name="T72" fmla="+- 0 22602 22005"/>
              <a:gd name="T73" fmla="*/ T72 w 2070"/>
              <a:gd name="T74" fmla="+- 0 15970 15237"/>
              <a:gd name="T75" fmla="*/ 15970 h 857"/>
              <a:gd name="T76" fmla="+- 0 22601 22005"/>
              <a:gd name="T77" fmla="*/ T76 w 2070"/>
              <a:gd name="T78" fmla="+- 0 15996 15237"/>
              <a:gd name="T79" fmla="*/ 15996 h 857"/>
              <a:gd name="T80" fmla="+- 0 22615 22005"/>
              <a:gd name="T81" fmla="*/ T80 w 2070"/>
              <a:gd name="T82" fmla="+- 0 15918 15237"/>
              <a:gd name="T83" fmla="*/ 15918 h 857"/>
              <a:gd name="T84" fmla="+- 0 22791 22005"/>
              <a:gd name="T85" fmla="*/ T84 w 2070"/>
              <a:gd name="T86" fmla="+- 0 15642 15237"/>
              <a:gd name="T87" fmla="*/ 15642 h 857"/>
              <a:gd name="T88" fmla="+- 0 22776 22005"/>
              <a:gd name="T89" fmla="*/ T88 w 2070"/>
              <a:gd name="T90" fmla="+- 0 15731 15237"/>
              <a:gd name="T91" fmla="*/ 15731 h 857"/>
              <a:gd name="T92" fmla="+- 0 22755 22005"/>
              <a:gd name="T93" fmla="*/ T92 w 2070"/>
              <a:gd name="T94" fmla="+- 0 15841 15237"/>
              <a:gd name="T95" fmla="*/ 15841 h 857"/>
              <a:gd name="T96" fmla="+- 0 22752 22005"/>
              <a:gd name="T97" fmla="*/ T96 w 2070"/>
              <a:gd name="T98" fmla="+- 0 15872 15237"/>
              <a:gd name="T99" fmla="*/ 15872 h 857"/>
              <a:gd name="T100" fmla="+- 0 22817 22005"/>
              <a:gd name="T101" fmla="*/ T100 w 2070"/>
              <a:gd name="T102" fmla="+- 0 15826 15237"/>
              <a:gd name="T103" fmla="*/ 15826 h 857"/>
              <a:gd name="T104" fmla="+- 0 22868 22005"/>
              <a:gd name="T105" fmla="*/ T104 w 2070"/>
              <a:gd name="T106" fmla="+- 0 15713 15237"/>
              <a:gd name="T107" fmla="*/ 15713 h 857"/>
              <a:gd name="T108" fmla="+- 0 22897 22005"/>
              <a:gd name="T109" fmla="*/ T108 w 2070"/>
              <a:gd name="T110" fmla="+- 0 15818 15237"/>
              <a:gd name="T111" fmla="*/ 15818 h 857"/>
              <a:gd name="T112" fmla="+- 0 22953 22005"/>
              <a:gd name="T113" fmla="*/ T112 w 2070"/>
              <a:gd name="T114" fmla="+- 0 15923 15237"/>
              <a:gd name="T115" fmla="*/ 15923 h 857"/>
              <a:gd name="T116" fmla="+- 0 23020 22005"/>
              <a:gd name="T117" fmla="*/ T116 w 2070"/>
              <a:gd name="T118" fmla="+- 0 15963 15237"/>
              <a:gd name="T119" fmla="*/ 15963 h 857"/>
              <a:gd name="T120" fmla="+- 0 23070 22005"/>
              <a:gd name="T121" fmla="*/ T120 w 2070"/>
              <a:gd name="T122" fmla="+- 0 15927 15237"/>
              <a:gd name="T123" fmla="*/ 15927 h 857"/>
              <a:gd name="T124" fmla="+- 0 23090 22005"/>
              <a:gd name="T125" fmla="*/ T124 w 2070"/>
              <a:gd name="T126" fmla="+- 0 15865 15237"/>
              <a:gd name="T127" fmla="*/ 15865 h 857"/>
              <a:gd name="T128" fmla="+- 0 23088 22005"/>
              <a:gd name="T129" fmla="*/ T128 w 2070"/>
              <a:gd name="T130" fmla="+- 0 15769 15237"/>
              <a:gd name="T131" fmla="*/ 15769 h 857"/>
              <a:gd name="T132" fmla="+- 0 23091 22005"/>
              <a:gd name="T133" fmla="*/ T132 w 2070"/>
              <a:gd name="T134" fmla="+- 0 15669 15237"/>
              <a:gd name="T135" fmla="*/ 15669 h 857"/>
              <a:gd name="T136" fmla="+- 0 23167 22005"/>
              <a:gd name="T137" fmla="*/ T136 w 2070"/>
              <a:gd name="T138" fmla="+- 0 15618 15237"/>
              <a:gd name="T139" fmla="*/ 15618 h 857"/>
              <a:gd name="T140" fmla="+- 0 23308 22005"/>
              <a:gd name="T141" fmla="*/ T140 w 2070"/>
              <a:gd name="T142" fmla="+- 0 15686 15237"/>
              <a:gd name="T143" fmla="*/ 15686 h 857"/>
              <a:gd name="T144" fmla="+- 0 23368 22005"/>
              <a:gd name="T145" fmla="*/ T144 w 2070"/>
              <a:gd name="T146" fmla="+- 0 15754 15237"/>
              <a:gd name="T147" fmla="*/ 15754 h 857"/>
              <a:gd name="T148" fmla="+- 0 23427 22005"/>
              <a:gd name="T149" fmla="*/ T148 w 2070"/>
              <a:gd name="T150" fmla="+- 0 15908 15237"/>
              <a:gd name="T151" fmla="*/ 15908 h 857"/>
              <a:gd name="T152" fmla="+- 0 23440 22005"/>
              <a:gd name="T153" fmla="*/ T152 w 2070"/>
              <a:gd name="T154" fmla="+- 0 15851 15237"/>
              <a:gd name="T155" fmla="*/ 15851 h 857"/>
              <a:gd name="T156" fmla="+- 0 23520 22005"/>
              <a:gd name="T157" fmla="*/ T156 w 2070"/>
              <a:gd name="T158" fmla="+- 0 15777 15237"/>
              <a:gd name="T159" fmla="*/ 15777 h 857"/>
              <a:gd name="T160" fmla="+- 0 23653 22005"/>
              <a:gd name="T161" fmla="*/ T160 w 2070"/>
              <a:gd name="T162" fmla="+- 0 15720 15237"/>
              <a:gd name="T163" fmla="*/ 15720 h 857"/>
              <a:gd name="T164" fmla="+- 0 23724 22005"/>
              <a:gd name="T165" fmla="*/ T164 w 2070"/>
              <a:gd name="T166" fmla="+- 0 15660 15237"/>
              <a:gd name="T167" fmla="*/ 15660 h 857"/>
              <a:gd name="T168" fmla="+- 0 23638 22005"/>
              <a:gd name="T169" fmla="*/ T168 w 2070"/>
              <a:gd name="T170" fmla="+- 0 15678 15237"/>
              <a:gd name="T171" fmla="*/ 15678 h 857"/>
              <a:gd name="T172" fmla="+- 0 23552 22005"/>
              <a:gd name="T173" fmla="*/ T172 w 2070"/>
              <a:gd name="T174" fmla="+- 0 15781 15237"/>
              <a:gd name="T175" fmla="*/ 15781 h 857"/>
              <a:gd name="T176" fmla="+- 0 23554 22005"/>
              <a:gd name="T177" fmla="*/ T176 w 2070"/>
              <a:gd name="T178" fmla="+- 0 15911 15237"/>
              <a:gd name="T179" fmla="*/ 15911 h 857"/>
              <a:gd name="T180" fmla="+- 0 23675 22005"/>
              <a:gd name="T181" fmla="*/ T180 w 2070"/>
              <a:gd name="T182" fmla="+- 0 15998 15237"/>
              <a:gd name="T183" fmla="*/ 15998 h 857"/>
              <a:gd name="T184" fmla="+- 0 23924 22005"/>
              <a:gd name="T185" fmla="*/ T184 w 2070"/>
              <a:gd name="T186" fmla="+- 0 16062 15237"/>
              <a:gd name="T187" fmla="*/ 16062 h 857"/>
              <a:gd name="T188" fmla="+- 0 24074 22005"/>
              <a:gd name="T189" fmla="*/ T188 w 2070"/>
              <a:gd name="T190" fmla="+- 0 16093 15237"/>
              <a:gd name="T191" fmla="*/ 16093 h 8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2070" h="857" extrusionOk="0">
                <a:moveTo>
                  <a:pt x="236" y="226"/>
                </a:moveTo>
                <a:cubicBezTo>
                  <a:pt x="219" y="236"/>
                  <a:pt x="200" y="253"/>
                  <a:pt x="190" y="271"/>
                </a:cubicBezTo>
                <a:cubicBezTo>
                  <a:pt x="172" y="304"/>
                  <a:pt x="157" y="325"/>
                  <a:pt x="130" y="352"/>
                </a:cubicBezTo>
                <a:cubicBezTo>
                  <a:pt x="109" y="373"/>
                  <a:pt x="87" y="390"/>
                  <a:pt x="61" y="405"/>
                </a:cubicBezTo>
                <a:cubicBezTo>
                  <a:pt x="57" y="407"/>
                  <a:pt x="54" y="409"/>
                  <a:pt x="50" y="411"/>
                </a:cubicBezTo>
                <a:cubicBezTo>
                  <a:pt x="60" y="435"/>
                  <a:pt x="80" y="435"/>
                  <a:pt x="105" y="448"/>
                </a:cubicBezTo>
                <a:cubicBezTo>
                  <a:pt x="167" y="482"/>
                  <a:pt x="217" y="537"/>
                  <a:pt x="218" y="611"/>
                </a:cubicBezTo>
                <a:cubicBezTo>
                  <a:pt x="218" y="643"/>
                  <a:pt x="204" y="679"/>
                  <a:pt x="167" y="683"/>
                </a:cubicBezTo>
                <a:cubicBezTo>
                  <a:pt x="123" y="688"/>
                  <a:pt x="80" y="670"/>
                  <a:pt x="47" y="642"/>
                </a:cubicBezTo>
                <a:cubicBezTo>
                  <a:pt x="21" y="615"/>
                  <a:pt x="13" y="607"/>
                  <a:pt x="0" y="585"/>
                </a:cubicBezTo>
              </a:path>
              <a:path w="2070" h="857" extrusionOk="0">
                <a:moveTo>
                  <a:pt x="200" y="79"/>
                </a:moveTo>
                <a:cubicBezTo>
                  <a:pt x="217" y="58"/>
                  <a:pt x="252" y="-3"/>
                  <a:pt x="288" y="0"/>
                </a:cubicBezTo>
                <a:cubicBezTo>
                  <a:pt x="322" y="3"/>
                  <a:pt x="318" y="61"/>
                  <a:pt x="321" y="83"/>
                </a:cubicBezTo>
                <a:cubicBezTo>
                  <a:pt x="329" y="148"/>
                  <a:pt x="322" y="213"/>
                  <a:pt x="321" y="279"/>
                </a:cubicBezTo>
                <a:cubicBezTo>
                  <a:pt x="320" y="368"/>
                  <a:pt x="317" y="458"/>
                  <a:pt x="324" y="547"/>
                </a:cubicBezTo>
                <a:cubicBezTo>
                  <a:pt x="345" y="530"/>
                  <a:pt x="362" y="508"/>
                  <a:pt x="382" y="488"/>
                </a:cubicBezTo>
                <a:cubicBezTo>
                  <a:pt x="413" y="457"/>
                  <a:pt x="457" y="427"/>
                  <a:pt x="500" y="455"/>
                </a:cubicBezTo>
                <a:cubicBezTo>
                  <a:pt x="541" y="482"/>
                  <a:pt x="561" y="544"/>
                  <a:pt x="574" y="588"/>
                </a:cubicBezTo>
                <a:cubicBezTo>
                  <a:pt x="588" y="635"/>
                  <a:pt x="596" y="684"/>
                  <a:pt x="597" y="733"/>
                </a:cubicBezTo>
                <a:cubicBezTo>
                  <a:pt x="592" y="746"/>
                  <a:pt x="590" y="750"/>
                  <a:pt x="596" y="759"/>
                </a:cubicBezTo>
                <a:cubicBezTo>
                  <a:pt x="592" y="724"/>
                  <a:pt x="593" y="718"/>
                  <a:pt x="610" y="681"/>
                </a:cubicBezTo>
              </a:path>
              <a:path w="2070" h="857" extrusionOk="0">
                <a:moveTo>
                  <a:pt x="786" y="405"/>
                </a:moveTo>
                <a:cubicBezTo>
                  <a:pt x="776" y="435"/>
                  <a:pt x="777" y="464"/>
                  <a:pt x="771" y="494"/>
                </a:cubicBezTo>
                <a:cubicBezTo>
                  <a:pt x="764" y="531"/>
                  <a:pt x="756" y="567"/>
                  <a:pt x="750" y="604"/>
                </a:cubicBezTo>
                <a:cubicBezTo>
                  <a:pt x="747" y="620"/>
                  <a:pt x="746" y="625"/>
                  <a:pt x="747" y="635"/>
                </a:cubicBezTo>
                <a:cubicBezTo>
                  <a:pt x="779" y="632"/>
                  <a:pt x="792" y="617"/>
                  <a:pt x="812" y="589"/>
                </a:cubicBezTo>
                <a:cubicBezTo>
                  <a:pt x="837" y="554"/>
                  <a:pt x="853" y="517"/>
                  <a:pt x="863" y="476"/>
                </a:cubicBezTo>
                <a:cubicBezTo>
                  <a:pt x="872" y="512"/>
                  <a:pt x="879" y="546"/>
                  <a:pt x="892" y="581"/>
                </a:cubicBezTo>
                <a:cubicBezTo>
                  <a:pt x="906" y="618"/>
                  <a:pt x="922" y="655"/>
                  <a:pt x="948" y="686"/>
                </a:cubicBezTo>
                <a:cubicBezTo>
                  <a:pt x="958" y="697"/>
                  <a:pt x="997" y="731"/>
                  <a:pt x="1015" y="726"/>
                </a:cubicBezTo>
                <a:cubicBezTo>
                  <a:pt x="1028" y="722"/>
                  <a:pt x="1058" y="703"/>
                  <a:pt x="1065" y="690"/>
                </a:cubicBezTo>
                <a:cubicBezTo>
                  <a:pt x="1074" y="672"/>
                  <a:pt x="1082" y="649"/>
                  <a:pt x="1085" y="628"/>
                </a:cubicBezTo>
                <a:cubicBezTo>
                  <a:pt x="1089" y="597"/>
                  <a:pt x="1086" y="563"/>
                  <a:pt x="1083" y="532"/>
                </a:cubicBezTo>
                <a:cubicBezTo>
                  <a:pt x="1080" y="498"/>
                  <a:pt x="1074" y="466"/>
                  <a:pt x="1086" y="432"/>
                </a:cubicBezTo>
                <a:cubicBezTo>
                  <a:pt x="1097" y="400"/>
                  <a:pt x="1126" y="377"/>
                  <a:pt x="1162" y="381"/>
                </a:cubicBezTo>
                <a:cubicBezTo>
                  <a:pt x="1214" y="387"/>
                  <a:pt x="1265" y="415"/>
                  <a:pt x="1303" y="449"/>
                </a:cubicBezTo>
                <a:cubicBezTo>
                  <a:pt x="1335" y="482"/>
                  <a:pt x="1345" y="492"/>
                  <a:pt x="1363" y="517"/>
                </a:cubicBezTo>
              </a:path>
              <a:path w="2070" h="857" extrusionOk="0">
                <a:moveTo>
                  <a:pt x="1422" y="671"/>
                </a:moveTo>
                <a:cubicBezTo>
                  <a:pt x="1420" y="642"/>
                  <a:pt x="1422" y="640"/>
                  <a:pt x="1435" y="614"/>
                </a:cubicBezTo>
                <a:cubicBezTo>
                  <a:pt x="1455" y="574"/>
                  <a:pt x="1476" y="562"/>
                  <a:pt x="1515" y="540"/>
                </a:cubicBezTo>
                <a:cubicBezTo>
                  <a:pt x="1557" y="516"/>
                  <a:pt x="1603" y="501"/>
                  <a:pt x="1648" y="483"/>
                </a:cubicBezTo>
                <a:cubicBezTo>
                  <a:pt x="1690" y="467"/>
                  <a:pt x="1719" y="460"/>
                  <a:pt x="1719" y="423"/>
                </a:cubicBezTo>
                <a:cubicBezTo>
                  <a:pt x="1685" y="419"/>
                  <a:pt x="1664" y="425"/>
                  <a:pt x="1633" y="441"/>
                </a:cubicBezTo>
                <a:cubicBezTo>
                  <a:pt x="1590" y="464"/>
                  <a:pt x="1564" y="498"/>
                  <a:pt x="1547" y="544"/>
                </a:cubicBezTo>
                <a:cubicBezTo>
                  <a:pt x="1531" y="586"/>
                  <a:pt x="1529" y="633"/>
                  <a:pt x="1549" y="674"/>
                </a:cubicBezTo>
                <a:cubicBezTo>
                  <a:pt x="1572" y="720"/>
                  <a:pt x="1625" y="743"/>
                  <a:pt x="1670" y="761"/>
                </a:cubicBezTo>
                <a:cubicBezTo>
                  <a:pt x="1749" y="793"/>
                  <a:pt x="1836" y="807"/>
                  <a:pt x="1919" y="825"/>
                </a:cubicBezTo>
                <a:cubicBezTo>
                  <a:pt x="1995" y="842"/>
                  <a:pt x="2019" y="847"/>
                  <a:pt x="2069" y="85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0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24688" y="5811838"/>
            <a:ext cx="22225" cy="66675"/>
          </a:xfrm>
          <a:custGeom>
            <a:avLst/>
            <a:gdLst>
              <a:gd name="T0" fmla="+- 0 19513 19513"/>
              <a:gd name="T1" fmla="*/ T0 w 63"/>
              <a:gd name="T2" fmla="+- 0 16143 16143"/>
              <a:gd name="T3" fmla="*/ 16143 h 185"/>
              <a:gd name="T4" fmla="+- 0 19551 19513"/>
              <a:gd name="T5" fmla="*/ T4 w 63"/>
              <a:gd name="T6" fmla="+- 0 16165 16143"/>
              <a:gd name="T7" fmla="*/ 16165 h 185"/>
              <a:gd name="T8" fmla="+- 0 19569 19513"/>
              <a:gd name="T9" fmla="*/ T8 w 63"/>
              <a:gd name="T10" fmla="+- 0 16190 16143"/>
              <a:gd name="T11" fmla="*/ 16190 h 185"/>
              <a:gd name="T12" fmla="+- 0 19575 19513"/>
              <a:gd name="T13" fmla="*/ T12 w 63"/>
              <a:gd name="T14" fmla="+- 0 16236 16143"/>
              <a:gd name="T15" fmla="*/ 16236 h 185"/>
              <a:gd name="T16" fmla="+- 0 19581 19513"/>
              <a:gd name="T17" fmla="*/ T16 w 63"/>
              <a:gd name="T18" fmla="+- 0 16276 16143"/>
              <a:gd name="T19" fmla="*/ 16276 h 185"/>
              <a:gd name="T20" fmla="+- 0 19566 19513"/>
              <a:gd name="T21" fmla="*/ T20 w 63"/>
              <a:gd name="T22" fmla="+- 0 16295 16143"/>
              <a:gd name="T23" fmla="*/ 16295 h 185"/>
              <a:gd name="T24" fmla="+- 0 19546 19513"/>
              <a:gd name="T25" fmla="*/ T24 w 63"/>
              <a:gd name="T26" fmla="+- 0 16327 16143"/>
              <a:gd name="T27" fmla="*/ 16327 h 1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3" h="185" extrusionOk="0">
                <a:moveTo>
                  <a:pt x="0" y="0"/>
                </a:moveTo>
                <a:cubicBezTo>
                  <a:pt x="38" y="22"/>
                  <a:pt x="56" y="47"/>
                  <a:pt x="62" y="93"/>
                </a:cubicBezTo>
                <a:cubicBezTo>
                  <a:pt x="68" y="133"/>
                  <a:pt x="53" y="152"/>
                  <a:pt x="33" y="18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1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35575" y="5734050"/>
            <a:ext cx="1758950" cy="385763"/>
          </a:xfrm>
          <a:custGeom>
            <a:avLst/>
            <a:gdLst>
              <a:gd name="T0" fmla="+- 0 15406 14542"/>
              <a:gd name="T1" fmla="*/ T0 w 4889"/>
              <a:gd name="T2" fmla="+- 0 16386 15928"/>
              <a:gd name="T3" fmla="*/ 16386 h 1070"/>
              <a:gd name="T4" fmla="+- 0 15149 14542"/>
              <a:gd name="T5" fmla="*/ T4 w 4889"/>
              <a:gd name="T6" fmla="+- 0 16317 15928"/>
              <a:gd name="T7" fmla="*/ 16317 h 1070"/>
              <a:gd name="T8" fmla="+- 0 15001 14542"/>
              <a:gd name="T9" fmla="*/ T8 w 4889"/>
              <a:gd name="T10" fmla="+- 0 16533 15928"/>
              <a:gd name="T11" fmla="*/ 16533 h 1070"/>
              <a:gd name="T12" fmla="+- 0 15309 14542"/>
              <a:gd name="T13" fmla="*/ T12 w 4889"/>
              <a:gd name="T14" fmla="+- 0 16502 15928"/>
              <a:gd name="T15" fmla="*/ 16502 h 1070"/>
              <a:gd name="T16" fmla="+- 0 15394 14542"/>
              <a:gd name="T17" fmla="*/ T16 w 4889"/>
              <a:gd name="T18" fmla="+- 0 16801 15928"/>
              <a:gd name="T19" fmla="*/ 16801 h 1070"/>
              <a:gd name="T20" fmla="+- 0 15223 14542"/>
              <a:gd name="T21" fmla="*/ T20 w 4889"/>
              <a:gd name="T22" fmla="+- 0 16941 15928"/>
              <a:gd name="T23" fmla="*/ 16941 h 1070"/>
              <a:gd name="T24" fmla="+- 0 15536 14542"/>
              <a:gd name="T25" fmla="*/ T24 w 4889"/>
              <a:gd name="T26" fmla="+- 0 16377 15928"/>
              <a:gd name="T27" fmla="*/ 16377 h 1070"/>
              <a:gd name="T28" fmla="+- 0 15530 14542"/>
              <a:gd name="T29" fmla="*/ T28 w 4889"/>
              <a:gd name="T30" fmla="+- 0 16550 15928"/>
              <a:gd name="T31" fmla="*/ 16550 h 1070"/>
              <a:gd name="T32" fmla="+- 0 15743 14542"/>
              <a:gd name="T33" fmla="*/ T32 w 4889"/>
              <a:gd name="T34" fmla="+- 0 16405 15928"/>
              <a:gd name="T35" fmla="*/ 16405 h 1070"/>
              <a:gd name="T36" fmla="+- 0 16251 14542"/>
              <a:gd name="T37" fmla="*/ T36 w 4889"/>
              <a:gd name="T38" fmla="+- 0 16332 15928"/>
              <a:gd name="T39" fmla="*/ 16332 h 1070"/>
              <a:gd name="T40" fmla="+- 0 16178 14542"/>
              <a:gd name="T41" fmla="*/ T40 w 4889"/>
              <a:gd name="T42" fmla="+- 0 16395 15928"/>
              <a:gd name="T43" fmla="*/ 16395 h 1070"/>
              <a:gd name="T44" fmla="+- 0 15962 14542"/>
              <a:gd name="T45" fmla="*/ T44 w 4889"/>
              <a:gd name="T46" fmla="+- 0 16505 15928"/>
              <a:gd name="T47" fmla="*/ 16505 h 1070"/>
              <a:gd name="T48" fmla="+- 0 16155 14542"/>
              <a:gd name="T49" fmla="*/ T48 w 4889"/>
              <a:gd name="T50" fmla="+- 0 16457 15928"/>
              <a:gd name="T51" fmla="*/ 16457 h 1070"/>
              <a:gd name="T52" fmla="+- 0 16282 14542"/>
              <a:gd name="T53" fmla="*/ T52 w 4889"/>
              <a:gd name="T54" fmla="+- 0 16648 15928"/>
              <a:gd name="T55" fmla="*/ 16648 h 1070"/>
              <a:gd name="T56" fmla="+- 0 16261 14542"/>
              <a:gd name="T57" fmla="*/ T56 w 4889"/>
              <a:gd name="T58" fmla="+- 0 16781 15928"/>
              <a:gd name="T59" fmla="*/ 16781 h 1070"/>
              <a:gd name="T60" fmla="+- 0 16453 14542"/>
              <a:gd name="T61" fmla="*/ T60 w 4889"/>
              <a:gd name="T62" fmla="+- 0 16613 15928"/>
              <a:gd name="T63" fmla="*/ 16613 h 1070"/>
              <a:gd name="T64" fmla="+- 0 16537 14542"/>
              <a:gd name="T65" fmla="*/ T64 w 4889"/>
              <a:gd name="T66" fmla="+- 0 16414 15928"/>
              <a:gd name="T67" fmla="*/ 16414 h 1070"/>
              <a:gd name="T68" fmla="+- 0 16869 14542"/>
              <a:gd name="T69" fmla="*/ T68 w 4889"/>
              <a:gd name="T70" fmla="+- 0 16458 15928"/>
              <a:gd name="T71" fmla="*/ 16458 h 1070"/>
              <a:gd name="T72" fmla="+- 0 16843 14542"/>
              <a:gd name="T73" fmla="*/ T72 w 4889"/>
              <a:gd name="T74" fmla="+- 0 16427 15928"/>
              <a:gd name="T75" fmla="*/ 16427 h 1070"/>
              <a:gd name="T76" fmla="+- 0 16685 14542"/>
              <a:gd name="T77" fmla="*/ T76 w 4889"/>
              <a:gd name="T78" fmla="+- 0 16613 15928"/>
              <a:gd name="T79" fmla="*/ 16613 h 1070"/>
              <a:gd name="T80" fmla="+- 0 16833 14542"/>
              <a:gd name="T81" fmla="*/ T80 w 4889"/>
              <a:gd name="T82" fmla="+- 0 16595 15928"/>
              <a:gd name="T83" fmla="*/ 16595 h 1070"/>
              <a:gd name="T84" fmla="+- 0 16953 14542"/>
              <a:gd name="T85" fmla="*/ T84 w 4889"/>
              <a:gd name="T86" fmla="+- 0 16700 15928"/>
              <a:gd name="T87" fmla="*/ 16700 h 1070"/>
              <a:gd name="T88" fmla="+- 0 16941 14542"/>
              <a:gd name="T89" fmla="*/ T88 w 4889"/>
              <a:gd name="T90" fmla="+- 0 16768 15928"/>
              <a:gd name="T91" fmla="*/ 16768 h 1070"/>
              <a:gd name="T92" fmla="+- 0 17192 14542"/>
              <a:gd name="T93" fmla="*/ T92 w 4889"/>
              <a:gd name="T94" fmla="+- 0 16638 15928"/>
              <a:gd name="T95" fmla="*/ 16638 h 1070"/>
              <a:gd name="T96" fmla="+- 0 17184 14542"/>
              <a:gd name="T97" fmla="*/ T96 w 4889"/>
              <a:gd name="T98" fmla="+- 0 16591 15928"/>
              <a:gd name="T99" fmla="*/ 16591 h 1070"/>
              <a:gd name="T100" fmla="+- 0 17278 14542"/>
              <a:gd name="T101" fmla="*/ T100 w 4889"/>
              <a:gd name="T102" fmla="+- 0 16525 15928"/>
              <a:gd name="T103" fmla="*/ 16525 h 1070"/>
              <a:gd name="T104" fmla="+- 0 17354 14542"/>
              <a:gd name="T105" fmla="*/ T104 w 4889"/>
              <a:gd name="T106" fmla="+- 0 16643 15928"/>
              <a:gd name="T107" fmla="*/ 16643 h 1070"/>
              <a:gd name="T108" fmla="+- 0 17703 14542"/>
              <a:gd name="T109" fmla="*/ T108 w 4889"/>
              <a:gd name="T110" fmla="+- 0 16274 15928"/>
              <a:gd name="T111" fmla="*/ 16274 h 1070"/>
              <a:gd name="T112" fmla="+- 0 17712 14542"/>
              <a:gd name="T113" fmla="*/ T112 w 4889"/>
              <a:gd name="T114" fmla="+- 0 16834 15928"/>
              <a:gd name="T115" fmla="*/ 16834 h 1070"/>
              <a:gd name="T116" fmla="+- 0 17591 14542"/>
              <a:gd name="T117" fmla="*/ T116 w 4889"/>
              <a:gd name="T118" fmla="+- 0 16683 15928"/>
              <a:gd name="T119" fmla="*/ 16683 h 1070"/>
              <a:gd name="T120" fmla="+- 0 17635 14542"/>
              <a:gd name="T121" fmla="*/ T120 w 4889"/>
              <a:gd name="T122" fmla="+- 0 16670 15928"/>
              <a:gd name="T123" fmla="*/ 16670 h 1070"/>
              <a:gd name="T124" fmla="+- 0 18087 14542"/>
              <a:gd name="T125" fmla="*/ T124 w 4889"/>
              <a:gd name="T126" fmla="+- 0 16585 15928"/>
              <a:gd name="T127" fmla="*/ 16585 h 1070"/>
              <a:gd name="T128" fmla="+- 0 17873 14542"/>
              <a:gd name="T129" fmla="*/ T128 w 4889"/>
              <a:gd name="T130" fmla="+- 0 16620 15928"/>
              <a:gd name="T131" fmla="*/ 16620 h 1070"/>
              <a:gd name="T132" fmla="+- 0 18024 14542"/>
              <a:gd name="T133" fmla="*/ T132 w 4889"/>
              <a:gd name="T134" fmla="+- 0 16874 15928"/>
              <a:gd name="T135" fmla="*/ 16874 h 1070"/>
              <a:gd name="T136" fmla="+- 0 18343 14542"/>
              <a:gd name="T137" fmla="*/ T136 w 4889"/>
              <a:gd name="T138" fmla="+- 0 16626 15928"/>
              <a:gd name="T139" fmla="*/ 16626 h 1070"/>
              <a:gd name="T140" fmla="+- 0 18249 14542"/>
              <a:gd name="T141" fmla="*/ T140 w 4889"/>
              <a:gd name="T142" fmla="+- 0 16591 15928"/>
              <a:gd name="T143" fmla="*/ 16591 h 1070"/>
              <a:gd name="T144" fmla="+- 0 18244 14542"/>
              <a:gd name="T145" fmla="*/ T144 w 4889"/>
              <a:gd name="T146" fmla="+- 0 16797 15928"/>
              <a:gd name="T147" fmla="*/ 16797 h 1070"/>
              <a:gd name="T148" fmla="+- 0 18600 14542"/>
              <a:gd name="T149" fmla="*/ T148 w 4889"/>
              <a:gd name="T150" fmla="+- 0 16864 15928"/>
              <a:gd name="T151" fmla="*/ 16864 h 1070"/>
              <a:gd name="T152" fmla="+- 0 18724 14542"/>
              <a:gd name="T153" fmla="*/ T152 w 4889"/>
              <a:gd name="T154" fmla="+- 0 16571 15928"/>
              <a:gd name="T155" fmla="*/ 16571 h 1070"/>
              <a:gd name="T156" fmla="+- 0 18626 14542"/>
              <a:gd name="T157" fmla="*/ T156 w 4889"/>
              <a:gd name="T158" fmla="+- 0 16866 15928"/>
              <a:gd name="T159" fmla="*/ 16866 h 1070"/>
              <a:gd name="T160" fmla="+- 0 18701 14542"/>
              <a:gd name="T161" fmla="*/ T160 w 4889"/>
              <a:gd name="T162" fmla="+- 0 16775 15928"/>
              <a:gd name="T163" fmla="*/ 16775 h 1070"/>
              <a:gd name="T164" fmla="+- 0 18854 14542"/>
              <a:gd name="T165" fmla="*/ T164 w 4889"/>
              <a:gd name="T166" fmla="+- 0 16209 15928"/>
              <a:gd name="T167" fmla="*/ 16209 h 1070"/>
              <a:gd name="T168" fmla="+- 0 18885 14542"/>
              <a:gd name="T169" fmla="*/ T168 w 4889"/>
              <a:gd name="T170" fmla="+- 0 16306 15928"/>
              <a:gd name="T171" fmla="*/ 16306 h 1070"/>
              <a:gd name="T172" fmla="+- 0 18995 14542"/>
              <a:gd name="T173" fmla="*/ T172 w 4889"/>
              <a:gd name="T174" fmla="+- 0 16948 15928"/>
              <a:gd name="T175" fmla="*/ 16948 h 1070"/>
              <a:gd name="T176" fmla="+- 0 19430 14542"/>
              <a:gd name="T177" fmla="*/ T176 w 4889"/>
              <a:gd name="T178" fmla="+- 0 15971 15928"/>
              <a:gd name="T179" fmla="*/ 15971 h 1070"/>
              <a:gd name="T180" fmla="+- 0 19305 14542"/>
              <a:gd name="T181" fmla="*/ T180 w 4889"/>
              <a:gd name="T182" fmla="+- 0 16393 15928"/>
              <a:gd name="T183" fmla="*/ 16393 h 1070"/>
              <a:gd name="T184" fmla="+- 0 19331 14542"/>
              <a:gd name="T185" fmla="*/ T184 w 4889"/>
              <a:gd name="T186" fmla="+- 0 16491 15928"/>
              <a:gd name="T187" fmla="*/ 16491 h 1070"/>
              <a:gd name="T188" fmla="+- 0 14589 14542"/>
              <a:gd name="T189" fmla="*/ T188 w 4889"/>
              <a:gd name="T190" fmla="+- 0 15980 15928"/>
              <a:gd name="T191" fmla="*/ 15980 h 1070"/>
              <a:gd name="T192" fmla="+- 0 14562 14542"/>
              <a:gd name="T193" fmla="*/ T192 w 4889"/>
              <a:gd name="T194" fmla="+- 0 16188 15928"/>
              <a:gd name="T195" fmla="*/ 16188 h 1070"/>
              <a:gd name="T196" fmla="+- 0 14665 14542"/>
              <a:gd name="T197" fmla="*/ T196 w 4889"/>
              <a:gd name="T198" fmla="+- 0 15983 15928"/>
              <a:gd name="T199" fmla="*/ 15983 h 1070"/>
              <a:gd name="T200" fmla="+- 0 14689 14542"/>
              <a:gd name="T201" fmla="*/ T200 w 4889"/>
              <a:gd name="T202" fmla="+- 0 16073 15928"/>
              <a:gd name="T203" fmla="*/ 16073 h 1070"/>
              <a:gd name="T204" fmla="+- 0 14674 14542"/>
              <a:gd name="T205" fmla="*/ T204 w 4889"/>
              <a:gd name="T206" fmla="+- 0 16204 15928"/>
              <a:gd name="T207" fmla="*/ 16204 h 10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4889" h="1070" extrusionOk="0">
                <a:moveTo>
                  <a:pt x="847" y="524"/>
                </a:moveTo>
                <a:cubicBezTo>
                  <a:pt x="861" y="503"/>
                  <a:pt x="876" y="485"/>
                  <a:pt x="864" y="458"/>
                </a:cubicBezTo>
                <a:cubicBezTo>
                  <a:pt x="849" y="424"/>
                  <a:pt x="810" y="401"/>
                  <a:pt x="776" y="391"/>
                </a:cubicBezTo>
                <a:cubicBezTo>
                  <a:pt x="723" y="374"/>
                  <a:pt x="661" y="379"/>
                  <a:pt x="607" y="389"/>
                </a:cubicBezTo>
                <a:cubicBezTo>
                  <a:pt x="543" y="401"/>
                  <a:pt x="457" y="431"/>
                  <a:pt x="417" y="487"/>
                </a:cubicBezTo>
                <a:cubicBezTo>
                  <a:pt x="384" y="533"/>
                  <a:pt x="413" y="585"/>
                  <a:pt x="459" y="605"/>
                </a:cubicBezTo>
                <a:cubicBezTo>
                  <a:pt x="519" y="632"/>
                  <a:pt x="589" y="617"/>
                  <a:pt x="649" y="601"/>
                </a:cubicBezTo>
                <a:cubicBezTo>
                  <a:pt x="684" y="591"/>
                  <a:pt x="729" y="566"/>
                  <a:pt x="767" y="574"/>
                </a:cubicBezTo>
                <a:cubicBezTo>
                  <a:pt x="805" y="582"/>
                  <a:pt x="822" y="622"/>
                  <a:pt x="833" y="655"/>
                </a:cubicBezTo>
                <a:cubicBezTo>
                  <a:pt x="855" y="723"/>
                  <a:pt x="866" y="802"/>
                  <a:pt x="852" y="873"/>
                </a:cubicBezTo>
                <a:cubicBezTo>
                  <a:pt x="842" y="927"/>
                  <a:pt x="819" y="959"/>
                  <a:pt x="782" y="996"/>
                </a:cubicBezTo>
                <a:cubicBezTo>
                  <a:pt x="755" y="1024"/>
                  <a:pt x="718" y="1036"/>
                  <a:pt x="681" y="1013"/>
                </a:cubicBezTo>
                <a:cubicBezTo>
                  <a:pt x="676" y="1008"/>
                  <a:pt x="670" y="1003"/>
                  <a:pt x="665" y="998"/>
                </a:cubicBezTo>
              </a:path>
              <a:path w="4889" h="1070" extrusionOk="0">
                <a:moveTo>
                  <a:pt x="994" y="449"/>
                </a:moveTo>
                <a:cubicBezTo>
                  <a:pt x="978" y="485"/>
                  <a:pt x="966" y="521"/>
                  <a:pt x="961" y="561"/>
                </a:cubicBezTo>
                <a:cubicBezTo>
                  <a:pt x="958" y="586"/>
                  <a:pt x="952" y="622"/>
                  <a:pt x="988" y="622"/>
                </a:cubicBezTo>
                <a:cubicBezTo>
                  <a:pt x="1020" y="622"/>
                  <a:pt x="1060" y="584"/>
                  <a:pt x="1085" y="568"/>
                </a:cubicBezTo>
                <a:cubicBezTo>
                  <a:pt x="1128" y="541"/>
                  <a:pt x="1164" y="510"/>
                  <a:pt x="1201" y="477"/>
                </a:cubicBezTo>
                <a:cubicBezTo>
                  <a:pt x="1229" y="452"/>
                  <a:pt x="1258" y="428"/>
                  <a:pt x="1286" y="403"/>
                </a:cubicBezTo>
              </a:path>
              <a:path w="4889" h="1070" extrusionOk="0">
                <a:moveTo>
                  <a:pt x="1709" y="404"/>
                </a:moveTo>
                <a:cubicBezTo>
                  <a:pt x="1726" y="412"/>
                  <a:pt x="1731" y="414"/>
                  <a:pt x="1739" y="424"/>
                </a:cubicBezTo>
                <a:cubicBezTo>
                  <a:pt x="1714" y="455"/>
                  <a:pt x="1676" y="454"/>
                  <a:pt x="1636" y="467"/>
                </a:cubicBezTo>
                <a:cubicBezTo>
                  <a:pt x="1582" y="484"/>
                  <a:pt x="1524" y="502"/>
                  <a:pt x="1474" y="529"/>
                </a:cubicBezTo>
                <a:cubicBezTo>
                  <a:pt x="1450" y="542"/>
                  <a:pt x="1436" y="557"/>
                  <a:pt x="1420" y="577"/>
                </a:cubicBezTo>
                <a:cubicBezTo>
                  <a:pt x="1445" y="599"/>
                  <a:pt x="1468" y="594"/>
                  <a:pt x="1502" y="582"/>
                </a:cubicBezTo>
                <a:cubicBezTo>
                  <a:pt x="1541" y="568"/>
                  <a:pt x="1575" y="545"/>
                  <a:pt x="1613" y="529"/>
                </a:cubicBezTo>
                <a:cubicBezTo>
                  <a:pt x="1643" y="517"/>
                  <a:pt x="1668" y="511"/>
                  <a:pt x="1690" y="541"/>
                </a:cubicBezTo>
                <a:cubicBezTo>
                  <a:pt x="1726" y="589"/>
                  <a:pt x="1736" y="662"/>
                  <a:pt x="1740" y="720"/>
                </a:cubicBezTo>
                <a:cubicBezTo>
                  <a:pt x="1743" y="763"/>
                  <a:pt x="1738" y="804"/>
                  <a:pt x="1723" y="841"/>
                </a:cubicBezTo>
                <a:cubicBezTo>
                  <a:pt x="1722" y="845"/>
                  <a:pt x="1720" y="849"/>
                  <a:pt x="1719" y="853"/>
                </a:cubicBezTo>
              </a:path>
              <a:path w="4889" h="1070" extrusionOk="0">
                <a:moveTo>
                  <a:pt x="1829" y="751"/>
                </a:moveTo>
                <a:cubicBezTo>
                  <a:pt x="1854" y="733"/>
                  <a:pt x="1894" y="710"/>
                  <a:pt x="1911" y="685"/>
                </a:cubicBezTo>
                <a:cubicBezTo>
                  <a:pt x="1932" y="655"/>
                  <a:pt x="1941" y="609"/>
                  <a:pt x="1954" y="575"/>
                </a:cubicBezTo>
                <a:cubicBezTo>
                  <a:pt x="1963" y="549"/>
                  <a:pt x="1974" y="504"/>
                  <a:pt x="1995" y="486"/>
                </a:cubicBezTo>
                <a:cubicBezTo>
                  <a:pt x="2019" y="466"/>
                  <a:pt x="2055" y="477"/>
                  <a:pt x="2082" y="480"/>
                </a:cubicBezTo>
              </a:path>
              <a:path w="4889" h="1070" extrusionOk="0">
                <a:moveTo>
                  <a:pt x="2327" y="530"/>
                </a:moveTo>
                <a:cubicBezTo>
                  <a:pt x="2346" y="526"/>
                  <a:pt x="2349" y="527"/>
                  <a:pt x="2362" y="515"/>
                </a:cubicBezTo>
                <a:cubicBezTo>
                  <a:pt x="2351" y="494"/>
                  <a:pt x="2329" y="492"/>
                  <a:pt x="2301" y="499"/>
                </a:cubicBezTo>
                <a:cubicBezTo>
                  <a:pt x="2250" y="511"/>
                  <a:pt x="2205" y="543"/>
                  <a:pt x="2174" y="585"/>
                </a:cubicBezTo>
                <a:cubicBezTo>
                  <a:pt x="2154" y="612"/>
                  <a:pt x="2132" y="650"/>
                  <a:pt x="2143" y="685"/>
                </a:cubicBezTo>
                <a:cubicBezTo>
                  <a:pt x="2152" y="714"/>
                  <a:pt x="2181" y="720"/>
                  <a:pt x="2207" y="714"/>
                </a:cubicBezTo>
                <a:cubicBezTo>
                  <a:pt x="2238" y="706"/>
                  <a:pt x="2264" y="683"/>
                  <a:pt x="2291" y="667"/>
                </a:cubicBezTo>
                <a:cubicBezTo>
                  <a:pt x="2315" y="653"/>
                  <a:pt x="2338" y="647"/>
                  <a:pt x="2360" y="668"/>
                </a:cubicBezTo>
                <a:cubicBezTo>
                  <a:pt x="2387" y="694"/>
                  <a:pt x="2401" y="737"/>
                  <a:pt x="2411" y="772"/>
                </a:cubicBezTo>
                <a:cubicBezTo>
                  <a:pt x="2415" y="785"/>
                  <a:pt x="2439" y="866"/>
                  <a:pt x="2413" y="869"/>
                </a:cubicBezTo>
                <a:cubicBezTo>
                  <a:pt x="2404" y="856"/>
                  <a:pt x="2401" y="851"/>
                  <a:pt x="2399" y="840"/>
                </a:cubicBezTo>
              </a:path>
              <a:path w="4889" h="1070" extrusionOk="0">
                <a:moveTo>
                  <a:pt x="2604" y="571"/>
                </a:moveTo>
                <a:cubicBezTo>
                  <a:pt x="2620" y="616"/>
                  <a:pt x="2640" y="663"/>
                  <a:pt x="2650" y="710"/>
                </a:cubicBezTo>
                <a:cubicBezTo>
                  <a:pt x="2655" y="734"/>
                  <a:pt x="2650" y="751"/>
                  <a:pt x="2646" y="774"/>
                </a:cubicBezTo>
                <a:cubicBezTo>
                  <a:pt x="2637" y="735"/>
                  <a:pt x="2635" y="703"/>
                  <a:pt x="2642" y="663"/>
                </a:cubicBezTo>
                <a:cubicBezTo>
                  <a:pt x="2647" y="636"/>
                  <a:pt x="2656" y="589"/>
                  <a:pt x="2682" y="572"/>
                </a:cubicBezTo>
                <a:cubicBezTo>
                  <a:pt x="2706" y="557"/>
                  <a:pt x="2725" y="579"/>
                  <a:pt x="2736" y="597"/>
                </a:cubicBezTo>
                <a:cubicBezTo>
                  <a:pt x="2760" y="635"/>
                  <a:pt x="2764" y="679"/>
                  <a:pt x="2779" y="720"/>
                </a:cubicBezTo>
                <a:cubicBezTo>
                  <a:pt x="2794" y="761"/>
                  <a:pt x="2800" y="737"/>
                  <a:pt x="2812" y="715"/>
                </a:cubicBezTo>
              </a:path>
              <a:path w="4889" h="1070" extrusionOk="0">
                <a:moveTo>
                  <a:pt x="3134" y="170"/>
                </a:moveTo>
                <a:cubicBezTo>
                  <a:pt x="3149" y="228"/>
                  <a:pt x="3157" y="286"/>
                  <a:pt x="3161" y="346"/>
                </a:cubicBezTo>
                <a:cubicBezTo>
                  <a:pt x="3171" y="478"/>
                  <a:pt x="3162" y="612"/>
                  <a:pt x="3164" y="744"/>
                </a:cubicBezTo>
                <a:cubicBezTo>
                  <a:pt x="3165" y="798"/>
                  <a:pt x="3166" y="852"/>
                  <a:pt x="3170" y="906"/>
                </a:cubicBezTo>
                <a:cubicBezTo>
                  <a:pt x="3161" y="882"/>
                  <a:pt x="3154" y="861"/>
                  <a:pt x="3140" y="838"/>
                </a:cubicBezTo>
                <a:cubicBezTo>
                  <a:pt x="3117" y="800"/>
                  <a:pt x="3086" y="777"/>
                  <a:pt x="3049" y="755"/>
                </a:cubicBezTo>
                <a:cubicBezTo>
                  <a:pt x="3017" y="735"/>
                  <a:pt x="2986" y="723"/>
                  <a:pt x="2951" y="711"/>
                </a:cubicBezTo>
                <a:cubicBezTo>
                  <a:pt x="2998" y="723"/>
                  <a:pt x="3045" y="735"/>
                  <a:pt x="3093" y="742"/>
                </a:cubicBezTo>
                <a:cubicBezTo>
                  <a:pt x="3215" y="759"/>
                  <a:pt x="3348" y="760"/>
                  <a:pt x="3466" y="720"/>
                </a:cubicBezTo>
                <a:cubicBezTo>
                  <a:pt x="3510" y="705"/>
                  <a:pt x="3522" y="689"/>
                  <a:pt x="3545" y="657"/>
                </a:cubicBezTo>
                <a:cubicBezTo>
                  <a:pt x="3511" y="630"/>
                  <a:pt x="3496" y="614"/>
                  <a:pt x="3444" y="620"/>
                </a:cubicBezTo>
                <a:cubicBezTo>
                  <a:pt x="3400" y="625"/>
                  <a:pt x="3358" y="659"/>
                  <a:pt x="3331" y="692"/>
                </a:cubicBezTo>
                <a:cubicBezTo>
                  <a:pt x="3287" y="745"/>
                  <a:pt x="3275" y="835"/>
                  <a:pt x="3313" y="895"/>
                </a:cubicBezTo>
                <a:cubicBezTo>
                  <a:pt x="3348" y="951"/>
                  <a:pt x="3423" y="958"/>
                  <a:pt x="3482" y="946"/>
                </a:cubicBezTo>
                <a:cubicBezTo>
                  <a:pt x="3553" y="931"/>
                  <a:pt x="3615" y="896"/>
                  <a:pt x="3672" y="853"/>
                </a:cubicBezTo>
                <a:cubicBezTo>
                  <a:pt x="3718" y="818"/>
                  <a:pt x="3794" y="762"/>
                  <a:pt x="3801" y="698"/>
                </a:cubicBezTo>
                <a:cubicBezTo>
                  <a:pt x="3799" y="677"/>
                  <a:pt x="3799" y="671"/>
                  <a:pt x="3789" y="661"/>
                </a:cubicBezTo>
                <a:cubicBezTo>
                  <a:pt x="3758" y="657"/>
                  <a:pt x="3741" y="645"/>
                  <a:pt x="3707" y="663"/>
                </a:cubicBezTo>
                <a:cubicBezTo>
                  <a:pt x="3671" y="682"/>
                  <a:pt x="3652" y="711"/>
                  <a:pt x="3645" y="750"/>
                </a:cubicBezTo>
                <a:cubicBezTo>
                  <a:pt x="3637" y="795"/>
                  <a:pt x="3671" y="840"/>
                  <a:pt x="3702" y="869"/>
                </a:cubicBezTo>
                <a:cubicBezTo>
                  <a:pt x="3748" y="912"/>
                  <a:pt x="3809" y="935"/>
                  <a:pt x="3868" y="949"/>
                </a:cubicBezTo>
                <a:cubicBezTo>
                  <a:pt x="3937" y="965"/>
                  <a:pt x="3992" y="956"/>
                  <a:pt x="4058" y="936"/>
                </a:cubicBezTo>
              </a:path>
              <a:path w="4889" h="1070" extrusionOk="0">
                <a:moveTo>
                  <a:pt x="4245" y="592"/>
                </a:moveTo>
                <a:cubicBezTo>
                  <a:pt x="4213" y="606"/>
                  <a:pt x="4202" y="609"/>
                  <a:pt x="4182" y="643"/>
                </a:cubicBezTo>
                <a:cubicBezTo>
                  <a:pt x="4153" y="693"/>
                  <a:pt x="4131" y="743"/>
                  <a:pt x="4112" y="797"/>
                </a:cubicBezTo>
                <a:cubicBezTo>
                  <a:pt x="4097" y="841"/>
                  <a:pt x="4081" y="891"/>
                  <a:pt x="4084" y="938"/>
                </a:cubicBezTo>
                <a:cubicBezTo>
                  <a:pt x="4085" y="943"/>
                  <a:pt x="4087" y="949"/>
                  <a:pt x="4088" y="954"/>
                </a:cubicBezTo>
                <a:cubicBezTo>
                  <a:pt x="4134" y="936"/>
                  <a:pt x="4141" y="894"/>
                  <a:pt x="4159" y="847"/>
                </a:cubicBezTo>
                <a:cubicBezTo>
                  <a:pt x="4196" y="752"/>
                  <a:pt x="4225" y="652"/>
                  <a:pt x="4249" y="553"/>
                </a:cubicBezTo>
                <a:cubicBezTo>
                  <a:pt x="4271" y="463"/>
                  <a:pt x="4294" y="372"/>
                  <a:pt x="4312" y="281"/>
                </a:cubicBezTo>
                <a:cubicBezTo>
                  <a:pt x="4317" y="248"/>
                  <a:pt x="4317" y="241"/>
                  <a:pt x="4325" y="222"/>
                </a:cubicBezTo>
                <a:cubicBezTo>
                  <a:pt x="4338" y="273"/>
                  <a:pt x="4339" y="326"/>
                  <a:pt x="4343" y="378"/>
                </a:cubicBezTo>
                <a:cubicBezTo>
                  <a:pt x="4352" y="484"/>
                  <a:pt x="4360" y="590"/>
                  <a:pt x="4377" y="695"/>
                </a:cubicBezTo>
                <a:cubicBezTo>
                  <a:pt x="4394" y="800"/>
                  <a:pt x="4412" y="921"/>
                  <a:pt x="4453" y="1020"/>
                </a:cubicBezTo>
                <a:cubicBezTo>
                  <a:pt x="4472" y="1066"/>
                  <a:pt x="4479" y="1060"/>
                  <a:pt x="4510" y="1059"/>
                </a:cubicBezTo>
              </a:path>
              <a:path w="4889" h="1070" extrusionOk="0">
                <a:moveTo>
                  <a:pt x="4888" y="43"/>
                </a:moveTo>
                <a:cubicBezTo>
                  <a:pt x="4867" y="95"/>
                  <a:pt x="4848" y="146"/>
                  <a:pt x="4829" y="199"/>
                </a:cubicBezTo>
                <a:cubicBezTo>
                  <a:pt x="4797" y="286"/>
                  <a:pt x="4779" y="374"/>
                  <a:pt x="4763" y="465"/>
                </a:cubicBezTo>
                <a:cubicBezTo>
                  <a:pt x="4761" y="474"/>
                  <a:pt x="4752" y="623"/>
                  <a:pt x="4754" y="622"/>
                </a:cubicBezTo>
                <a:cubicBezTo>
                  <a:pt x="4777" y="597"/>
                  <a:pt x="4785" y="587"/>
                  <a:pt x="4789" y="563"/>
                </a:cubicBezTo>
              </a:path>
              <a:path w="4889" h="1070" extrusionOk="0">
                <a:moveTo>
                  <a:pt x="0" y="0"/>
                </a:moveTo>
                <a:cubicBezTo>
                  <a:pt x="22" y="12"/>
                  <a:pt x="39" y="26"/>
                  <a:pt x="47" y="52"/>
                </a:cubicBezTo>
                <a:cubicBezTo>
                  <a:pt x="57" y="86"/>
                  <a:pt x="45" y="120"/>
                  <a:pt x="42" y="154"/>
                </a:cubicBezTo>
                <a:cubicBezTo>
                  <a:pt x="38" y="192"/>
                  <a:pt x="27" y="227"/>
                  <a:pt x="20" y="260"/>
                </a:cubicBezTo>
                <a:cubicBezTo>
                  <a:pt x="20" y="266"/>
                  <a:pt x="20" y="271"/>
                  <a:pt x="20" y="277"/>
                </a:cubicBezTo>
              </a:path>
              <a:path w="4889" h="1070" extrusionOk="0">
                <a:moveTo>
                  <a:pt x="123" y="55"/>
                </a:moveTo>
                <a:cubicBezTo>
                  <a:pt x="129" y="54"/>
                  <a:pt x="134" y="52"/>
                  <a:pt x="140" y="51"/>
                </a:cubicBezTo>
                <a:cubicBezTo>
                  <a:pt x="146" y="83"/>
                  <a:pt x="147" y="112"/>
                  <a:pt x="147" y="145"/>
                </a:cubicBezTo>
                <a:cubicBezTo>
                  <a:pt x="147" y="184"/>
                  <a:pt x="136" y="218"/>
                  <a:pt x="132" y="256"/>
                </a:cubicBezTo>
                <a:cubicBezTo>
                  <a:pt x="132" y="263"/>
                  <a:pt x="132" y="269"/>
                  <a:pt x="132" y="27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2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39000" y="5757863"/>
            <a:ext cx="1079500" cy="458787"/>
          </a:xfrm>
          <a:custGeom>
            <a:avLst/>
            <a:gdLst>
              <a:gd name="T0" fmla="+- 0 20320 20107"/>
              <a:gd name="T1" fmla="*/ T0 w 2999"/>
              <a:gd name="T2" fmla="+- 0 16382 15994"/>
              <a:gd name="T3" fmla="*/ 16382 h 1273"/>
              <a:gd name="T4" fmla="+- 0 20280 20107"/>
              <a:gd name="T5" fmla="*/ T4 w 2999"/>
              <a:gd name="T6" fmla="+- 0 16883 15994"/>
              <a:gd name="T7" fmla="*/ 16883 h 1273"/>
              <a:gd name="T8" fmla="+- 0 20330 20107"/>
              <a:gd name="T9" fmla="*/ T8 w 2999"/>
              <a:gd name="T10" fmla="+- 0 16818 15994"/>
              <a:gd name="T11" fmla="*/ 16818 h 1273"/>
              <a:gd name="T12" fmla="+- 0 20557 20107"/>
              <a:gd name="T13" fmla="*/ T12 w 2999"/>
              <a:gd name="T14" fmla="+- 0 16776 15994"/>
              <a:gd name="T15" fmla="*/ 16776 h 1273"/>
              <a:gd name="T16" fmla="+- 0 20208 20107"/>
              <a:gd name="T17" fmla="*/ T16 w 2999"/>
              <a:gd name="T18" fmla="+- 0 16886 15994"/>
              <a:gd name="T19" fmla="*/ 16886 h 1273"/>
              <a:gd name="T20" fmla="+- 0 21011 20107"/>
              <a:gd name="T21" fmla="*/ T20 w 2999"/>
              <a:gd name="T22" fmla="+- 0 16631 15994"/>
              <a:gd name="T23" fmla="*/ 16631 h 1273"/>
              <a:gd name="T24" fmla="+- 0 20707 20107"/>
              <a:gd name="T25" fmla="*/ T24 w 2999"/>
              <a:gd name="T26" fmla="+- 0 16761 15994"/>
              <a:gd name="T27" fmla="*/ 16761 h 1273"/>
              <a:gd name="T28" fmla="+- 0 20735 20107"/>
              <a:gd name="T29" fmla="*/ T28 w 2999"/>
              <a:gd name="T30" fmla="+- 0 16877 15994"/>
              <a:gd name="T31" fmla="*/ 16877 h 1273"/>
              <a:gd name="T32" fmla="+- 0 20943 20107"/>
              <a:gd name="T33" fmla="*/ T32 w 2999"/>
              <a:gd name="T34" fmla="+- 0 16778 15994"/>
              <a:gd name="T35" fmla="*/ 16778 h 1273"/>
              <a:gd name="T36" fmla="+- 0 21029 20107"/>
              <a:gd name="T37" fmla="*/ T36 w 2999"/>
              <a:gd name="T38" fmla="+- 0 16921 15994"/>
              <a:gd name="T39" fmla="*/ 16921 h 1273"/>
              <a:gd name="T40" fmla="+- 0 21433 20107"/>
              <a:gd name="T41" fmla="*/ T40 w 2999"/>
              <a:gd name="T42" fmla="+- 0 16609 15994"/>
              <a:gd name="T43" fmla="*/ 16609 h 1273"/>
              <a:gd name="T44" fmla="+- 0 21288 20107"/>
              <a:gd name="T45" fmla="*/ T44 w 2999"/>
              <a:gd name="T46" fmla="+- 0 16688 15994"/>
              <a:gd name="T47" fmla="*/ 16688 h 1273"/>
              <a:gd name="T48" fmla="+- 0 21272 20107"/>
              <a:gd name="T49" fmla="*/ T48 w 2999"/>
              <a:gd name="T50" fmla="+- 0 16856 15994"/>
              <a:gd name="T51" fmla="*/ 16856 h 1273"/>
              <a:gd name="T52" fmla="+- 0 21540 20107"/>
              <a:gd name="T53" fmla="*/ T52 w 2999"/>
              <a:gd name="T54" fmla="+- 0 16791 15994"/>
              <a:gd name="T55" fmla="*/ 16791 h 1273"/>
              <a:gd name="T56" fmla="+- 0 21724 20107"/>
              <a:gd name="T57" fmla="*/ T56 w 2999"/>
              <a:gd name="T58" fmla="+- 0 16122 15994"/>
              <a:gd name="T59" fmla="*/ 16122 h 1273"/>
              <a:gd name="T60" fmla="+- 0 21625 20107"/>
              <a:gd name="T61" fmla="*/ T60 w 2999"/>
              <a:gd name="T62" fmla="+- 0 16748 15994"/>
              <a:gd name="T63" fmla="*/ 16748 h 1273"/>
              <a:gd name="T64" fmla="+- 0 21600 20107"/>
              <a:gd name="T65" fmla="*/ T64 w 2999"/>
              <a:gd name="T66" fmla="+- 0 16866 15994"/>
              <a:gd name="T67" fmla="*/ 16866 h 1273"/>
              <a:gd name="T68" fmla="+- 0 21739 20107"/>
              <a:gd name="T69" fmla="*/ T68 w 2999"/>
              <a:gd name="T70" fmla="+- 0 16616 15994"/>
              <a:gd name="T71" fmla="*/ 16616 h 1273"/>
              <a:gd name="T72" fmla="+- 0 21647 20107"/>
              <a:gd name="T73" fmla="*/ T72 w 2999"/>
              <a:gd name="T74" fmla="+- 0 16822 15994"/>
              <a:gd name="T75" fmla="*/ 16822 h 1273"/>
              <a:gd name="T76" fmla="+- 0 21890 20107"/>
              <a:gd name="T77" fmla="*/ T76 w 2999"/>
              <a:gd name="T78" fmla="+- 0 16912 15994"/>
              <a:gd name="T79" fmla="*/ 16912 h 1273"/>
              <a:gd name="T80" fmla="+- 0 21921 20107"/>
              <a:gd name="T81" fmla="*/ T80 w 2999"/>
              <a:gd name="T82" fmla="+- 0 16598 15994"/>
              <a:gd name="T83" fmla="*/ 16598 h 1273"/>
              <a:gd name="T84" fmla="+- 0 22034 20107"/>
              <a:gd name="T85" fmla="*/ T84 w 2999"/>
              <a:gd name="T86" fmla="+- 0 16864 15994"/>
              <a:gd name="T87" fmla="*/ 16864 h 1273"/>
              <a:gd name="T88" fmla="+- 0 22209 20107"/>
              <a:gd name="T89" fmla="*/ T88 w 2999"/>
              <a:gd name="T90" fmla="+- 0 16792 15994"/>
              <a:gd name="T91" fmla="*/ 16792 h 1273"/>
              <a:gd name="T92" fmla="+- 0 22302 20107"/>
              <a:gd name="T93" fmla="*/ T92 w 2999"/>
              <a:gd name="T94" fmla="+- 0 16454 15994"/>
              <a:gd name="T95" fmla="*/ 16454 h 1273"/>
              <a:gd name="T96" fmla="+- 0 22510 20107"/>
              <a:gd name="T97" fmla="*/ T96 w 2999"/>
              <a:gd name="T98" fmla="+- 0 17030 15994"/>
              <a:gd name="T99" fmla="*/ 17030 h 1273"/>
              <a:gd name="T100" fmla="+- 0 22455 20107"/>
              <a:gd name="T101" fmla="*/ T100 w 2999"/>
              <a:gd name="T102" fmla="+- 0 17266 15994"/>
              <a:gd name="T103" fmla="*/ 17266 h 1273"/>
              <a:gd name="T104" fmla="+- 0 22420 20107"/>
              <a:gd name="T105" fmla="*/ T104 w 2999"/>
              <a:gd name="T106" fmla="+- 0 16837 15994"/>
              <a:gd name="T107" fmla="*/ 16837 h 1273"/>
              <a:gd name="T108" fmla="+- 0 22594 20107"/>
              <a:gd name="T109" fmla="*/ T108 w 2999"/>
              <a:gd name="T110" fmla="+- 0 16484 15994"/>
              <a:gd name="T111" fmla="*/ 16484 h 1273"/>
              <a:gd name="T112" fmla="+- 0 22557 20107"/>
              <a:gd name="T113" fmla="*/ T112 w 2999"/>
              <a:gd name="T114" fmla="+- 0 16829 15994"/>
              <a:gd name="T115" fmla="*/ 16829 h 1273"/>
              <a:gd name="T116" fmla="+- 0 22355 20107"/>
              <a:gd name="T117" fmla="*/ T116 w 2999"/>
              <a:gd name="T118" fmla="+- 0 16821 15994"/>
              <a:gd name="T119" fmla="*/ 16821 h 1273"/>
              <a:gd name="T120" fmla="+- 0 23039 20107"/>
              <a:gd name="T121" fmla="*/ T120 w 2999"/>
              <a:gd name="T122" fmla="+- 0 16424 15994"/>
              <a:gd name="T123" fmla="*/ 16424 h 1273"/>
              <a:gd name="T124" fmla="+- 0 22779 20107"/>
              <a:gd name="T125" fmla="*/ T124 w 2999"/>
              <a:gd name="T126" fmla="+- 0 16526 15994"/>
              <a:gd name="T127" fmla="*/ 16526 h 1273"/>
              <a:gd name="T128" fmla="+- 0 23054 20107"/>
              <a:gd name="T129" fmla="*/ T128 w 2999"/>
              <a:gd name="T130" fmla="+- 0 16842 15994"/>
              <a:gd name="T131" fmla="*/ 16842 h 1273"/>
              <a:gd name="T132" fmla="+- 0 22756 20107"/>
              <a:gd name="T133" fmla="*/ T132 w 2999"/>
              <a:gd name="T134" fmla="+- 0 16980 15994"/>
              <a:gd name="T135" fmla="*/ 16980 h 12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2999" h="1273" extrusionOk="0">
                <a:moveTo>
                  <a:pt x="204" y="213"/>
                </a:moveTo>
                <a:cubicBezTo>
                  <a:pt x="208" y="272"/>
                  <a:pt x="211" y="329"/>
                  <a:pt x="213" y="388"/>
                </a:cubicBezTo>
                <a:cubicBezTo>
                  <a:pt x="217" y="485"/>
                  <a:pt x="209" y="581"/>
                  <a:pt x="202" y="678"/>
                </a:cubicBezTo>
                <a:cubicBezTo>
                  <a:pt x="196" y="749"/>
                  <a:pt x="186" y="819"/>
                  <a:pt x="173" y="889"/>
                </a:cubicBezTo>
                <a:cubicBezTo>
                  <a:pt x="169" y="912"/>
                  <a:pt x="168" y="917"/>
                  <a:pt x="163" y="931"/>
                </a:cubicBezTo>
                <a:cubicBezTo>
                  <a:pt x="180" y="893"/>
                  <a:pt x="198" y="859"/>
                  <a:pt x="223" y="824"/>
                </a:cubicBezTo>
                <a:cubicBezTo>
                  <a:pt x="262" y="770"/>
                  <a:pt x="327" y="684"/>
                  <a:pt x="405" y="699"/>
                </a:cubicBezTo>
                <a:cubicBezTo>
                  <a:pt x="442" y="706"/>
                  <a:pt x="453" y="750"/>
                  <a:pt x="450" y="782"/>
                </a:cubicBezTo>
                <a:cubicBezTo>
                  <a:pt x="443" y="850"/>
                  <a:pt x="377" y="888"/>
                  <a:pt x="317" y="902"/>
                </a:cubicBezTo>
                <a:cubicBezTo>
                  <a:pt x="246" y="919"/>
                  <a:pt x="171" y="908"/>
                  <a:pt x="101" y="892"/>
                </a:cubicBezTo>
                <a:cubicBezTo>
                  <a:pt x="53" y="881"/>
                  <a:pt x="23" y="870"/>
                  <a:pt x="0" y="828"/>
                </a:cubicBezTo>
              </a:path>
              <a:path w="2999" h="1273" extrusionOk="0">
                <a:moveTo>
                  <a:pt x="904" y="637"/>
                </a:moveTo>
                <a:cubicBezTo>
                  <a:pt x="859" y="629"/>
                  <a:pt x="821" y="644"/>
                  <a:pt x="777" y="660"/>
                </a:cubicBezTo>
                <a:cubicBezTo>
                  <a:pt x="710" y="685"/>
                  <a:pt x="652" y="719"/>
                  <a:pt x="600" y="767"/>
                </a:cubicBezTo>
                <a:cubicBezTo>
                  <a:pt x="577" y="788"/>
                  <a:pt x="532" y="831"/>
                  <a:pt x="541" y="868"/>
                </a:cubicBezTo>
                <a:cubicBezTo>
                  <a:pt x="549" y="901"/>
                  <a:pt x="608" y="888"/>
                  <a:pt x="628" y="883"/>
                </a:cubicBezTo>
                <a:cubicBezTo>
                  <a:pt x="693" y="867"/>
                  <a:pt x="753" y="830"/>
                  <a:pt x="809" y="796"/>
                </a:cubicBezTo>
                <a:cubicBezTo>
                  <a:pt x="822" y="787"/>
                  <a:pt x="825" y="784"/>
                  <a:pt x="836" y="784"/>
                </a:cubicBezTo>
                <a:cubicBezTo>
                  <a:pt x="845" y="805"/>
                  <a:pt x="850" y="827"/>
                  <a:pt x="859" y="848"/>
                </a:cubicBezTo>
                <a:cubicBezTo>
                  <a:pt x="872" y="878"/>
                  <a:pt x="892" y="912"/>
                  <a:pt x="922" y="927"/>
                </a:cubicBezTo>
                <a:cubicBezTo>
                  <a:pt x="949" y="941"/>
                  <a:pt x="954" y="926"/>
                  <a:pt x="970" y="910"/>
                </a:cubicBezTo>
              </a:path>
              <a:path w="2999" h="1273" extrusionOk="0">
                <a:moveTo>
                  <a:pt x="1326" y="615"/>
                </a:moveTo>
                <a:cubicBezTo>
                  <a:pt x="1332" y="642"/>
                  <a:pt x="1316" y="637"/>
                  <a:pt x="1289" y="645"/>
                </a:cubicBezTo>
                <a:cubicBezTo>
                  <a:pt x="1250" y="657"/>
                  <a:pt x="1215" y="671"/>
                  <a:pt x="1181" y="694"/>
                </a:cubicBezTo>
                <a:cubicBezTo>
                  <a:pt x="1149" y="715"/>
                  <a:pt x="1118" y="745"/>
                  <a:pt x="1110" y="784"/>
                </a:cubicBezTo>
                <a:cubicBezTo>
                  <a:pt x="1103" y="821"/>
                  <a:pt x="1136" y="848"/>
                  <a:pt x="1165" y="862"/>
                </a:cubicBezTo>
                <a:cubicBezTo>
                  <a:pt x="1212" y="885"/>
                  <a:pt x="1264" y="884"/>
                  <a:pt x="1312" y="870"/>
                </a:cubicBezTo>
                <a:cubicBezTo>
                  <a:pt x="1362" y="855"/>
                  <a:pt x="1392" y="829"/>
                  <a:pt x="1433" y="797"/>
                </a:cubicBezTo>
              </a:path>
              <a:path w="2999" h="1273" extrusionOk="0">
                <a:moveTo>
                  <a:pt x="1658" y="0"/>
                </a:moveTo>
                <a:cubicBezTo>
                  <a:pt x="1629" y="35"/>
                  <a:pt x="1626" y="82"/>
                  <a:pt x="1617" y="128"/>
                </a:cubicBezTo>
                <a:cubicBezTo>
                  <a:pt x="1593" y="245"/>
                  <a:pt x="1567" y="362"/>
                  <a:pt x="1550" y="481"/>
                </a:cubicBezTo>
                <a:cubicBezTo>
                  <a:pt x="1537" y="572"/>
                  <a:pt x="1531" y="663"/>
                  <a:pt x="1518" y="754"/>
                </a:cubicBezTo>
                <a:cubicBezTo>
                  <a:pt x="1513" y="793"/>
                  <a:pt x="1509" y="854"/>
                  <a:pt x="1492" y="887"/>
                </a:cubicBezTo>
                <a:cubicBezTo>
                  <a:pt x="1492" y="882"/>
                  <a:pt x="1493" y="877"/>
                  <a:pt x="1493" y="872"/>
                </a:cubicBezTo>
              </a:path>
              <a:path w="2999" h="1273" extrusionOk="0">
                <a:moveTo>
                  <a:pt x="1779" y="493"/>
                </a:moveTo>
                <a:cubicBezTo>
                  <a:pt x="1734" y="540"/>
                  <a:pt x="1680" y="578"/>
                  <a:pt x="1632" y="622"/>
                </a:cubicBezTo>
                <a:cubicBezTo>
                  <a:pt x="1593" y="657"/>
                  <a:pt x="1560" y="692"/>
                  <a:pt x="1533" y="738"/>
                </a:cubicBezTo>
                <a:cubicBezTo>
                  <a:pt x="1514" y="771"/>
                  <a:pt x="1513" y="799"/>
                  <a:pt x="1540" y="828"/>
                </a:cubicBezTo>
                <a:cubicBezTo>
                  <a:pt x="1569" y="860"/>
                  <a:pt x="1619" y="873"/>
                  <a:pt x="1658" y="886"/>
                </a:cubicBezTo>
                <a:cubicBezTo>
                  <a:pt x="1697" y="899"/>
                  <a:pt x="1743" y="914"/>
                  <a:pt x="1783" y="918"/>
                </a:cubicBezTo>
                <a:cubicBezTo>
                  <a:pt x="1802" y="919"/>
                  <a:pt x="1807" y="920"/>
                  <a:pt x="1818" y="913"/>
                </a:cubicBezTo>
              </a:path>
              <a:path w="2999" h="1273" extrusionOk="0">
                <a:moveTo>
                  <a:pt x="1814" y="604"/>
                </a:moveTo>
                <a:cubicBezTo>
                  <a:pt x="1833" y="645"/>
                  <a:pt x="1848" y="687"/>
                  <a:pt x="1864" y="729"/>
                </a:cubicBezTo>
                <a:cubicBezTo>
                  <a:pt x="1882" y="777"/>
                  <a:pt x="1895" y="829"/>
                  <a:pt x="1927" y="870"/>
                </a:cubicBezTo>
                <a:cubicBezTo>
                  <a:pt x="1949" y="899"/>
                  <a:pt x="1983" y="924"/>
                  <a:pt x="2020" y="910"/>
                </a:cubicBezTo>
                <a:cubicBezTo>
                  <a:pt x="2064" y="893"/>
                  <a:pt x="2088" y="839"/>
                  <a:pt x="2102" y="798"/>
                </a:cubicBezTo>
                <a:cubicBezTo>
                  <a:pt x="2123" y="738"/>
                  <a:pt x="2139" y="669"/>
                  <a:pt x="2152" y="608"/>
                </a:cubicBezTo>
                <a:cubicBezTo>
                  <a:pt x="2163" y="554"/>
                  <a:pt x="2171" y="510"/>
                  <a:pt x="2195" y="460"/>
                </a:cubicBezTo>
              </a:path>
              <a:path w="2999" h="1273" extrusionOk="0">
                <a:moveTo>
                  <a:pt x="2448" y="686"/>
                </a:moveTo>
                <a:cubicBezTo>
                  <a:pt x="2442" y="804"/>
                  <a:pt x="2429" y="921"/>
                  <a:pt x="2403" y="1036"/>
                </a:cubicBezTo>
                <a:cubicBezTo>
                  <a:pt x="2388" y="1102"/>
                  <a:pt x="2370" y="1168"/>
                  <a:pt x="2357" y="1234"/>
                </a:cubicBezTo>
                <a:cubicBezTo>
                  <a:pt x="2354" y="1255"/>
                  <a:pt x="2354" y="1260"/>
                  <a:pt x="2348" y="1272"/>
                </a:cubicBezTo>
                <a:cubicBezTo>
                  <a:pt x="2339" y="1227"/>
                  <a:pt x="2332" y="1181"/>
                  <a:pt x="2327" y="1135"/>
                </a:cubicBezTo>
                <a:cubicBezTo>
                  <a:pt x="2317" y="1039"/>
                  <a:pt x="2308" y="940"/>
                  <a:pt x="2313" y="843"/>
                </a:cubicBezTo>
                <a:cubicBezTo>
                  <a:pt x="2319" y="733"/>
                  <a:pt x="2337" y="572"/>
                  <a:pt x="2432" y="498"/>
                </a:cubicBezTo>
                <a:cubicBezTo>
                  <a:pt x="2459" y="485"/>
                  <a:pt x="2467" y="480"/>
                  <a:pt x="2487" y="490"/>
                </a:cubicBezTo>
                <a:cubicBezTo>
                  <a:pt x="2522" y="538"/>
                  <a:pt x="2532" y="579"/>
                  <a:pt x="2527" y="640"/>
                </a:cubicBezTo>
                <a:cubicBezTo>
                  <a:pt x="2521" y="712"/>
                  <a:pt x="2496" y="779"/>
                  <a:pt x="2450" y="835"/>
                </a:cubicBezTo>
                <a:cubicBezTo>
                  <a:pt x="2411" y="882"/>
                  <a:pt x="2366" y="897"/>
                  <a:pt x="2309" y="904"/>
                </a:cubicBezTo>
                <a:cubicBezTo>
                  <a:pt x="2247" y="912"/>
                  <a:pt x="2233" y="876"/>
                  <a:pt x="2248" y="827"/>
                </a:cubicBezTo>
              </a:path>
              <a:path w="2999" h="1273" extrusionOk="0">
                <a:moveTo>
                  <a:pt x="2983" y="454"/>
                </a:moveTo>
                <a:cubicBezTo>
                  <a:pt x="2983" y="430"/>
                  <a:pt x="2991" y="428"/>
                  <a:pt x="2932" y="430"/>
                </a:cubicBezTo>
                <a:cubicBezTo>
                  <a:pt x="2874" y="432"/>
                  <a:pt x="2815" y="442"/>
                  <a:pt x="2759" y="459"/>
                </a:cubicBezTo>
                <a:cubicBezTo>
                  <a:pt x="2727" y="469"/>
                  <a:pt x="2671" y="488"/>
                  <a:pt x="2672" y="532"/>
                </a:cubicBezTo>
                <a:cubicBezTo>
                  <a:pt x="2674" y="578"/>
                  <a:pt x="2734" y="619"/>
                  <a:pt x="2764" y="646"/>
                </a:cubicBezTo>
                <a:cubicBezTo>
                  <a:pt x="2829" y="706"/>
                  <a:pt x="2910" y="765"/>
                  <a:pt x="2947" y="848"/>
                </a:cubicBezTo>
                <a:cubicBezTo>
                  <a:pt x="2969" y="898"/>
                  <a:pt x="2971" y="965"/>
                  <a:pt x="2917" y="995"/>
                </a:cubicBezTo>
                <a:cubicBezTo>
                  <a:pt x="2841" y="1036"/>
                  <a:pt x="2724" y="1005"/>
                  <a:pt x="2649" y="986"/>
                </a:cubicBezTo>
                <a:cubicBezTo>
                  <a:pt x="2551" y="961"/>
                  <a:pt x="2457" y="924"/>
                  <a:pt x="2362" y="88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3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87450" y="4284663"/>
            <a:ext cx="2427288" cy="720725"/>
          </a:xfrm>
          <a:custGeom>
            <a:avLst/>
            <a:gdLst>
              <a:gd name="T0" fmla="+- 0 8843 3299"/>
              <a:gd name="T1" fmla="*/ T0 w 6743"/>
              <a:gd name="T2" fmla="+- 0 13796 11903"/>
              <a:gd name="T3" fmla="*/ 13796 h 2000"/>
              <a:gd name="T4" fmla="+- 0 8790 3299"/>
              <a:gd name="T5" fmla="*/ T4 w 6743"/>
              <a:gd name="T6" fmla="+- 0 13798 11903"/>
              <a:gd name="T7" fmla="*/ 13798 h 2000"/>
              <a:gd name="T8" fmla="+- 0 8738 3299"/>
              <a:gd name="T9" fmla="*/ T8 w 6743"/>
              <a:gd name="T10" fmla="+- 0 13796 11903"/>
              <a:gd name="T11" fmla="*/ 13796 h 2000"/>
              <a:gd name="T12" fmla="+- 0 8683 3299"/>
              <a:gd name="T13" fmla="*/ T12 w 6743"/>
              <a:gd name="T14" fmla="+- 0 13799 11903"/>
              <a:gd name="T15" fmla="*/ 13799 h 2000"/>
              <a:gd name="T16" fmla="+- 0 8205 3299"/>
              <a:gd name="T17" fmla="*/ T16 w 6743"/>
              <a:gd name="T18" fmla="+- 0 13825 11903"/>
              <a:gd name="T19" fmla="*/ 13825 h 2000"/>
              <a:gd name="T20" fmla="+- 0 7735 3299"/>
              <a:gd name="T21" fmla="*/ T20 w 6743"/>
              <a:gd name="T22" fmla="+- 0 13896 11903"/>
              <a:gd name="T23" fmla="*/ 13896 h 2000"/>
              <a:gd name="T24" fmla="+- 0 7254 3299"/>
              <a:gd name="T25" fmla="*/ T24 w 6743"/>
              <a:gd name="T26" fmla="+- 0 13901 11903"/>
              <a:gd name="T27" fmla="*/ 13901 h 2000"/>
              <a:gd name="T28" fmla="+- 0 6186 3299"/>
              <a:gd name="T29" fmla="*/ T28 w 6743"/>
              <a:gd name="T30" fmla="+- 0 13912 11903"/>
              <a:gd name="T31" fmla="*/ 13912 h 2000"/>
              <a:gd name="T32" fmla="+- 0 5062 3299"/>
              <a:gd name="T33" fmla="*/ T32 w 6743"/>
              <a:gd name="T34" fmla="+- 0 13941 11903"/>
              <a:gd name="T35" fmla="*/ 13941 h 2000"/>
              <a:gd name="T36" fmla="+- 0 4008 3299"/>
              <a:gd name="T37" fmla="*/ T36 w 6743"/>
              <a:gd name="T38" fmla="+- 0 13742 11903"/>
              <a:gd name="T39" fmla="*/ 13742 h 2000"/>
              <a:gd name="T40" fmla="+- 0 3883 3299"/>
              <a:gd name="T41" fmla="*/ T40 w 6743"/>
              <a:gd name="T42" fmla="+- 0 13718 11903"/>
              <a:gd name="T43" fmla="*/ 13718 h 2000"/>
              <a:gd name="T44" fmla="+- 0 3635 3299"/>
              <a:gd name="T45" fmla="*/ T44 w 6743"/>
              <a:gd name="T46" fmla="+- 0 13708 11903"/>
              <a:gd name="T47" fmla="*/ 13708 h 2000"/>
              <a:gd name="T48" fmla="+- 0 3541 3299"/>
              <a:gd name="T49" fmla="*/ T48 w 6743"/>
              <a:gd name="T50" fmla="+- 0 13603 11903"/>
              <a:gd name="T51" fmla="*/ 13603 h 2000"/>
              <a:gd name="T52" fmla="+- 0 3480 3299"/>
              <a:gd name="T53" fmla="*/ T52 w 6743"/>
              <a:gd name="T54" fmla="+- 0 13536 11903"/>
              <a:gd name="T55" fmla="*/ 13536 h 2000"/>
              <a:gd name="T56" fmla="+- 0 3458 3299"/>
              <a:gd name="T57" fmla="*/ T56 w 6743"/>
              <a:gd name="T58" fmla="+- 0 13348 11903"/>
              <a:gd name="T59" fmla="*/ 13348 h 2000"/>
              <a:gd name="T60" fmla="+- 0 3433 3299"/>
              <a:gd name="T61" fmla="*/ T60 w 6743"/>
              <a:gd name="T62" fmla="+- 0 13265 11903"/>
              <a:gd name="T63" fmla="*/ 13265 h 2000"/>
              <a:gd name="T64" fmla="+- 0 3345 3299"/>
              <a:gd name="T65" fmla="*/ T64 w 6743"/>
              <a:gd name="T66" fmla="+- 0 12976 11903"/>
              <a:gd name="T67" fmla="*/ 12976 h 2000"/>
              <a:gd name="T68" fmla="+- 0 3170 3299"/>
              <a:gd name="T69" fmla="*/ T68 w 6743"/>
              <a:gd name="T70" fmla="+- 0 12411 11903"/>
              <a:gd name="T71" fmla="*/ 12411 h 2000"/>
              <a:gd name="T72" fmla="+- 0 3339 3299"/>
              <a:gd name="T73" fmla="*/ T72 w 6743"/>
              <a:gd name="T74" fmla="+- 0 12120 11903"/>
              <a:gd name="T75" fmla="*/ 12120 h 2000"/>
              <a:gd name="T76" fmla="+- 0 3423 3299"/>
              <a:gd name="T77" fmla="*/ T76 w 6743"/>
              <a:gd name="T78" fmla="+- 0 11975 11903"/>
              <a:gd name="T79" fmla="*/ 11975 h 2000"/>
              <a:gd name="T80" fmla="+- 0 3572 3299"/>
              <a:gd name="T81" fmla="*/ T80 w 6743"/>
              <a:gd name="T82" fmla="+- 0 12012 11903"/>
              <a:gd name="T83" fmla="*/ 12012 h 2000"/>
              <a:gd name="T84" fmla="+- 0 3722 3299"/>
              <a:gd name="T85" fmla="*/ T84 w 6743"/>
              <a:gd name="T86" fmla="+- 0 12017 11903"/>
              <a:gd name="T87" fmla="*/ 12017 h 2000"/>
              <a:gd name="T88" fmla="+- 0 4645 3299"/>
              <a:gd name="T89" fmla="*/ T88 w 6743"/>
              <a:gd name="T90" fmla="+- 0 12048 11903"/>
              <a:gd name="T91" fmla="*/ 12048 h 2000"/>
              <a:gd name="T92" fmla="+- 0 5545 3299"/>
              <a:gd name="T93" fmla="*/ T92 w 6743"/>
              <a:gd name="T94" fmla="+- 0 11949 11903"/>
              <a:gd name="T95" fmla="*/ 11949 h 2000"/>
              <a:gd name="T96" fmla="+- 0 6466 3299"/>
              <a:gd name="T97" fmla="*/ T96 w 6743"/>
              <a:gd name="T98" fmla="+- 0 11911 11903"/>
              <a:gd name="T99" fmla="*/ 11911 h 2000"/>
              <a:gd name="T100" fmla="+- 0 7564 3299"/>
              <a:gd name="T101" fmla="*/ T100 w 6743"/>
              <a:gd name="T102" fmla="+- 0 11865 11903"/>
              <a:gd name="T103" fmla="*/ 11865 h 2000"/>
              <a:gd name="T104" fmla="+- 0 8796 3299"/>
              <a:gd name="T105" fmla="*/ T104 w 6743"/>
              <a:gd name="T106" fmla="+- 0 11929 11903"/>
              <a:gd name="T107" fmla="*/ 11929 h 2000"/>
              <a:gd name="T108" fmla="+- 0 9854 3299"/>
              <a:gd name="T109" fmla="*/ T108 w 6743"/>
              <a:gd name="T110" fmla="+- 0 12257 11903"/>
              <a:gd name="T111" fmla="*/ 12257 h 2000"/>
              <a:gd name="T112" fmla="+- 0 9931 3299"/>
              <a:gd name="T113" fmla="*/ T112 w 6743"/>
              <a:gd name="T114" fmla="+- 0 12281 11903"/>
              <a:gd name="T115" fmla="*/ 12281 h 2000"/>
              <a:gd name="T116" fmla="+- 0 9981 3299"/>
              <a:gd name="T117" fmla="*/ T116 w 6743"/>
              <a:gd name="T118" fmla="+- 0 12323 11903"/>
              <a:gd name="T119" fmla="*/ 12323 h 2000"/>
              <a:gd name="T120" fmla="+- 0 10041 3299"/>
              <a:gd name="T121" fmla="*/ T120 w 6743"/>
              <a:gd name="T122" fmla="+- 0 12354 11903"/>
              <a:gd name="T123" fmla="*/ 12354 h 2000"/>
              <a:gd name="T124" fmla="+- 0 10017 3299"/>
              <a:gd name="T125" fmla="*/ T124 w 6743"/>
              <a:gd name="T126" fmla="+- 0 12412 11903"/>
              <a:gd name="T127" fmla="*/ 12412 h 2000"/>
              <a:gd name="T128" fmla="+- 0 9981 3299"/>
              <a:gd name="T129" fmla="*/ T128 w 6743"/>
              <a:gd name="T130" fmla="+- 0 12471 11903"/>
              <a:gd name="T131" fmla="*/ 12471 h 2000"/>
              <a:gd name="T132" fmla="+- 0 9961 3299"/>
              <a:gd name="T133" fmla="*/ T132 w 6743"/>
              <a:gd name="T134" fmla="+- 0 12531 11903"/>
              <a:gd name="T135" fmla="*/ 12531 h 2000"/>
              <a:gd name="T136" fmla="+- 0 9886 3299"/>
              <a:gd name="T137" fmla="*/ T136 w 6743"/>
              <a:gd name="T138" fmla="+- 0 12754 11903"/>
              <a:gd name="T139" fmla="*/ 12754 h 2000"/>
              <a:gd name="T140" fmla="+- 0 9974 3299"/>
              <a:gd name="T141" fmla="*/ T140 w 6743"/>
              <a:gd name="T142" fmla="+- 0 13141 11903"/>
              <a:gd name="T143" fmla="*/ 13141 h 2000"/>
              <a:gd name="T144" fmla="+- 0 9774 3299"/>
              <a:gd name="T145" fmla="*/ T144 w 6743"/>
              <a:gd name="T146" fmla="+- 0 13300 11903"/>
              <a:gd name="T147" fmla="*/ 13300 h 2000"/>
              <a:gd name="T148" fmla="+- 0 9605 3299"/>
              <a:gd name="T149" fmla="*/ T148 w 6743"/>
              <a:gd name="T150" fmla="+- 0 13434 11903"/>
              <a:gd name="T151" fmla="*/ 13434 h 2000"/>
              <a:gd name="T152" fmla="+- 0 9307 3299"/>
              <a:gd name="T153" fmla="*/ T152 w 6743"/>
              <a:gd name="T154" fmla="+- 0 13429 11903"/>
              <a:gd name="T155" fmla="*/ 13429 h 2000"/>
              <a:gd name="T156" fmla="+- 0 9105 3299"/>
              <a:gd name="T157" fmla="*/ T156 w 6743"/>
              <a:gd name="T158" fmla="+- 0 13449 11903"/>
              <a:gd name="T159" fmla="*/ 13449 h 2000"/>
              <a:gd name="T160" fmla="+- 0 8937 3299"/>
              <a:gd name="T161" fmla="*/ T160 w 6743"/>
              <a:gd name="T162" fmla="+- 0 13466 11903"/>
              <a:gd name="T163" fmla="*/ 13466 h 2000"/>
              <a:gd name="T164" fmla="+- 0 8773 3299"/>
              <a:gd name="T165" fmla="*/ T164 w 6743"/>
              <a:gd name="T166" fmla="+- 0 13494 11903"/>
              <a:gd name="T167" fmla="*/ 13494 h 2000"/>
              <a:gd name="T168" fmla="+- 0 8607 3299"/>
              <a:gd name="T169" fmla="*/ T168 w 6743"/>
              <a:gd name="T170" fmla="+- 0 13521 11903"/>
              <a:gd name="T171" fmla="*/ 13521 h 20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6743" h="2000" extrusionOk="0">
                <a:moveTo>
                  <a:pt x="5544" y="1893"/>
                </a:moveTo>
                <a:cubicBezTo>
                  <a:pt x="5491" y="1895"/>
                  <a:pt x="5439" y="1893"/>
                  <a:pt x="5384" y="1896"/>
                </a:cubicBezTo>
                <a:cubicBezTo>
                  <a:pt x="4906" y="1922"/>
                  <a:pt x="4436" y="1993"/>
                  <a:pt x="3955" y="1998"/>
                </a:cubicBezTo>
                <a:cubicBezTo>
                  <a:pt x="2887" y="2009"/>
                  <a:pt x="1763" y="2038"/>
                  <a:pt x="709" y="1839"/>
                </a:cubicBezTo>
                <a:cubicBezTo>
                  <a:pt x="584" y="1815"/>
                  <a:pt x="336" y="1805"/>
                  <a:pt x="242" y="1700"/>
                </a:cubicBezTo>
                <a:cubicBezTo>
                  <a:pt x="181" y="1633"/>
                  <a:pt x="159" y="1445"/>
                  <a:pt x="134" y="1362"/>
                </a:cubicBezTo>
                <a:cubicBezTo>
                  <a:pt x="46" y="1073"/>
                  <a:pt x="-129" y="508"/>
                  <a:pt x="40" y="217"/>
                </a:cubicBezTo>
                <a:cubicBezTo>
                  <a:pt x="124" y="72"/>
                  <a:pt x="273" y="109"/>
                  <a:pt x="423" y="114"/>
                </a:cubicBezTo>
                <a:cubicBezTo>
                  <a:pt x="1346" y="145"/>
                  <a:pt x="2246" y="46"/>
                  <a:pt x="3167" y="8"/>
                </a:cubicBezTo>
                <a:cubicBezTo>
                  <a:pt x="4265" y="-38"/>
                  <a:pt x="5497" y="26"/>
                  <a:pt x="6555" y="354"/>
                </a:cubicBezTo>
                <a:cubicBezTo>
                  <a:pt x="6632" y="378"/>
                  <a:pt x="6682" y="420"/>
                  <a:pt x="6742" y="451"/>
                </a:cubicBezTo>
                <a:cubicBezTo>
                  <a:pt x="6718" y="509"/>
                  <a:pt x="6682" y="568"/>
                  <a:pt x="6662" y="628"/>
                </a:cubicBezTo>
                <a:cubicBezTo>
                  <a:pt x="6587" y="851"/>
                  <a:pt x="6675" y="1238"/>
                  <a:pt x="6475" y="1397"/>
                </a:cubicBezTo>
                <a:cubicBezTo>
                  <a:pt x="6306" y="1531"/>
                  <a:pt x="6008" y="1526"/>
                  <a:pt x="5806" y="1546"/>
                </a:cubicBezTo>
                <a:cubicBezTo>
                  <a:pt x="5638" y="1563"/>
                  <a:pt x="5474" y="1591"/>
                  <a:pt x="5308" y="161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9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06" y="127215"/>
            <a:ext cx="3681545" cy="1653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has to happen before Bob sees Alice’s changes?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080236" y="612498"/>
            <a:ext cx="1774783" cy="2165983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Repository</a:t>
            </a:r>
          </a:p>
          <a:p>
            <a:pPr algn="ctr"/>
            <a:r>
              <a:rPr lang="en-US" dirty="0" smtClean="0"/>
              <a:t>(Hg)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5146" y="4608941"/>
            <a:ext cx="1744554" cy="506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changed </a:t>
            </a:r>
            <a:r>
              <a:rPr lang="en-US" b="1" dirty="0" err="1" smtClean="0"/>
              <a:t>gash.rs</a:t>
            </a:r>
            <a:endParaRPr lang="en-US" b="1" dirty="0" smtClean="0"/>
          </a:p>
        </p:txBody>
      </p:sp>
      <p:cxnSp>
        <p:nvCxnSpPr>
          <p:cNvPr id="17" name="Curved Connector 16"/>
          <p:cNvCxnSpPr>
            <a:stCxn id="18" idx="4"/>
          </p:cNvCxnSpPr>
          <p:nvPr/>
        </p:nvCxnSpPr>
        <p:spPr>
          <a:xfrm flipV="1">
            <a:off x="4385897" y="2584934"/>
            <a:ext cx="800712" cy="770049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994499">
            <a:off x="4634704" y="2861912"/>
            <a:ext cx="89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</a:t>
            </a:r>
            <a:endParaRPr lang="en-US" sz="2800" dirty="0"/>
          </a:p>
        </p:txBody>
      </p:sp>
      <p:sp>
        <p:nvSpPr>
          <p:cNvPr id="18" name="Can 17"/>
          <p:cNvSpPr/>
          <p:nvPr/>
        </p:nvSpPr>
        <p:spPr>
          <a:xfrm>
            <a:off x="3188949" y="2714506"/>
            <a:ext cx="1196948" cy="128095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Local Repository</a:t>
            </a:r>
            <a:endParaRPr lang="en-US" dirty="0"/>
          </a:p>
        </p:txBody>
      </p:sp>
      <p:cxnSp>
        <p:nvCxnSpPr>
          <p:cNvPr id="27" name="Curved Connector 26"/>
          <p:cNvCxnSpPr>
            <a:stCxn id="10" idx="0"/>
            <a:endCxn id="18" idx="3"/>
          </p:cNvCxnSpPr>
          <p:nvPr/>
        </p:nvCxnSpPr>
        <p:spPr>
          <a:xfrm rot="5400000" flipH="1" flipV="1">
            <a:off x="3480682" y="4302200"/>
            <a:ext cx="613482" cy="12700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4400" y="4038600"/>
            <a:ext cx="130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commit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 rot="3131479">
            <a:off x="7675922" y="1495955"/>
            <a:ext cx="72678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pull</a:t>
            </a:r>
            <a:endParaRPr lang="en-US" sz="2800" dirty="0"/>
          </a:p>
        </p:txBody>
      </p:sp>
      <p:cxnSp>
        <p:nvCxnSpPr>
          <p:cNvPr id="33" name="Curved Connector 32"/>
          <p:cNvCxnSpPr>
            <a:stCxn id="7" idx="4"/>
            <a:endCxn id="36" idx="1"/>
          </p:cNvCxnSpPr>
          <p:nvPr/>
        </p:nvCxnSpPr>
        <p:spPr>
          <a:xfrm>
            <a:off x="6855019" y="1695490"/>
            <a:ext cx="1332739" cy="954451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36" idx="3"/>
            <a:endCxn id="39" idx="0"/>
          </p:cNvCxnSpPr>
          <p:nvPr/>
        </p:nvCxnSpPr>
        <p:spPr>
          <a:xfrm rot="5400000">
            <a:off x="7878742" y="4239910"/>
            <a:ext cx="618033" cy="127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04702" y="3930894"/>
            <a:ext cx="122155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update</a:t>
            </a:r>
            <a:endParaRPr lang="en-US" sz="2800" dirty="0"/>
          </a:p>
        </p:txBody>
      </p:sp>
      <p:sp>
        <p:nvSpPr>
          <p:cNvPr id="36" name="Can 35"/>
          <p:cNvSpPr/>
          <p:nvPr/>
        </p:nvSpPr>
        <p:spPr>
          <a:xfrm>
            <a:off x="7589284" y="2649941"/>
            <a:ext cx="1196948" cy="1280953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Bob’s Local Repository</a:t>
            </a:r>
            <a:endParaRPr lang="en-US" dirty="0"/>
          </a:p>
        </p:txBody>
      </p:sp>
      <p:sp>
        <p:nvSpPr>
          <p:cNvPr id="13" name="Smiley Face 12"/>
          <p:cNvSpPr/>
          <p:nvPr/>
        </p:nvSpPr>
        <p:spPr>
          <a:xfrm>
            <a:off x="3337110" y="5307224"/>
            <a:ext cx="1087707" cy="1049126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9" name="Smiley Face 28"/>
          <p:cNvSpPr/>
          <p:nvPr/>
        </p:nvSpPr>
        <p:spPr>
          <a:xfrm>
            <a:off x="7640907" y="5321476"/>
            <a:ext cx="1087707" cy="1049126"/>
          </a:xfrm>
          <a:prstGeom prst="smileyFac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315481" y="4548927"/>
            <a:ext cx="1744554" cy="5061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  <a:r>
              <a:rPr lang="en-US" b="1" dirty="0" err="1" smtClean="0"/>
              <a:t>gash.rs</a:t>
            </a:r>
            <a:endParaRPr lang="en-US" b="1" dirty="0" smtClean="0"/>
          </a:p>
        </p:txBody>
      </p:sp>
      <p:sp>
        <p:nvSpPr>
          <p:cNvPr id="614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30850" y="1839913"/>
            <a:ext cx="850900" cy="309562"/>
          </a:xfrm>
          <a:custGeom>
            <a:avLst/>
            <a:gdLst>
              <a:gd name="T0" fmla="+- 0 15426 15364"/>
              <a:gd name="T1" fmla="*/ T0 w 2361"/>
              <a:gd name="T2" fmla="+- 0 5394 5112"/>
              <a:gd name="T3" fmla="*/ 5394 h 860"/>
              <a:gd name="T4" fmla="+- 0 15463 15364"/>
              <a:gd name="T5" fmla="*/ T4 w 2361"/>
              <a:gd name="T6" fmla="+- 0 5380 5112"/>
              <a:gd name="T7" fmla="*/ 5380 h 860"/>
              <a:gd name="T8" fmla="+- 0 15498 15364"/>
              <a:gd name="T9" fmla="*/ T8 w 2361"/>
              <a:gd name="T10" fmla="+- 0 5366 5112"/>
              <a:gd name="T11" fmla="*/ 5366 h 860"/>
              <a:gd name="T12" fmla="+- 0 15534 15364"/>
              <a:gd name="T13" fmla="*/ T12 w 2361"/>
              <a:gd name="T14" fmla="+- 0 5352 5112"/>
              <a:gd name="T15" fmla="*/ 5352 h 860"/>
              <a:gd name="T16" fmla="+- 0 15654 15364"/>
              <a:gd name="T17" fmla="*/ T16 w 2361"/>
              <a:gd name="T18" fmla="+- 0 5305 5112"/>
              <a:gd name="T19" fmla="*/ 5305 h 860"/>
              <a:gd name="T20" fmla="+- 0 15783 15364"/>
              <a:gd name="T21" fmla="*/ T20 w 2361"/>
              <a:gd name="T22" fmla="+- 0 5276 5112"/>
              <a:gd name="T23" fmla="*/ 5276 h 860"/>
              <a:gd name="T24" fmla="+- 0 15907 15364"/>
              <a:gd name="T25" fmla="*/ T24 w 2361"/>
              <a:gd name="T26" fmla="+- 0 5243 5112"/>
              <a:gd name="T27" fmla="*/ 5243 h 860"/>
              <a:gd name="T28" fmla="+- 0 16301 15364"/>
              <a:gd name="T29" fmla="*/ T28 w 2361"/>
              <a:gd name="T30" fmla="+- 0 5137 5112"/>
              <a:gd name="T31" fmla="*/ 5137 h 860"/>
              <a:gd name="T32" fmla="+- 0 16699 15364"/>
              <a:gd name="T33" fmla="*/ T32 w 2361"/>
              <a:gd name="T34" fmla="+- 0 5048 5112"/>
              <a:gd name="T35" fmla="*/ 5048 h 860"/>
              <a:gd name="T36" fmla="+- 0 17097 15364"/>
              <a:gd name="T37" fmla="*/ T36 w 2361"/>
              <a:gd name="T38" fmla="+- 0 5193 5112"/>
              <a:gd name="T39" fmla="*/ 5193 h 860"/>
              <a:gd name="T40" fmla="+- 0 17311 15364"/>
              <a:gd name="T41" fmla="*/ T40 w 2361"/>
              <a:gd name="T42" fmla="+- 0 5271 5112"/>
              <a:gd name="T43" fmla="*/ 5271 h 860"/>
              <a:gd name="T44" fmla="+- 0 17657 15364"/>
              <a:gd name="T45" fmla="*/ T44 w 2361"/>
              <a:gd name="T46" fmla="+- 0 5462 5112"/>
              <a:gd name="T47" fmla="*/ 5462 h 860"/>
              <a:gd name="T48" fmla="+- 0 17721 15364"/>
              <a:gd name="T49" fmla="*/ T48 w 2361"/>
              <a:gd name="T50" fmla="+- 0 5705 5112"/>
              <a:gd name="T51" fmla="*/ 5705 h 860"/>
              <a:gd name="T52" fmla="+- 0 17753 15364"/>
              <a:gd name="T53" fmla="*/ T52 w 2361"/>
              <a:gd name="T54" fmla="+- 0 5829 5112"/>
              <a:gd name="T55" fmla="*/ 5829 h 860"/>
              <a:gd name="T56" fmla="+- 0 17622 15364"/>
              <a:gd name="T57" fmla="*/ T56 w 2361"/>
              <a:gd name="T58" fmla="+- 0 5885 5112"/>
              <a:gd name="T59" fmla="*/ 5885 h 860"/>
              <a:gd name="T60" fmla="+- 0 17529 15364"/>
              <a:gd name="T61" fmla="*/ T60 w 2361"/>
              <a:gd name="T62" fmla="+- 0 5916 5112"/>
              <a:gd name="T63" fmla="*/ 5916 h 860"/>
              <a:gd name="T64" fmla="+- 0 17334 15364"/>
              <a:gd name="T65" fmla="*/ T64 w 2361"/>
              <a:gd name="T66" fmla="+- 0 5980 5112"/>
              <a:gd name="T67" fmla="*/ 5980 h 860"/>
              <a:gd name="T68" fmla="+- 0 17117 15364"/>
              <a:gd name="T69" fmla="*/ T68 w 2361"/>
              <a:gd name="T70" fmla="+- 0 5976 5112"/>
              <a:gd name="T71" fmla="*/ 5976 h 860"/>
              <a:gd name="T72" fmla="+- 0 16915 15364"/>
              <a:gd name="T73" fmla="*/ T72 w 2361"/>
              <a:gd name="T74" fmla="+- 0 5962 5112"/>
              <a:gd name="T75" fmla="*/ 5962 h 860"/>
              <a:gd name="T76" fmla="+- 0 16418 15364"/>
              <a:gd name="T77" fmla="*/ T76 w 2361"/>
              <a:gd name="T78" fmla="+- 0 5928 5112"/>
              <a:gd name="T79" fmla="*/ 5928 h 860"/>
              <a:gd name="T80" fmla="+- 0 15847 15364"/>
              <a:gd name="T81" fmla="*/ T80 w 2361"/>
              <a:gd name="T82" fmla="+- 0 5782 5112"/>
              <a:gd name="T83" fmla="*/ 5782 h 860"/>
              <a:gd name="T84" fmla="+- 0 15457 15364"/>
              <a:gd name="T85" fmla="*/ T84 w 2361"/>
              <a:gd name="T86" fmla="+- 0 5453 5112"/>
              <a:gd name="T87" fmla="*/ 5453 h 860"/>
              <a:gd name="T88" fmla="+- 0 15394 15364"/>
              <a:gd name="T89" fmla="*/ T88 w 2361"/>
              <a:gd name="T90" fmla="+- 0 5400 5112"/>
              <a:gd name="T91" fmla="*/ 5400 h 860"/>
              <a:gd name="T92" fmla="+- 0 15396 15364"/>
              <a:gd name="T93" fmla="*/ T92 w 2361"/>
              <a:gd name="T94" fmla="+- 0 5371 5112"/>
              <a:gd name="T95" fmla="*/ 5371 h 860"/>
              <a:gd name="T96" fmla="+- 0 15364 15364"/>
              <a:gd name="T97" fmla="*/ T96 w 2361"/>
              <a:gd name="T98" fmla="+- 0 5309 5112"/>
              <a:gd name="T99" fmla="*/ 5309 h 860"/>
              <a:gd name="T100" fmla="+- 0 15486 15364"/>
              <a:gd name="T101" fmla="*/ T100 w 2361"/>
              <a:gd name="T102" fmla="+- 0 5232 5112"/>
              <a:gd name="T103" fmla="*/ 5232 h 860"/>
              <a:gd name="T104" fmla="+- 0 15630 15364"/>
              <a:gd name="T105" fmla="*/ T104 w 2361"/>
              <a:gd name="T106" fmla="+- 0 5235 5112"/>
              <a:gd name="T107" fmla="*/ 5235 h 860"/>
              <a:gd name="T108" fmla="+- 0 15775 15364"/>
              <a:gd name="T109" fmla="*/ T108 w 2361"/>
              <a:gd name="T110" fmla="+- 0 5232 5112"/>
              <a:gd name="T111" fmla="*/ 5232 h 860"/>
              <a:gd name="T112" fmla="+- 0 16162 15364"/>
              <a:gd name="T113" fmla="*/ T112 w 2361"/>
              <a:gd name="T114" fmla="+- 0 5224 5112"/>
              <a:gd name="T115" fmla="*/ 5224 h 860"/>
              <a:gd name="T116" fmla="+- 0 16551 15364"/>
              <a:gd name="T117" fmla="*/ T116 w 2361"/>
              <a:gd name="T118" fmla="+- 0 5245 5112"/>
              <a:gd name="T119" fmla="*/ 5245 h 860"/>
              <a:gd name="T120" fmla="+- 0 16937 15364"/>
              <a:gd name="T121" fmla="*/ T120 w 2361"/>
              <a:gd name="T122" fmla="+- 0 5255 5112"/>
              <a:gd name="T123" fmla="*/ 5255 h 8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2361" h="860" extrusionOk="0">
                <a:moveTo>
                  <a:pt x="62" y="282"/>
                </a:moveTo>
                <a:cubicBezTo>
                  <a:pt x="99" y="268"/>
                  <a:pt x="134" y="254"/>
                  <a:pt x="170" y="240"/>
                </a:cubicBezTo>
                <a:cubicBezTo>
                  <a:pt x="290" y="193"/>
                  <a:pt x="419" y="164"/>
                  <a:pt x="543" y="131"/>
                </a:cubicBezTo>
                <a:cubicBezTo>
                  <a:pt x="937" y="25"/>
                  <a:pt x="1335" y="-64"/>
                  <a:pt x="1733" y="81"/>
                </a:cubicBezTo>
                <a:cubicBezTo>
                  <a:pt x="1947" y="159"/>
                  <a:pt x="2293" y="350"/>
                  <a:pt x="2357" y="593"/>
                </a:cubicBezTo>
                <a:cubicBezTo>
                  <a:pt x="2389" y="717"/>
                  <a:pt x="2258" y="773"/>
                  <a:pt x="2165" y="804"/>
                </a:cubicBezTo>
                <a:cubicBezTo>
                  <a:pt x="1970" y="868"/>
                  <a:pt x="1753" y="864"/>
                  <a:pt x="1551" y="850"/>
                </a:cubicBezTo>
                <a:cubicBezTo>
                  <a:pt x="1054" y="816"/>
                  <a:pt x="483" y="670"/>
                  <a:pt x="93" y="341"/>
                </a:cubicBezTo>
                <a:cubicBezTo>
                  <a:pt x="30" y="288"/>
                  <a:pt x="32" y="259"/>
                  <a:pt x="0" y="197"/>
                </a:cubicBezTo>
                <a:cubicBezTo>
                  <a:pt x="122" y="120"/>
                  <a:pt x="266" y="123"/>
                  <a:pt x="411" y="120"/>
                </a:cubicBezTo>
                <a:cubicBezTo>
                  <a:pt x="798" y="112"/>
                  <a:pt x="1187" y="133"/>
                  <a:pt x="1573" y="14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2" y="257623"/>
            <a:ext cx="5359813" cy="1182874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git</a:t>
            </a:r>
            <a:r>
              <a:rPr lang="en-US" sz="3200" b="1" dirty="0" smtClean="0"/>
              <a:t> pull</a:t>
            </a:r>
            <a:r>
              <a:rPr lang="en-US" sz="3200" dirty="0" smtClean="0"/>
              <a:t> = “pull” and “update”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080236" y="1310089"/>
            <a:ext cx="1774783" cy="1468392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Repository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git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5146" y="4608941"/>
            <a:ext cx="1744554" cy="506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changed </a:t>
            </a:r>
            <a:r>
              <a:rPr lang="en-US" b="1" dirty="0" err="1" smtClean="0"/>
              <a:t>gash.rs</a:t>
            </a:r>
            <a:endParaRPr lang="en-US" b="1" dirty="0" smtClean="0"/>
          </a:p>
        </p:txBody>
      </p:sp>
      <p:cxnSp>
        <p:nvCxnSpPr>
          <p:cNvPr id="17" name="Curved Connector 16"/>
          <p:cNvCxnSpPr>
            <a:stCxn id="18" idx="4"/>
          </p:cNvCxnSpPr>
          <p:nvPr/>
        </p:nvCxnSpPr>
        <p:spPr>
          <a:xfrm flipV="1">
            <a:off x="4385897" y="2584934"/>
            <a:ext cx="800712" cy="770049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994499">
            <a:off x="4634704" y="2861912"/>
            <a:ext cx="89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</a:t>
            </a:r>
            <a:endParaRPr lang="en-US" sz="2800" dirty="0"/>
          </a:p>
        </p:txBody>
      </p:sp>
      <p:sp>
        <p:nvSpPr>
          <p:cNvPr id="18" name="Can 17"/>
          <p:cNvSpPr/>
          <p:nvPr/>
        </p:nvSpPr>
        <p:spPr>
          <a:xfrm>
            <a:off x="3188949" y="2714506"/>
            <a:ext cx="1196948" cy="128095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Local Repository</a:t>
            </a:r>
            <a:endParaRPr lang="en-US" dirty="0"/>
          </a:p>
        </p:txBody>
      </p:sp>
      <p:cxnSp>
        <p:nvCxnSpPr>
          <p:cNvPr id="27" name="Curved Connector 26"/>
          <p:cNvCxnSpPr>
            <a:stCxn id="10" idx="0"/>
            <a:endCxn id="18" idx="3"/>
          </p:cNvCxnSpPr>
          <p:nvPr/>
        </p:nvCxnSpPr>
        <p:spPr>
          <a:xfrm rot="5400000" flipH="1" flipV="1">
            <a:off x="3480682" y="4302200"/>
            <a:ext cx="613482" cy="12700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4400" y="4038600"/>
            <a:ext cx="130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commit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 rot="3131479">
            <a:off x="7381546" y="1875848"/>
            <a:ext cx="72678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pull</a:t>
            </a:r>
            <a:endParaRPr lang="en-US" sz="2800" dirty="0"/>
          </a:p>
        </p:txBody>
      </p:sp>
      <p:sp>
        <p:nvSpPr>
          <p:cNvPr id="36" name="Can 35"/>
          <p:cNvSpPr/>
          <p:nvPr/>
        </p:nvSpPr>
        <p:spPr>
          <a:xfrm>
            <a:off x="7589284" y="2649941"/>
            <a:ext cx="1196948" cy="1280953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Bob’s Local Repository</a:t>
            </a:r>
            <a:endParaRPr lang="en-US" dirty="0"/>
          </a:p>
        </p:txBody>
      </p:sp>
      <p:sp>
        <p:nvSpPr>
          <p:cNvPr id="13" name="Smiley Face 12"/>
          <p:cNvSpPr/>
          <p:nvPr/>
        </p:nvSpPr>
        <p:spPr>
          <a:xfrm>
            <a:off x="3337110" y="5307224"/>
            <a:ext cx="1087707" cy="1049126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9" name="Smiley Face 28"/>
          <p:cNvSpPr/>
          <p:nvPr/>
        </p:nvSpPr>
        <p:spPr>
          <a:xfrm>
            <a:off x="7640907" y="5321476"/>
            <a:ext cx="1087707" cy="1049126"/>
          </a:xfrm>
          <a:prstGeom prst="smileyFac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315481" y="4548927"/>
            <a:ext cx="1744554" cy="5061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  <a:r>
              <a:rPr lang="en-US" b="1" dirty="0" err="1" smtClean="0"/>
              <a:t>gash.rs</a:t>
            </a:r>
            <a:endParaRPr lang="en-US" b="1" dirty="0" smtClean="0"/>
          </a:p>
        </p:txBody>
      </p:sp>
      <p:cxnSp>
        <p:nvCxnSpPr>
          <p:cNvPr id="33" name="Curved Connector 32"/>
          <p:cNvCxnSpPr>
            <a:stCxn id="7" idx="4"/>
            <a:endCxn id="39" idx="0"/>
          </p:cNvCxnSpPr>
          <p:nvPr/>
        </p:nvCxnSpPr>
        <p:spPr>
          <a:xfrm>
            <a:off x="6855019" y="2044285"/>
            <a:ext cx="1332739" cy="250464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4761119"/>
            <a:ext cx="2366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(I find this asymmetrical and confusing…but not many scenarios where pulling to local without updating is useful.)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3956" y="1290232"/>
            <a:ext cx="346194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pull</a:t>
            </a:r>
            <a:r>
              <a:rPr lang="en-US" sz="2000" dirty="0" smtClean="0"/>
              <a:t> is not the analog of </a:t>
            </a:r>
            <a:r>
              <a:rPr lang="en-US" sz="2000" b="1" dirty="0" smtClean="0"/>
              <a:t>push</a:t>
            </a:r>
            <a:r>
              <a:rPr lang="en-US" sz="2000" dirty="0" smtClean="0"/>
              <a:t> – it is analog of </a:t>
            </a:r>
            <a:r>
              <a:rPr lang="en-US" sz="2000" b="1" dirty="0" smtClean="0"/>
              <a:t>commit</a:t>
            </a:r>
            <a:r>
              <a:rPr lang="en-US" sz="2000" dirty="0" smtClean="0"/>
              <a:t> + </a:t>
            </a:r>
            <a:r>
              <a:rPr lang="en-US" sz="2000" b="1" dirty="0" smtClean="0"/>
              <a:t>push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612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2" y="257623"/>
            <a:ext cx="6345977" cy="118287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if Bob had modified his copy?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080236" y="1310089"/>
            <a:ext cx="1774783" cy="1468392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Repository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git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2644" y="4608941"/>
            <a:ext cx="1949558" cy="506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changed </a:t>
            </a:r>
            <a:r>
              <a:rPr lang="en-US" b="1" dirty="0" err="1" smtClean="0"/>
              <a:t>zhttpto.rs</a:t>
            </a:r>
            <a:endParaRPr lang="en-US" b="1" dirty="0" smtClean="0"/>
          </a:p>
        </p:txBody>
      </p:sp>
      <p:cxnSp>
        <p:nvCxnSpPr>
          <p:cNvPr id="17" name="Curved Connector 16"/>
          <p:cNvCxnSpPr>
            <a:stCxn id="18" idx="4"/>
          </p:cNvCxnSpPr>
          <p:nvPr/>
        </p:nvCxnSpPr>
        <p:spPr>
          <a:xfrm flipV="1">
            <a:off x="4385897" y="2584934"/>
            <a:ext cx="800712" cy="770049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994499">
            <a:off x="4634704" y="2861912"/>
            <a:ext cx="89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</a:t>
            </a:r>
            <a:endParaRPr lang="en-US" sz="2800" dirty="0"/>
          </a:p>
        </p:txBody>
      </p:sp>
      <p:sp>
        <p:nvSpPr>
          <p:cNvPr id="18" name="Can 17"/>
          <p:cNvSpPr/>
          <p:nvPr/>
        </p:nvSpPr>
        <p:spPr>
          <a:xfrm>
            <a:off x="3188949" y="2714506"/>
            <a:ext cx="1196948" cy="128095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Local Repository</a:t>
            </a:r>
            <a:endParaRPr lang="en-US" dirty="0"/>
          </a:p>
        </p:txBody>
      </p:sp>
      <p:cxnSp>
        <p:nvCxnSpPr>
          <p:cNvPr id="27" name="Curved Connector 26"/>
          <p:cNvCxnSpPr>
            <a:stCxn id="10" idx="0"/>
            <a:endCxn id="18" idx="3"/>
          </p:cNvCxnSpPr>
          <p:nvPr/>
        </p:nvCxnSpPr>
        <p:spPr>
          <a:xfrm rot="5400000" flipH="1" flipV="1">
            <a:off x="3480682" y="4302200"/>
            <a:ext cx="613482" cy="12700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4400" y="4038600"/>
            <a:ext cx="130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commit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 rot="3131479">
            <a:off x="7381546" y="1875848"/>
            <a:ext cx="72678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pull</a:t>
            </a:r>
            <a:endParaRPr lang="en-US" sz="2800" dirty="0"/>
          </a:p>
        </p:txBody>
      </p:sp>
      <p:sp>
        <p:nvSpPr>
          <p:cNvPr id="36" name="Can 35"/>
          <p:cNvSpPr/>
          <p:nvPr/>
        </p:nvSpPr>
        <p:spPr>
          <a:xfrm>
            <a:off x="7589284" y="2649941"/>
            <a:ext cx="1196948" cy="1280953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Bob’s Local Repository</a:t>
            </a:r>
            <a:endParaRPr lang="en-US" dirty="0"/>
          </a:p>
        </p:txBody>
      </p:sp>
      <p:sp>
        <p:nvSpPr>
          <p:cNvPr id="13" name="Smiley Face 12"/>
          <p:cNvSpPr/>
          <p:nvPr/>
        </p:nvSpPr>
        <p:spPr>
          <a:xfrm>
            <a:off x="3337110" y="5307224"/>
            <a:ext cx="1087707" cy="1049126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9" name="Smiley Face 28"/>
          <p:cNvSpPr/>
          <p:nvPr/>
        </p:nvSpPr>
        <p:spPr>
          <a:xfrm>
            <a:off x="7640907" y="5321476"/>
            <a:ext cx="1087707" cy="1049126"/>
          </a:xfrm>
          <a:prstGeom prst="smileyFac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087273" y="4548927"/>
            <a:ext cx="1972762" cy="5061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changed </a:t>
            </a:r>
            <a:r>
              <a:rPr lang="en-US" b="1" dirty="0" err="1" smtClean="0"/>
              <a:t>zhttpto.rs</a:t>
            </a:r>
            <a:endParaRPr lang="en-US" b="1" dirty="0" smtClean="0"/>
          </a:p>
        </p:txBody>
      </p:sp>
      <p:cxnSp>
        <p:nvCxnSpPr>
          <p:cNvPr id="33" name="Curved Connector 32"/>
          <p:cNvCxnSpPr>
            <a:stCxn id="7" idx="4"/>
            <a:endCxn id="39" idx="0"/>
          </p:cNvCxnSpPr>
          <p:nvPr/>
        </p:nvCxnSpPr>
        <p:spPr>
          <a:xfrm>
            <a:off x="6855019" y="2044285"/>
            <a:ext cx="1218635" cy="250464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1731" y="2503766"/>
            <a:ext cx="5510758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gash&gt; </a:t>
            </a:r>
            <a:r>
              <a:rPr lang="en-US" sz="2400" b="1" dirty="0" err="1" smtClean="0"/>
              <a:t>git</a:t>
            </a:r>
            <a:r>
              <a:rPr lang="en-US" sz="2400" b="1" dirty="0" smtClean="0"/>
              <a:t> pull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…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error</a:t>
            </a:r>
            <a:r>
              <a:rPr lang="en-US" sz="2400" dirty="0">
                <a:solidFill>
                  <a:srgbClr val="800000"/>
                </a:solidFill>
              </a:rPr>
              <a:t>: Your local changes to the following files would be overwritten by merge:</a:t>
            </a:r>
          </a:p>
          <a:p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ps1/</a:t>
            </a:r>
            <a:r>
              <a:rPr lang="en-US" sz="2400" dirty="0" err="1" smtClean="0">
                <a:solidFill>
                  <a:srgbClr val="800000"/>
                </a:solidFill>
              </a:rPr>
              <a:t>zhttpto.rs</a:t>
            </a:r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dirty="0">
                <a:solidFill>
                  <a:srgbClr val="800000"/>
                </a:solidFill>
              </a:rPr>
              <a:t>Please, commit your changes or stash them before you can merge.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Aborting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0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2" y="257623"/>
            <a:ext cx="6345977" cy="1182874"/>
          </a:xfrm>
        </p:spPr>
        <p:txBody>
          <a:bodyPr>
            <a:noAutofit/>
          </a:bodyPr>
          <a:lstStyle/>
          <a:p>
            <a:r>
              <a:rPr lang="en-US" sz="3200" dirty="0" smtClean="0"/>
              <a:t>Okay, let’s </a:t>
            </a:r>
            <a:r>
              <a:rPr lang="en-US" sz="3200" b="1" dirty="0" smtClean="0"/>
              <a:t>commit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080236" y="1310089"/>
            <a:ext cx="1774783" cy="1468392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Repository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git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5146" y="4608941"/>
            <a:ext cx="1744554" cy="506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changed </a:t>
            </a:r>
            <a:r>
              <a:rPr lang="en-US" b="1" dirty="0" err="1" smtClean="0"/>
              <a:t>gash.rs</a:t>
            </a:r>
            <a:endParaRPr lang="en-US" b="1" dirty="0" smtClean="0"/>
          </a:p>
        </p:txBody>
      </p:sp>
      <p:cxnSp>
        <p:nvCxnSpPr>
          <p:cNvPr id="17" name="Curved Connector 16"/>
          <p:cNvCxnSpPr>
            <a:stCxn id="18" idx="4"/>
          </p:cNvCxnSpPr>
          <p:nvPr/>
        </p:nvCxnSpPr>
        <p:spPr>
          <a:xfrm flipV="1">
            <a:off x="4385897" y="2584934"/>
            <a:ext cx="800712" cy="770049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994499">
            <a:off x="4634704" y="2861912"/>
            <a:ext cx="89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push</a:t>
            </a:r>
            <a:endParaRPr lang="en-US" sz="2800" dirty="0"/>
          </a:p>
        </p:txBody>
      </p:sp>
      <p:sp>
        <p:nvSpPr>
          <p:cNvPr id="18" name="Can 17"/>
          <p:cNvSpPr/>
          <p:nvPr/>
        </p:nvSpPr>
        <p:spPr>
          <a:xfrm>
            <a:off x="3188949" y="2714506"/>
            <a:ext cx="1196948" cy="128095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Local Repository</a:t>
            </a:r>
            <a:endParaRPr lang="en-US" dirty="0"/>
          </a:p>
        </p:txBody>
      </p:sp>
      <p:cxnSp>
        <p:nvCxnSpPr>
          <p:cNvPr id="27" name="Curved Connector 26"/>
          <p:cNvCxnSpPr>
            <a:stCxn id="10" idx="0"/>
            <a:endCxn id="18" idx="3"/>
          </p:cNvCxnSpPr>
          <p:nvPr/>
        </p:nvCxnSpPr>
        <p:spPr>
          <a:xfrm rot="5400000" flipH="1" flipV="1">
            <a:off x="3480682" y="4302200"/>
            <a:ext cx="613482" cy="12700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4400" y="4038600"/>
            <a:ext cx="130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commit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 rot="3131479">
            <a:off x="7381546" y="1875848"/>
            <a:ext cx="72678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pull</a:t>
            </a:r>
            <a:endParaRPr lang="en-US" sz="2800" dirty="0"/>
          </a:p>
        </p:txBody>
      </p:sp>
      <p:sp>
        <p:nvSpPr>
          <p:cNvPr id="36" name="Can 35"/>
          <p:cNvSpPr/>
          <p:nvPr/>
        </p:nvSpPr>
        <p:spPr>
          <a:xfrm>
            <a:off x="7589284" y="2649941"/>
            <a:ext cx="1196948" cy="1280953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Bob’s Local Repository</a:t>
            </a:r>
            <a:endParaRPr lang="en-US" dirty="0"/>
          </a:p>
        </p:txBody>
      </p:sp>
      <p:sp>
        <p:nvSpPr>
          <p:cNvPr id="13" name="Smiley Face 12"/>
          <p:cNvSpPr/>
          <p:nvPr/>
        </p:nvSpPr>
        <p:spPr>
          <a:xfrm>
            <a:off x="3337110" y="5307224"/>
            <a:ext cx="1087707" cy="1049126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9" name="Smiley Face 28"/>
          <p:cNvSpPr/>
          <p:nvPr/>
        </p:nvSpPr>
        <p:spPr>
          <a:xfrm>
            <a:off x="7640907" y="5321476"/>
            <a:ext cx="1087707" cy="1049126"/>
          </a:xfrm>
          <a:prstGeom prst="smileyFac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315481" y="4548927"/>
            <a:ext cx="1744554" cy="5061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changed </a:t>
            </a:r>
            <a:r>
              <a:rPr lang="en-US" b="1" dirty="0" err="1" smtClean="0"/>
              <a:t>gash.rs</a:t>
            </a:r>
            <a:endParaRPr lang="en-US" b="1" dirty="0" smtClean="0"/>
          </a:p>
        </p:txBody>
      </p:sp>
      <p:cxnSp>
        <p:nvCxnSpPr>
          <p:cNvPr id="33" name="Curved Connector 32"/>
          <p:cNvCxnSpPr>
            <a:stCxn id="7" idx="4"/>
            <a:endCxn id="39" idx="0"/>
          </p:cNvCxnSpPr>
          <p:nvPr/>
        </p:nvCxnSpPr>
        <p:spPr>
          <a:xfrm>
            <a:off x="6855019" y="2044285"/>
            <a:ext cx="1332739" cy="2504642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8133" y="3365687"/>
            <a:ext cx="868071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gash&gt; </a:t>
            </a:r>
            <a:r>
              <a:rPr lang="en-US" sz="2400" b="1" dirty="0" err="1" smtClean="0"/>
              <a:t>git</a:t>
            </a:r>
            <a:r>
              <a:rPr lang="en-US" sz="2400" b="1" dirty="0" smtClean="0"/>
              <a:t> </a:t>
            </a:r>
            <a:r>
              <a:rPr lang="en-US" sz="2400" b="1" dirty="0"/>
              <a:t>commit -a </a:t>
            </a:r>
            <a:r>
              <a:rPr lang="en-US" sz="2400" b="1" dirty="0" smtClean="0"/>
              <a:t>–m </a:t>
            </a:r>
            <a:r>
              <a:rPr lang="en-US" sz="2400" b="1" dirty="0"/>
              <a:t>"</a:t>
            </a:r>
            <a:r>
              <a:rPr lang="en-US" sz="2400" b="1" dirty="0" smtClean="0"/>
              <a:t>Added a comment about lack of security.</a:t>
            </a:r>
            <a:r>
              <a:rPr lang="en-US" sz="2400" b="1" dirty="0"/>
              <a:t>"</a:t>
            </a:r>
          </a:p>
          <a:p>
            <a:r>
              <a:rPr lang="en-US" sz="2400" dirty="0"/>
              <a:t>[master 1347c1f] Fixed the notorious zombie process bug.</a:t>
            </a:r>
          </a:p>
          <a:p>
            <a:r>
              <a:rPr lang="en-US" sz="2400" dirty="0"/>
              <a:t> 1 files changed, 3 insertions(+), 0 deletions(-)</a:t>
            </a:r>
          </a:p>
          <a:p>
            <a:r>
              <a:rPr lang="en-US" sz="2400" dirty="0" smtClean="0"/>
              <a:t>gash&gt; </a:t>
            </a:r>
            <a:r>
              <a:rPr lang="en-US" sz="2400" b="1" dirty="0" err="1"/>
              <a:t>git</a:t>
            </a:r>
            <a:r>
              <a:rPr lang="en-US" sz="2400" b="1" dirty="0"/>
              <a:t> pull</a:t>
            </a:r>
          </a:p>
          <a:p>
            <a:r>
              <a:rPr lang="en-US" sz="2400" dirty="0" smtClean="0"/>
              <a:t>Auto</a:t>
            </a:r>
            <a:r>
              <a:rPr lang="en-US" sz="2400" dirty="0"/>
              <a:t>-merging </a:t>
            </a:r>
            <a:r>
              <a:rPr lang="en-US" sz="2400" dirty="0" smtClean="0"/>
              <a:t>ps1/</a:t>
            </a:r>
            <a:r>
              <a:rPr lang="en-US" sz="2400" dirty="0" err="1" smtClean="0"/>
              <a:t>zhttpto.rs</a:t>
            </a:r>
            <a:endParaRPr lang="en-US" sz="2400" dirty="0"/>
          </a:p>
          <a:p>
            <a:r>
              <a:rPr lang="en-US" sz="2400" dirty="0"/>
              <a:t>CONFLICT (content): Merge conflict in ps1/</a:t>
            </a:r>
            <a:r>
              <a:rPr lang="en-US" sz="2400" dirty="0" err="1"/>
              <a:t>zhttpto.rs</a:t>
            </a:r>
            <a:endParaRPr lang="en-US" sz="2400" dirty="0"/>
          </a:p>
          <a:p>
            <a:r>
              <a:rPr lang="en-US" sz="2400" dirty="0"/>
              <a:t>Automatic merge failed; fix conflicts and then commit the result.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4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Conflicts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7763" y="1417638"/>
            <a:ext cx="7508210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//</a:t>
            </a:r>
          </a:p>
          <a:p>
            <a:r>
              <a:rPr lang="en-US" dirty="0"/>
              <a:t>// </a:t>
            </a:r>
            <a:r>
              <a:rPr lang="en-US" dirty="0" err="1"/>
              <a:t>zhttpto.rs</a:t>
            </a:r>
            <a:endParaRPr lang="en-US" dirty="0"/>
          </a:p>
          <a:p>
            <a:r>
              <a:rPr lang="en-US" dirty="0"/>
              <a:t>//</a:t>
            </a:r>
          </a:p>
          <a:p>
            <a:r>
              <a:rPr lang="en-US" dirty="0"/>
              <a:t>// Reference solution for PS1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// Special thanks to </a:t>
            </a:r>
            <a:r>
              <a:rPr lang="en-US" dirty="0" err="1"/>
              <a:t>Kiet</a:t>
            </a:r>
            <a:r>
              <a:rPr lang="en-US" dirty="0"/>
              <a:t> Tran for providing code we incorporated into this.</a:t>
            </a:r>
          </a:p>
          <a:p>
            <a:r>
              <a:rPr lang="en-US" dirty="0"/>
              <a:t>// </a:t>
            </a:r>
          </a:p>
          <a:p>
            <a:r>
              <a:rPr lang="en-US" b="1" dirty="0">
                <a:solidFill>
                  <a:srgbClr val="800000"/>
                </a:solidFill>
              </a:rPr>
              <a:t>&lt;&lt;&lt;&lt;&lt;&lt;&lt; HEAD</a:t>
            </a:r>
          </a:p>
          <a:p>
            <a:r>
              <a:rPr lang="en-US" dirty="0"/>
              <a:t>// Note: it would be very unwise to run this server on a machine that is</a:t>
            </a:r>
          </a:p>
          <a:p>
            <a:r>
              <a:rPr lang="en-US" dirty="0"/>
              <a:t>// on the Internet and contains any </a:t>
            </a:r>
            <a:r>
              <a:rPr lang="en-US" dirty="0" smtClean="0"/>
              <a:t>sensitive </a:t>
            </a:r>
            <a:r>
              <a:rPr lang="en-US" dirty="0"/>
              <a:t>files!</a:t>
            </a:r>
          </a:p>
          <a:p>
            <a:r>
              <a:rPr lang="en-US" b="1" dirty="0">
                <a:solidFill>
                  <a:srgbClr val="800000"/>
                </a:solidFill>
              </a:rPr>
              <a:t>=======</a:t>
            </a:r>
          </a:p>
          <a:p>
            <a:r>
              <a:rPr lang="en-US" dirty="0"/>
              <a:t>// Warning: this is not a secure server!</a:t>
            </a:r>
          </a:p>
          <a:p>
            <a:r>
              <a:rPr lang="en-US" b="1" dirty="0">
                <a:solidFill>
                  <a:srgbClr val="800000"/>
                </a:solidFill>
              </a:rPr>
              <a:t>&gt;&gt;&gt;&gt;&gt;&gt;&gt; faf7829d3ab38459172b622351d68ac1f47bddd0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// University of Virginia - cs4414 Fall 2013</a:t>
            </a:r>
          </a:p>
        </p:txBody>
      </p:sp>
      <p:sp>
        <p:nvSpPr>
          <p:cNvPr id="717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6538" y="2497138"/>
            <a:ext cx="808037" cy="2728912"/>
          </a:xfrm>
          <a:custGeom>
            <a:avLst/>
            <a:gdLst>
              <a:gd name="T0" fmla="+- 0 2868 655"/>
              <a:gd name="T1" fmla="*/ T0 w 2247"/>
              <a:gd name="T2" fmla="+- 0 9502 6935"/>
              <a:gd name="T3" fmla="*/ 9502 h 7583"/>
              <a:gd name="T4" fmla="+- 0 2859 655"/>
              <a:gd name="T5" fmla="*/ T4 w 2247"/>
              <a:gd name="T6" fmla="+- 0 9519 6935"/>
              <a:gd name="T7" fmla="*/ 9519 h 7583"/>
              <a:gd name="T8" fmla="+- 0 1868 655"/>
              <a:gd name="T9" fmla="*/ T8 w 2247"/>
              <a:gd name="T10" fmla="+- 0 9561 6935"/>
              <a:gd name="T11" fmla="*/ 9561 h 7583"/>
              <a:gd name="T12" fmla="+- 0 1779 655"/>
              <a:gd name="T13" fmla="*/ T12 w 2247"/>
              <a:gd name="T14" fmla="+- 0 9908 6935"/>
              <a:gd name="T15" fmla="*/ 9908 h 7583"/>
              <a:gd name="T16" fmla="+- 0 1870 655"/>
              <a:gd name="T17" fmla="*/ T16 w 2247"/>
              <a:gd name="T18" fmla="+- 0 11634 6935"/>
              <a:gd name="T19" fmla="*/ 11634 h 7583"/>
              <a:gd name="T20" fmla="+- 0 1838 655"/>
              <a:gd name="T21" fmla="*/ T20 w 2247"/>
              <a:gd name="T22" fmla="+- 0 14147 6935"/>
              <a:gd name="T23" fmla="*/ 14147 h 7583"/>
              <a:gd name="T24" fmla="+- 0 1781 655"/>
              <a:gd name="T25" fmla="*/ T24 w 2247"/>
              <a:gd name="T26" fmla="+- 0 14507 6935"/>
              <a:gd name="T27" fmla="*/ 14507 h 7583"/>
              <a:gd name="T28" fmla="+- 0 1785 655"/>
              <a:gd name="T29" fmla="*/ T28 w 2247"/>
              <a:gd name="T30" fmla="+- 0 14517 6935"/>
              <a:gd name="T31" fmla="*/ 14517 h 7583"/>
              <a:gd name="T32" fmla="+- 0 1983 655"/>
              <a:gd name="T33" fmla="*/ T32 w 2247"/>
              <a:gd name="T34" fmla="+- 0 14405 6935"/>
              <a:gd name="T35" fmla="*/ 14405 h 7583"/>
              <a:gd name="T36" fmla="+- 0 2558 655"/>
              <a:gd name="T37" fmla="*/ T36 w 2247"/>
              <a:gd name="T38" fmla="+- 0 14193 6935"/>
              <a:gd name="T39" fmla="*/ 14193 h 7583"/>
              <a:gd name="T40" fmla="+- 0 2641 655"/>
              <a:gd name="T41" fmla="*/ T40 w 2247"/>
              <a:gd name="T42" fmla="+- 0 14176 6935"/>
              <a:gd name="T43" fmla="*/ 14176 h 7583"/>
              <a:gd name="T44" fmla="+- 0 1296 655"/>
              <a:gd name="T45" fmla="*/ T44 w 2247"/>
              <a:gd name="T46" fmla="+- 0 8694 6935"/>
              <a:gd name="T47" fmla="*/ 8694 h 7583"/>
              <a:gd name="T48" fmla="+- 0 1183 655"/>
              <a:gd name="T49" fmla="*/ T48 w 2247"/>
              <a:gd name="T50" fmla="+- 0 8793 6935"/>
              <a:gd name="T51" fmla="*/ 8793 h 7583"/>
              <a:gd name="T52" fmla="+- 0 1041 655"/>
              <a:gd name="T53" fmla="*/ T52 w 2247"/>
              <a:gd name="T54" fmla="+- 0 9053 6935"/>
              <a:gd name="T55" fmla="*/ 9053 h 7583"/>
              <a:gd name="T56" fmla="+- 0 1160 655"/>
              <a:gd name="T57" fmla="*/ T56 w 2247"/>
              <a:gd name="T58" fmla="+- 0 9834 6935"/>
              <a:gd name="T59" fmla="*/ 9834 h 7583"/>
              <a:gd name="T60" fmla="+- 0 1666 655"/>
              <a:gd name="T61" fmla="*/ T60 w 2247"/>
              <a:gd name="T62" fmla="+- 0 10539 6935"/>
              <a:gd name="T63" fmla="*/ 10539 h 7583"/>
              <a:gd name="T64" fmla="+- 0 2151 655"/>
              <a:gd name="T65" fmla="*/ T64 w 2247"/>
              <a:gd name="T66" fmla="+- 0 10609 6935"/>
              <a:gd name="T67" fmla="*/ 10609 h 7583"/>
              <a:gd name="T68" fmla="+- 0 2491 655"/>
              <a:gd name="T69" fmla="*/ T68 w 2247"/>
              <a:gd name="T70" fmla="+- 0 10608 6935"/>
              <a:gd name="T71" fmla="*/ 10608 h 7583"/>
              <a:gd name="T72" fmla="+- 0 2273 655"/>
              <a:gd name="T73" fmla="*/ T72 w 2247"/>
              <a:gd name="T74" fmla="+- 0 10465 6935"/>
              <a:gd name="T75" fmla="*/ 10465 h 7583"/>
              <a:gd name="T76" fmla="+- 0 2138 655"/>
              <a:gd name="T77" fmla="*/ T76 w 2247"/>
              <a:gd name="T78" fmla="+- 0 10117 6935"/>
              <a:gd name="T79" fmla="*/ 10117 h 7583"/>
              <a:gd name="T80" fmla="+- 0 2161 655"/>
              <a:gd name="T81" fmla="*/ T80 w 2247"/>
              <a:gd name="T82" fmla="+- 0 10088 6935"/>
              <a:gd name="T83" fmla="*/ 10088 h 7583"/>
              <a:gd name="T84" fmla="+- 0 2282 655"/>
              <a:gd name="T85" fmla="*/ T84 w 2247"/>
              <a:gd name="T86" fmla="+- 0 10153 6935"/>
              <a:gd name="T87" fmla="*/ 10153 h 7583"/>
              <a:gd name="T88" fmla="+- 0 2618 655"/>
              <a:gd name="T89" fmla="*/ T88 w 2247"/>
              <a:gd name="T90" fmla="+- 0 10572 6935"/>
              <a:gd name="T91" fmla="*/ 10572 h 7583"/>
              <a:gd name="T92" fmla="+- 0 2471 655"/>
              <a:gd name="T93" fmla="*/ T92 w 2247"/>
              <a:gd name="T94" fmla="+- 0 10712 6935"/>
              <a:gd name="T95" fmla="*/ 10712 h 7583"/>
              <a:gd name="T96" fmla="+- 0 1695 655"/>
              <a:gd name="T97" fmla="*/ T96 w 2247"/>
              <a:gd name="T98" fmla="+- 0 10775 6935"/>
              <a:gd name="T99" fmla="*/ 10775 h 7583"/>
              <a:gd name="T100" fmla="+- 0 1595 655"/>
              <a:gd name="T101" fmla="*/ T100 w 2247"/>
              <a:gd name="T102" fmla="+- 0 10781 6935"/>
              <a:gd name="T103" fmla="*/ 10781 h 7583"/>
              <a:gd name="T104" fmla="+- 0 1552 655"/>
              <a:gd name="T105" fmla="*/ T104 w 2247"/>
              <a:gd name="T106" fmla="+- 0 10739 6935"/>
              <a:gd name="T107" fmla="*/ 10739 h 7583"/>
              <a:gd name="T108" fmla="+- 0 707 655"/>
              <a:gd name="T109" fmla="*/ T108 w 2247"/>
              <a:gd name="T110" fmla="+- 0 7997 6935"/>
              <a:gd name="T111" fmla="*/ 7997 h 7583"/>
              <a:gd name="T112" fmla="+- 0 655 655"/>
              <a:gd name="T113" fmla="*/ T112 w 2247"/>
              <a:gd name="T114" fmla="+- 0 8026 6935"/>
              <a:gd name="T115" fmla="*/ 8026 h 7583"/>
              <a:gd name="T116" fmla="+- 0 694 655"/>
              <a:gd name="T117" fmla="*/ T116 w 2247"/>
              <a:gd name="T118" fmla="+- 0 8168 6935"/>
              <a:gd name="T119" fmla="*/ 8168 h 7583"/>
              <a:gd name="T120" fmla="+- 0 802 655"/>
              <a:gd name="T121" fmla="*/ T120 w 2247"/>
              <a:gd name="T122" fmla="+- 0 8417 6935"/>
              <a:gd name="T123" fmla="*/ 8417 h 7583"/>
              <a:gd name="T124" fmla="+- 0 895 655"/>
              <a:gd name="T125" fmla="*/ T124 w 2247"/>
              <a:gd name="T126" fmla="+- 0 8616 6935"/>
              <a:gd name="T127" fmla="*/ 8616 h 7583"/>
              <a:gd name="T128" fmla="+- 0 913 655"/>
              <a:gd name="T129" fmla="*/ T128 w 2247"/>
              <a:gd name="T130" fmla="+- 0 8607 6935"/>
              <a:gd name="T131" fmla="*/ 8607 h 7583"/>
              <a:gd name="T132" fmla="+- 0 1130 655"/>
              <a:gd name="T133" fmla="*/ T132 w 2247"/>
              <a:gd name="T134" fmla="+- 0 8190 6935"/>
              <a:gd name="T135" fmla="*/ 8190 h 7583"/>
              <a:gd name="T136" fmla="+- 0 1131 655"/>
              <a:gd name="T137" fmla="*/ T136 w 2247"/>
              <a:gd name="T138" fmla="+- 0 8308 6935"/>
              <a:gd name="T139" fmla="*/ 8308 h 7583"/>
              <a:gd name="T140" fmla="+- 0 1188 655"/>
              <a:gd name="T141" fmla="*/ T140 w 2247"/>
              <a:gd name="T142" fmla="+- 0 8476 6935"/>
              <a:gd name="T143" fmla="*/ 8476 h 7583"/>
              <a:gd name="T144" fmla="+- 0 1261 655"/>
              <a:gd name="T145" fmla="*/ T144 w 2247"/>
              <a:gd name="T146" fmla="+- 0 8528 6935"/>
              <a:gd name="T147" fmla="*/ 8528 h 7583"/>
              <a:gd name="T148" fmla="+- 0 1291 655"/>
              <a:gd name="T149" fmla="*/ T148 w 2247"/>
              <a:gd name="T150" fmla="+- 0 8406 6935"/>
              <a:gd name="T151" fmla="*/ 8406 h 7583"/>
              <a:gd name="T152" fmla="+- 0 1251 655"/>
              <a:gd name="T153" fmla="*/ T152 w 2247"/>
              <a:gd name="T154" fmla="+- 0 8250 6935"/>
              <a:gd name="T155" fmla="*/ 8250 h 7583"/>
              <a:gd name="T156" fmla="+- 0 1176 655"/>
              <a:gd name="T157" fmla="*/ T156 w 2247"/>
              <a:gd name="T158" fmla="+- 0 8156 6935"/>
              <a:gd name="T159" fmla="*/ 8156 h 7583"/>
              <a:gd name="T160" fmla="+- 0 1152 655"/>
              <a:gd name="T161" fmla="*/ T160 w 2247"/>
              <a:gd name="T162" fmla="+- 0 8109 6935"/>
              <a:gd name="T163" fmla="*/ 8109 h 7583"/>
              <a:gd name="T164" fmla="+- 0 1386 655"/>
              <a:gd name="T165" fmla="*/ T164 w 2247"/>
              <a:gd name="T166" fmla="+- 0 7860 6935"/>
              <a:gd name="T167" fmla="*/ 7860 h 7583"/>
              <a:gd name="T168" fmla="+- 0 1426 655"/>
              <a:gd name="T169" fmla="*/ T168 w 2247"/>
              <a:gd name="T170" fmla="+- 0 7953 6935"/>
              <a:gd name="T171" fmla="*/ 7953 h 7583"/>
              <a:gd name="T172" fmla="+- 0 1448 655"/>
              <a:gd name="T173" fmla="*/ T172 w 2247"/>
              <a:gd name="T174" fmla="+- 0 8071 6935"/>
              <a:gd name="T175" fmla="*/ 8071 h 7583"/>
              <a:gd name="T176" fmla="+- 0 1512 655"/>
              <a:gd name="T177" fmla="*/ T176 w 2247"/>
              <a:gd name="T178" fmla="+- 0 8162 6935"/>
              <a:gd name="T179" fmla="*/ 8162 h 7583"/>
              <a:gd name="T180" fmla="+- 0 1581 655"/>
              <a:gd name="T181" fmla="*/ T180 w 2247"/>
              <a:gd name="T182" fmla="+- 0 8156 6935"/>
              <a:gd name="T183" fmla="*/ 8156 h 7583"/>
              <a:gd name="T184" fmla="+- 0 1605 655"/>
              <a:gd name="T185" fmla="*/ T184 w 2247"/>
              <a:gd name="T186" fmla="+- 0 8058 6935"/>
              <a:gd name="T187" fmla="*/ 8058 h 7583"/>
              <a:gd name="T188" fmla="+- 0 1637 655"/>
              <a:gd name="T189" fmla="*/ T188 w 2247"/>
              <a:gd name="T190" fmla="+- 0 7921 6935"/>
              <a:gd name="T191" fmla="*/ 7921 h 7583"/>
              <a:gd name="T192" fmla="+- 0 1787 655"/>
              <a:gd name="T193" fmla="*/ T192 w 2247"/>
              <a:gd name="T194" fmla="+- 0 7549 6935"/>
              <a:gd name="T195" fmla="*/ 7549 h 7583"/>
              <a:gd name="T196" fmla="+- 0 1740 655"/>
              <a:gd name="T197" fmla="*/ T196 w 2247"/>
              <a:gd name="T198" fmla="+- 0 7621 6935"/>
              <a:gd name="T199" fmla="*/ 7621 h 7583"/>
              <a:gd name="T200" fmla="+- 0 1716 655"/>
              <a:gd name="T201" fmla="*/ T200 w 2247"/>
              <a:gd name="T202" fmla="+- 0 7764 6935"/>
              <a:gd name="T203" fmla="*/ 7764 h 7583"/>
              <a:gd name="T204" fmla="+- 0 1743 655"/>
              <a:gd name="T205" fmla="*/ T204 w 2247"/>
              <a:gd name="T206" fmla="+- 0 7909 6935"/>
              <a:gd name="T207" fmla="*/ 7909 h 7583"/>
              <a:gd name="T208" fmla="+- 0 1762 655"/>
              <a:gd name="T209" fmla="*/ T208 w 2247"/>
              <a:gd name="T210" fmla="+- 0 7942 6935"/>
              <a:gd name="T211" fmla="*/ 7942 h 7583"/>
              <a:gd name="T212" fmla="+- 0 1789 655"/>
              <a:gd name="T213" fmla="*/ T212 w 2247"/>
              <a:gd name="T214" fmla="+- 0 7848 6935"/>
              <a:gd name="T215" fmla="*/ 7848 h 7583"/>
              <a:gd name="T216" fmla="+- 0 1792 655"/>
              <a:gd name="T217" fmla="*/ T216 w 2247"/>
              <a:gd name="T218" fmla="+- 0 7701 6935"/>
              <a:gd name="T219" fmla="*/ 7701 h 7583"/>
              <a:gd name="T220" fmla="+- 0 1811 655"/>
              <a:gd name="T221" fmla="*/ T220 w 2247"/>
              <a:gd name="T222" fmla="+- 0 7651 6935"/>
              <a:gd name="T223" fmla="*/ 7651 h 7583"/>
              <a:gd name="T224" fmla="+- 0 1918 655"/>
              <a:gd name="T225" fmla="*/ T224 w 2247"/>
              <a:gd name="T226" fmla="+- 0 7731 6935"/>
              <a:gd name="T227" fmla="*/ 7731 h 7583"/>
              <a:gd name="T228" fmla="+- 0 1969 655"/>
              <a:gd name="T229" fmla="*/ T228 w 2247"/>
              <a:gd name="T230" fmla="+- 0 7766 6935"/>
              <a:gd name="T231" fmla="*/ 7766 h 7583"/>
              <a:gd name="T232" fmla="+- 0 1947 655"/>
              <a:gd name="T233" fmla="*/ T232 w 2247"/>
              <a:gd name="T234" fmla="+- 0 7735 6935"/>
              <a:gd name="T235" fmla="*/ 7735 h 7583"/>
              <a:gd name="T236" fmla="+- 0 1689 655"/>
              <a:gd name="T237" fmla="*/ T236 w 2247"/>
              <a:gd name="T238" fmla="+- 0 6935 6935"/>
              <a:gd name="T239" fmla="*/ 6935 h 7583"/>
              <a:gd name="T240" fmla="+- 0 1868 655"/>
              <a:gd name="T241" fmla="*/ T240 w 2247"/>
              <a:gd name="T242" fmla="+- 0 7107 6935"/>
              <a:gd name="T243" fmla="*/ 7107 h 7583"/>
              <a:gd name="T244" fmla="+- 0 2089 655"/>
              <a:gd name="T245" fmla="*/ T244 w 2247"/>
              <a:gd name="T246" fmla="+- 0 7382 6935"/>
              <a:gd name="T247" fmla="*/ 7382 h 7583"/>
              <a:gd name="T248" fmla="+- 0 2211 655"/>
              <a:gd name="T249" fmla="*/ T248 w 2247"/>
              <a:gd name="T250" fmla="+- 0 7621 6935"/>
              <a:gd name="T251" fmla="*/ 7621 h 75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2247" h="7583" extrusionOk="0">
                <a:moveTo>
                  <a:pt x="2213" y="2567"/>
                </a:moveTo>
                <a:cubicBezTo>
                  <a:pt x="2188" y="2574"/>
                  <a:pt x="2230" y="2581"/>
                  <a:pt x="2204" y="2584"/>
                </a:cubicBezTo>
                <a:cubicBezTo>
                  <a:pt x="1942" y="2615"/>
                  <a:pt x="1434" y="2458"/>
                  <a:pt x="1213" y="2626"/>
                </a:cubicBezTo>
                <a:cubicBezTo>
                  <a:pt x="1114" y="2701"/>
                  <a:pt x="1126" y="2864"/>
                  <a:pt x="1124" y="2973"/>
                </a:cubicBezTo>
                <a:cubicBezTo>
                  <a:pt x="1111" y="3547"/>
                  <a:pt x="1179" y="4127"/>
                  <a:pt x="1215" y="4699"/>
                </a:cubicBezTo>
                <a:cubicBezTo>
                  <a:pt x="1269" y="5547"/>
                  <a:pt x="1326" y="6370"/>
                  <a:pt x="1183" y="7212"/>
                </a:cubicBezTo>
                <a:cubicBezTo>
                  <a:pt x="1163" y="7331"/>
                  <a:pt x="1137" y="7452"/>
                  <a:pt x="1126" y="7572"/>
                </a:cubicBezTo>
                <a:cubicBezTo>
                  <a:pt x="1127" y="7575"/>
                  <a:pt x="1129" y="7579"/>
                  <a:pt x="1130" y="7582"/>
                </a:cubicBezTo>
                <a:cubicBezTo>
                  <a:pt x="1196" y="7546"/>
                  <a:pt x="1262" y="7506"/>
                  <a:pt x="1328" y="7470"/>
                </a:cubicBezTo>
                <a:cubicBezTo>
                  <a:pt x="1516" y="7366"/>
                  <a:pt x="1695" y="7304"/>
                  <a:pt x="1903" y="7258"/>
                </a:cubicBezTo>
                <a:cubicBezTo>
                  <a:pt x="1948" y="7251"/>
                  <a:pt x="1959" y="7250"/>
                  <a:pt x="1986" y="7241"/>
                </a:cubicBezTo>
              </a:path>
              <a:path w="2247" h="7583" extrusionOk="0">
                <a:moveTo>
                  <a:pt x="641" y="1759"/>
                </a:moveTo>
                <a:cubicBezTo>
                  <a:pt x="603" y="1790"/>
                  <a:pt x="563" y="1816"/>
                  <a:pt x="528" y="1858"/>
                </a:cubicBezTo>
                <a:cubicBezTo>
                  <a:pt x="468" y="1930"/>
                  <a:pt x="416" y="2029"/>
                  <a:pt x="386" y="2118"/>
                </a:cubicBezTo>
                <a:cubicBezTo>
                  <a:pt x="294" y="2386"/>
                  <a:pt x="391" y="2655"/>
                  <a:pt x="505" y="2899"/>
                </a:cubicBezTo>
                <a:cubicBezTo>
                  <a:pt x="618" y="3140"/>
                  <a:pt x="763" y="3471"/>
                  <a:pt x="1011" y="3604"/>
                </a:cubicBezTo>
                <a:cubicBezTo>
                  <a:pt x="1155" y="3681"/>
                  <a:pt x="1338" y="3668"/>
                  <a:pt x="1496" y="3674"/>
                </a:cubicBezTo>
                <a:cubicBezTo>
                  <a:pt x="1610" y="3679"/>
                  <a:pt x="1722" y="3681"/>
                  <a:pt x="1836" y="3673"/>
                </a:cubicBezTo>
                <a:cubicBezTo>
                  <a:pt x="1748" y="3638"/>
                  <a:pt x="1687" y="3602"/>
                  <a:pt x="1618" y="3530"/>
                </a:cubicBezTo>
                <a:cubicBezTo>
                  <a:pt x="1540" y="3449"/>
                  <a:pt x="1453" y="3301"/>
                  <a:pt x="1483" y="3182"/>
                </a:cubicBezTo>
                <a:cubicBezTo>
                  <a:pt x="1491" y="3164"/>
                  <a:pt x="1493" y="3158"/>
                  <a:pt x="1506" y="3153"/>
                </a:cubicBezTo>
                <a:cubicBezTo>
                  <a:pt x="1546" y="3175"/>
                  <a:pt x="1587" y="3188"/>
                  <a:pt x="1627" y="3218"/>
                </a:cubicBezTo>
                <a:cubicBezTo>
                  <a:pt x="1734" y="3296"/>
                  <a:pt x="1969" y="3488"/>
                  <a:pt x="1963" y="3637"/>
                </a:cubicBezTo>
                <a:cubicBezTo>
                  <a:pt x="1960" y="3723"/>
                  <a:pt x="1887" y="3751"/>
                  <a:pt x="1816" y="3777"/>
                </a:cubicBezTo>
                <a:cubicBezTo>
                  <a:pt x="1569" y="3866"/>
                  <a:pt x="1293" y="3793"/>
                  <a:pt x="1040" y="3840"/>
                </a:cubicBezTo>
                <a:cubicBezTo>
                  <a:pt x="1003" y="3847"/>
                  <a:pt x="977" y="3860"/>
                  <a:pt x="940" y="3846"/>
                </a:cubicBezTo>
                <a:cubicBezTo>
                  <a:pt x="917" y="3829"/>
                  <a:pt x="908" y="3821"/>
                  <a:pt x="897" y="3804"/>
                </a:cubicBezTo>
              </a:path>
              <a:path w="2247" h="7583" extrusionOk="0">
                <a:moveTo>
                  <a:pt x="52" y="1062"/>
                </a:moveTo>
                <a:cubicBezTo>
                  <a:pt x="31" y="1064"/>
                  <a:pt x="4" y="1064"/>
                  <a:pt x="0" y="1091"/>
                </a:cubicBezTo>
                <a:cubicBezTo>
                  <a:pt x="-6" y="1135"/>
                  <a:pt x="24" y="1195"/>
                  <a:pt x="39" y="1233"/>
                </a:cubicBezTo>
                <a:cubicBezTo>
                  <a:pt x="72" y="1317"/>
                  <a:pt x="107" y="1401"/>
                  <a:pt x="147" y="1482"/>
                </a:cubicBezTo>
                <a:cubicBezTo>
                  <a:pt x="179" y="1548"/>
                  <a:pt x="212" y="1613"/>
                  <a:pt x="240" y="1681"/>
                </a:cubicBezTo>
                <a:cubicBezTo>
                  <a:pt x="263" y="1735"/>
                  <a:pt x="259" y="1724"/>
                  <a:pt x="258" y="1672"/>
                </a:cubicBezTo>
              </a:path>
              <a:path w="2247" h="7583" extrusionOk="0">
                <a:moveTo>
                  <a:pt x="475" y="1255"/>
                </a:moveTo>
                <a:cubicBezTo>
                  <a:pt x="469" y="1293"/>
                  <a:pt x="469" y="1335"/>
                  <a:pt x="476" y="1373"/>
                </a:cubicBezTo>
                <a:cubicBezTo>
                  <a:pt x="487" y="1430"/>
                  <a:pt x="505" y="1490"/>
                  <a:pt x="533" y="1541"/>
                </a:cubicBezTo>
                <a:cubicBezTo>
                  <a:pt x="544" y="1561"/>
                  <a:pt x="574" y="1614"/>
                  <a:pt x="606" y="1593"/>
                </a:cubicBezTo>
                <a:cubicBezTo>
                  <a:pt x="640" y="1571"/>
                  <a:pt x="638" y="1505"/>
                  <a:pt x="636" y="1471"/>
                </a:cubicBezTo>
                <a:cubicBezTo>
                  <a:pt x="633" y="1418"/>
                  <a:pt x="621" y="1362"/>
                  <a:pt x="596" y="1315"/>
                </a:cubicBezTo>
                <a:cubicBezTo>
                  <a:pt x="576" y="1278"/>
                  <a:pt x="546" y="1254"/>
                  <a:pt x="521" y="1221"/>
                </a:cubicBezTo>
                <a:cubicBezTo>
                  <a:pt x="510" y="1207"/>
                  <a:pt x="503" y="1191"/>
                  <a:pt x="497" y="1174"/>
                </a:cubicBezTo>
              </a:path>
              <a:path w="2247" h="7583" extrusionOk="0">
                <a:moveTo>
                  <a:pt x="731" y="925"/>
                </a:moveTo>
                <a:cubicBezTo>
                  <a:pt x="755" y="954"/>
                  <a:pt x="766" y="979"/>
                  <a:pt x="771" y="1018"/>
                </a:cubicBezTo>
                <a:cubicBezTo>
                  <a:pt x="777" y="1059"/>
                  <a:pt x="780" y="1097"/>
                  <a:pt x="793" y="1136"/>
                </a:cubicBezTo>
                <a:cubicBezTo>
                  <a:pt x="804" y="1170"/>
                  <a:pt x="828" y="1205"/>
                  <a:pt x="857" y="1227"/>
                </a:cubicBezTo>
                <a:cubicBezTo>
                  <a:pt x="882" y="1246"/>
                  <a:pt x="905" y="1244"/>
                  <a:pt x="926" y="1221"/>
                </a:cubicBezTo>
                <a:cubicBezTo>
                  <a:pt x="949" y="1196"/>
                  <a:pt x="947" y="1154"/>
                  <a:pt x="950" y="1123"/>
                </a:cubicBezTo>
                <a:cubicBezTo>
                  <a:pt x="954" y="1075"/>
                  <a:pt x="967" y="1031"/>
                  <a:pt x="982" y="986"/>
                </a:cubicBezTo>
              </a:path>
              <a:path w="2247" h="7583" extrusionOk="0">
                <a:moveTo>
                  <a:pt x="1132" y="614"/>
                </a:moveTo>
                <a:cubicBezTo>
                  <a:pt x="1113" y="634"/>
                  <a:pt x="1095" y="660"/>
                  <a:pt x="1085" y="686"/>
                </a:cubicBezTo>
                <a:cubicBezTo>
                  <a:pt x="1067" y="731"/>
                  <a:pt x="1059" y="780"/>
                  <a:pt x="1061" y="829"/>
                </a:cubicBezTo>
                <a:cubicBezTo>
                  <a:pt x="1063" y="878"/>
                  <a:pt x="1072" y="928"/>
                  <a:pt x="1088" y="974"/>
                </a:cubicBezTo>
                <a:cubicBezTo>
                  <a:pt x="1096" y="993"/>
                  <a:pt x="1097" y="998"/>
                  <a:pt x="1107" y="1007"/>
                </a:cubicBezTo>
                <a:cubicBezTo>
                  <a:pt x="1134" y="981"/>
                  <a:pt x="1133" y="952"/>
                  <a:pt x="1134" y="913"/>
                </a:cubicBezTo>
                <a:cubicBezTo>
                  <a:pt x="1135" y="864"/>
                  <a:pt x="1134" y="815"/>
                  <a:pt x="1137" y="766"/>
                </a:cubicBezTo>
                <a:cubicBezTo>
                  <a:pt x="1139" y="737"/>
                  <a:pt x="1137" y="733"/>
                  <a:pt x="1156" y="716"/>
                </a:cubicBezTo>
                <a:cubicBezTo>
                  <a:pt x="1199" y="733"/>
                  <a:pt x="1231" y="763"/>
                  <a:pt x="1263" y="796"/>
                </a:cubicBezTo>
                <a:cubicBezTo>
                  <a:pt x="1274" y="807"/>
                  <a:pt x="1355" y="902"/>
                  <a:pt x="1314" y="831"/>
                </a:cubicBezTo>
                <a:cubicBezTo>
                  <a:pt x="1307" y="821"/>
                  <a:pt x="1299" y="810"/>
                  <a:pt x="1292" y="800"/>
                </a:cubicBezTo>
              </a:path>
              <a:path w="2247" h="7583" extrusionOk="0">
                <a:moveTo>
                  <a:pt x="1034" y="0"/>
                </a:moveTo>
                <a:cubicBezTo>
                  <a:pt x="1094" y="57"/>
                  <a:pt x="1156" y="112"/>
                  <a:pt x="1213" y="172"/>
                </a:cubicBezTo>
                <a:cubicBezTo>
                  <a:pt x="1294" y="257"/>
                  <a:pt x="1367" y="351"/>
                  <a:pt x="1434" y="447"/>
                </a:cubicBezTo>
                <a:cubicBezTo>
                  <a:pt x="1487" y="524"/>
                  <a:pt x="1527" y="598"/>
                  <a:pt x="1556" y="68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44675" y="3613150"/>
            <a:ext cx="4464050" cy="1555750"/>
          </a:xfrm>
          <a:custGeom>
            <a:avLst/>
            <a:gdLst>
              <a:gd name="T0" fmla="+- 0 6629 5123"/>
              <a:gd name="T1" fmla="*/ T0 w 12401"/>
              <a:gd name="T2" fmla="+- 0 10076 10037"/>
              <a:gd name="T3" fmla="*/ 10076 h 4322"/>
              <a:gd name="T4" fmla="+- 0 6568 5123"/>
              <a:gd name="T5" fmla="*/ T4 w 12401"/>
              <a:gd name="T6" fmla="+- 0 10081 10037"/>
              <a:gd name="T7" fmla="*/ 10081 h 4322"/>
              <a:gd name="T8" fmla="+- 0 6437 5123"/>
              <a:gd name="T9" fmla="*/ T8 w 12401"/>
              <a:gd name="T10" fmla="+- 0 10103 10037"/>
              <a:gd name="T11" fmla="*/ 10103 h 4322"/>
              <a:gd name="T12" fmla="+- 0 6110 5123"/>
              <a:gd name="T13" fmla="*/ T12 w 12401"/>
              <a:gd name="T14" fmla="+- 0 10113 10037"/>
              <a:gd name="T15" fmla="*/ 10113 h 4322"/>
              <a:gd name="T16" fmla="+- 0 5354 5123"/>
              <a:gd name="T17" fmla="*/ T16 w 12401"/>
              <a:gd name="T18" fmla="+- 0 10044 10037"/>
              <a:gd name="T19" fmla="*/ 10044 h 4322"/>
              <a:gd name="T20" fmla="+- 0 5130 5123"/>
              <a:gd name="T21" fmla="*/ T20 w 12401"/>
              <a:gd name="T22" fmla="+- 0 10054 10037"/>
              <a:gd name="T23" fmla="*/ 10054 h 4322"/>
              <a:gd name="T24" fmla="+- 0 5123 5123"/>
              <a:gd name="T25" fmla="*/ T24 w 12401"/>
              <a:gd name="T26" fmla="+- 0 14192 10037"/>
              <a:gd name="T27" fmla="*/ 14192 h 4322"/>
              <a:gd name="T28" fmla="+- 0 5334 5123"/>
              <a:gd name="T29" fmla="*/ T28 w 12401"/>
              <a:gd name="T30" fmla="+- 0 14240 10037"/>
              <a:gd name="T31" fmla="*/ 14240 h 4322"/>
              <a:gd name="T32" fmla="+- 0 6575 5123"/>
              <a:gd name="T33" fmla="*/ T32 w 12401"/>
              <a:gd name="T34" fmla="+- 0 14252 10037"/>
              <a:gd name="T35" fmla="*/ 14252 h 4322"/>
              <a:gd name="T36" fmla="+- 0 8187 5123"/>
              <a:gd name="T37" fmla="*/ T36 w 12401"/>
              <a:gd name="T38" fmla="+- 0 14195 10037"/>
              <a:gd name="T39" fmla="*/ 14195 h 4322"/>
              <a:gd name="T40" fmla="+- 0 9882 5123"/>
              <a:gd name="T41" fmla="*/ T40 w 12401"/>
              <a:gd name="T42" fmla="+- 0 14053 10037"/>
              <a:gd name="T43" fmla="*/ 14053 h 4322"/>
              <a:gd name="T44" fmla="+- 0 12838 5123"/>
              <a:gd name="T45" fmla="*/ T44 w 12401"/>
              <a:gd name="T46" fmla="+- 0 13960 10037"/>
              <a:gd name="T47" fmla="*/ 13960 h 4322"/>
              <a:gd name="T48" fmla="+- 0 15463 5123"/>
              <a:gd name="T49" fmla="*/ T48 w 12401"/>
              <a:gd name="T50" fmla="+- 0 14055 10037"/>
              <a:gd name="T51" fmla="*/ 14055 h 4322"/>
              <a:gd name="T52" fmla="+- 0 17523 5123"/>
              <a:gd name="T53" fmla="*/ T52 w 12401"/>
              <a:gd name="T54" fmla="+- 0 14142 10037"/>
              <a:gd name="T55" fmla="*/ 14142 h 43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12401" h="4322" extrusionOk="0">
                <a:moveTo>
                  <a:pt x="1506" y="39"/>
                </a:moveTo>
                <a:cubicBezTo>
                  <a:pt x="1486" y="40"/>
                  <a:pt x="1465" y="43"/>
                  <a:pt x="1445" y="44"/>
                </a:cubicBezTo>
                <a:cubicBezTo>
                  <a:pt x="1401" y="47"/>
                  <a:pt x="1358" y="62"/>
                  <a:pt x="1314" y="66"/>
                </a:cubicBezTo>
                <a:cubicBezTo>
                  <a:pt x="1206" y="76"/>
                  <a:pt x="1096" y="79"/>
                  <a:pt x="987" y="76"/>
                </a:cubicBezTo>
                <a:cubicBezTo>
                  <a:pt x="733" y="69"/>
                  <a:pt x="483" y="26"/>
                  <a:pt x="231" y="7"/>
                </a:cubicBezTo>
                <a:cubicBezTo>
                  <a:pt x="150" y="1"/>
                  <a:pt x="85" y="0"/>
                  <a:pt x="7" y="17"/>
                </a:cubicBezTo>
              </a:path>
              <a:path w="12401" h="4322" extrusionOk="0">
                <a:moveTo>
                  <a:pt x="0" y="4155"/>
                </a:moveTo>
                <a:cubicBezTo>
                  <a:pt x="66" y="4170"/>
                  <a:pt x="140" y="4185"/>
                  <a:pt x="211" y="4203"/>
                </a:cubicBezTo>
                <a:cubicBezTo>
                  <a:pt x="684" y="4325"/>
                  <a:pt x="997" y="4264"/>
                  <a:pt x="1452" y="4215"/>
                </a:cubicBezTo>
                <a:cubicBezTo>
                  <a:pt x="1986" y="4158"/>
                  <a:pt x="2526" y="4226"/>
                  <a:pt x="3064" y="4158"/>
                </a:cubicBezTo>
                <a:cubicBezTo>
                  <a:pt x="3635" y="4086"/>
                  <a:pt x="4180" y="4008"/>
                  <a:pt x="4759" y="4016"/>
                </a:cubicBezTo>
                <a:cubicBezTo>
                  <a:pt x="5753" y="4029"/>
                  <a:pt x="6724" y="3965"/>
                  <a:pt x="7715" y="3923"/>
                </a:cubicBezTo>
                <a:cubicBezTo>
                  <a:pt x="8583" y="3886"/>
                  <a:pt x="9471" y="3989"/>
                  <a:pt x="10340" y="4018"/>
                </a:cubicBezTo>
                <a:cubicBezTo>
                  <a:pt x="11034" y="4041"/>
                  <a:pt x="11703" y="4157"/>
                  <a:pt x="12400" y="410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3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Conflicts (for Luddites)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993" y="1871246"/>
            <a:ext cx="75740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gash&gt; </a:t>
            </a:r>
            <a:r>
              <a:rPr lang="en-US" sz="2400" b="1" dirty="0" err="1" smtClean="0"/>
              <a:t>emacs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zhttpto.rs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edit conflicted file manually</a:t>
            </a:r>
            <a:r>
              <a:rPr lang="en-US" sz="2400" dirty="0" smtClean="0"/>
              <a:t> (removing the &lt;&lt;&lt;&lt; and ====)</a:t>
            </a:r>
          </a:p>
          <a:p>
            <a:r>
              <a:rPr lang="en-US" sz="2400" dirty="0" smtClean="0"/>
              <a:t>gash&gt; </a:t>
            </a:r>
            <a:r>
              <a:rPr lang="en-US" sz="2400" b="1" dirty="0" err="1" smtClean="0"/>
              <a:t>git</a:t>
            </a:r>
            <a:r>
              <a:rPr lang="en-US" sz="2400" b="1" dirty="0" smtClean="0"/>
              <a:t> </a:t>
            </a:r>
            <a:r>
              <a:rPr lang="en-US" sz="2400" b="1" dirty="0"/>
              <a:t>commit -a -m "Updated security message."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[master 1e6e684] Updated security message.</a:t>
            </a:r>
          </a:p>
          <a:p>
            <a:r>
              <a:rPr lang="en-US" sz="2400" dirty="0" smtClean="0"/>
              <a:t>gash&gt;</a:t>
            </a:r>
            <a:r>
              <a:rPr lang="en-US" sz="2400" b="1" dirty="0" smtClean="0"/>
              <a:t> </a:t>
            </a:r>
            <a:r>
              <a:rPr lang="en-US" sz="2400" b="1" dirty="0" err="1"/>
              <a:t>git</a:t>
            </a:r>
            <a:r>
              <a:rPr lang="en-US" sz="2400" b="1" dirty="0"/>
              <a:t> push</a:t>
            </a:r>
          </a:p>
          <a:p>
            <a:r>
              <a:rPr lang="en-US" sz="2400" dirty="0" smtClean="0">
                <a:solidFill>
                  <a:srgbClr val="4F6228"/>
                </a:solidFill>
              </a:rPr>
              <a:t>…</a:t>
            </a:r>
            <a:endParaRPr lang="en-US" sz="2400" dirty="0">
              <a:solidFill>
                <a:srgbClr val="4F6228"/>
              </a:solidFill>
            </a:endParaRPr>
          </a:p>
          <a:p>
            <a:r>
              <a:rPr lang="en-US" sz="2400" dirty="0" smtClean="0">
                <a:solidFill>
                  <a:srgbClr val="4F6228"/>
                </a:solidFill>
              </a:rPr>
              <a:t>To </a:t>
            </a:r>
            <a:r>
              <a:rPr lang="en-US" sz="2400" dirty="0">
                <a:solidFill>
                  <a:srgbClr val="4F6228"/>
                </a:solidFill>
              </a:rPr>
              <a:t>https://</a:t>
            </a:r>
            <a:r>
              <a:rPr lang="en-US" sz="2400" dirty="0" err="1">
                <a:solidFill>
                  <a:srgbClr val="4F6228"/>
                </a:solidFill>
              </a:rPr>
              <a:t>github.com</a:t>
            </a:r>
            <a:r>
              <a:rPr lang="en-US" sz="2400" dirty="0">
                <a:solidFill>
                  <a:srgbClr val="4F6228"/>
                </a:solidFill>
              </a:rPr>
              <a:t>/cs4414/Reference-</a:t>
            </a:r>
            <a:r>
              <a:rPr lang="en-US" sz="2400" dirty="0" err="1">
                <a:solidFill>
                  <a:srgbClr val="4F6228"/>
                </a:solidFill>
              </a:rPr>
              <a:t>Solutions.git</a:t>
            </a:r>
            <a:endParaRPr lang="en-US" sz="2400" dirty="0">
              <a:solidFill>
                <a:srgbClr val="4F6228"/>
              </a:solidFill>
            </a:endParaRPr>
          </a:p>
          <a:p>
            <a:r>
              <a:rPr lang="en-US" sz="2400" dirty="0">
                <a:solidFill>
                  <a:srgbClr val="4F6228"/>
                </a:solidFill>
              </a:rPr>
              <a:t>   faf7829..1e6e684  master -&gt; master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492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Conflicts (for Moderns)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700" y="1442868"/>
            <a:ext cx="191125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CFFCC"/>
                </a:solidFill>
              </a:rPr>
              <a:t>git</a:t>
            </a:r>
            <a:r>
              <a:rPr lang="en-US" sz="2400" b="1" dirty="0" smtClean="0">
                <a:solidFill>
                  <a:srgbClr val="CCFFCC"/>
                </a:solidFill>
              </a:rPr>
              <a:t> </a:t>
            </a:r>
            <a:r>
              <a:rPr lang="en-US" sz="2400" b="1" dirty="0" err="1" smtClean="0">
                <a:solidFill>
                  <a:srgbClr val="CCFFCC"/>
                </a:solidFill>
              </a:rPr>
              <a:t>mergetool</a:t>
            </a:r>
            <a:endParaRPr lang="en-US" sz="2400" b="1" dirty="0">
              <a:solidFill>
                <a:srgbClr val="CCFFCC"/>
              </a:solidFill>
            </a:endParaRPr>
          </a:p>
        </p:txBody>
      </p:sp>
      <p:pic>
        <p:nvPicPr>
          <p:cNvPr id="7" name="Picture 6" descr="Screen Shot 2013-09-22 at 9.0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86" y="1338367"/>
            <a:ext cx="6495212" cy="4811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56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9257" cy="1143000"/>
          </a:xfrm>
        </p:spPr>
        <p:txBody>
          <a:bodyPr/>
          <a:lstStyle/>
          <a:p>
            <a:r>
              <a:rPr lang="en-US" b="1" dirty="0" smtClean="0"/>
              <a:t>Avoiding</a:t>
            </a:r>
            <a:r>
              <a:rPr lang="en-US" dirty="0" smtClean="0"/>
              <a:t> Conflicts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90088" y="196051"/>
            <a:ext cx="3553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It’s </a:t>
            </a:r>
            <a:r>
              <a:rPr lang="en-US" sz="2400" i="1" dirty="0"/>
              <a:t>easier to ask forgiveness than it is to get permission</a:t>
            </a:r>
            <a:r>
              <a:rPr lang="en-US" sz="2400" i="1" dirty="0" smtClean="0"/>
              <a:t>.</a:t>
            </a:r>
          </a:p>
          <a:p>
            <a:pPr algn="r"/>
            <a:r>
              <a:rPr lang="en-US" sz="2400" dirty="0" smtClean="0"/>
              <a:t>Admiral Grace Hopper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87" y="1722595"/>
            <a:ext cx="3553913" cy="5135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039" y="1440318"/>
            <a:ext cx="446781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With conflicts, it is better to </a:t>
            </a:r>
            <a:r>
              <a:rPr lang="en-US" sz="2400" b="1" dirty="0" smtClean="0"/>
              <a:t>avoid </a:t>
            </a:r>
            <a:r>
              <a:rPr lang="en-US" sz="2400" dirty="0" smtClean="0"/>
              <a:t>them than to resolve them!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0340" y="2407910"/>
            <a:ext cx="5030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90"/>
                </a:solidFill>
              </a:rPr>
              <a:t>pull</a:t>
            </a:r>
            <a:r>
              <a:rPr lang="en-US" sz="2400" dirty="0" smtClean="0"/>
              <a:t> before you start modifying, and often while working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90"/>
                </a:solidFill>
              </a:rPr>
              <a:t>commit</a:t>
            </a:r>
            <a:r>
              <a:rPr lang="en-US" sz="2400" dirty="0" smtClean="0"/>
              <a:t> early and often, use good messages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90"/>
                </a:solidFill>
              </a:rPr>
              <a:t>push</a:t>
            </a:r>
            <a:r>
              <a:rPr lang="en-US" sz="2400" dirty="0" smtClean="0"/>
              <a:t> whenever you have something </a:t>
            </a:r>
            <a:r>
              <a:rPr lang="en-US" sz="2400" i="1" dirty="0" smtClean="0"/>
              <a:t>worth</a:t>
            </a:r>
            <a:r>
              <a:rPr lang="en-US" sz="2400" dirty="0" smtClean="0"/>
              <a:t> sharing (but don’t push junk)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divide your project into </a:t>
            </a:r>
            <a:r>
              <a:rPr lang="en-US" sz="2400" b="1" dirty="0" smtClean="0"/>
              <a:t>small, coherent</a:t>
            </a:r>
            <a:r>
              <a:rPr lang="en-US" sz="2400" dirty="0" smtClean="0"/>
              <a:t> files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8000"/>
                </a:solidFill>
              </a:rPr>
              <a:t>communicate well with your teammates! 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and how to use </a:t>
            </a:r>
            <a:r>
              <a:rPr lang="en-US" b="1" dirty="0" err="1" smtClean="0"/>
              <a:t>git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Practice programming pointers (making a List)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8165" y="3798975"/>
            <a:ext cx="468327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(Paper) notes for today have some of the code.  Posted notes will have all code.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1718" y="4870595"/>
            <a:ext cx="632751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 won’t be able to hold my usual office hours this afternoon, but can meet (briefly) after class today and/or arrange another 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99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95" y="274638"/>
            <a:ext cx="872018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Avoiding </a:t>
            </a:r>
            <a:r>
              <a:rPr lang="en-US" sz="3600" b="1" dirty="0" smtClean="0"/>
              <a:t>Major</a:t>
            </a:r>
            <a:r>
              <a:rPr lang="en-US" sz="3600" dirty="0" smtClean="0"/>
              <a:t> Conflicts with Teammates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Virginia cs4414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304" y="1440429"/>
            <a:ext cx="4116288" cy="40318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Don’t resolve conflicts by just undoing others’ work!</a:t>
            </a:r>
          </a:p>
          <a:p>
            <a:endParaRPr lang="en-US" sz="3200" dirty="0"/>
          </a:p>
          <a:p>
            <a:r>
              <a:rPr lang="en-US" sz="3200" dirty="0" smtClean="0"/>
              <a:t>At least make sure you understand it before replacing their changes with your own.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17638"/>
            <a:ext cx="381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09-23 at 10.07.01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23" y="2818844"/>
            <a:ext cx="5993709" cy="390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4581213" cy="68718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11" descr="Screen Shot 2013-09-23 at 10.16.1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32" y="1264793"/>
            <a:ext cx="4562788" cy="218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122" y="4197224"/>
            <a:ext cx="2614497" cy="1010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213" y="0"/>
            <a:ext cx="4451520" cy="1326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0868"/>
            <a:ext cx="8229600" cy="1348931"/>
          </a:xfrm>
          <a:solidFill>
            <a:schemeClr val="accent3">
              <a:lumMod val="60000"/>
              <a:lumOff val="40000"/>
              <a:alpha val="7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What’s more important for getting an interesting computing job?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9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27912"/>
            <a:ext cx="4040188" cy="812295"/>
          </a:xfrm>
          <a:solidFill>
            <a:srgbClr val="000090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Impressive Transcript from Prestigious Institution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627913"/>
            <a:ext cx="4041775" cy="81229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Impressive Code and Record in Hacker Communities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DE15-4262-A74A-B4A2-FFB1E89DB9FC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19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1513" y="1831975"/>
            <a:ext cx="952500" cy="431800"/>
          </a:xfrm>
          <a:custGeom>
            <a:avLst/>
            <a:gdLst>
              <a:gd name="T0" fmla="+- 0 1915 1866"/>
              <a:gd name="T1" fmla="*/ T0 w 2646"/>
              <a:gd name="T2" fmla="+- 0 5091 5091"/>
              <a:gd name="T3" fmla="*/ 5091 h 1198"/>
              <a:gd name="T4" fmla="+- 0 1901 1866"/>
              <a:gd name="T5" fmla="*/ T4 w 2646"/>
              <a:gd name="T6" fmla="+- 0 5263 5091"/>
              <a:gd name="T7" fmla="*/ 5263 h 1198"/>
              <a:gd name="T8" fmla="+- 0 1878 1866"/>
              <a:gd name="T9" fmla="*/ T8 w 2646"/>
              <a:gd name="T10" fmla="+- 0 5577 5091"/>
              <a:gd name="T11" fmla="*/ 5577 h 1198"/>
              <a:gd name="T12" fmla="+- 0 1866 1866"/>
              <a:gd name="T13" fmla="*/ T12 w 2646"/>
              <a:gd name="T14" fmla="+- 0 5888 5091"/>
              <a:gd name="T15" fmla="*/ 5888 h 1198"/>
              <a:gd name="T16" fmla="+- 0 1889 1866"/>
              <a:gd name="T17" fmla="*/ T16 w 2646"/>
              <a:gd name="T18" fmla="+- 0 6083 5091"/>
              <a:gd name="T19" fmla="*/ 6083 h 1198"/>
              <a:gd name="T20" fmla="+- 0 1905 1866"/>
              <a:gd name="T21" fmla="*/ T20 w 2646"/>
              <a:gd name="T22" fmla="+- 0 6123 5091"/>
              <a:gd name="T23" fmla="*/ 6123 h 1198"/>
              <a:gd name="T24" fmla="+- 0 1972 1866"/>
              <a:gd name="T25" fmla="*/ T24 w 2646"/>
              <a:gd name="T26" fmla="+- 0 6018 5091"/>
              <a:gd name="T27" fmla="*/ 6018 h 1198"/>
              <a:gd name="T28" fmla="+- 0 1994 1866"/>
              <a:gd name="T29" fmla="*/ T28 w 2646"/>
              <a:gd name="T30" fmla="+- 0 5969 5091"/>
              <a:gd name="T31" fmla="*/ 5969 h 1198"/>
              <a:gd name="T32" fmla="+- 0 2216 1866"/>
              <a:gd name="T33" fmla="*/ T32 w 2646"/>
              <a:gd name="T34" fmla="+- 0 5720 5091"/>
              <a:gd name="T35" fmla="*/ 5720 h 1198"/>
              <a:gd name="T36" fmla="+- 0 2282 1866"/>
              <a:gd name="T37" fmla="*/ T36 w 2646"/>
              <a:gd name="T38" fmla="+- 0 5695 5091"/>
              <a:gd name="T39" fmla="*/ 5695 h 1198"/>
              <a:gd name="T40" fmla="+- 0 2189 1866"/>
              <a:gd name="T41" fmla="*/ T40 w 2646"/>
              <a:gd name="T42" fmla="+- 0 5781 5091"/>
              <a:gd name="T43" fmla="*/ 5781 h 1198"/>
              <a:gd name="T44" fmla="+- 0 2039 1866"/>
              <a:gd name="T45" fmla="*/ T44 w 2646"/>
              <a:gd name="T46" fmla="+- 0 5889 5091"/>
              <a:gd name="T47" fmla="*/ 5889 h 1198"/>
              <a:gd name="T48" fmla="+- 0 1949 1866"/>
              <a:gd name="T49" fmla="*/ T48 w 2646"/>
              <a:gd name="T50" fmla="+- 0 5959 5091"/>
              <a:gd name="T51" fmla="*/ 5959 h 1198"/>
              <a:gd name="T52" fmla="+- 0 1981 1866"/>
              <a:gd name="T53" fmla="*/ T52 w 2646"/>
              <a:gd name="T54" fmla="+- 0 6008 5091"/>
              <a:gd name="T55" fmla="*/ 6008 h 1198"/>
              <a:gd name="T56" fmla="+- 0 2116 1866"/>
              <a:gd name="T57" fmla="*/ T56 w 2646"/>
              <a:gd name="T58" fmla="+- 0 6099 5091"/>
              <a:gd name="T59" fmla="*/ 6099 h 1198"/>
              <a:gd name="T60" fmla="+- 0 2332 1866"/>
              <a:gd name="T61" fmla="*/ T60 w 2646"/>
              <a:gd name="T62" fmla="+- 0 6272 5091"/>
              <a:gd name="T63" fmla="*/ 6272 h 1198"/>
              <a:gd name="T64" fmla="+- 0 2341 1866"/>
              <a:gd name="T65" fmla="*/ T64 w 2646"/>
              <a:gd name="T66" fmla="+- 0 6259 5091"/>
              <a:gd name="T67" fmla="*/ 6259 h 1198"/>
              <a:gd name="T68" fmla="+- 0 2587 1866"/>
              <a:gd name="T69" fmla="*/ T68 w 2646"/>
              <a:gd name="T70" fmla="+- 0 5848 5091"/>
              <a:gd name="T71" fmla="*/ 5848 h 1198"/>
              <a:gd name="T72" fmla="+- 0 2630 1866"/>
              <a:gd name="T73" fmla="*/ T72 w 2646"/>
              <a:gd name="T74" fmla="+- 0 5875 5091"/>
              <a:gd name="T75" fmla="*/ 5875 h 1198"/>
              <a:gd name="T76" fmla="+- 0 2633 1866"/>
              <a:gd name="T77" fmla="*/ T76 w 2646"/>
              <a:gd name="T78" fmla="+- 0 6010 5091"/>
              <a:gd name="T79" fmla="*/ 6010 h 1198"/>
              <a:gd name="T80" fmla="+- 0 2668 1866"/>
              <a:gd name="T81" fmla="*/ T80 w 2646"/>
              <a:gd name="T82" fmla="+- 0 6175 5091"/>
              <a:gd name="T83" fmla="*/ 6175 h 1198"/>
              <a:gd name="T84" fmla="+- 0 2706 1866"/>
              <a:gd name="T85" fmla="*/ T84 w 2646"/>
              <a:gd name="T86" fmla="+- 0 6228 5091"/>
              <a:gd name="T87" fmla="*/ 6228 h 1198"/>
              <a:gd name="T88" fmla="+- 0 2758 1866"/>
              <a:gd name="T89" fmla="*/ T88 w 2646"/>
              <a:gd name="T90" fmla="+- 0 6146 5091"/>
              <a:gd name="T91" fmla="*/ 6146 h 1198"/>
              <a:gd name="T92" fmla="+- 0 2824 1866"/>
              <a:gd name="T93" fmla="*/ T92 w 2646"/>
              <a:gd name="T94" fmla="+- 0 5988 5091"/>
              <a:gd name="T95" fmla="*/ 5988 h 1198"/>
              <a:gd name="T96" fmla="+- 0 2913 1866"/>
              <a:gd name="T97" fmla="*/ T96 w 2646"/>
              <a:gd name="T98" fmla="+- 0 5940 5091"/>
              <a:gd name="T99" fmla="*/ 5940 h 1198"/>
              <a:gd name="T100" fmla="+- 0 3011 1866"/>
              <a:gd name="T101" fmla="*/ T100 w 2646"/>
              <a:gd name="T102" fmla="+- 0 6036 5091"/>
              <a:gd name="T103" fmla="*/ 6036 h 1198"/>
              <a:gd name="T104" fmla="+- 0 3053 1866"/>
              <a:gd name="T105" fmla="*/ T104 w 2646"/>
              <a:gd name="T106" fmla="+- 0 6150 5091"/>
              <a:gd name="T107" fmla="*/ 6150 h 1198"/>
              <a:gd name="T108" fmla="+- 0 3074 1866"/>
              <a:gd name="T109" fmla="*/ T108 w 2646"/>
              <a:gd name="T110" fmla="+- 0 6190 5091"/>
              <a:gd name="T111" fmla="*/ 6190 h 1198"/>
              <a:gd name="T112" fmla="+- 0 3496 1866"/>
              <a:gd name="T113" fmla="*/ T112 w 2646"/>
              <a:gd name="T114" fmla="+- 0 5955 5091"/>
              <a:gd name="T115" fmla="*/ 5955 h 1198"/>
              <a:gd name="T116" fmla="+- 0 3493 1866"/>
              <a:gd name="T117" fmla="*/ T116 w 2646"/>
              <a:gd name="T118" fmla="+- 0 5976 5091"/>
              <a:gd name="T119" fmla="*/ 5976 h 1198"/>
              <a:gd name="T120" fmla="+- 0 3461 1866"/>
              <a:gd name="T121" fmla="*/ T120 w 2646"/>
              <a:gd name="T122" fmla="+- 0 6083 5091"/>
              <a:gd name="T123" fmla="*/ 6083 h 1198"/>
              <a:gd name="T124" fmla="+- 0 3492 1866"/>
              <a:gd name="T125" fmla="*/ T124 w 2646"/>
              <a:gd name="T126" fmla="+- 0 6212 5091"/>
              <a:gd name="T127" fmla="*/ 6212 h 1198"/>
              <a:gd name="T128" fmla="+- 0 3609 1866"/>
              <a:gd name="T129" fmla="*/ T128 w 2646"/>
              <a:gd name="T130" fmla="+- 0 6250 5091"/>
              <a:gd name="T131" fmla="*/ 6250 h 1198"/>
              <a:gd name="T132" fmla="+- 0 3747 1866"/>
              <a:gd name="T133" fmla="*/ T132 w 2646"/>
              <a:gd name="T134" fmla="+- 0 6151 5091"/>
              <a:gd name="T135" fmla="*/ 6151 h 1198"/>
              <a:gd name="T136" fmla="+- 0 3766 1866"/>
              <a:gd name="T137" fmla="*/ T136 w 2646"/>
              <a:gd name="T138" fmla="+- 0 5995 5091"/>
              <a:gd name="T139" fmla="*/ 5995 h 1198"/>
              <a:gd name="T140" fmla="+- 0 3680 1866"/>
              <a:gd name="T141" fmla="*/ T140 w 2646"/>
              <a:gd name="T142" fmla="+- 0 5908 5091"/>
              <a:gd name="T143" fmla="*/ 5908 h 1198"/>
              <a:gd name="T144" fmla="+- 0 3681 1866"/>
              <a:gd name="T145" fmla="*/ T144 w 2646"/>
              <a:gd name="T146" fmla="+- 0 5909 5091"/>
              <a:gd name="T147" fmla="*/ 5909 h 1198"/>
              <a:gd name="T148" fmla="+- 0 3834 1866"/>
              <a:gd name="T149" fmla="*/ T148 w 2646"/>
              <a:gd name="T150" fmla="+- 0 5950 5091"/>
              <a:gd name="T151" fmla="*/ 5950 h 1198"/>
              <a:gd name="T152" fmla="+- 0 3913 1866"/>
              <a:gd name="T153" fmla="*/ T152 w 2646"/>
              <a:gd name="T154" fmla="+- 0 6007 5091"/>
              <a:gd name="T155" fmla="*/ 6007 h 1198"/>
              <a:gd name="T156" fmla="+- 0 3963 1866"/>
              <a:gd name="T157" fmla="*/ T156 w 2646"/>
              <a:gd name="T158" fmla="+- 0 6112 5091"/>
              <a:gd name="T159" fmla="*/ 6112 h 1198"/>
              <a:gd name="T160" fmla="+- 0 3977 1866"/>
              <a:gd name="T161" fmla="*/ T160 w 2646"/>
              <a:gd name="T162" fmla="+- 0 6166 5091"/>
              <a:gd name="T163" fmla="*/ 6166 h 1198"/>
              <a:gd name="T164" fmla="+- 0 4017 1866"/>
              <a:gd name="T165" fmla="*/ T164 w 2646"/>
              <a:gd name="T166" fmla="+- 0 6102 5091"/>
              <a:gd name="T167" fmla="*/ 6102 h 1198"/>
              <a:gd name="T168" fmla="+- 0 4098 1866"/>
              <a:gd name="T169" fmla="*/ T168 w 2646"/>
              <a:gd name="T170" fmla="+- 0 6026 5091"/>
              <a:gd name="T171" fmla="*/ 6026 h 1198"/>
              <a:gd name="T172" fmla="+- 0 4236 1866"/>
              <a:gd name="T173" fmla="*/ T172 w 2646"/>
              <a:gd name="T174" fmla="+- 0 6054 5091"/>
              <a:gd name="T175" fmla="*/ 6054 h 1198"/>
              <a:gd name="T176" fmla="+- 0 4384 1866"/>
              <a:gd name="T177" fmla="*/ T176 w 2646"/>
              <a:gd name="T178" fmla="+- 0 6129 5091"/>
              <a:gd name="T179" fmla="*/ 6129 h 1198"/>
              <a:gd name="T180" fmla="+- 0 4397 1866"/>
              <a:gd name="T181" fmla="*/ T180 w 2646"/>
              <a:gd name="T182" fmla="+- 0 6132 5091"/>
              <a:gd name="T183" fmla="*/ 6132 h 1198"/>
              <a:gd name="T184" fmla="+- 0 4401 1866"/>
              <a:gd name="T185" fmla="*/ T184 w 2646"/>
              <a:gd name="T186" fmla="+- 0 6044 5091"/>
              <a:gd name="T187" fmla="*/ 6044 h 1198"/>
              <a:gd name="T188" fmla="+- 0 4434 1866"/>
              <a:gd name="T189" fmla="*/ T188 w 2646"/>
              <a:gd name="T190" fmla="+- 0 5932 5091"/>
              <a:gd name="T191" fmla="*/ 5932 h 1198"/>
              <a:gd name="T192" fmla="+- 0 4511 1866"/>
              <a:gd name="T193" fmla="*/ T192 w 2646"/>
              <a:gd name="T194" fmla="+- 0 5860 5091"/>
              <a:gd name="T195" fmla="*/ 5860 h 11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2646" h="1198" extrusionOk="0">
                <a:moveTo>
                  <a:pt x="49" y="0"/>
                </a:moveTo>
                <a:cubicBezTo>
                  <a:pt x="42" y="55"/>
                  <a:pt x="37" y="116"/>
                  <a:pt x="35" y="172"/>
                </a:cubicBezTo>
                <a:cubicBezTo>
                  <a:pt x="31" y="277"/>
                  <a:pt x="18" y="381"/>
                  <a:pt x="12" y="486"/>
                </a:cubicBezTo>
                <a:cubicBezTo>
                  <a:pt x="6" y="589"/>
                  <a:pt x="-1" y="694"/>
                  <a:pt x="0" y="797"/>
                </a:cubicBezTo>
                <a:cubicBezTo>
                  <a:pt x="1" y="864"/>
                  <a:pt x="12" y="927"/>
                  <a:pt x="23" y="992"/>
                </a:cubicBezTo>
                <a:cubicBezTo>
                  <a:pt x="26" y="1014"/>
                  <a:pt x="27" y="1022"/>
                  <a:pt x="39" y="1032"/>
                </a:cubicBezTo>
                <a:cubicBezTo>
                  <a:pt x="76" y="1006"/>
                  <a:pt x="87" y="970"/>
                  <a:pt x="106" y="927"/>
                </a:cubicBezTo>
                <a:cubicBezTo>
                  <a:pt x="113" y="911"/>
                  <a:pt x="121" y="894"/>
                  <a:pt x="128" y="878"/>
                </a:cubicBezTo>
              </a:path>
              <a:path w="2646" h="1198" extrusionOk="0">
                <a:moveTo>
                  <a:pt x="350" y="629"/>
                </a:moveTo>
                <a:cubicBezTo>
                  <a:pt x="377" y="615"/>
                  <a:pt x="390" y="612"/>
                  <a:pt x="416" y="604"/>
                </a:cubicBezTo>
                <a:cubicBezTo>
                  <a:pt x="394" y="646"/>
                  <a:pt x="361" y="661"/>
                  <a:pt x="323" y="690"/>
                </a:cubicBezTo>
                <a:cubicBezTo>
                  <a:pt x="274" y="727"/>
                  <a:pt x="224" y="763"/>
                  <a:pt x="173" y="798"/>
                </a:cubicBezTo>
                <a:cubicBezTo>
                  <a:pt x="152" y="812"/>
                  <a:pt x="93" y="842"/>
                  <a:pt x="83" y="868"/>
                </a:cubicBezTo>
                <a:cubicBezTo>
                  <a:pt x="74" y="893"/>
                  <a:pt x="97" y="905"/>
                  <a:pt x="115" y="917"/>
                </a:cubicBezTo>
                <a:cubicBezTo>
                  <a:pt x="160" y="947"/>
                  <a:pt x="206" y="977"/>
                  <a:pt x="250" y="1008"/>
                </a:cubicBezTo>
                <a:cubicBezTo>
                  <a:pt x="326" y="1061"/>
                  <a:pt x="398" y="1117"/>
                  <a:pt x="466" y="1181"/>
                </a:cubicBezTo>
                <a:cubicBezTo>
                  <a:pt x="501" y="1214"/>
                  <a:pt x="475" y="1186"/>
                  <a:pt x="475" y="1168"/>
                </a:cubicBezTo>
              </a:path>
              <a:path w="2646" h="1198" extrusionOk="0">
                <a:moveTo>
                  <a:pt x="721" y="757"/>
                </a:moveTo>
                <a:cubicBezTo>
                  <a:pt x="749" y="753"/>
                  <a:pt x="755" y="756"/>
                  <a:pt x="764" y="784"/>
                </a:cubicBezTo>
                <a:cubicBezTo>
                  <a:pt x="777" y="826"/>
                  <a:pt x="761" y="875"/>
                  <a:pt x="767" y="919"/>
                </a:cubicBezTo>
                <a:cubicBezTo>
                  <a:pt x="775" y="973"/>
                  <a:pt x="784" y="1033"/>
                  <a:pt x="802" y="1084"/>
                </a:cubicBezTo>
                <a:cubicBezTo>
                  <a:pt x="811" y="1110"/>
                  <a:pt x="820" y="1121"/>
                  <a:pt x="840" y="1137"/>
                </a:cubicBezTo>
                <a:cubicBezTo>
                  <a:pt x="868" y="1110"/>
                  <a:pt x="877" y="1093"/>
                  <a:pt x="892" y="1055"/>
                </a:cubicBezTo>
                <a:cubicBezTo>
                  <a:pt x="913" y="1002"/>
                  <a:pt x="928" y="946"/>
                  <a:pt x="958" y="897"/>
                </a:cubicBezTo>
                <a:cubicBezTo>
                  <a:pt x="978" y="864"/>
                  <a:pt x="1005" y="835"/>
                  <a:pt x="1047" y="849"/>
                </a:cubicBezTo>
                <a:cubicBezTo>
                  <a:pt x="1088" y="863"/>
                  <a:pt x="1123" y="910"/>
                  <a:pt x="1145" y="945"/>
                </a:cubicBezTo>
                <a:cubicBezTo>
                  <a:pt x="1168" y="981"/>
                  <a:pt x="1176" y="1019"/>
                  <a:pt x="1187" y="1059"/>
                </a:cubicBezTo>
                <a:cubicBezTo>
                  <a:pt x="1195" y="1091"/>
                  <a:pt x="1187" y="1092"/>
                  <a:pt x="1208" y="1099"/>
                </a:cubicBezTo>
              </a:path>
              <a:path w="2646" h="1198" extrusionOk="0">
                <a:moveTo>
                  <a:pt x="1630" y="864"/>
                </a:moveTo>
                <a:cubicBezTo>
                  <a:pt x="1665" y="836"/>
                  <a:pt x="1632" y="874"/>
                  <a:pt x="1627" y="885"/>
                </a:cubicBezTo>
                <a:cubicBezTo>
                  <a:pt x="1612" y="916"/>
                  <a:pt x="1598" y="958"/>
                  <a:pt x="1595" y="992"/>
                </a:cubicBezTo>
                <a:cubicBezTo>
                  <a:pt x="1591" y="1036"/>
                  <a:pt x="1601" y="1085"/>
                  <a:pt x="1626" y="1121"/>
                </a:cubicBezTo>
                <a:cubicBezTo>
                  <a:pt x="1655" y="1162"/>
                  <a:pt x="1697" y="1168"/>
                  <a:pt x="1743" y="1159"/>
                </a:cubicBezTo>
                <a:cubicBezTo>
                  <a:pt x="1800" y="1147"/>
                  <a:pt x="1850" y="1109"/>
                  <a:pt x="1881" y="1060"/>
                </a:cubicBezTo>
                <a:cubicBezTo>
                  <a:pt x="1910" y="1014"/>
                  <a:pt x="1919" y="955"/>
                  <a:pt x="1900" y="904"/>
                </a:cubicBezTo>
                <a:cubicBezTo>
                  <a:pt x="1883" y="859"/>
                  <a:pt x="1849" y="843"/>
                  <a:pt x="1814" y="817"/>
                </a:cubicBezTo>
                <a:cubicBezTo>
                  <a:pt x="1774" y="788"/>
                  <a:pt x="1800" y="811"/>
                  <a:pt x="1815" y="818"/>
                </a:cubicBezTo>
              </a:path>
              <a:path w="2646" h="1198" extrusionOk="0">
                <a:moveTo>
                  <a:pt x="1968" y="859"/>
                </a:moveTo>
                <a:cubicBezTo>
                  <a:pt x="2002" y="874"/>
                  <a:pt x="2023" y="888"/>
                  <a:pt x="2047" y="916"/>
                </a:cubicBezTo>
                <a:cubicBezTo>
                  <a:pt x="2075" y="949"/>
                  <a:pt x="2085" y="980"/>
                  <a:pt x="2097" y="1021"/>
                </a:cubicBezTo>
                <a:cubicBezTo>
                  <a:pt x="2103" y="1039"/>
                  <a:pt x="2107" y="1056"/>
                  <a:pt x="2111" y="1075"/>
                </a:cubicBezTo>
                <a:cubicBezTo>
                  <a:pt x="2136" y="1060"/>
                  <a:pt x="2137" y="1038"/>
                  <a:pt x="2151" y="1011"/>
                </a:cubicBezTo>
                <a:cubicBezTo>
                  <a:pt x="2167" y="980"/>
                  <a:pt x="2197" y="945"/>
                  <a:pt x="2232" y="935"/>
                </a:cubicBezTo>
                <a:cubicBezTo>
                  <a:pt x="2279" y="921"/>
                  <a:pt x="2328" y="946"/>
                  <a:pt x="2370" y="963"/>
                </a:cubicBezTo>
                <a:cubicBezTo>
                  <a:pt x="2421" y="984"/>
                  <a:pt x="2466" y="1020"/>
                  <a:pt x="2518" y="1038"/>
                </a:cubicBezTo>
                <a:cubicBezTo>
                  <a:pt x="2522" y="1039"/>
                  <a:pt x="2527" y="1040"/>
                  <a:pt x="2531" y="1041"/>
                </a:cubicBezTo>
                <a:cubicBezTo>
                  <a:pt x="2543" y="1009"/>
                  <a:pt x="2534" y="987"/>
                  <a:pt x="2535" y="953"/>
                </a:cubicBezTo>
                <a:cubicBezTo>
                  <a:pt x="2536" y="908"/>
                  <a:pt x="2545" y="875"/>
                  <a:pt x="2568" y="841"/>
                </a:cubicBezTo>
                <a:cubicBezTo>
                  <a:pt x="2589" y="810"/>
                  <a:pt x="2615" y="791"/>
                  <a:pt x="2645" y="76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95475" y="2139950"/>
            <a:ext cx="796925" cy="161925"/>
          </a:xfrm>
          <a:custGeom>
            <a:avLst/>
            <a:gdLst>
              <a:gd name="T0" fmla="+- 0 5475 5264"/>
              <a:gd name="T1" fmla="*/ T0 w 2213"/>
              <a:gd name="T2" fmla="+- 0 5961 5943"/>
              <a:gd name="T3" fmla="*/ 5961 h 449"/>
              <a:gd name="T4" fmla="+- 0 5520 5264"/>
              <a:gd name="T5" fmla="*/ T4 w 2213"/>
              <a:gd name="T6" fmla="+- 0 5943 5943"/>
              <a:gd name="T7" fmla="*/ 5943 h 449"/>
              <a:gd name="T8" fmla="+- 0 5441 5264"/>
              <a:gd name="T9" fmla="*/ T8 w 2213"/>
              <a:gd name="T10" fmla="+- 0 5993 5943"/>
              <a:gd name="T11" fmla="*/ 5993 h 449"/>
              <a:gd name="T12" fmla="+- 0 5342 5264"/>
              <a:gd name="T13" fmla="*/ T12 w 2213"/>
              <a:gd name="T14" fmla="+- 0 6076 5943"/>
              <a:gd name="T15" fmla="*/ 6076 h 449"/>
              <a:gd name="T16" fmla="+- 0 5329 5264"/>
              <a:gd name="T17" fmla="*/ T16 w 2213"/>
              <a:gd name="T18" fmla="+- 0 6141 5943"/>
              <a:gd name="T19" fmla="*/ 6141 h 449"/>
              <a:gd name="T20" fmla="+- 0 5442 5264"/>
              <a:gd name="T21" fmla="*/ T20 w 2213"/>
              <a:gd name="T22" fmla="+- 0 6180 5943"/>
              <a:gd name="T23" fmla="*/ 6180 h 449"/>
              <a:gd name="T24" fmla="+- 0 5576 5264"/>
              <a:gd name="T25" fmla="*/ T24 w 2213"/>
              <a:gd name="T26" fmla="+- 0 6262 5943"/>
              <a:gd name="T27" fmla="*/ 6262 h 449"/>
              <a:gd name="T28" fmla="+- 0 5544 5264"/>
              <a:gd name="T29" fmla="*/ T28 w 2213"/>
              <a:gd name="T30" fmla="+- 0 6325 5943"/>
              <a:gd name="T31" fmla="*/ 6325 h 449"/>
              <a:gd name="T32" fmla="+- 0 5374 5264"/>
              <a:gd name="T33" fmla="*/ T32 w 2213"/>
              <a:gd name="T34" fmla="+- 0 6318 5943"/>
              <a:gd name="T35" fmla="*/ 6318 h 449"/>
              <a:gd name="T36" fmla="+- 0 5264 5264"/>
              <a:gd name="T37" fmla="*/ T36 w 2213"/>
              <a:gd name="T38" fmla="+- 0 6256 5943"/>
              <a:gd name="T39" fmla="*/ 6256 h 449"/>
              <a:gd name="T40" fmla="+- 0 5300 5264"/>
              <a:gd name="T41" fmla="*/ T40 w 2213"/>
              <a:gd name="T42" fmla="+- 0 6215 5943"/>
              <a:gd name="T43" fmla="*/ 6215 h 449"/>
              <a:gd name="T44" fmla="+- 0 5770 5264"/>
              <a:gd name="T45" fmla="*/ T44 w 2213"/>
              <a:gd name="T46" fmla="+- 0 6063 5943"/>
              <a:gd name="T47" fmla="*/ 6063 h 449"/>
              <a:gd name="T48" fmla="+- 0 5863 5264"/>
              <a:gd name="T49" fmla="*/ T48 w 2213"/>
              <a:gd name="T50" fmla="+- 0 6017 5943"/>
              <a:gd name="T51" fmla="*/ 6017 h 449"/>
              <a:gd name="T52" fmla="+- 0 5787 5264"/>
              <a:gd name="T53" fmla="*/ T52 w 2213"/>
              <a:gd name="T54" fmla="+- 0 6067 5943"/>
              <a:gd name="T55" fmla="*/ 6067 h 449"/>
              <a:gd name="T56" fmla="+- 0 5764 5264"/>
              <a:gd name="T57" fmla="*/ T56 w 2213"/>
              <a:gd name="T58" fmla="+- 0 6215 5943"/>
              <a:gd name="T59" fmla="*/ 6215 h 449"/>
              <a:gd name="T60" fmla="+- 0 5858 5264"/>
              <a:gd name="T61" fmla="*/ T60 w 2213"/>
              <a:gd name="T62" fmla="+- 0 6331 5943"/>
              <a:gd name="T63" fmla="*/ 6331 h 449"/>
              <a:gd name="T64" fmla="+- 0 5979 5264"/>
              <a:gd name="T65" fmla="*/ T64 w 2213"/>
              <a:gd name="T66" fmla="+- 0 6273 5943"/>
              <a:gd name="T67" fmla="*/ 6273 h 449"/>
              <a:gd name="T68" fmla="+- 0 6003 5264"/>
              <a:gd name="T69" fmla="*/ T68 w 2213"/>
              <a:gd name="T70" fmla="+- 0 6097 5943"/>
              <a:gd name="T71" fmla="*/ 6097 h 449"/>
              <a:gd name="T72" fmla="+- 0 5968 5264"/>
              <a:gd name="T73" fmla="*/ T72 w 2213"/>
              <a:gd name="T74" fmla="+- 0 5988 5943"/>
              <a:gd name="T75" fmla="*/ 5988 h 449"/>
              <a:gd name="T76" fmla="+- 0 5953 5264"/>
              <a:gd name="T77" fmla="*/ T76 w 2213"/>
              <a:gd name="T78" fmla="+- 0 5977 5943"/>
              <a:gd name="T79" fmla="*/ 5977 h 449"/>
              <a:gd name="T80" fmla="+- 0 6192 5264"/>
              <a:gd name="T81" fmla="*/ T80 w 2213"/>
              <a:gd name="T82" fmla="+- 0 6011 5943"/>
              <a:gd name="T83" fmla="*/ 6011 h 449"/>
              <a:gd name="T84" fmla="+- 0 6335 5264"/>
              <a:gd name="T85" fmla="*/ T84 w 2213"/>
              <a:gd name="T86" fmla="+- 0 6198 5943"/>
              <a:gd name="T87" fmla="*/ 6198 h 449"/>
              <a:gd name="T88" fmla="+- 0 6348 5264"/>
              <a:gd name="T89" fmla="*/ T88 w 2213"/>
              <a:gd name="T90" fmla="+- 0 6296 5943"/>
              <a:gd name="T91" fmla="*/ 6296 h 449"/>
              <a:gd name="T92" fmla="+- 0 6333 5264"/>
              <a:gd name="T93" fmla="*/ T92 w 2213"/>
              <a:gd name="T94" fmla="+- 0 6298 5943"/>
              <a:gd name="T95" fmla="*/ 6298 h 449"/>
              <a:gd name="T96" fmla="+- 0 6351 5264"/>
              <a:gd name="T97" fmla="*/ T96 w 2213"/>
              <a:gd name="T98" fmla="+- 0 6174 5943"/>
              <a:gd name="T99" fmla="*/ 6174 h 449"/>
              <a:gd name="T100" fmla="+- 0 6414 5264"/>
              <a:gd name="T101" fmla="*/ T100 w 2213"/>
              <a:gd name="T102" fmla="+- 0 6063 5943"/>
              <a:gd name="T103" fmla="*/ 6063 h 449"/>
              <a:gd name="T104" fmla="+- 0 6535 5264"/>
              <a:gd name="T105" fmla="*/ T104 w 2213"/>
              <a:gd name="T106" fmla="+- 0 6097 5943"/>
              <a:gd name="T107" fmla="*/ 6097 h 449"/>
              <a:gd name="T108" fmla="+- 0 6576 5264"/>
              <a:gd name="T109" fmla="*/ T108 w 2213"/>
              <a:gd name="T110" fmla="+- 0 6194 5943"/>
              <a:gd name="T111" fmla="*/ 6194 h 449"/>
              <a:gd name="T112" fmla="+- 0 6578 5264"/>
              <a:gd name="T113" fmla="*/ T112 w 2213"/>
              <a:gd name="T114" fmla="+- 0 6206 5943"/>
              <a:gd name="T115" fmla="*/ 6206 h 449"/>
              <a:gd name="T116" fmla="+- 0 6683 5264"/>
              <a:gd name="T117" fmla="*/ T116 w 2213"/>
              <a:gd name="T118" fmla="+- 0 6141 5943"/>
              <a:gd name="T119" fmla="*/ 6141 h 449"/>
              <a:gd name="T120" fmla="+- 0 6850 5264"/>
              <a:gd name="T121" fmla="*/ T120 w 2213"/>
              <a:gd name="T122" fmla="+- 0 6207 5943"/>
              <a:gd name="T123" fmla="*/ 6207 h 449"/>
              <a:gd name="T124" fmla="+- 0 6908 5264"/>
              <a:gd name="T125" fmla="*/ T124 w 2213"/>
              <a:gd name="T126" fmla="+- 0 6364 5943"/>
              <a:gd name="T127" fmla="*/ 6364 h 449"/>
              <a:gd name="T128" fmla="+- 0 6926 5264"/>
              <a:gd name="T129" fmla="*/ T128 w 2213"/>
              <a:gd name="T130" fmla="+- 0 6391 5943"/>
              <a:gd name="T131" fmla="*/ 6391 h 449"/>
              <a:gd name="T132" fmla="+- 0 7070 5264"/>
              <a:gd name="T133" fmla="*/ T132 w 2213"/>
              <a:gd name="T134" fmla="+- 0 6213 5943"/>
              <a:gd name="T135" fmla="*/ 6213 h 449"/>
              <a:gd name="T136" fmla="+- 0 7199 5264"/>
              <a:gd name="T137" fmla="*/ T136 w 2213"/>
              <a:gd name="T138" fmla="+- 0 5989 5943"/>
              <a:gd name="T139" fmla="*/ 5989 h 449"/>
              <a:gd name="T140" fmla="+- 0 7194 5264"/>
              <a:gd name="T141" fmla="*/ T140 w 2213"/>
              <a:gd name="T142" fmla="+- 0 5972 5943"/>
              <a:gd name="T143" fmla="*/ 5972 h 449"/>
              <a:gd name="T144" fmla="+- 0 7088 5264"/>
              <a:gd name="T145" fmla="*/ T144 w 2213"/>
              <a:gd name="T146" fmla="+- 0 5979 5943"/>
              <a:gd name="T147" fmla="*/ 5979 h 449"/>
              <a:gd name="T148" fmla="+- 0 6968 5264"/>
              <a:gd name="T149" fmla="*/ T148 w 2213"/>
              <a:gd name="T150" fmla="+- 0 6134 5943"/>
              <a:gd name="T151" fmla="*/ 6134 h 449"/>
              <a:gd name="T152" fmla="+- 0 7079 5264"/>
              <a:gd name="T153" fmla="*/ T152 w 2213"/>
              <a:gd name="T154" fmla="+- 0 6327 5943"/>
              <a:gd name="T155" fmla="*/ 6327 h 449"/>
              <a:gd name="T156" fmla="+- 0 7289 5264"/>
              <a:gd name="T157" fmla="*/ T156 w 2213"/>
              <a:gd name="T158" fmla="+- 0 6360 5943"/>
              <a:gd name="T159" fmla="*/ 6360 h 449"/>
              <a:gd name="T160" fmla="+- 0 7476 5264"/>
              <a:gd name="T161" fmla="*/ T160 w 2213"/>
              <a:gd name="T162" fmla="+- 0 6214 5943"/>
              <a:gd name="T163" fmla="*/ 6214 h 4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2213" h="449" extrusionOk="0">
                <a:moveTo>
                  <a:pt x="211" y="18"/>
                </a:moveTo>
                <a:cubicBezTo>
                  <a:pt x="226" y="10"/>
                  <a:pt x="240" y="5"/>
                  <a:pt x="256" y="0"/>
                </a:cubicBezTo>
                <a:cubicBezTo>
                  <a:pt x="227" y="14"/>
                  <a:pt x="203" y="31"/>
                  <a:pt x="177" y="50"/>
                </a:cubicBezTo>
                <a:cubicBezTo>
                  <a:pt x="144" y="75"/>
                  <a:pt x="105" y="101"/>
                  <a:pt x="78" y="133"/>
                </a:cubicBezTo>
                <a:cubicBezTo>
                  <a:pt x="67" y="146"/>
                  <a:pt x="45" y="183"/>
                  <a:pt x="65" y="198"/>
                </a:cubicBezTo>
                <a:cubicBezTo>
                  <a:pt x="96" y="221"/>
                  <a:pt x="142" y="224"/>
                  <a:pt x="178" y="237"/>
                </a:cubicBezTo>
                <a:cubicBezTo>
                  <a:pt x="223" y="254"/>
                  <a:pt x="287" y="274"/>
                  <a:pt x="312" y="319"/>
                </a:cubicBezTo>
                <a:cubicBezTo>
                  <a:pt x="329" y="350"/>
                  <a:pt x="309" y="374"/>
                  <a:pt x="280" y="382"/>
                </a:cubicBezTo>
                <a:cubicBezTo>
                  <a:pt x="223" y="398"/>
                  <a:pt x="166" y="385"/>
                  <a:pt x="110" y="375"/>
                </a:cubicBezTo>
                <a:cubicBezTo>
                  <a:pt x="83" y="370"/>
                  <a:pt x="-5" y="358"/>
                  <a:pt x="0" y="313"/>
                </a:cubicBezTo>
                <a:cubicBezTo>
                  <a:pt x="14" y="290"/>
                  <a:pt x="20" y="282"/>
                  <a:pt x="36" y="272"/>
                </a:cubicBezTo>
              </a:path>
              <a:path w="2213" h="449" extrusionOk="0">
                <a:moveTo>
                  <a:pt x="506" y="120"/>
                </a:moveTo>
                <a:cubicBezTo>
                  <a:pt x="539" y="110"/>
                  <a:pt x="586" y="105"/>
                  <a:pt x="599" y="74"/>
                </a:cubicBezTo>
                <a:cubicBezTo>
                  <a:pt x="567" y="84"/>
                  <a:pt x="542" y="91"/>
                  <a:pt x="523" y="124"/>
                </a:cubicBezTo>
                <a:cubicBezTo>
                  <a:pt x="499" y="167"/>
                  <a:pt x="488" y="224"/>
                  <a:pt x="500" y="272"/>
                </a:cubicBezTo>
                <a:cubicBezTo>
                  <a:pt x="511" y="317"/>
                  <a:pt x="547" y="375"/>
                  <a:pt x="594" y="388"/>
                </a:cubicBezTo>
                <a:cubicBezTo>
                  <a:pt x="640" y="401"/>
                  <a:pt x="692" y="368"/>
                  <a:pt x="715" y="330"/>
                </a:cubicBezTo>
                <a:cubicBezTo>
                  <a:pt x="745" y="280"/>
                  <a:pt x="744" y="210"/>
                  <a:pt x="739" y="154"/>
                </a:cubicBezTo>
                <a:cubicBezTo>
                  <a:pt x="736" y="119"/>
                  <a:pt x="729" y="72"/>
                  <a:pt x="704" y="45"/>
                </a:cubicBezTo>
                <a:cubicBezTo>
                  <a:pt x="699" y="41"/>
                  <a:pt x="694" y="38"/>
                  <a:pt x="689" y="34"/>
                </a:cubicBezTo>
              </a:path>
              <a:path w="2213" h="449" extrusionOk="0">
                <a:moveTo>
                  <a:pt x="928" y="68"/>
                </a:moveTo>
                <a:cubicBezTo>
                  <a:pt x="992" y="118"/>
                  <a:pt x="1049" y="174"/>
                  <a:pt x="1071" y="255"/>
                </a:cubicBezTo>
                <a:cubicBezTo>
                  <a:pt x="1076" y="275"/>
                  <a:pt x="1093" y="332"/>
                  <a:pt x="1084" y="353"/>
                </a:cubicBezTo>
                <a:cubicBezTo>
                  <a:pt x="1079" y="354"/>
                  <a:pt x="1074" y="354"/>
                  <a:pt x="1069" y="355"/>
                </a:cubicBezTo>
                <a:cubicBezTo>
                  <a:pt x="1070" y="311"/>
                  <a:pt x="1074" y="273"/>
                  <a:pt x="1087" y="231"/>
                </a:cubicBezTo>
                <a:cubicBezTo>
                  <a:pt x="1098" y="196"/>
                  <a:pt x="1117" y="141"/>
                  <a:pt x="1150" y="120"/>
                </a:cubicBezTo>
                <a:cubicBezTo>
                  <a:pt x="1201" y="88"/>
                  <a:pt x="1236" y="110"/>
                  <a:pt x="1271" y="154"/>
                </a:cubicBezTo>
                <a:cubicBezTo>
                  <a:pt x="1295" y="184"/>
                  <a:pt x="1304" y="215"/>
                  <a:pt x="1312" y="251"/>
                </a:cubicBezTo>
                <a:cubicBezTo>
                  <a:pt x="1313" y="255"/>
                  <a:pt x="1313" y="259"/>
                  <a:pt x="1314" y="263"/>
                </a:cubicBezTo>
                <a:cubicBezTo>
                  <a:pt x="1348" y="238"/>
                  <a:pt x="1378" y="212"/>
                  <a:pt x="1419" y="198"/>
                </a:cubicBezTo>
                <a:cubicBezTo>
                  <a:pt x="1485" y="176"/>
                  <a:pt x="1549" y="207"/>
                  <a:pt x="1586" y="264"/>
                </a:cubicBezTo>
                <a:cubicBezTo>
                  <a:pt x="1618" y="313"/>
                  <a:pt x="1622" y="370"/>
                  <a:pt x="1644" y="421"/>
                </a:cubicBezTo>
                <a:cubicBezTo>
                  <a:pt x="1648" y="439"/>
                  <a:pt x="1648" y="445"/>
                  <a:pt x="1662" y="448"/>
                </a:cubicBezTo>
                <a:cubicBezTo>
                  <a:pt x="1716" y="394"/>
                  <a:pt x="1758" y="331"/>
                  <a:pt x="1806" y="270"/>
                </a:cubicBezTo>
                <a:cubicBezTo>
                  <a:pt x="1859" y="203"/>
                  <a:pt x="1923" y="133"/>
                  <a:pt x="1935" y="46"/>
                </a:cubicBezTo>
                <a:cubicBezTo>
                  <a:pt x="1933" y="40"/>
                  <a:pt x="1932" y="35"/>
                  <a:pt x="1930" y="29"/>
                </a:cubicBezTo>
                <a:cubicBezTo>
                  <a:pt x="1888" y="22"/>
                  <a:pt x="1868" y="16"/>
                  <a:pt x="1824" y="36"/>
                </a:cubicBezTo>
                <a:cubicBezTo>
                  <a:pt x="1763" y="64"/>
                  <a:pt x="1711" y="122"/>
                  <a:pt x="1704" y="191"/>
                </a:cubicBezTo>
                <a:cubicBezTo>
                  <a:pt x="1696" y="276"/>
                  <a:pt x="1746" y="343"/>
                  <a:pt x="1815" y="384"/>
                </a:cubicBezTo>
                <a:cubicBezTo>
                  <a:pt x="1880" y="423"/>
                  <a:pt x="1954" y="436"/>
                  <a:pt x="2025" y="417"/>
                </a:cubicBezTo>
                <a:cubicBezTo>
                  <a:pt x="2112" y="393"/>
                  <a:pt x="2158" y="338"/>
                  <a:pt x="2212" y="27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82900" y="1957388"/>
            <a:ext cx="1023938" cy="547687"/>
          </a:xfrm>
          <a:custGeom>
            <a:avLst/>
            <a:gdLst>
              <a:gd name="T0" fmla="+- 0 8213 8006"/>
              <a:gd name="T1" fmla="*/ T0 w 2848"/>
              <a:gd name="T2" fmla="+- 0 5559 5436"/>
              <a:gd name="T3" fmla="*/ 5559 h 1521"/>
              <a:gd name="T4" fmla="+- 0 8235 8006"/>
              <a:gd name="T5" fmla="*/ T4 w 2848"/>
              <a:gd name="T6" fmla="+- 0 5735 5436"/>
              <a:gd name="T7" fmla="*/ 5735 h 1521"/>
              <a:gd name="T8" fmla="+- 0 8261 8006"/>
              <a:gd name="T9" fmla="*/ T8 w 2848"/>
              <a:gd name="T10" fmla="+- 0 6025 5436"/>
              <a:gd name="T11" fmla="*/ 6025 h 1521"/>
              <a:gd name="T12" fmla="+- 0 8265 8006"/>
              <a:gd name="T13" fmla="*/ T12 w 2848"/>
              <a:gd name="T14" fmla="+- 0 6280 5436"/>
              <a:gd name="T15" fmla="*/ 6280 h 1521"/>
              <a:gd name="T16" fmla="+- 0 8256 8006"/>
              <a:gd name="T17" fmla="*/ T16 w 2848"/>
              <a:gd name="T18" fmla="+- 0 6343 5436"/>
              <a:gd name="T19" fmla="*/ 6343 h 1521"/>
              <a:gd name="T20" fmla="+- 0 8232 8006"/>
              <a:gd name="T21" fmla="*/ T20 w 2848"/>
              <a:gd name="T22" fmla="+- 0 6093 5436"/>
              <a:gd name="T23" fmla="*/ 6093 h 1521"/>
              <a:gd name="T24" fmla="+- 0 8156 8006"/>
              <a:gd name="T25" fmla="*/ T24 w 2848"/>
              <a:gd name="T26" fmla="+- 0 6134 5436"/>
              <a:gd name="T27" fmla="*/ 6134 h 1521"/>
              <a:gd name="T28" fmla="+- 0 8047 8006"/>
              <a:gd name="T29" fmla="*/ T28 w 2848"/>
              <a:gd name="T30" fmla="+- 0 6153 5436"/>
              <a:gd name="T31" fmla="*/ 6153 h 1521"/>
              <a:gd name="T32" fmla="+- 0 8006 8006"/>
              <a:gd name="T33" fmla="*/ T32 w 2848"/>
              <a:gd name="T34" fmla="+- 0 6106 5436"/>
              <a:gd name="T35" fmla="*/ 6106 h 1521"/>
              <a:gd name="T36" fmla="+- 0 8599 8006"/>
              <a:gd name="T37" fmla="*/ T36 w 2848"/>
              <a:gd name="T38" fmla="+- 0 5436 5436"/>
              <a:gd name="T39" fmla="*/ 5436 h 1521"/>
              <a:gd name="T40" fmla="+- 0 8640 8006"/>
              <a:gd name="T41" fmla="*/ T40 w 2848"/>
              <a:gd name="T42" fmla="+- 0 5514 5436"/>
              <a:gd name="T43" fmla="*/ 5514 h 1521"/>
              <a:gd name="T44" fmla="+- 0 8583 8006"/>
              <a:gd name="T45" fmla="*/ T44 w 2848"/>
              <a:gd name="T46" fmla="+- 0 5750 5436"/>
              <a:gd name="T47" fmla="*/ 5750 h 1521"/>
              <a:gd name="T48" fmla="+- 0 8527 8006"/>
              <a:gd name="T49" fmla="*/ T48 w 2848"/>
              <a:gd name="T50" fmla="+- 0 6069 5436"/>
              <a:gd name="T51" fmla="*/ 6069 h 1521"/>
              <a:gd name="T52" fmla="+- 0 8514 8006"/>
              <a:gd name="T53" fmla="*/ T52 w 2848"/>
              <a:gd name="T54" fmla="+- 0 6284 5436"/>
              <a:gd name="T55" fmla="*/ 6284 h 1521"/>
              <a:gd name="T56" fmla="+- 0 8522 8006"/>
              <a:gd name="T57" fmla="*/ T56 w 2848"/>
              <a:gd name="T58" fmla="+- 0 6304 5436"/>
              <a:gd name="T59" fmla="*/ 6304 h 1521"/>
              <a:gd name="T60" fmla="+- 0 8604 8006"/>
              <a:gd name="T61" fmla="*/ T60 w 2848"/>
              <a:gd name="T62" fmla="+- 0 6259 5436"/>
              <a:gd name="T63" fmla="*/ 6259 h 1521"/>
              <a:gd name="T64" fmla="+- 0 8765 8006"/>
              <a:gd name="T65" fmla="*/ T64 w 2848"/>
              <a:gd name="T66" fmla="+- 0 6146 5436"/>
              <a:gd name="T67" fmla="*/ 6146 h 1521"/>
              <a:gd name="T68" fmla="+- 0 8855 8006"/>
              <a:gd name="T69" fmla="*/ T68 w 2848"/>
              <a:gd name="T70" fmla="+- 0 6234 5436"/>
              <a:gd name="T71" fmla="*/ 6234 h 1521"/>
              <a:gd name="T72" fmla="+- 0 8889 8006"/>
              <a:gd name="T73" fmla="*/ T72 w 2848"/>
              <a:gd name="T74" fmla="+- 0 6400 5436"/>
              <a:gd name="T75" fmla="*/ 6400 h 1521"/>
              <a:gd name="T76" fmla="+- 0 8861 8006"/>
              <a:gd name="T77" fmla="*/ T76 w 2848"/>
              <a:gd name="T78" fmla="+- 0 6454 5436"/>
              <a:gd name="T79" fmla="*/ 6454 h 1521"/>
              <a:gd name="T80" fmla="+- 0 8857 8006"/>
              <a:gd name="T81" fmla="*/ T80 w 2848"/>
              <a:gd name="T82" fmla="+- 0 6431 5436"/>
              <a:gd name="T83" fmla="*/ 6431 h 1521"/>
              <a:gd name="T84" fmla="+- 0 9083 8006"/>
              <a:gd name="T85" fmla="*/ T84 w 2848"/>
              <a:gd name="T86" fmla="+- 0 6167 5436"/>
              <a:gd name="T87" fmla="*/ 6167 h 1521"/>
              <a:gd name="T88" fmla="+- 0 9137 8006"/>
              <a:gd name="T89" fmla="*/ T88 w 2848"/>
              <a:gd name="T90" fmla="+- 0 6302 5436"/>
              <a:gd name="T91" fmla="*/ 6302 h 1521"/>
              <a:gd name="T92" fmla="+- 0 9127 8006"/>
              <a:gd name="T93" fmla="*/ T92 w 2848"/>
              <a:gd name="T94" fmla="+- 0 6368 5436"/>
              <a:gd name="T95" fmla="*/ 6368 h 1521"/>
              <a:gd name="T96" fmla="+- 0 9088 8006"/>
              <a:gd name="T97" fmla="*/ T96 w 2848"/>
              <a:gd name="T98" fmla="+- 0 6322 5436"/>
              <a:gd name="T99" fmla="*/ 6322 h 1521"/>
              <a:gd name="T100" fmla="+- 0 9046 8006"/>
              <a:gd name="T101" fmla="*/ T100 w 2848"/>
              <a:gd name="T102" fmla="+- 0 5879 5436"/>
              <a:gd name="T103" fmla="*/ 5879 h 1521"/>
              <a:gd name="T104" fmla="+- 0 9113 8006"/>
              <a:gd name="T105" fmla="*/ T104 w 2848"/>
              <a:gd name="T106" fmla="+- 0 5792 5436"/>
              <a:gd name="T107" fmla="*/ 5792 h 1521"/>
              <a:gd name="T108" fmla="+- 0 9195 8006"/>
              <a:gd name="T109" fmla="*/ T108 w 2848"/>
              <a:gd name="T110" fmla="+- 0 5801 5436"/>
              <a:gd name="T111" fmla="*/ 5801 h 1521"/>
              <a:gd name="T112" fmla="+- 0 9360 8006"/>
              <a:gd name="T113" fmla="*/ T112 w 2848"/>
              <a:gd name="T114" fmla="+- 0 6091 5436"/>
              <a:gd name="T115" fmla="*/ 6091 h 1521"/>
              <a:gd name="T116" fmla="+- 0 9383 8006"/>
              <a:gd name="T117" fmla="*/ T116 w 2848"/>
              <a:gd name="T118" fmla="+- 0 6287 5436"/>
              <a:gd name="T119" fmla="*/ 6287 h 1521"/>
              <a:gd name="T120" fmla="+- 0 9396 8006"/>
              <a:gd name="T121" fmla="*/ T120 w 2848"/>
              <a:gd name="T122" fmla="+- 0 6398 5436"/>
              <a:gd name="T123" fmla="*/ 6398 h 1521"/>
              <a:gd name="T124" fmla="+- 0 9408 8006"/>
              <a:gd name="T125" fmla="*/ T124 w 2848"/>
              <a:gd name="T126" fmla="+- 0 6405 5436"/>
              <a:gd name="T127" fmla="*/ 6405 h 1521"/>
              <a:gd name="T128" fmla="+- 0 9474 8006"/>
              <a:gd name="T129" fmla="*/ T128 w 2848"/>
              <a:gd name="T130" fmla="+- 0 6293 5436"/>
              <a:gd name="T131" fmla="*/ 6293 h 1521"/>
              <a:gd name="T132" fmla="+- 0 9568 8006"/>
              <a:gd name="T133" fmla="*/ T132 w 2848"/>
              <a:gd name="T134" fmla="+- 0 6164 5436"/>
              <a:gd name="T135" fmla="*/ 6164 h 1521"/>
              <a:gd name="T136" fmla="+- 0 9678 8006"/>
              <a:gd name="T137" fmla="*/ T136 w 2848"/>
              <a:gd name="T138" fmla="+- 0 6192 5436"/>
              <a:gd name="T139" fmla="*/ 6192 h 1521"/>
              <a:gd name="T140" fmla="+- 0 9762 8006"/>
              <a:gd name="T141" fmla="*/ T140 w 2848"/>
              <a:gd name="T142" fmla="+- 0 6352 5436"/>
              <a:gd name="T143" fmla="*/ 6352 h 1521"/>
              <a:gd name="T144" fmla="+- 0 9780 8006"/>
              <a:gd name="T145" fmla="*/ T144 w 2848"/>
              <a:gd name="T146" fmla="+- 0 6460 5436"/>
              <a:gd name="T147" fmla="*/ 6460 h 1521"/>
              <a:gd name="T148" fmla="+- 0 10059 8006"/>
              <a:gd name="T149" fmla="*/ T148 w 2848"/>
              <a:gd name="T150" fmla="+- 0 6213 5436"/>
              <a:gd name="T151" fmla="*/ 6213 h 1521"/>
              <a:gd name="T152" fmla="+- 0 10149 8006"/>
              <a:gd name="T153" fmla="*/ T152 w 2848"/>
              <a:gd name="T154" fmla="+- 0 6175 5436"/>
              <a:gd name="T155" fmla="*/ 6175 h 1521"/>
              <a:gd name="T156" fmla="+- 0 10077 8006"/>
              <a:gd name="T157" fmla="*/ T156 w 2848"/>
              <a:gd name="T158" fmla="+- 0 6240 5436"/>
              <a:gd name="T159" fmla="*/ 6240 h 1521"/>
              <a:gd name="T160" fmla="+- 0 9997 8006"/>
              <a:gd name="T161" fmla="*/ T160 w 2848"/>
              <a:gd name="T162" fmla="+- 0 6399 5436"/>
              <a:gd name="T163" fmla="*/ 6399 h 1521"/>
              <a:gd name="T164" fmla="+- 0 10016 8006"/>
              <a:gd name="T165" fmla="*/ T164 w 2848"/>
              <a:gd name="T166" fmla="+- 0 6526 5436"/>
              <a:gd name="T167" fmla="*/ 6526 h 1521"/>
              <a:gd name="T168" fmla="+- 0 10106 8006"/>
              <a:gd name="T169" fmla="*/ T168 w 2848"/>
              <a:gd name="T170" fmla="+- 0 6511 5436"/>
              <a:gd name="T171" fmla="*/ 6511 h 1521"/>
              <a:gd name="T172" fmla="+- 0 10245 8006"/>
              <a:gd name="T173" fmla="*/ T172 w 2848"/>
              <a:gd name="T174" fmla="+- 0 6380 5436"/>
              <a:gd name="T175" fmla="*/ 6380 h 1521"/>
              <a:gd name="T176" fmla="+- 0 10337 8006"/>
              <a:gd name="T177" fmla="*/ T176 w 2848"/>
              <a:gd name="T178" fmla="+- 0 6386 5436"/>
              <a:gd name="T179" fmla="*/ 6386 h 1521"/>
              <a:gd name="T180" fmla="+- 0 10390 8006"/>
              <a:gd name="T181" fmla="*/ T180 w 2848"/>
              <a:gd name="T182" fmla="+- 0 6561 5436"/>
              <a:gd name="T183" fmla="*/ 6561 h 1521"/>
              <a:gd name="T184" fmla="+- 0 10364 8006"/>
              <a:gd name="T185" fmla="*/ T184 w 2848"/>
              <a:gd name="T186" fmla="+- 0 6807 5436"/>
              <a:gd name="T187" fmla="*/ 6807 h 1521"/>
              <a:gd name="T188" fmla="+- 0 10231 8006"/>
              <a:gd name="T189" fmla="*/ T188 w 2848"/>
              <a:gd name="T190" fmla="+- 0 6955 5436"/>
              <a:gd name="T191" fmla="*/ 6955 h 1521"/>
              <a:gd name="T192" fmla="+- 0 10092 8006"/>
              <a:gd name="T193" fmla="*/ T192 w 2848"/>
              <a:gd name="T194" fmla="+- 0 6894 5436"/>
              <a:gd name="T195" fmla="*/ 6894 h 1521"/>
              <a:gd name="T196" fmla="+- 0 10112 8006"/>
              <a:gd name="T197" fmla="*/ T196 w 2848"/>
              <a:gd name="T198" fmla="+- 0 6721 5436"/>
              <a:gd name="T199" fmla="*/ 6721 h 1521"/>
              <a:gd name="T200" fmla="+- 0 10731 8006"/>
              <a:gd name="T201" fmla="*/ T200 w 2848"/>
              <a:gd name="T202" fmla="+- 0 5951 5436"/>
              <a:gd name="T203" fmla="*/ 5951 h 1521"/>
              <a:gd name="T204" fmla="+- 0 10733 8006"/>
              <a:gd name="T205" fmla="*/ T204 w 2848"/>
              <a:gd name="T206" fmla="+- 0 5906 5436"/>
              <a:gd name="T207" fmla="*/ 5906 h 1521"/>
              <a:gd name="T208" fmla="+- 0 10633 8006"/>
              <a:gd name="T209" fmla="*/ T208 w 2848"/>
              <a:gd name="T210" fmla="+- 0 5951 5436"/>
              <a:gd name="T211" fmla="*/ 5951 h 1521"/>
              <a:gd name="T212" fmla="+- 0 10522 8006"/>
              <a:gd name="T213" fmla="*/ T212 w 2848"/>
              <a:gd name="T214" fmla="+- 0 6119 5436"/>
              <a:gd name="T215" fmla="*/ 6119 h 1521"/>
              <a:gd name="T216" fmla="+- 0 10562 8006"/>
              <a:gd name="T217" fmla="*/ T216 w 2848"/>
              <a:gd name="T218" fmla="+- 0 6228 5436"/>
              <a:gd name="T219" fmla="*/ 6228 h 1521"/>
              <a:gd name="T220" fmla="+- 0 10737 8006"/>
              <a:gd name="T221" fmla="*/ T220 w 2848"/>
              <a:gd name="T222" fmla="+- 0 6323 5436"/>
              <a:gd name="T223" fmla="*/ 6323 h 1521"/>
              <a:gd name="T224" fmla="+- 0 10853 8006"/>
              <a:gd name="T225" fmla="*/ T224 w 2848"/>
              <a:gd name="T226" fmla="+- 0 6440 5436"/>
              <a:gd name="T227" fmla="*/ 6440 h 1521"/>
              <a:gd name="T228" fmla="+- 0 10727 8006"/>
              <a:gd name="T229" fmla="*/ T228 w 2848"/>
              <a:gd name="T230" fmla="+- 0 6560 5436"/>
              <a:gd name="T231" fmla="*/ 6560 h 1521"/>
              <a:gd name="T232" fmla="+- 0 10396 8006"/>
              <a:gd name="T233" fmla="*/ T232 w 2848"/>
              <a:gd name="T234" fmla="+- 0 6608 5436"/>
              <a:gd name="T235" fmla="*/ 6608 h 1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2848" h="1521" extrusionOk="0">
                <a:moveTo>
                  <a:pt x="207" y="123"/>
                </a:moveTo>
                <a:cubicBezTo>
                  <a:pt x="203" y="187"/>
                  <a:pt x="219" y="236"/>
                  <a:pt x="229" y="299"/>
                </a:cubicBezTo>
                <a:cubicBezTo>
                  <a:pt x="244" y="394"/>
                  <a:pt x="248" y="493"/>
                  <a:pt x="255" y="589"/>
                </a:cubicBezTo>
                <a:cubicBezTo>
                  <a:pt x="261" y="675"/>
                  <a:pt x="263" y="759"/>
                  <a:pt x="259" y="844"/>
                </a:cubicBezTo>
                <a:cubicBezTo>
                  <a:pt x="255" y="878"/>
                  <a:pt x="255" y="886"/>
                  <a:pt x="250" y="907"/>
                </a:cubicBezTo>
              </a:path>
              <a:path w="2848" h="1521" extrusionOk="0">
                <a:moveTo>
                  <a:pt x="226" y="657"/>
                </a:moveTo>
                <a:cubicBezTo>
                  <a:pt x="198" y="661"/>
                  <a:pt x="178" y="684"/>
                  <a:pt x="150" y="698"/>
                </a:cubicBezTo>
                <a:cubicBezTo>
                  <a:pt x="114" y="716"/>
                  <a:pt x="81" y="727"/>
                  <a:pt x="41" y="717"/>
                </a:cubicBezTo>
                <a:cubicBezTo>
                  <a:pt x="12" y="710"/>
                  <a:pt x="10" y="694"/>
                  <a:pt x="0" y="670"/>
                </a:cubicBezTo>
              </a:path>
              <a:path w="2848" h="1521" extrusionOk="0">
                <a:moveTo>
                  <a:pt x="593" y="0"/>
                </a:moveTo>
                <a:cubicBezTo>
                  <a:pt x="626" y="22"/>
                  <a:pt x="641" y="27"/>
                  <a:pt x="634" y="78"/>
                </a:cubicBezTo>
                <a:cubicBezTo>
                  <a:pt x="623" y="156"/>
                  <a:pt x="594" y="237"/>
                  <a:pt x="577" y="314"/>
                </a:cubicBezTo>
                <a:cubicBezTo>
                  <a:pt x="553" y="420"/>
                  <a:pt x="533" y="525"/>
                  <a:pt x="521" y="633"/>
                </a:cubicBezTo>
                <a:cubicBezTo>
                  <a:pt x="513" y="700"/>
                  <a:pt x="497" y="780"/>
                  <a:pt x="508" y="848"/>
                </a:cubicBezTo>
                <a:cubicBezTo>
                  <a:pt x="511" y="855"/>
                  <a:pt x="513" y="861"/>
                  <a:pt x="516" y="868"/>
                </a:cubicBezTo>
                <a:cubicBezTo>
                  <a:pt x="552" y="861"/>
                  <a:pt x="566" y="853"/>
                  <a:pt x="598" y="823"/>
                </a:cubicBezTo>
                <a:cubicBezTo>
                  <a:pt x="642" y="782"/>
                  <a:pt x="692" y="712"/>
                  <a:pt x="759" y="710"/>
                </a:cubicBezTo>
                <a:cubicBezTo>
                  <a:pt x="809" y="709"/>
                  <a:pt x="832" y="760"/>
                  <a:pt x="849" y="798"/>
                </a:cubicBezTo>
                <a:cubicBezTo>
                  <a:pt x="872" y="851"/>
                  <a:pt x="880" y="907"/>
                  <a:pt x="883" y="964"/>
                </a:cubicBezTo>
                <a:cubicBezTo>
                  <a:pt x="884" y="984"/>
                  <a:pt x="882" y="1036"/>
                  <a:pt x="855" y="1018"/>
                </a:cubicBezTo>
                <a:cubicBezTo>
                  <a:pt x="854" y="1010"/>
                  <a:pt x="852" y="1003"/>
                  <a:pt x="851" y="995"/>
                </a:cubicBezTo>
              </a:path>
              <a:path w="2848" h="1521" extrusionOk="0">
                <a:moveTo>
                  <a:pt x="1077" y="731"/>
                </a:moveTo>
                <a:cubicBezTo>
                  <a:pt x="1101" y="775"/>
                  <a:pt x="1120" y="817"/>
                  <a:pt x="1131" y="866"/>
                </a:cubicBezTo>
                <a:cubicBezTo>
                  <a:pt x="1138" y="898"/>
                  <a:pt x="1137" y="907"/>
                  <a:pt x="1121" y="932"/>
                </a:cubicBezTo>
                <a:cubicBezTo>
                  <a:pt x="1094" y="923"/>
                  <a:pt x="1096" y="915"/>
                  <a:pt x="1082" y="886"/>
                </a:cubicBezTo>
              </a:path>
              <a:path w="2848" h="1521" extrusionOk="0">
                <a:moveTo>
                  <a:pt x="1040" y="443"/>
                </a:moveTo>
                <a:cubicBezTo>
                  <a:pt x="1052" y="413"/>
                  <a:pt x="1068" y="364"/>
                  <a:pt x="1107" y="356"/>
                </a:cubicBezTo>
                <a:cubicBezTo>
                  <a:pt x="1134" y="350"/>
                  <a:pt x="1164" y="359"/>
                  <a:pt x="1189" y="365"/>
                </a:cubicBezTo>
              </a:path>
              <a:path w="2848" h="1521" extrusionOk="0">
                <a:moveTo>
                  <a:pt x="1354" y="655"/>
                </a:moveTo>
                <a:cubicBezTo>
                  <a:pt x="1362" y="720"/>
                  <a:pt x="1369" y="786"/>
                  <a:pt x="1377" y="851"/>
                </a:cubicBezTo>
                <a:cubicBezTo>
                  <a:pt x="1380" y="871"/>
                  <a:pt x="1378" y="943"/>
                  <a:pt x="1390" y="962"/>
                </a:cubicBezTo>
                <a:cubicBezTo>
                  <a:pt x="1394" y="964"/>
                  <a:pt x="1398" y="967"/>
                  <a:pt x="1402" y="969"/>
                </a:cubicBezTo>
                <a:cubicBezTo>
                  <a:pt x="1433" y="935"/>
                  <a:pt x="1446" y="898"/>
                  <a:pt x="1468" y="857"/>
                </a:cubicBezTo>
                <a:cubicBezTo>
                  <a:pt x="1491" y="814"/>
                  <a:pt x="1521" y="757"/>
                  <a:pt x="1562" y="728"/>
                </a:cubicBezTo>
                <a:cubicBezTo>
                  <a:pt x="1603" y="700"/>
                  <a:pt x="1643" y="724"/>
                  <a:pt x="1672" y="756"/>
                </a:cubicBezTo>
                <a:cubicBezTo>
                  <a:pt x="1713" y="801"/>
                  <a:pt x="1736" y="859"/>
                  <a:pt x="1756" y="916"/>
                </a:cubicBezTo>
                <a:cubicBezTo>
                  <a:pt x="1769" y="954"/>
                  <a:pt x="1776" y="985"/>
                  <a:pt x="1774" y="1024"/>
                </a:cubicBezTo>
              </a:path>
              <a:path w="2848" h="1521" extrusionOk="0">
                <a:moveTo>
                  <a:pt x="2053" y="777"/>
                </a:moveTo>
                <a:cubicBezTo>
                  <a:pt x="2087" y="757"/>
                  <a:pt x="2109" y="747"/>
                  <a:pt x="2143" y="739"/>
                </a:cubicBezTo>
                <a:cubicBezTo>
                  <a:pt x="2115" y="759"/>
                  <a:pt x="2093" y="775"/>
                  <a:pt x="2071" y="804"/>
                </a:cubicBezTo>
                <a:cubicBezTo>
                  <a:pt x="2036" y="849"/>
                  <a:pt x="2003" y="907"/>
                  <a:pt x="1991" y="963"/>
                </a:cubicBezTo>
                <a:cubicBezTo>
                  <a:pt x="1983" y="1001"/>
                  <a:pt x="1980" y="1059"/>
                  <a:pt x="2010" y="1090"/>
                </a:cubicBezTo>
                <a:cubicBezTo>
                  <a:pt x="2036" y="1117"/>
                  <a:pt x="2078" y="1092"/>
                  <a:pt x="2100" y="1075"/>
                </a:cubicBezTo>
                <a:cubicBezTo>
                  <a:pt x="2151" y="1037"/>
                  <a:pt x="2187" y="981"/>
                  <a:pt x="2239" y="944"/>
                </a:cubicBezTo>
                <a:cubicBezTo>
                  <a:pt x="2271" y="921"/>
                  <a:pt x="2304" y="918"/>
                  <a:pt x="2331" y="950"/>
                </a:cubicBezTo>
                <a:cubicBezTo>
                  <a:pt x="2369" y="995"/>
                  <a:pt x="2379" y="1069"/>
                  <a:pt x="2384" y="1125"/>
                </a:cubicBezTo>
                <a:cubicBezTo>
                  <a:pt x="2392" y="1205"/>
                  <a:pt x="2386" y="1295"/>
                  <a:pt x="2358" y="1371"/>
                </a:cubicBezTo>
                <a:cubicBezTo>
                  <a:pt x="2336" y="1430"/>
                  <a:pt x="2290" y="1501"/>
                  <a:pt x="2225" y="1519"/>
                </a:cubicBezTo>
                <a:cubicBezTo>
                  <a:pt x="2171" y="1534"/>
                  <a:pt x="2109" y="1511"/>
                  <a:pt x="2086" y="1458"/>
                </a:cubicBezTo>
                <a:cubicBezTo>
                  <a:pt x="2060" y="1397"/>
                  <a:pt x="2089" y="1342"/>
                  <a:pt x="2106" y="1285"/>
                </a:cubicBezTo>
              </a:path>
              <a:path w="2848" h="1521" extrusionOk="0">
                <a:moveTo>
                  <a:pt x="2725" y="515"/>
                </a:moveTo>
                <a:cubicBezTo>
                  <a:pt x="2728" y="495"/>
                  <a:pt x="2728" y="489"/>
                  <a:pt x="2727" y="470"/>
                </a:cubicBezTo>
                <a:cubicBezTo>
                  <a:pt x="2683" y="470"/>
                  <a:pt x="2659" y="482"/>
                  <a:pt x="2627" y="515"/>
                </a:cubicBezTo>
                <a:cubicBezTo>
                  <a:pt x="2584" y="560"/>
                  <a:pt x="2538" y="625"/>
                  <a:pt x="2516" y="683"/>
                </a:cubicBezTo>
                <a:cubicBezTo>
                  <a:pt x="2498" y="729"/>
                  <a:pt x="2520" y="763"/>
                  <a:pt x="2556" y="792"/>
                </a:cubicBezTo>
                <a:cubicBezTo>
                  <a:pt x="2608" y="834"/>
                  <a:pt x="2673" y="855"/>
                  <a:pt x="2731" y="887"/>
                </a:cubicBezTo>
                <a:cubicBezTo>
                  <a:pt x="2776" y="911"/>
                  <a:pt x="2841" y="946"/>
                  <a:pt x="2847" y="1004"/>
                </a:cubicBezTo>
                <a:cubicBezTo>
                  <a:pt x="2853" y="1061"/>
                  <a:pt x="2763" y="1108"/>
                  <a:pt x="2721" y="1124"/>
                </a:cubicBezTo>
                <a:cubicBezTo>
                  <a:pt x="2616" y="1164"/>
                  <a:pt x="2501" y="1168"/>
                  <a:pt x="2390" y="117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00625" y="2022475"/>
            <a:ext cx="703263" cy="398463"/>
          </a:xfrm>
          <a:custGeom>
            <a:avLst/>
            <a:gdLst>
              <a:gd name="T0" fmla="+- 0 14326 13892"/>
              <a:gd name="T1" fmla="*/ T0 w 1952"/>
              <a:gd name="T2" fmla="+- 0 6352 5618"/>
              <a:gd name="T3" fmla="*/ 6352 h 1107"/>
              <a:gd name="T4" fmla="+- 0 14281 13892"/>
              <a:gd name="T5" fmla="*/ T4 w 1952"/>
              <a:gd name="T6" fmla="+- 0 6267 5618"/>
              <a:gd name="T7" fmla="*/ 6267 h 1107"/>
              <a:gd name="T8" fmla="+- 0 14172 13892"/>
              <a:gd name="T9" fmla="*/ T8 w 1952"/>
              <a:gd name="T10" fmla="+- 0 6249 5618"/>
              <a:gd name="T11" fmla="*/ 6249 h 1107"/>
              <a:gd name="T12" fmla="+- 0 13972 13892"/>
              <a:gd name="T13" fmla="*/ T12 w 1952"/>
              <a:gd name="T14" fmla="+- 0 6290 5618"/>
              <a:gd name="T15" fmla="*/ 6290 h 1107"/>
              <a:gd name="T16" fmla="+- 0 13894 13892"/>
              <a:gd name="T17" fmla="*/ T16 w 1952"/>
              <a:gd name="T18" fmla="+- 0 6424 5618"/>
              <a:gd name="T19" fmla="*/ 6424 h 1107"/>
              <a:gd name="T20" fmla="+- 0 14042 13892"/>
              <a:gd name="T21" fmla="*/ T20 w 1952"/>
              <a:gd name="T22" fmla="+- 0 6564 5618"/>
              <a:gd name="T23" fmla="*/ 6564 h 1107"/>
              <a:gd name="T24" fmla="+- 0 14270 13892"/>
              <a:gd name="T25" fmla="*/ T24 w 1952"/>
              <a:gd name="T26" fmla="+- 0 6576 5618"/>
              <a:gd name="T27" fmla="*/ 6576 h 1107"/>
              <a:gd name="T28" fmla="+- 0 14432 13892"/>
              <a:gd name="T29" fmla="*/ T28 w 1952"/>
              <a:gd name="T30" fmla="+- 0 6462 5618"/>
              <a:gd name="T31" fmla="*/ 6462 h 1107"/>
              <a:gd name="T32" fmla="+- 0 14480 13892"/>
              <a:gd name="T33" fmla="*/ T32 w 1952"/>
              <a:gd name="T34" fmla="+- 0 6368 5618"/>
              <a:gd name="T35" fmla="*/ 6368 h 1107"/>
              <a:gd name="T36" fmla="+- 0 14512 13892"/>
              <a:gd name="T37" fmla="*/ T36 w 1952"/>
              <a:gd name="T38" fmla="+- 0 6488 5618"/>
              <a:gd name="T39" fmla="*/ 6488 h 1107"/>
              <a:gd name="T40" fmla="+- 0 14579 13892"/>
              <a:gd name="T41" fmla="*/ T40 w 1952"/>
              <a:gd name="T42" fmla="+- 0 6684 5618"/>
              <a:gd name="T43" fmla="*/ 6684 h 1107"/>
              <a:gd name="T44" fmla="+- 0 14578 13892"/>
              <a:gd name="T45" fmla="*/ T44 w 1952"/>
              <a:gd name="T46" fmla="+- 0 6679 5618"/>
              <a:gd name="T47" fmla="*/ 6679 h 1107"/>
              <a:gd name="T48" fmla="+- 0 14569 13892"/>
              <a:gd name="T49" fmla="*/ T48 w 1952"/>
              <a:gd name="T50" fmla="+- 0 6642 5618"/>
              <a:gd name="T51" fmla="*/ 6642 h 1107"/>
              <a:gd name="T52" fmla="+- 0 14470 13892"/>
              <a:gd name="T53" fmla="*/ T52 w 1952"/>
              <a:gd name="T54" fmla="+- 0 5631 5618"/>
              <a:gd name="T55" fmla="*/ 5631 h 1107"/>
              <a:gd name="T56" fmla="+- 0 14505 13892"/>
              <a:gd name="T57" fmla="*/ T56 w 1952"/>
              <a:gd name="T58" fmla="+- 0 5700 5618"/>
              <a:gd name="T59" fmla="*/ 5700 h 1107"/>
              <a:gd name="T60" fmla="+- 0 14566 13892"/>
              <a:gd name="T61" fmla="*/ T60 w 1952"/>
              <a:gd name="T62" fmla="+- 0 5994 5618"/>
              <a:gd name="T63" fmla="*/ 5994 h 1107"/>
              <a:gd name="T64" fmla="+- 0 14756 13892"/>
              <a:gd name="T65" fmla="*/ T64 w 1952"/>
              <a:gd name="T66" fmla="+- 0 6554 5618"/>
              <a:gd name="T67" fmla="*/ 6554 h 1107"/>
              <a:gd name="T68" fmla="+- 0 14747 13892"/>
              <a:gd name="T69" fmla="*/ T68 w 1952"/>
              <a:gd name="T70" fmla="+- 0 6423 5618"/>
              <a:gd name="T71" fmla="*/ 6423 h 1107"/>
              <a:gd name="T72" fmla="+- 0 14798 13892"/>
              <a:gd name="T73" fmla="*/ T72 w 1952"/>
              <a:gd name="T74" fmla="+- 0 6345 5618"/>
              <a:gd name="T75" fmla="*/ 6345 h 1107"/>
              <a:gd name="T76" fmla="+- 0 14969 13892"/>
              <a:gd name="T77" fmla="*/ T76 w 1952"/>
              <a:gd name="T78" fmla="+- 0 6483 5618"/>
              <a:gd name="T79" fmla="*/ 6483 h 1107"/>
              <a:gd name="T80" fmla="+- 0 14994 13892"/>
              <a:gd name="T81" fmla="*/ T80 w 1952"/>
              <a:gd name="T82" fmla="+- 0 6617 5618"/>
              <a:gd name="T83" fmla="*/ 6617 h 1107"/>
              <a:gd name="T84" fmla="+- 0 14844 13892"/>
              <a:gd name="T85" fmla="*/ T84 w 1952"/>
              <a:gd name="T86" fmla="+- 0 6641 5618"/>
              <a:gd name="T87" fmla="*/ 6641 h 1107"/>
              <a:gd name="T88" fmla="+- 0 14654 13892"/>
              <a:gd name="T89" fmla="*/ T88 w 1952"/>
              <a:gd name="T90" fmla="+- 0 6484 5618"/>
              <a:gd name="T91" fmla="*/ 6484 h 1107"/>
              <a:gd name="T92" fmla="+- 0 15098 13892"/>
              <a:gd name="T93" fmla="*/ T92 w 1952"/>
              <a:gd name="T94" fmla="+- 0 5668 5618"/>
              <a:gd name="T95" fmla="*/ 5668 h 1107"/>
              <a:gd name="T96" fmla="+- 0 15161 13892"/>
              <a:gd name="T97" fmla="*/ T96 w 1952"/>
              <a:gd name="T98" fmla="+- 0 5735 5618"/>
              <a:gd name="T99" fmla="*/ 5735 h 1107"/>
              <a:gd name="T100" fmla="+- 0 15210 13892"/>
              <a:gd name="T101" fmla="*/ T100 w 1952"/>
              <a:gd name="T102" fmla="+- 0 5974 5618"/>
              <a:gd name="T103" fmla="*/ 5974 h 1107"/>
              <a:gd name="T104" fmla="+- 0 15269 13892"/>
              <a:gd name="T105" fmla="*/ T104 w 1952"/>
              <a:gd name="T106" fmla="+- 0 6290 5618"/>
              <a:gd name="T107" fmla="*/ 6290 h 1107"/>
              <a:gd name="T108" fmla="+- 0 15281 13892"/>
              <a:gd name="T109" fmla="*/ T108 w 1952"/>
              <a:gd name="T110" fmla="+- 0 6514 5618"/>
              <a:gd name="T111" fmla="*/ 6514 h 1107"/>
              <a:gd name="T112" fmla="+- 0 15272 13892"/>
              <a:gd name="T113" fmla="*/ T112 w 1952"/>
              <a:gd name="T114" fmla="+- 0 6561 5618"/>
              <a:gd name="T115" fmla="*/ 6561 h 1107"/>
              <a:gd name="T116" fmla="+- 0 15364 13892"/>
              <a:gd name="T117" fmla="*/ T116 w 1952"/>
              <a:gd name="T118" fmla="+- 0 6512 5618"/>
              <a:gd name="T119" fmla="*/ 6512 h 1107"/>
              <a:gd name="T120" fmla="+- 0 15514 13892"/>
              <a:gd name="T121" fmla="*/ T120 w 1952"/>
              <a:gd name="T122" fmla="+- 0 6435 5618"/>
              <a:gd name="T123" fmla="*/ 6435 h 1107"/>
              <a:gd name="T124" fmla="+- 0 15627 13892"/>
              <a:gd name="T125" fmla="*/ T124 w 1952"/>
              <a:gd name="T126" fmla="+- 0 6289 5618"/>
              <a:gd name="T127" fmla="*/ 6289 h 1107"/>
              <a:gd name="T128" fmla="+- 0 15588 13892"/>
              <a:gd name="T129" fmla="*/ T128 w 1952"/>
              <a:gd name="T130" fmla="+- 0 6143 5618"/>
              <a:gd name="T131" fmla="*/ 6143 h 1107"/>
              <a:gd name="T132" fmla="+- 0 15452 13892"/>
              <a:gd name="T133" fmla="*/ T132 w 1952"/>
              <a:gd name="T134" fmla="+- 0 6256 5618"/>
              <a:gd name="T135" fmla="*/ 6256 h 1107"/>
              <a:gd name="T136" fmla="+- 0 15508 13892"/>
              <a:gd name="T137" fmla="*/ T136 w 1952"/>
              <a:gd name="T138" fmla="+- 0 6432 5618"/>
              <a:gd name="T139" fmla="*/ 6432 h 1107"/>
              <a:gd name="T140" fmla="+- 0 15668 13892"/>
              <a:gd name="T141" fmla="*/ T140 w 1952"/>
              <a:gd name="T142" fmla="+- 0 6529 5618"/>
              <a:gd name="T143" fmla="*/ 6529 h 1107"/>
              <a:gd name="T144" fmla="+- 0 15811 13892"/>
              <a:gd name="T145" fmla="*/ T144 w 1952"/>
              <a:gd name="T146" fmla="+- 0 6458 5618"/>
              <a:gd name="T147" fmla="*/ 6458 h 1107"/>
              <a:gd name="T148" fmla="+- 0 15843 13892"/>
              <a:gd name="T149" fmla="*/ T148 w 1952"/>
              <a:gd name="T150" fmla="+- 0 6358 5618"/>
              <a:gd name="T151" fmla="*/ 6358 h 11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952" h="1107" extrusionOk="0">
                <a:moveTo>
                  <a:pt x="434" y="734"/>
                </a:moveTo>
                <a:cubicBezTo>
                  <a:pt x="422" y="700"/>
                  <a:pt x="416" y="676"/>
                  <a:pt x="389" y="649"/>
                </a:cubicBezTo>
                <a:cubicBezTo>
                  <a:pt x="364" y="625"/>
                  <a:pt x="311" y="631"/>
                  <a:pt x="280" y="631"/>
                </a:cubicBezTo>
                <a:cubicBezTo>
                  <a:pt x="211" y="632"/>
                  <a:pt x="143" y="641"/>
                  <a:pt x="80" y="672"/>
                </a:cubicBezTo>
                <a:cubicBezTo>
                  <a:pt x="28" y="697"/>
                  <a:pt x="-12" y="745"/>
                  <a:pt x="2" y="806"/>
                </a:cubicBezTo>
                <a:cubicBezTo>
                  <a:pt x="17" y="872"/>
                  <a:pt x="93" y="922"/>
                  <a:pt x="150" y="946"/>
                </a:cubicBezTo>
                <a:cubicBezTo>
                  <a:pt x="221" y="976"/>
                  <a:pt x="304" y="982"/>
                  <a:pt x="378" y="958"/>
                </a:cubicBezTo>
                <a:cubicBezTo>
                  <a:pt x="441" y="938"/>
                  <a:pt x="500" y="896"/>
                  <a:pt x="540" y="844"/>
                </a:cubicBezTo>
                <a:cubicBezTo>
                  <a:pt x="562" y="815"/>
                  <a:pt x="575" y="783"/>
                  <a:pt x="588" y="750"/>
                </a:cubicBezTo>
                <a:cubicBezTo>
                  <a:pt x="601" y="790"/>
                  <a:pt x="609" y="830"/>
                  <a:pt x="620" y="870"/>
                </a:cubicBezTo>
                <a:cubicBezTo>
                  <a:pt x="639" y="937"/>
                  <a:pt x="667" y="1000"/>
                  <a:pt x="687" y="1066"/>
                </a:cubicBezTo>
                <a:cubicBezTo>
                  <a:pt x="702" y="1115"/>
                  <a:pt x="697" y="1107"/>
                  <a:pt x="686" y="1061"/>
                </a:cubicBezTo>
                <a:cubicBezTo>
                  <a:pt x="683" y="1049"/>
                  <a:pt x="680" y="1036"/>
                  <a:pt x="677" y="1024"/>
                </a:cubicBezTo>
              </a:path>
              <a:path w="1952" h="1107" extrusionOk="0">
                <a:moveTo>
                  <a:pt x="578" y="13"/>
                </a:moveTo>
                <a:cubicBezTo>
                  <a:pt x="596" y="21"/>
                  <a:pt x="601" y="30"/>
                  <a:pt x="613" y="82"/>
                </a:cubicBezTo>
                <a:cubicBezTo>
                  <a:pt x="635" y="180"/>
                  <a:pt x="649" y="279"/>
                  <a:pt x="674" y="376"/>
                </a:cubicBezTo>
                <a:cubicBezTo>
                  <a:pt x="723" y="567"/>
                  <a:pt x="788" y="754"/>
                  <a:pt x="864" y="936"/>
                </a:cubicBezTo>
                <a:cubicBezTo>
                  <a:pt x="862" y="892"/>
                  <a:pt x="853" y="849"/>
                  <a:pt x="855" y="805"/>
                </a:cubicBezTo>
                <a:cubicBezTo>
                  <a:pt x="857" y="765"/>
                  <a:pt x="863" y="731"/>
                  <a:pt x="906" y="727"/>
                </a:cubicBezTo>
                <a:cubicBezTo>
                  <a:pt x="967" y="721"/>
                  <a:pt x="1048" y="822"/>
                  <a:pt x="1077" y="865"/>
                </a:cubicBezTo>
                <a:cubicBezTo>
                  <a:pt x="1101" y="900"/>
                  <a:pt x="1135" y="959"/>
                  <a:pt x="1102" y="999"/>
                </a:cubicBezTo>
                <a:cubicBezTo>
                  <a:pt x="1072" y="1036"/>
                  <a:pt x="992" y="1034"/>
                  <a:pt x="952" y="1023"/>
                </a:cubicBezTo>
                <a:cubicBezTo>
                  <a:pt x="859" y="999"/>
                  <a:pt x="805" y="947"/>
                  <a:pt x="762" y="866"/>
                </a:cubicBezTo>
              </a:path>
              <a:path w="1952" h="1107" extrusionOk="0">
                <a:moveTo>
                  <a:pt x="1206" y="50"/>
                </a:moveTo>
                <a:cubicBezTo>
                  <a:pt x="1243" y="67"/>
                  <a:pt x="1255" y="67"/>
                  <a:pt x="1269" y="117"/>
                </a:cubicBezTo>
                <a:cubicBezTo>
                  <a:pt x="1291" y="194"/>
                  <a:pt x="1301" y="277"/>
                  <a:pt x="1318" y="356"/>
                </a:cubicBezTo>
                <a:cubicBezTo>
                  <a:pt x="1341" y="461"/>
                  <a:pt x="1366" y="565"/>
                  <a:pt x="1377" y="672"/>
                </a:cubicBezTo>
                <a:cubicBezTo>
                  <a:pt x="1384" y="739"/>
                  <a:pt x="1400" y="830"/>
                  <a:pt x="1389" y="896"/>
                </a:cubicBezTo>
                <a:cubicBezTo>
                  <a:pt x="1376" y="918"/>
                  <a:pt x="1372" y="925"/>
                  <a:pt x="1380" y="943"/>
                </a:cubicBezTo>
                <a:cubicBezTo>
                  <a:pt x="1412" y="931"/>
                  <a:pt x="1439" y="904"/>
                  <a:pt x="1472" y="894"/>
                </a:cubicBezTo>
                <a:cubicBezTo>
                  <a:pt x="1530" y="876"/>
                  <a:pt x="1574" y="857"/>
                  <a:pt x="1622" y="817"/>
                </a:cubicBezTo>
                <a:cubicBezTo>
                  <a:pt x="1669" y="778"/>
                  <a:pt x="1713" y="728"/>
                  <a:pt x="1735" y="671"/>
                </a:cubicBezTo>
                <a:cubicBezTo>
                  <a:pt x="1754" y="621"/>
                  <a:pt x="1753" y="549"/>
                  <a:pt x="1696" y="525"/>
                </a:cubicBezTo>
                <a:cubicBezTo>
                  <a:pt x="1618" y="492"/>
                  <a:pt x="1570" y="574"/>
                  <a:pt x="1560" y="638"/>
                </a:cubicBezTo>
                <a:cubicBezTo>
                  <a:pt x="1550" y="702"/>
                  <a:pt x="1577" y="764"/>
                  <a:pt x="1616" y="814"/>
                </a:cubicBezTo>
                <a:cubicBezTo>
                  <a:pt x="1657" y="868"/>
                  <a:pt x="1711" y="898"/>
                  <a:pt x="1776" y="911"/>
                </a:cubicBezTo>
                <a:cubicBezTo>
                  <a:pt x="1836" y="923"/>
                  <a:pt x="1887" y="894"/>
                  <a:pt x="1919" y="840"/>
                </a:cubicBezTo>
                <a:cubicBezTo>
                  <a:pt x="1939" y="793"/>
                  <a:pt x="1946" y="775"/>
                  <a:pt x="1951" y="74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24550" y="2160588"/>
            <a:ext cx="328613" cy="222250"/>
          </a:xfrm>
          <a:custGeom>
            <a:avLst/>
            <a:gdLst>
              <a:gd name="T0" fmla="+- 0 16541 16457"/>
              <a:gd name="T1" fmla="*/ T0 w 912"/>
              <a:gd name="T2" fmla="+- 0 6016 6002"/>
              <a:gd name="T3" fmla="*/ 6016 h 619"/>
              <a:gd name="T4" fmla="+- 0 16527 16457"/>
              <a:gd name="T5" fmla="*/ T4 w 912"/>
              <a:gd name="T6" fmla="+- 0 6002 6002"/>
              <a:gd name="T7" fmla="*/ 6002 h 619"/>
              <a:gd name="T8" fmla="+- 0 16564 16457"/>
              <a:gd name="T9" fmla="*/ T8 w 912"/>
              <a:gd name="T10" fmla="+- 0 6143 6002"/>
              <a:gd name="T11" fmla="*/ 6143 h 619"/>
              <a:gd name="T12" fmla="+- 0 16650 16457"/>
              <a:gd name="T13" fmla="*/ T12 w 912"/>
              <a:gd name="T14" fmla="+- 0 6393 6002"/>
              <a:gd name="T15" fmla="*/ 6393 h 619"/>
              <a:gd name="T16" fmla="+- 0 16659 16457"/>
              <a:gd name="T17" fmla="*/ T16 w 912"/>
              <a:gd name="T18" fmla="+- 0 6590 6002"/>
              <a:gd name="T19" fmla="*/ 6590 h 619"/>
              <a:gd name="T20" fmla="+- 0 16636 16457"/>
              <a:gd name="T21" fmla="*/ T20 w 912"/>
              <a:gd name="T22" fmla="+- 0 6620 6002"/>
              <a:gd name="T23" fmla="*/ 6620 h 619"/>
              <a:gd name="T24" fmla="+- 0 16796 16457"/>
              <a:gd name="T25" fmla="*/ T24 w 912"/>
              <a:gd name="T26" fmla="+- 0 6279 6002"/>
              <a:gd name="T27" fmla="*/ 6279 h 619"/>
              <a:gd name="T28" fmla="+- 0 16812 16457"/>
              <a:gd name="T29" fmla="*/ T28 w 912"/>
              <a:gd name="T30" fmla="+- 0 6269 6002"/>
              <a:gd name="T31" fmla="*/ 6269 h 619"/>
              <a:gd name="T32" fmla="+- 0 16669 16457"/>
              <a:gd name="T33" fmla="*/ T32 w 912"/>
              <a:gd name="T34" fmla="+- 0 6278 6002"/>
              <a:gd name="T35" fmla="*/ 6278 h 619"/>
              <a:gd name="T36" fmla="+- 0 16487 16457"/>
              <a:gd name="T37" fmla="*/ T36 w 912"/>
              <a:gd name="T38" fmla="+- 0 6294 6002"/>
              <a:gd name="T39" fmla="*/ 6294 h 619"/>
              <a:gd name="T40" fmla="+- 0 16502 16457"/>
              <a:gd name="T41" fmla="*/ T40 w 912"/>
              <a:gd name="T42" fmla="+- 0 6318 6002"/>
              <a:gd name="T43" fmla="*/ 6318 h 619"/>
              <a:gd name="T44" fmla="+- 0 17058 16457"/>
              <a:gd name="T45" fmla="*/ T44 w 912"/>
              <a:gd name="T46" fmla="+- 0 6269 6002"/>
              <a:gd name="T47" fmla="*/ 6269 h 619"/>
              <a:gd name="T48" fmla="+- 0 17129 16457"/>
              <a:gd name="T49" fmla="*/ T48 w 912"/>
              <a:gd name="T50" fmla="+- 0 6252 6002"/>
              <a:gd name="T51" fmla="*/ 6252 h 619"/>
              <a:gd name="T52" fmla="+- 0 17071 16457"/>
              <a:gd name="T53" fmla="*/ T52 w 912"/>
              <a:gd name="T54" fmla="+- 0 6324 6002"/>
              <a:gd name="T55" fmla="*/ 6324 h 619"/>
              <a:gd name="T56" fmla="+- 0 17081 16457"/>
              <a:gd name="T57" fmla="*/ T56 w 912"/>
              <a:gd name="T58" fmla="+- 0 6448 6002"/>
              <a:gd name="T59" fmla="*/ 6448 h 619"/>
              <a:gd name="T60" fmla="+- 0 17231 16457"/>
              <a:gd name="T61" fmla="*/ T60 w 912"/>
              <a:gd name="T62" fmla="+- 0 6529 6002"/>
              <a:gd name="T63" fmla="*/ 6529 h 619"/>
              <a:gd name="T64" fmla="+- 0 17361 16457"/>
              <a:gd name="T65" fmla="*/ T64 w 912"/>
              <a:gd name="T66" fmla="+- 0 6490 6002"/>
              <a:gd name="T67" fmla="*/ 6490 h 619"/>
              <a:gd name="T68" fmla="+- 0 17313 16457"/>
              <a:gd name="T69" fmla="*/ T68 w 912"/>
              <a:gd name="T70" fmla="+- 0 6383 6002"/>
              <a:gd name="T71" fmla="*/ 6383 h 619"/>
              <a:gd name="T72" fmla="+- 0 17139 16457"/>
              <a:gd name="T73" fmla="*/ T72 w 912"/>
              <a:gd name="T74" fmla="+- 0 6316 6002"/>
              <a:gd name="T75" fmla="*/ 6316 h 619"/>
              <a:gd name="T76" fmla="+- 0 17074 16457"/>
              <a:gd name="T77" fmla="*/ T76 w 912"/>
              <a:gd name="T78" fmla="+- 0 6308 6002"/>
              <a:gd name="T79" fmla="*/ 6308 h 6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912" h="619" extrusionOk="0">
                <a:moveTo>
                  <a:pt x="84" y="14"/>
                </a:moveTo>
                <a:cubicBezTo>
                  <a:pt x="79" y="9"/>
                  <a:pt x="75" y="5"/>
                  <a:pt x="70" y="0"/>
                </a:cubicBezTo>
                <a:cubicBezTo>
                  <a:pt x="64" y="50"/>
                  <a:pt x="89" y="91"/>
                  <a:pt x="107" y="141"/>
                </a:cubicBezTo>
                <a:cubicBezTo>
                  <a:pt x="136" y="224"/>
                  <a:pt x="168" y="306"/>
                  <a:pt x="193" y="391"/>
                </a:cubicBezTo>
                <a:cubicBezTo>
                  <a:pt x="213" y="461"/>
                  <a:pt x="228" y="522"/>
                  <a:pt x="202" y="588"/>
                </a:cubicBezTo>
                <a:cubicBezTo>
                  <a:pt x="194" y="607"/>
                  <a:pt x="193" y="613"/>
                  <a:pt x="179" y="618"/>
                </a:cubicBezTo>
              </a:path>
              <a:path w="912" h="619" extrusionOk="0">
                <a:moveTo>
                  <a:pt x="339" y="277"/>
                </a:moveTo>
                <a:cubicBezTo>
                  <a:pt x="344" y="274"/>
                  <a:pt x="350" y="270"/>
                  <a:pt x="355" y="267"/>
                </a:cubicBezTo>
                <a:cubicBezTo>
                  <a:pt x="309" y="275"/>
                  <a:pt x="259" y="274"/>
                  <a:pt x="212" y="276"/>
                </a:cubicBezTo>
                <a:cubicBezTo>
                  <a:pt x="150" y="279"/>
                  <a:pt x="90" y="284"/>
                  <a:pt x="30" y="292"/>
                </a:cubicBezTo>
                <a:cubicBezTo>
                  <a:pt x="-30" y="300"/>
                  <a:pt x="18" y="308"/>
                  <a:pt x="45" y="316"/>
                </a:cubicBezTo>
              </a:path>
              <a:path w="912" h="619" extrusionOk="0">
                <a:moveTo>
                  <a:pt x="601" y="267"/>
                </a:moveTo>
                <a:cubicBezTo>
                  <a:pt x="625" y="261"/>
                  <a:pt x="648" y="254"/>
                  <a:pt x="672" y="250"/>
                </a:cubicBezTo>
                <a:cubicBezTo>
                  <a:pt x="656" y="276"/>
                  <a:pt x="628" y="290"/>
                  <a:pt x="614" y="322"/>
                </a:cubicBezTo>
                <a:cubicBezTo>
                  <a:pt x="596" y="364"/>
                  <a:pt x="597" y="408"/>
                  <a:pt x="624" y="446"/>
                </a:cubicBezTo>
                <a:cubicBezTo>
                  <a:pt x="658" y="494"/>
                  <a:pt x="718" y="519"/>
                  <a:pt x="774" y="527"/>
                </a:cubicBezTo>
                <a:cubicBezTo>
                  <a:pt x="819" y="534"/>
                  <a:pt x="878" y="532"/>
                  <a:pt x="904" y="488"/>
                </a:cubicBezTo>
                <a:cubicBezTo>
                  <a:pt x="930" y="445"/>
                  <a:pt x="886" y="404"/>
                  <a:pt x="856" y="381"/>
                </a:cubicBezTo>
                <a:cubicBezTo>
                  <a:pt x="806" y="343"/>
                  <a:pt x="744" y="326"/>
                  <a:pt x="682" y="314"/>
                </a:cubicBezTo>
                <a:cubicBezTo>
                  <a:pt x="648" y="309"/>
                  <a:pt x="639" y="308"/>
                  <a:pt x="617" y="30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61125" y="2116138"/>
            <a:ext cx="822325" cy="320675"/>
          </a:xfrm>
          <a:custGeom>
            <a:avLst/>
            <a:gdLst>
              <a:gd name="T0" fmla="+- 0 18184 17946"/>
              <a:gd name="T1" fmla="*/ T0 w 2287"/>
              <a:gd name="T2" fmla="+- 0 6251 5876"/>
              <a:gd name="T3" fmla="*/ 6251 h 894"/>
              <a:gd name="T4" fmla="+- 0 18177 17946"/>
              <a:gd name="T5" fmla="*/ T4 w 2287"/>
              <a:gd name="T6" fmla="+- 0 6307 5876"/>
              <a:gd name="T7" fmla="*/ 6307 h 894"/>
              <a:gd name="T8" fmla="+- 0 18067 17946"/>
              <a:gd name="T9" fmla="*/ T8 w 2287"/>
              <a:gd name="T10" fmla="+- 0 6368 5876"/>
              <a:gd name="T11" fmla="*/ 6368 h 894"/>
              <a:gd name="T12" fmla="+- 0 17960 17946"/>
              <a:gd name="T13" fmla="*/ T12 w 2287"/>
              <a:gd name="T14" fmla="+- 0 6443 5876"/>
              <a:gd name="T15" fmla="*/ 6443 h 894"/>
              <a:gd name="T16" fmla="+- 0 17969 17946"/>
              <a:gd name="T17" fmla="*/ T16 w 2287"/>
              <a:gd name="T18" fmla="+- 0 6508 5876"/>
              <a:gd name="T19" fmla="*/ 6508 h 894"/>
              <a:gd name="T20" fmla="+- 0 18143 17946"/>
              <a:gd name="T21" fmla="*/ T20 w 2287"/>
              <a:gd name="T22" fmla="+- 0 6593 5876"/>
              <a:gd name="T23" fmla="*/ 6593 h 894"/>
              <a:gd name="T24" fmla="+- 0 18253 17946"/>
              <a:gd name="T25" fmla="*/ T24 w 2287"/>
              <a:gd name="T26" fmla="+- 0 6678 5876"/>
              <a:gd name="T27" fmla="*/ 6678 h 894"/>
              <a:gd name="T28" fmla="+- 0 18204 17946"/>
              <a:gd name="T29" fmla="*/ T28 w 2287"/>
              <a:gd name="T30" fmla="+- 0 6748 5876"/>
              <a:gd name="T31" fmla="*/ 6748 h 894"/>
              <a:gd name="T32" fmla="+- 0 18043 17946"/>
              <a:gd name="T33" fmla="*/ T32 w 2287"/>
              <a:gd name="T34" fmla="+- 0 6761 5876"/>
              <a:gd name="T35" fmla="*/ 6761 h 894"/>
              <a:gd name="T36" fmla="+- 0 17959 17946"/>
              <a:gd name="T37" fmla="*/ T36 w 2287"/>
              <a:gd name="T38" fmla="+- 0 6729 5876"/>
              <a:gd name="T39" fmla="*/ 6729 h 894"/>
              <a:gd name="T40" fmla="+- 0 18044 17946"/>
              <a:gd name="T41" fmla="*/ T40 w 2287"/>
              <a:gd name="T42" fmla="+- 0 6638 5876"/>
              <a:gd name="T43" fmla="*/ 6638 h 894"/>
              <a:gd name="T44" fmla="+- 0 18519 17946"/>
              <a:gd name="T45" fmla="*/ T44 w 2287"/>
              <a:gd name="T46" fmla="+- 0 6407 5876"/>
              <a:gd name="T47" fmla="*/ 6407 h 894"/>
              <a:gd name="T48" fmla="+- 0 18595 17946"/>
              <a:gd name="T49" fmla="*/ T48 w 2287"/>
              <a:gd name="T50" fmla="+- 0 6415 5876"/>
              <a:gd name="T51" fmla="*/ 6415 h 894"/>
              <a:gd name="T52" fmla="+- 0 18541 17946"/>
              <a:gd name="T53" fmla="*/ T52 w 2287"/>
              <a:gd name="T54" fmla="+- 0 6505 5876"/>
              <a:gd name="T55" fmla="*/ 6505 h 894"/>
              <a:gd name="T56" fmla="+- 0 18571 17946"/>
              <a:gd name="T57" fmla="*/ T56 w 2287"/>
              <a:gd name="T58" fmla="+- 0 6653 5876"/>
              <a:gd name="T59" fmla="*/ 6653 h 894"/>
              <a:gd name="T60" fmla="+- 0 18706 17946"/>
              <a:gd name="T61" fmla="*/ T60 w 2287"/>
              <a:gd name="T62" fmla="+- 0 6661 5876"/>
              <a:gd name="T63" fmla="*/ 6661 h 894"/>
              <a:gd name="T64" fmla="+- 0 18775 17946"/>
              <a:gd name="T65" fmla="*/ T64 w 2287"/>
              <a:gd name="T66" fmla="+- 0 6535 5876"/>
              <a:gd name="T67" fmla="*/ 6535 h 894"/>
              <a:gd name="T68" fmla="+- 0 18692 17946"/>
              <a:gd name="T69" fmla="*/ T68 w 2287"/>
              <a:gd name="T70" fmla="+- 0 6373 5876"/>
              <a:gd name="T71" fmla="*/ 6373 h 894"/>
              <a:gd name="T72" fmla="+- 0 18562 17946"/>
              <a:gd name="T73" fmla="*/ T72 w 2287"/>
              <a:gd name="T74" fmla="+- 0 6242 5876"/>
              <a:gd name="T75" fmla="*/ 6242 h 894"/>
              <a:gd name="T76" fmla="+- 0 18547 17946"/>
              <a:gd name="T77" fmla="*/ T76 w 2287"/>
              <a:gd name="T78" fmla="+- 0 6212 5876"/>
              <a:gd name="T79" fmla="*/ 6212 h 894"/>
              <a:gd name="T80" fmla="+- 0 18753 17946"/>
              <a:gd name="T81" fmla="*/ T80 w 2287"/>
              <a:gd name="T82" fmla="+- 0 5878 5876"/>
              <a:gd name="T83" fmla="*/ 5878 h 894"/>
              <a:gd name="T84" fmla="+- 0 18843 17946"/>
              <a:gd name="T85" fmla="*/ T84 w 2287"/>
              <a:gd name="T86" fmla="+- 0 5950 5876"/>
              <a:gd name="T87" fmla="*/ 5950 h 894"/>
              <a:gd name="T88" fmla="+- 0 18888 17946"/>
              <a:gd name="T89" fmla="*/ T88 w 2287"/>
              <a:gd name="T90" fmla="+- 0 6176 5876"/>
              <a:gd name="T91" fmla="*/ 6176 h 894"/>
              <a:gd name="T92" fmla="+- 0 19039 17946"/>
              <a:gd name="T93" fmla="*/ T92 w 2287"/>
              <a:gd name="T94" fmla="+- 0 6769 5876"/>
              <a:gd name="T95" fmla="*/ 6769 h 894"/>
              <a:gd name="T96" fmla="+- 0 19048 17946"/>
              <a:gd name="T97" fmla="*/ T96 w 2287"/>
              <a:gd name="T98" fmla="+- 0 6663 5876"/>
              <a:gd name="T99" fmla="*/ 6663 h 894"/>
              <a:gd name="T100" fmla="+- 0 19067 17946"/>
              <a:gd name="T101" fmla="*/ T100 w 2287"/>
              <a:gd name="T102" fmla="+- 0 6478 5876"/>
              <a:gd name="T103" fmla="*/ 6478 h 894"/>
              <a:gd name="T104" fmla="+- 0 19111 17946"/>
              <a:gd name="T105" fmla="*/ T104 w 2287"/>
              <a:gd name="T106" fmla="+- 0 6408 5876"/>
              <a:gd name="T107" fmla="*/ 6408 h 894"/>
              <a:gd name="T108" fmla="+- 0 19206 17946"/>
              <a:gd name="T109" fmla="*/ T108 w 2287"/>
              <a:gd name="T110" fmla="+- 0 6495 5876"/>
              <a:gd name="T111" fmla="*/ 6495 h 894"/>
              <a:gd name="T112" fmla="+- 0 19438 17946"/>
              <a:gd name="T113" fmla="*/ T112 w 2287"/>
              <a:gd name="T114" fmla="+- 0 6718 5876"/>
              <a:gd name="T115" fmla="*/ 6718 h 894"/>
              <a:gd name="T116" fmla="+- 0 19532 17946"/>
              <a:gd name="T117" fmla="*/ T116 w 2287"/>
              <a:gd name="T118" fmla="+- 0 6689 5876"/>
              <a:gd name="T119" fmla="*/ 6689 h 894"/>
              <a:gd name="T120" fmla="+- 0 19598 17946"/>
              <a:gd name="T121" fmla="*/ T120 w 2287"/>
              <a:gd name="T122" fmla="+- 0 6546 5876"/>
              <a:gd name="T123" fmla="*/ 6546 h 894"/>
              <a:gd name="T124" fmla="+- 0 19621 17946"/>
              <a:gd name="T125" fmla="*/ T124 w 2287"/>
              <a:gd name="T126" fmla="+- 0 6425 5876"/>
              <a:gd name="T127" fmla="*/ 6425 h 894"/>
              <a:gd name="T128" fmla="+- 0 19613 17946"/>
              <a:gd name="T129" fmla="*/ T128 w 2287"/>
              <a:gd name="T130" fmla="+- 0 6398 5876"/>
              <a:gd name="T131" fmla="*/ 6398 h 894"/>
              <a:gd name="T132" fmla="+- 0 19622 17946"/>
              <a:gd name="T133" fmla="*/ T132 w 2287"/>
              <a:gd name="T134" fmla="+- 0 6447 5876"/>
              <a:gd name="T135" fmla="*/ 6447 h 894"/>
              <a:gd name="T136" fmla="+- 0 19744 17946"/>
              <a:gd name="T137" fmla="*/ T136 w 2287"/>
              <a:gd name="T138" fmla="+- 0 6448 5876"/>
              <a:gd name="T139" fmla="*/ 6448 h 894"/>
              <a:gd name="T140" fmla="+- 0 19880 17946"/>
              <a:gd name="T141" fmla="*/ T140 w 2287"/>
              <a:gd name="T142" fmla="+- 0 6377 5876"/>
              <a:gd name="T143" fmla="*/ 6377 h 894"/>
              <a:gd name="T144" fmla="+- 0 19928 17946"/>
              <a:gd name="T145" fmla="*/ T144 w 2287"/>
              <a:gd name="T146" fmla="+- 0 6262 5876"/>
              <a:gd name="T147" fmla="*/ 6262 h 894"/>
              <a:gd name="T148" fmla="+- 0 19824 17946"/>
              <a:gd name="T149" fmla="*/ T148 w 2287"/>
              <a:gd name="T150" fmla="+- 0 6207 5876"/>
              <a:gd name="T151" fmla="*/ 6207 h 894"/>
              <a:gd name="T152" fmla="+- 0 19721 17946"/>
              <a:gd name="T153" fmla="*/ T152 w 2287"/>
              <a:gd name="T154" fmla="+- 0 6310 5876"/>
              <a:gd name="T155" fmla="*/ 6310 h 894"/>
              <a:gd name="T156" fmla="+- 0 19810 17946"/>
              <a:gd name="T157" fmla="*/ T156 w 2287"/>
              <a:gd name="T158" fmla="+- 0 6576 5876"/>
              <a:gd name="T159" fmla="*/ 6576 h 894"/>
              <a:gd name="T160" fmla="+- 0 19988 17946"/>
              <a:gd name="T161" fmla="*/ T160 w 2287"/>
              <a:gd name="T162" fmla="+- 0 6704 5876"/>
              <a:gd name="T163" fmla="*/ 6704 h 894"/>
              <a:gd name="T164" fmla="+- 0 20146 17946"/>
              <a:gd name="T165" fmla="*/ T164 w 2287"/>
              <a:gd name="T166" fmla="+- 0 6688 5876"/>
              <a:gd name="T167" fmla="*/ 6688 h 894"/>
              <a:gd name="T168" fmla="+- 0 20232 17946"/>
              <a:gd name="T169" fmla="*/ T168 w 2287"/>
              <a:gd name="T170" fmla="+- 0 6620 5876"/>
              <a:gd name="T171" fmla="*/ 6620 h 8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287" h="894" extrusionOk="0">
                <a:moveTo>
                  <a:pt x="238" y="375"/>
                </a:moveTo>
                <a:cubicBezTo>
                  <a:pt x="246" y="394"/>
                  <a:pt x="252" y="416"/>
                  <a:pt x="231" y="431"/>
                </a:cubicBezTo>
                <a:cubicBezTo>
                  <a:pt x="198" y="455"/>
                  <a:pt x="157" y="472"/>
                  <a:pt x="121" y="492"/>
                </a:cubicBezTo>
                <a:cubicBezTo>
                  <a:pt x="84" y="513"/>
                  <a:pt x="43" y="535"/>
                  <a:pt x="14" y="567"/>
                </a:cubicBezTo>
                <a:cubicBezTo>
                  <a:pt x="-8" y="591"/>
                  <a:pt x="-1" y="614"/>
                  <a:pt x="23" y="632"/>
                </a:cubicBezTo>
                <a:cubicBezTo>
                  <a:pt x="74" y="670"/>
                  <a:pt x="141" y="688"/>
                  <a:pt x="197" y="717"/>
                </a:cubicBezTo>
                <a:cubicBezTo>
                  <a:pt x="235" y="737"/>
                  <a:pt x="286" y="762"/>
                  <a:pt x="307" y="802"/>
                </a:cubicBezTo>
                <a:cubicBezTo>
                  <a:pt x="328" y="841"/>
                  <a:pt x="290" y="862"/>
                  <a:pt x="258" y="872"/>
                </a:cubicBezTo>
                <a:cubicBezTo>
                  <a:pt x="209" y="887"/>
                  <a:pt x="148" y="892"/>
                  <a:pt x="97" y="885"/>
                </a:cubicBezTo>
                <a:cubicBezTo>
                  <a:pt x="60" y="880"/>
                  <a:pt x="44" y="872"/>
                  <a:pt x="13" y="853"/>
                </a:cubicBezTo>
                <a:cubicBezTo>
                  <a:pt x="29" y="807"/>
                  <a:pt x="59" y="791"/>
                  <a:pt x="98" y="762"/>
                </a:cubicBezTo>
              </a:path>
              <a:path w="2287" h="894" extrusionOk="0">
                <a:moveTo>
                  <a:pt x="573" y="531"/>
                </a:moveTo>
                <a:cubicBezTo>
                  <a:pt x="615" y="524"/>
                  <a:pt x="615" y="520"/>
                  <a:pt x="649" y="539"/>
                </a:cubicBezTo>
                <a:cubicBezTo>
                  <a:pt x="625" y="566"/>
                  <a:pt x="608" y="594"/>
                  <a:pt x="595" y="629"/>
                </a:cubicBezTo>
                <a:cubicBezTo>
                  <a:pt x="575" y="682"/>
                  <a:pt x="576" y="740"/>
                  <a:pt x="625" y="777"/>
                </a:cubicBezTo>
                <a:cubicBezTo>
                  <a:pt x="666" y="808"/>
                  <a:pt x="715" y="808"/>
                  <a:pt x="760" y="785"/>
                </a:cubicBezTo>
                <a:cubicBezTo>
                  <a:pt x="807" y="760"/>
                  <a:pt x="833" y="712"/>
                  <a:pt x="829" y="659"/>
                </a:cubicBezTo>
                <a:cubicBezTo>
                  <a:pt x="824" y="599"/>
                  <a:pt x="788" y="539"/>
                  <a:pt x="746" y="497"/>
                </a:cubicBezTo>
                <a:cubicBezTo>
                  <a:pt x="703" y="453"/>
                  <a:pt x="649" y="419"/>
                  <a:pt x="616" y="366"/>
                </a:cubicBezTo>
                <a:cubicBezTo>
                  <a:pt x="611" y="356"/>
                  <a:pt x="606" y="346"/>
                  <a:pt x="601" y="336"/>
                </a:cubicBezTo>
              </a:path>
              <a:path w="2287" h="894" extrusionOk="0">
                <a:moveTo>
                  <a:pt x="807" y="2"/>
                </a:moveTo>
                <a:cubicBezTo>
                  <a:pt x="853" y="17"/>
                  <a:pt x="879" y="17"/>
                  <a:pt x="897" y="74"/>
                </a:cubicBezTo>
                <a:cubicBezTo>
                  <a:pt x="919" y="145"/>
                  <a:pt x="926" y="227"/>
                  <a:pt x="942" y="300"/>
                </a:cubicBezTo>
                <a:cubicBezTo>
                  <a:pt x="986" y="496"/>
                  <a:pt x="1017" y="708"/>
                  <a:pt x="1093" y="893"/>
                </a:cubicBezTo>
                <a:cubicBezTo>
                  <a:pt x="1094" y="858"/>
                  <a:pt x="1098" y="823"/>
                  <a:pt x="1102" y="787"/>
                </a:cubicBezTo>
                <a:cubicBezTo>
                  <a:pt x="1109" y="727"/>
                  <a:pt x="1110" y="661"/>
                  <a:pt x="1121" y="602"/>
                </a:cubicBezTo>
                <a:cubicBezTo>
                  <a:pt x="1128" y="565"/>
                  <a:pt x="1145" y="555"/>
                  <a:pt x="1165" y="532"/>
                </a:cubicBezTo>
                <a:cubicBezTo>
                  <a:pt x="1199" y="560"/>
                  <a:pt x="1230" y="587"/>
                  <a:pt x="1260" y="619"/>
                </a:cubicBezTo>
                <a:cubicBezTo>
                  <a:pt x="1326" y="692"/>
                  <a:pt x="1399" y="801"/>
                  <a:pt x="1492" y="842"/>
                </a:cubicBezTo>
                <a:cubicBezTo>
                  <a:pt x="1532" y="859"/>
                  <a:pt x="1559" y="840"/>
                  <a:pt x="1586" y="813"/>
                </a:cubicBezTo>
                <a:cubicBezTo>
                  <a:pt x="1623" y="776"/>
                  <a:pt x="1635" y="718"/>
                  <a:pt x="1652" y="670"/>
                </a:cubicBezTo>
                <a:cubicBezTo>
                  <a:pt x="1666" y="630"/>
                  <a:pt x="1682" y="587"/>
                  <a:pt x="1675" y="549"/>
                </a:cubicBezTo>
                <a:cubicBezTo>
                  <a:pt x="1675" y="533"/>
                  <a:pt x="1676" y="529"/>
                  <a:pt x="1667" y="522"/>
                </a:cubicBezTo>
              </a:path>
              <a:path w="2287" h="894" extrusionOk="0">
                <a:moveTo>
                  <a:pt x="1676" y="571"/>
                </a:moveTo>
                <a:cubicBezTo>
                  <a:pt x="1722" y="583"/>
                  <a:pt x="1751" y="581"/>
                  <a:pt x="1798" y="572"/>
                </a:cubicBezTo>
                <a:cubicBezTo>
                  <a:pt x="1853" y="562"/>
                  <a:pt x="1894" y="541"/>
                  <a:pt x="1934" y="501"/>
                </a:cubicBezTo>
                <a:cubicBezTo>
                  <a:pt x="1961" y="474"/>
                  <a:pt x="1994" y="428"/>
                  <a:pt x="1982" y="386"/>
                </a:cubicBezTo>
                <a:cubicBezTo>
                  <a:pt x="1970" y="346"/>
                  <a:pt x="1916" y="327"/>
                  <a:pt x="1878" y="331"/>
                </a:cubicBezTo>
                <a:cubicBezTo>
                  <a:pt x="1826" y="337"/>
                  <a:pt x="1787" y="386"/>
                  <a:pt x="1775" y="434"/>
                </a:cubicBezTo>
                <a:cubicBezTo>
                  <a:pt x="1752" y="530"/>
                  <a:pt x="1808" y="628"/>
                  <a:pt x="1864" y="700"/>
                </a:cubicBezTo>
                <a:cubicBezTo>
                  <a:pt x="1911" y="761"/>
                  <a:pt x="1969" y="804"/>
                  <a:pt x="2042" y="828"/>
                </a:cubicBezTo>
                <a:cubicBezTo>
                  <a:pt x="2096" y="846"/>
                  <a:pt x="2154" y="840"/>
                  <a:pt x="2200" y="812"/>
                </a:cubicBezTo>
                <a:cubicBezTo>
                  <a:pt x="2232" y="793"/>
                  <a:pt x="2258" y="768"/>
                  <a:pt x="2286" y="74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62838" y="2147888"/>
            <a:ext cx="1387475" cy="539750"/>
          </a:xfrm>
          <a:custGeom>
            <a:avLst/>
            <a:gdLst>
              <a:gd name="T0" fmla="+- 0 20899 20732"/>
              <a:gd name="T1" fmla="*/ T0 w 3850"/>
              <a:gd name="T2" fmla="+- 0 6962 5968"/>
              <a:gd name="T3" fmla="*/ 6962 h 1496"/>
              <a:gd name="T4" fmla="+- 0 21043 20732"/>
              <a:gd name="T5" fmla="*/ T4 w 3850"/>
              <a:gd name="T6" fmla="+- 0 7463 5968"/>
              <a:gd name="T7" fmla="*/ 7463 h 1496"/>
              <a:gd name="T8" fmla="+- 0 20742 20732"/>
              <a:gd name="T9" fmla="*/ T8 w 3850"/>
              <a:gd name="T10" fmla="+- 0 6772 5968"/>
              <a:gd name="T11" fmla="*/ 6772 h 1496"/>
              <a:gd name="T12" fmla="+- 0 20975 20732"/>
              <a:gd name="T13" fmla="*/ T12 w 3850"/>
              <a:gd name="T14" fmla="+- 0 6480 5968"/>
              <a:gd name="T15" fmla="*/ 6480 h 1496"/>
              <a:gd name="T16" fmla="+- 0 21079 20732"/>
              <a:gd name="T17" fmla="*/ T16 w 3850"/>
              <a:gd name="T18" fmla="+- 0 6849 5968"/>
              <a:gd name="T19" fmla="*/ 6849 h 1496"/>
              <a:gd name="T20" fmla="+- 0 20984 20732"/>
              <a:gd name="T21" fmla="*/ T20 w 3850"/>
              <a:gd name="T22" fmla="+- 0 6880 5968"/>
              <a:gd name="T23" fmla="*/ 6880 h 1496"/>
              <a:gd name="T24" fmla="+- 0 21373 20732"/>
              <a:gd name="T25" fmla="*/ T24 w 3850"/>
              <a:gd name="T26" fmla="+- 0 6870 5968"/>
              <a:gd name="T27" fmla="*/ 6870 h 1496"/>
              <a:gd name="T28" fmla="+- 0 21397 20732"/>
              <a:gd name="T29" fmla="*/ T28 w 3850"/>
              <a:gd name="T30" fmla="+- 0 6471 5968"/>
              <a:gd name="T31" fmla="*/ 6471 h 1496"/>
              <a:gd name="T32" fmla="+- 0 21696 20732"/>
              <a:gd name="T33" fmla="*/ T32 w 3850"/>
              <a:gd name="T34" fmla="+- 0 6501 5968"/>
              <a:gd name="T35" fmla="*/ 6501 h 1496"/>
              <a:gd name="T36" fmla="+- 0 21683 20732"/>
              <a:gd name="T37" fmla="*/ T36 w 3850"/>
              <a:gd name="T38" fmla="+- 0 6619 5968"/>
              <a:gd name="T39" fmla="*/ 6619 h 1496"/>
              <a:gd name="T40" fmla="+- 0 21693 20732"/>
              <a:gd name="T41" fmla="*/ T40 w 3850"/>
              <a:gd name="T42" fmla="+- 0 6875 5968"/>
              <a:gd name="T43" fmla="*/ 6875 h 1496"/>
              <a:gd name="T44" fmla="+- 0 21869 20732"/>
              <a:gd name="T45" fmla="*/ T44 w 3850"/>
              <a:gd name="T46" fmla="+- 0 6595 5968"/>
              <a:gd name="T47" fmla="*/ 6595 h 1496"/>
              <a:gd name="T48" fmla="+- 0 21826 20732"/>
              <a:gd name="T49" fmla="*/ T48 w 3850"/>
              <a:gd name="T50" fmla="+- 0 6367 5968"/>
              <a:gd name="T51" fmla="*/ 6367 h 1496"/>
              <a:gd name="T52" fmla="+- 0 22028 20732"/>
              <a:gd name="T53" fmla="*/ T52 w 3850"/>
              <a:gd name="T54" fmla="+- 0 6081 5968"/>
              <a:gd name="T55" fmla="*/ 6081 h 1496"/>
              <a:gd name="T56" fmla="+- 0 22055 20732"/>
              <a:gd name="T57" fmla="*/ T56 w 3850"/>
              <a:gd name="T58" fmla="+- 0 6605 5968"/>
              <a:gd name="T59" fmla="*/ 6605 h 1496"/>
              <a:gd name="T60" fmla="+- 0 22158 20732"/>
              <a:gd name="T61" fmla="*/ T60 w 3850"/>
              <a:gd name="T62" fmla="+- 0 6676 5968"/>
              <a:gd name="T63" fmla="*/ 6676 h 1496"/>
              <a:gd name="T64" fmla="+- 0 22303 20732"/>
              <a:gd name="T65" fmla="*/ T64 w 3850"/>
              <a:gd name="T66" fmla="+- 0 6673 5968"/>
              <a:gd name="T67" fmla="*/ 6673 h 1496"/>
              <a:gd name="T68" fmla="+- 0 22200 20732"/>
              <a:gd name="T69" fmla="*/ T68 w 3850"/>
              <a:gd name="T70" fmla="+- 0 6934 5968"/>
              <a:gd name="T71" fmla="*/ 6934 h 1496"/>
              <a:gd name="T72" fmla="+- 0 22156 20732"/>
              <a:gd name="T73" fmla="*/ T72 w 3850"/>
              <a:gd name="T74" fmla="+- 0 6684 5968"/>
              <a:gd name="T75" fmla="*/ 6684 h 1496"/>
              <a:gd name="T76" fmla="+- 0 22494 20732"/>
              <a:gd name="T77" fmla="*/ T76 w 3850"/>
              <a:gd name="T78" fmla="+- 0 6083 5968"/>
              <a:gd name="T79" fmla="*/ 6083 h 1496"/>
              <a:gd name="T80" fmla="+- 0 22633 20732"/>
              <a:gd name="T81" fmla="*/ T80 w 3850"/>
              <a:gd name="T82" fmla="+- 0 6795 5968"/>
              <a:gd name="T83" fmla="*/ 6795 h 1496"/>
              <a:gd name="T84" fmla="+- 0 22702 20732"/>
              <a:gd name="T85" fmla="*/ T84 w 3850"/>
              <a:gd name="T86" fmla="+- 0 6834 5968"/>
              <a:gd name="T87" fmla="*/ 6834 h 1496"/>
              <a:gd name="T88" fmla="+- 0 22975 20732"/>
              <a:gd name="T89" fmla="*/ T88 w 3850"/>
              <a:gd name="T90" fmla="+- 0 6610 5968"/>
              <a:gd name="T91" fmla="*/ 6610 h 1496"/>
              <a:gd name="T92" fmla="+- 0 22888 20732"/>
              <a:gd name="T93" fmla="*/ T92 w 3850"/>
              <a:gd name="T94" fmla="+- 0 6499 5968"/>
              <a:gd name="T95" fmla="*/ 6499 h 1496"/>
              <a:gd name="T96" fmla="+- 0 22884 20732"/>
              <a:gd name="T97" fmla="*/ T96 w 3850"/>
              <a:gd name="T98" fmla="+- 0 6782 5968"/>
              <a:gd name="T99" fmla="*/ 6782 h 1496"/>
              <a:gd name="T100" fmla="+- 0 23171 20732"/>
              <a:gd name="T101" fmla="*/ T100 w 3850"/>
              <a:gd name="T102" fmla="+- 0 6738 5968"/>
              <a:gd name="T103" fmla="*/ 6738 h 1496"/>
              <a:gd name="T104" fmla="+- 0 23383 20732"/>
              <a:gd name="T105" fmla="*/ T104 w 3850"/>
              <a:gd name="T106" fmla="+- 0 6407 5968"/>
              <a:gd name="T107" fmla="*/ 6407 h 1496"/>
              <a:gd name="T108" fmla="+- 0 23333 20732"/>
              <a:gd name="T109" fmla="*/ T108 w 3850"/>
              <a:gd name="T110" fmla="+- 0 6454 5968"/>
              <a:gd name="T111" fmla="*/ 6454 h 1496"/>
              <a:gd name="T112" fmla="+- 0 23373 20732"/>
              <a:gd name="T113" fmla="*/ T112 w 3850"/>
              <a:gd name="T114" fmla="+- 0 6676 5968"/>
              <a:gd name="T115" fmla="*/ 6676 h 1496"/>
              <a:gd name="T116" fmla="+- 0 23561 20732"/>
              <a:gd name="T117" fmla="*/ T116 w 3850"/>
              <a:gd name="T118" fmla="+- 0 6867 5968"/>
              <a:gd name="T119" fmla="*/ 6867 h 1496"/>
              <a:gd name="T120" fmla="+- 0 23526 20732"/>
              <a:gd name="T121" fmla="*/ T120 w 3850"/>
              <a:gd name="T122" fmla="+- 0 6985 5968"/>
              <a:gd name="T123" fmla="*/ 6985 h 1496"/>
              <a:gd name="T124" fmla="+- 0 23604 20732"/>
              <a:gd name="T125" fmla="*/ T124 w 3850"/>
              <a:gd name="T126" fmla="+- 0 6733 5968"/>
              <a:gd name="T127" fmla="*/ 6733 h 1496"/>
              <a:gd name="T128" fmla="+- 0 23554 20732"/>
              <a:gd name="T129" fmla="*/ T128 w 3850"/>
              <a:gd name="T130" fmla="+- 0 6583 5968"/>
              <a:gd name="T131" fmla="*/ 6583 h 1496"/>
              <a:gd name="T132" fmla="+- 0 23675 20732"/>
              <a:gd name="T133" fmla="*/ T132 w 3850"/>
              <a:gd name="T134" fmla="+- 0 6579 5968"/>
              <a:gd name="T135" fmla="*/ 6579 h 1496"/>
              <a:gd name="T136" fmla="+- 0 23877 20732"/>
              <a:gd name="T137" fmla="*/ T136 w 3850"/>
              <a:gd name="T138" fmla="+- 0 6817 5968"/>
              <a:gd name="T139" fmla="*/ 6817 h 1496"/>
              <a:gd name="T140" fmla="+- 0 23928 20732"/>
              <a:gd name="T141" fmla="*/ T140 w 3850"/>
              <a:gd name="T142" fmla="+- 0 7032 5968"/>
              <a:gd name="T143" fmla="*/ 7032 h 1496"/>
              <a:gd name="T144" fmla="+- 0 23875 20732"/>
              <a:gd name="T145" fmla="*/ T144 w 3850"/>
              <a:gd name="T146" fmla="+- 0 6685 5968"/>
              <a:gd name="T147" fmla="*/ 6685 h 1496"/>
              <a:gd name="T148" fmla="+- 0 23960 20732"/>
              <a:gd name="T149" fmla="*/ T148 w 3850"/>
              <a:gd name="T150" fmla="+- 0 6648 5968"/>
              <a:gd name="T151" fmla="*/ 6648 h 1496"/>
              <a:gd name="T152" fmla="+- 0 24144 20732"/>
              <a:gd name="T153" fmla="*/ T152 w 3850"/>
              <a:gd name="T154" fmla="+- 0 6930 5968"/>
              <a:gd name="T155" fmla="*/ 6930 h 1496"/>
              <a:gd name="T156" fmla="+- 0 24396 20732"/>
              <a:gd name="T157" fmla="*/ T156 w 3850"/>
              <a:gd name="T158" fmla="+- 0 6437 5968"/>
              <a:gd name="T159" fmla="*/ 6437 h 1496"/>
              <a:gd name="T160" fmla="+- 0 24341 20732"/>
              <a:gd name="T161" fmla="*/ T160 w 3850"/>
              <a:gd name="T162" fmla="+- 0 6466 5968"/>
              <a:gd name="T163" fmla="*/ 6466 h 1496"/>
              <a:gd name="T164" fmla="+- 0 24275 20732"/>
              <a:gd name="T165" fmla="*/ T164 w 3850"/>
              <a:gd name="T166" fmla="+- 0 6682 5968"/>
              <a:gd name="T167" fmla="*/ 6682 h 1496"/>
              <a:gd name="T168" fmla="+- 0 24553 20732"/>
              <a:gd name="T169" fmla="*/ T168 w 3850"/>
              <a:gd name="T170" fmla="+- 0 6854 5968"/>
              <a:gd name="T171" fmla="*/ 6854 h 1496"/>
              <a:gd name="T172" fmla="+- 0 24411 20732"/>
              <a:gd name="T173" fmla="*/ T172 w 3850"/>
              <a:gd name="T174" fmla="+- 0 7143 5968"/>
              <a:gd name="T175" fmla="*/ 7143 h 14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3850" h="1496" extrusionOk="0">
                <a:moveTo>
                  <a:pt x="79" y="750"/>
                </a:moveTo>
                <a:cubicBezTo>
                  <a:pt x="104" y="834"/>
                  <a:pt x="137" y="912"/>
                  <a:pt x="167" y="994"/>
                </a:cubicBezTo>
                <a:cubicBezTo>
                  <a:pt x="205" y="1099"/>
                  <a:pt x="243" y="1206"/>
                  <a:pt x="274" y="1314"/>
                </a:cubicBezTo>
                <a:cubicBezTo>
                  <a:pt x="291" y="1373"/>
                  <a:pt x="313" y="1434"/>
                  <a:pt x="311" y="1495"/>
                </a:cubicBezTo>
                <a:cubicBezTo>
                  <a:pt x="247" y="1454"/>
                  <a:pt x="220" y="1388"/>
                  <a:pt x="185" y="1319"/>
                </a:cubicBezTo>
                <a:cubicBezTo>
                  <a:pt x="103" y="1159"/>
                  <a:pt x="40" y="982"/>
                  <a:pt x="10" y="804"/>
                </a:cubicBezTo>
                <a:cubicBezTo>
                  <a:pt x="-5" y="713"/>
                  <a:pt x="-16" y="597"/>
                  <a:pt x="51" y="522"/>
                </a:cubicBezTo>
                <a:cubicBezTo>
                  <a:pt x="100" y="467"/>
                  <a:pt x="185" y="484"/>
                  <a:pt x="243" y="512"/>
                </a:cubicBezTo>
                <a:cubicBezTo>
                  <a:pt x="312" y="545"/>
                  <a:pt x="362" y="608"/>
                  <a:pt x="383" y="681"/>
                </a:cubicBezTo>
                <a:cubicBezTo>
                  <a:pt x="403" y="751"/>
                  <a:pt x="385" y="821"/>
                  <a:pt x="347" y="881"/>
                </a:cubicBezTo>
                <a:cubicBezTo>
                  <a:pt x="327" y="913"/>
                  <a:pt x="272" y="979"/>
                  <a:pt x="229" y="969"/>
                </a:cubicBezTo>
                <a:cubicBezTo>
                  <a:pt x="190" y="960"/>
                  <a:pt x="233" y="931"/>
                  <a:pt x="252" y="912"/>
                </a:cubicBezTo>
              </a:path>
              <a:path w="3850" h="1496" extrusionOk="0">
                <a:moveTo>
                  <a:pt x="532" y="832"/>
                </a:moveTo>
                <a:cubicBezTo>
                  <a:pt x="576" y="851"/>
                  <a:pt x="607" y="868"/>
                  <a:pt x="641" y="902"/>
                </a:cubicBezTo>
                <a:cubicBezTo>
                  <a:pt x="625" y="858"/>
                  <a:pt x="609" y="817"/>
                  <a:pt x="603" y="770"/>
                </a:cubicBezTo>
                <a:cubicBezTo>
                  <a:pt x="592" y="686"/>
                  <a:pt x="600" y="566"/>
                  <a:pt x="665" y="503"/>
                </a:cubicBezTo>
                <a:cubicBezTo>
                  <a:pt x="711" y="459"/>
                  <a:pt x="782" y="466"/>
                  <a:pt x="838" y="483"/>
                </a:cubicBezTo>
                <a:cubicBezTo>
                  <a:pt x="880" y="496"/>
                  <a:pt x="924" y="514"/>
                  <a:pt x="964" y="533"/>
                </a:cubicBezTo>
                <a:cubicBezTo>
                  <a:pt x="996" y="548"/>
                  <a:pt x="987" y="547"/>
                  <a:pt x="1005" y="572"/>
                </a:cubicBezTo>
                <a:cubicBezTo>
                  <a:pt x="986" y="598"/>
                  <a:pt x="969" y="624"/>
                  <a:pt x="951" y="651"/>
                </a:cubicBezTo>
                <a:cubicBezTo>
                  <a:pt x="924" y="692"/>
                  <a:pt x="901" y="742"/>
                  <a:pt x="899" y="793"/>
                </a:cubicBezTo>
                <a:cubicBezTo>
                  <a:pt x="897" y="837"/>
                  <a:pt x="921" y="886"/>
                  <a:pt x="961" y="907"/>
                </a:cubicBezTo>
                <a:cubicBezTo>
                  <a:pt x="1046" y="952"/>
                  <a:pt x="1125" y="868"/>
                  <a:pt x="1143" y="792"/>
                </a:cubicBezTo>
                <a:cubicBezTo>
                  <a:pt x="1155" y="741"/>
                  <a:pt x="1152" y="677"/>
                  <a:pt x="1137" y="627"/>
                </a:cubicBezTo>
                <a:cubicBezTo>
                  <a:pt x="1120" y="567"/>
                  <a:pt x="1100" y="510"/>
                  <a:pt x="1095" y="447"/>
                </a:cubicBezTo>
                <a:cubicBezTo>
                  <a:pt x="1095" y="431"/>
                  <a:pt x="1094" y="415"/>
                  <a:pt x="1094" y="399"/>
                </a:cubicBezTo>
              </a:path>
              <a:path w="3850" h="1496" extrusionOk="0">
                <a:moveTo>
                  <a:pt x="1262" y="68"/>
                </a:moveTo>
                <a:cubicBezTo>
                  <a:pt x="1296" y="68"/>
                  <a:pt x="1300" y="66"/>
                  <a:pt x="1296" y="113"/>
                </a:cubicBezTo>
                <a:cubicBezTo>
                  <a:pt x="1290" y="177"/>
                  <a:pt x="1277" y="237"/>
                  <a:pt x="1278" y="302"/>
                </a:cubicBezTo>
                <a:cubicBezTo>
                  <a:pt x="1280" y="415"/>
                  <a:pt x="1298" y="527"/>
                  <a:pt x="1323" y="637"/>
                </a:cubicBezTo>
                <a:cubicBezTo>
                  <a:pt x="1334" y="686"/>
                  <a:pt x="1347" y="734"/>
                  <a:pt x="1369" y="779"/>
                </a:cubicBezTo>
                <a:cubicBezTo>
                  <a:pt x="1398" y="764"/>
                  <a:pt x="1407" y="737"/>
                  <a:pt x="1426" y="708"/>
                </a:cubicBezTo>
                <a:cubicBezTo>
                  <a:pt x="1442" y="683"/>
                  <a:pt x="1471" y="634"/>
                  <a:pt x="1504" y="630"/>
                </a:cubicBezTo>
                <a:cubicBezTo>
                  <a:pt x="1545" y="625"/>
                  <a:pt x="1562" y="676"/>
                  <a:pt x="1571" y="705"/>
                </a:cubicBezTo>
                <a:cubicBezTo>
                  <a:pt x="1587" y="758"/>
                  <a:pt x="1586" y="818"/>
                  <a:pt x="1572" y="871"/>
                </a:cubicBezTo>
                <a:cubicBezTo>
                  <a:pt x="1559" y="923"/>
                  <a:pt x="1527" y="973"/>
                  <a:pt x="1468" y="966"/>
                </a:cubicBezTo>
                <a:cubicBezTo>
                  <a:pt x="1427" y="961"/>
                  <a:pt x="1395" y="915"/>
                  <a:pt x="1391" y="876"/>
                </a:cubicBezTo>
                <a:cubicBezTo>
                  <a:pt x="1385" y="822"/>
                  <a:pt x="1409" y="766"/>
                  <a:pt x="1424" y="716"/>
                </a:cubicBezTo>
              </a:path>
              <a:path w="3850" h="1496" extrusionOk="0">
                <a:moveTo>
                  <a:pt x="1727" y="0"/>
                </a:moveTo>
                <a:cubicBezTo>
                  <a:pt x="1745" y="39"/>
                  <a:pt x="1752" y="72"/>
                  <a:pt x="1762" y="115"/>
                </a:cubicBezTo>
                <a:cubicBezTo>
                  <a:pt x="1783" y="208"/>
                  <a:pt x="1804" y="301"/>
                  <a:pt x="1823" y="395"/>
                </a:cubicBezTo>
                <a:cubicBezTo>
                  <a:pt x="1852" y="537"/>
                  <a:pt x="1884" y="683"/>
                  <a:pt x="1901" y="827"/>
                </a:cubicBezTo>
                <a:cubicBezTo>
                  <a:pt x="1905" y="858"/>
                  <a:pt x="1905" y="891"/>
                  <a:pt x="1907" y="922"/>
                </a:cubicBezTo>
                <a:cubicBezTo>
                  <a:pt x="1929" y="907"/>
                  <a:pt x="1947" y="889"/>
                  <a:pt x="1970" y="866"/>
                </a:cubicBezTo>
                <a:cubicBezTo>
                  <a:pt x="2009" y="825"/>
                  <a:pt x="2055" y="796"/>
                  <a:pt x="2100" y="762"/>
                </a:cubicBezTo>
                <a:cubicBezTo>
                  <a:pt x="2149" y="724"/>
                  <a:pt x="2201" y="688"/>
                  <a:pt x="2243" y="642"/>
                </a:cubicBezTo>
                <a:cubicBezTo>
                  <a:pt x="2266" y="618"/>
                  <a:pt x="2318" y="548"/>
                  <a:pt x="2282" y="512"/>
                </a:cubicBezTo>
                <a:cubicBezTo>
                  <a:pt x="2246" y="476"/>
                  <a:pt x="2187" y="503"/>
                  <a:pt x="2156" y="531"/>
                </a:cubicBezTo>
                <a:cubicBezTo>
                  <a:pt x="2118" y="565"/>
                  <a:pt x="2095" y="622"/>
                  <a:pt x="2092" y="672"/>
                </a:cubicBezTo>
                <a:cubicBezTo>
                  <a:pt x="2089" y="723"/>
                  <a:pt x="2116" y="778"/>
                  <a:pt x="2152" y="814"/>
                </a:cubicBezTo>
                <a:cubicBezTo>
                  <a:pt x="2193" y="855"/>
                  <a:pt x="2233" y="858"/>
                  <a:pt x="2286" y="856"/>
                </a:cubicBezTo>
                <a:cubicBezTo>
                  <a:pt x="2351" y="854"/>
                  <a:pt x="2392" y="815"/>
                  <a:pt x="2439" y="770"/>
                </a:cubicBezTo>
                <a:cubicBezTo>
                  <a:pt x="2453" y="756"/>
                  <a:pt x="2466" y="742"/>
                  <a:pt x="2480" y="728"/>
                </a:cubicBezTo>
              </a:path>
              <a:path w="3850" h="1496" extrusionOk="0">
                <a:moveTo>
                  <a:pt x="2651" y="439"/>
                </a:moveTo>
                <a:cubicBezTo>
                  <a:pt x="2655" y="423"/>
                  <a:pt x="2656" y="419"/>
                  <a:pt x="2654" y="409"/>
                </a:cubicBezTo>
                <a:cubicBezTo>
                  <a:pt x="2628" y="431"/>
                  <a:pt x="2613" y="453"/>
                  <a:pt x="2601" y="486"/>
                </a:cubicBezTo>
                <a:cubicBezTo>
                  <a:pt x="2586" y="529"/>
                  <a:pt x="2583" y="570"/>
                  <a:pt x="2591" y="614"/>
                </a:cubicBezTo>
                <a:cubicBezTo>
                  <a:pt x="2597" y="650"/>
                  <a:pt x="2613" y="684"/>
                  <a:pt x="2641" y="708"/>
                </a:cubicBezTo>
                <a:cubicBezTo>
                  <a:pt x="2686" y="747"/>
                  <a:pt x="2753" y="746"/>
                  <a:pt x="2794" y="793"/>
                </a:cubicBezTo>
                <a:cubicBezTo>
                  <a:pt x="2817" y="819"/>
                  <a:pt x="2830" y="865"/>
                  <a:pt x="2829" y="899"/>
                </a:cubicBezTo>
                <a:cubicBezTo>
                  <a:pt x="2828" y="932"/>
                  <a:pt x="2815" y="974"/>
                  <a:pt x="2802" y="1004"/>
                </a:cubicBezTo>
                <a:cubicBezTo>
                  <a:pt x="2799" y="1008"/>
                  <a:pt x="2797" y="1013"/>
                  <a:pt x="2794" y="1017"/>
                </a:cubicBezTo>
                <a:cubicBezTo>
                  <a:pt x="2804" y="974"/>
                  <a:pt x="2826" y="936"/>
                  <a:pt x="2838" y="894"/>
                </a:cubicBezTo>
                <a:cubicBezTo>
                  <a:pt x="2849" y="857"/>
                  <a:pt x="2873" y="804"/>
                  <a:pt x="2872" y="765"/>
                </a:cubicBezTo>
                <a:cubicBezTo>
                  <a:pt x="2872" y="741"/>
                  <a:pt x="2863" y="728"/>
                  <a:pt x="2851" y="711"/>
                </a:cubicBezTo>
              </a:path>
              <a:path w="3850" h="1496" extrusionOk="0">
                <a:moveTo>
                  <a:pt x="2822" y="615"/>
                </a:moveTo>
                <a:cubicBezTo>
                  <a:pt x="2828" y="608"/>
                  <a:pt x="2846" y="584"/>
                  <a:pt x="2856" y="582"/>
                </a:cubicBezTo>
                <a:cubicBezTo>
                  <a:pt x="2884" y="576"/>
                  <a:pt x="2920" y="600"/>
                  <a:pt x="2943" y="611"/>
                </a:cubicBezTo>
                <a:cubicBezTo>
                  <a:pt x="2976" y="627"/>
                  <a:pt x="3005" y="652"/>
                  <a:pt x="3031" y="678"/>
                </a:cubicBezTo>
                <a:cubicBezTo>
                  <a:pt x="3082" y="728"/>
                  <a:pt x="3117" y="784"/>
                  <a:pt x="3145" y="849"/>
                </a:cubicBezTo>
                <a:cubicBezTo>
                  <a:pt x="3168" y="903"/>
                  <a:pt x="3185" y="957"/>
                  <a:pt x="3193" y="1015"/>
                </a:cubicBezTo>
                <a:cubicBezTo>
                  <a:pt x="3196" y="1041"/>
                  <a:pt x="3197" y="1048"/>
                  <a:pt x="3196" y="1064"/>
                </a:cubicBezTo>
                <a:cubicBezTo>
                  <a:pt x="3173" y="1019"/>
                  <a:pt x="3172" y="977"/>
                  <a:pt x="3165" y="927"/>
                </a:cubicBezTo>
                <a:cubicBezTo>
                  <a:pt x="3155" y="857"/>
                  <a:pt x="3148" y="788"/>
                  <a:pt x="3143" y="717"/>
                </a:cubicBezTo>
                <a:cubicBezTo>
                  <a:pt x="3140" y="675"/>
                  <a:pt x="3143" y="647"/>
                  <a:pt x="3152" y="608"/>
                </a:cubicBezTo>
                <a:cubicBezTo>
                  <a:pt x="3186" y="624"/>
                  <a:pt x="3205" y="649"/>
                  <a:pt x="3228" y="680"/>
                </a:cubicBezTo>
                <a:cubicBezTo>
                  <a:pt x="3262" y="726"/>
                  <a:pt x="3287" y="777"/>
                  <a:pt x="3317" y="826"/>
                </a:cubicBezTo>
                <a:cubicBezTo>
                  <a:pt x="3346" y="873"/>
                  <a:pt x="3369" y="925"/>
                  <a:pt x="3412" y="962"/>
                </a:cubicBezTo>
                <a:cubicBezTo>
                  <a:pt x="3422" y="969"/>
                  <a:pt x="3431" y="975"/>
                  <a:pt x="3441" y="982"/>
                </a:cubicBezTo>
              </a:path>
              <a:path w="3850" h="1496" extrusionOk="0">
                <a:moveTo>
                  <a:pt x="3664" y="469"/>
                </a:moveTo>
                <a:cubicBezTo>
                  <a:pt x="3674" y="459"/>
                  <a:pt x="3678" y="457"/>
                  <a:pt x="3676" y="447"/>
                </a:cubicBezTo>
                <a:cubicBezTo>
                  <a:pt x="3655" y="463"/>
                  <a:pt x="3629" y="479"/>
                  <a:pt x="3609" y="498"/>
                </a:cubicBezTo>
                <a:cubicBezTo>
                  <a:pt x="3576" y="528"/>
                  <a:pt x="3544" y="563"/>
                  <a:pt x="3529" y="605"/>
                </a:cubicBezTo>
                <a:cubicBezTo>
                  <a:pt x="3515" y="643"/>
                  <a:pt x="3519" y="681"/>
                  <a:pt x="3543" y="714"/>
                </a:cubicBezTo>
                <a:cubicBezTo>
                  <a:pt x="3569" y="749"/>
                  <a:pt x="3610" y="762"/>
                  <a:pt x="3649" y="777"/>
                </a:cubicBezTo>
                <a:cubicBezTo>
                  <a:pt x="3716" y="802"/>
                  <a:pt x="3782" y="822"/>
                  <a:pt x="3821" y="886"/>
                </a:cubicBezTo>
                <a:cubicBezTo>
                  <a:pt x="3851" y="935"/>
                  <a:pt x="3859" y="996"/>
                  <a:pt x="3837" y="1049"/>
                </a:cubicBezTo>
                <a:cubicBezTo>
                  <a:pt x="3806" y="1122"/>
                  <a:pt x="3753" y="1154"/>
                  <a:pt x="3679" y="1175"/>
                </a:cubicBezTo>
                <a:cubicBezTo>
                  <a:pt x="3624" y="1191"/>
                  <a:pt x="3572" y="1188"/>
                  <a:pt x="3516" y="118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6600" y="2657475"/>
            <a:ext cx="950913" cy="477838"/>
          </a:xfrm>
          <a:custGeom>
            <a:avLst/>
            <a:gdLst>
              <a:gd name="T0" fmla="+- 0 2327 2048"/>
              <a:gd name="T1" fmla="*/ T0 w 2638"/>
              <a:gd name="T2" fmla="+- 0 7610 7380"/>
              <a:gd name="T3" fmla="*/ 7610 h 1327"/>
              <a:gd name="T4" fmla="+- 0 2373 2048"/>
              <a:gd name="T5" fmla="*/ T4 w 2638"/>
              <a:gd name="T6" fmla="+- 0 7606 7380"/>
              <a:gd name="T7" fmla="*/ 7606 h 1327"/>
              <a:gd name="T8" fmla="+- 0 2330 2048"/>
              <a:gd name="T9" fmla="*/ T8 w 2638"/>
              <a:gd name="T10" fmla="+- 0 7558 7380"/>
              <a:gd name="T11" fmla="*/ 7558 h 1327"/>
              <a:gd name="T12" fmla="+- 0 2195 2048"/>
              <a:gd name="T13" fmla="*/ T12 w 2638"/>
              <a:gd name="T14" fmla="+- 0 7555 7380"/>
              <a:gd name="T15" fmla="*/ 7555 h 1327"/>
              <a:gd name="T16" fmla="+- 0 2058 2048"/>
              <a:gd name="T17" fmla="*/ T16 w 2638"/>
              <a:gd name="T18" fmla="+- 0 7671 7380"/>
              <a:gd name="T19" fmla="*/ 7671 h 1327"/>
              <a:gd name="T20" fmla="+- 0 2193 2048"/>
              <a:gd name="T21" fmla="*/ T20 w 2638"/>
              <a:gd name="T22" fmla="+- 0 7991 7380"/>
              <a:gd name="T23" fmla="*/ 7991 h 1327"/>
              <a:gd name="T24" fmla="+- 0 2346 2048"/>
              <a:gd name="T25" fmla="*/ T24 w 2638"/>
              <a:gd name="T26" fmla="+- 0 8010 7380"/>
              <a:gd name="T27" fmla="*/ 8010 h 1327"/>
              <a:gd name="T28" fmla="+- 0 2466 2048"/>
              <a:gd name="T29" fmla="*/ T28 w 2638"/>
              <a:gd name="T30" fmla="+- 0 7843 7380"/>
              <a:gd name="T31" fmla="*/ 7843 h 1327"/>
              <a:gd name="T32" fmla="+- 0 2457 2048"/>
              <a:gd name="T33" fmla="*/ T32 w 2638"/>
              <a:gd name="T34" fmla="+- 0 7773 7380"/>
              <a:gd name="T35" fmla="*/ 7773 h 1327"/>
              <a:gd name="T36" fmla="+- 0 2433 2048"/>
              <a:gd name="T37" fmla="*/ T36 w 2638"/>
              <a:gd name="T38" fmla="+- 0 7824 7380"/>
              <a:gd name="T39" fmla="*/ 7824 h 1327"/>
              <a:gd name="T40" fmla="+- 0 2483 2048"/>
              <a:gd name="T41" fmla="*/ T40 w 2638"/>
              <a:gd name="T42" fmla="+- 0 8059 7380"/>
              <a:gd name="T43" fmla="*/ 8059 h 1327"/>
              <a:gd name="T44" fmla="+- 0 2555 2048"/>
              <a:gd name="T45" fmla="*/ T44 w 2638"/>
              <a:gd name="T46" fmla="+- 0 8478 7380"/>
              <a:gd name="T47" fmla="*/ 8478 h 1327"/>
              <a:gd name="T48" fmla="+- 0 2488 2048"/>
              <a:gd name="T49" fmla="*/ T48 w 2638"/>
              <a:gd name="T50" fmla="+- 0 8684 7380"/>
              <a:gd name="T51" fmla="*/ 8684 h 1327"/>
              <a:gd name="T52" fmla="+- 0 2310 2048"/>
              <a:gd name="T53" fmla="*/ T52 w 2638"/>
              <a:gd name="T54" fmla="+- 0 8679 7380"/>
              <a:gd name="T55" fmla="*/ 8679 h 1327"/>
              <a:gd name="T56" fmla="+- 0 2147 2048"/>
              <a:gd name="T57" fmla="*/ T56 w 2638"/>
              <a:gd name="T58" fmla="+- 0 8532 7380"/>
              <a:gd name="T59" fmla="*/ 8532 h 1327"/>
              <a:gd name="T60" fmla="+- 0 3226 2048"/>
              <a:gd name="T61" fmla="*/ T60 w 2638"/>
              <a:gd name="T62" fmla="+- 0 7819 7380"/>
              <a:gd name="T63" fmla="*/ 7819 h 1327"/>
              <a:gd name="T64" fmla="+- 0 3134 2048"/>
              <a:gd name="T65" fmla="*/ T64 w 2638"/>
              <a:gd name="T66" fmla="+- 0 7811 7380"/>
              <a:gd name="T67" fmla="*/ 7811 h 1327"/>
              <a:gd name="T68" fmla="+- 0 3004 2048"/>
              <a:gd name="T69" fmla="*/ T68 w 2638"/>
              <a:gd name="T70" fmla="+- 0 7852 7380"/>
              <a:gd name="T71" fmla="*/ 7852 h 1327"/>
              <a:gd name="T72" fmla="+- 0 2942 2048"/>
              <a:gd name="T73" fmla="*/ T72 w 2638"/>
              <a:gd name="T74" fmla="+- 0 7976 7380"/>
              <a:gd name="T75" fmla="*/ 7976 h 1327"/>
              <a:gd name="T76" fmla="+- 0 3009 2048"/>
              <a:gd name="T77" fmla="*/ T76 w 2638"/>
              <a:gd name="T78" fmla="+- 0 8125 7380"/>
              <a:gd name="T79" fmla="*/ 8125 h 1327"/>
              <a:gd name="T80" fmla="+- 0 3152 2048"/>
              <a:gd name="T81" fmla="*/ T80 w 2638"/>
              <a:gd name="T82" fmla="+- 0 8150 7380"/>
              <a:gd name="T83" fmla="*/ 8150 h 1327"/>
              <a:gd name="T84" fmla="+- 0 3179 2048"/>
              <a:gd name="T85" fmla="*/ T84 w 2638"/>
              <a:gd name="T86" fmla="+- 0 8016 7380"/>
              <a:gd name="T87" fmla="*/ 8016 h 1327"/>
              <a:gd name="T88" fmla="+- 0 3075 2048"/>
              <a:gd name="T89" fmla="*/ T88 w 2638"/>
              <a:gd name="T90" fmla="+- 0 7864 7380"/>
              <a:gd name="T91" fmla="*/ 7864 h 1327"/>
              <a:gd name="T92" fmla="+- 0 2990 2048"/>
              <a:gd name="T93" fmla="*/ T92 w 2638"/>
              <a:gd name="T94" fmla="+- 0 7802 7380"/>
              <a:gd name="T95" fmla="*/ 7802 h 1327"/>
              <a:gd name="T96" fmla="+- 0 3623 2048"/>
              <a:gd name="T97" fmla="*/ T96 w 2638"/>
              <a:gd name="T98" fmla="+- 0 7907 7380"/>
              <a:gd name="T99" fmla="*/ 7907 h 1327"/>
              <a:gd name="T100" fmla="+- 0 3591 2048"/>
              <a:gd name="T101" fmla="*/ T100 w 2638"/>
              <a:gd name="T102" fmla="+- 0 7894 7380"/>
              <a:gd name="T103" fmla="*/ 7894 h 1327"/>
              <a:gd name="T104" fmla="+- 0 3471 2048"/>
              <a:gd name="T105" fmla="*/ T104 w 2638"/>
              <a:gd name="T106" fmla="+- 0 7947 7380"/>
              <a:gd name="T107" fmla="*/ 7947 h 1327"/>
              <a:gd name="T108" fmla="+- 0 3488 2048"/>
              <a:gd name="T109" fmla="*/ T108 w 2638"/>
              <a:gd name="T110" fmla="+- 0 8112 7380"/>
              <a:gd name="T111" fmla="*/ 8112 h 1327"/>
              <a:gd name="T112" fmla="+- 0 3735 2048"/>
              <a:gd name="T113" fmla="*/ T112 w 2638"/>
              <a:gd name="T114" fmla="+- 0 8148 7380"/>
              <a:gd name="T115" fmla="*/ 8148 h 1327"/>
              <a:gd name="T116" fmla="+- 0 3792 2048"/>
              <a:gd name="T117" fmla="*/ T116 w 2638"/>
              <a:gd name="T118" fmla="+- 0 7979 7380"/>
              <a:gd name="T119" fmla="*/ 7979 h 1327"/>
              <a:gd name="T120" fmla="+- 0 3735 2048"/>
              <a:gd name="T121" fmla="*/ T120 w 2638"/>
              <a:gd name="T122" fmla="+- 0 7826 7380"/>
              <a:gd name="T123" fmla="*/ 7826 h 1327"/>
              <a:gd name="T124" fmla="+- 0 3716 2048"/>
              <a:gd name="T125" fmla="*/ T124 w 2638"/>
              <a:gd name="T126" fmla="+- 0 7834 7380"/>
              <a:gd name="T127" fmla="*/ 7834 h 1327"/>
              <a:gd name="T128" fmla="+- 0 4071 2048"/>
              <a:gd name="T129" fmla="*/ T128 w 2638"/>
              <a:gd name="T130" fmla="+- 0 7870 7380"/>
              <a:gd name="T131" fmla="*/ 7870 h 1327"/>
              <a:gd name="T132" fmla="+- 0 4209 2048"/>
              <a:gd name="T133" fmla="*/ T132 w 2638"/>
              <a:gd name="T134" fmla="+- 0 7753 7380"/>
              <a:gd name="T135" fmla="*/ 7753 h 1327"/>
              <a:gd name="T136" fmla="+- 0 4226 2048"/>
              <a:gd name="T137" fmla="*/ T136 w 2638"/>
              <a:gd name="T138" fmla="+- 0 7743 7380"/>
              <a:gd name="T139" fmla="*/ 7743 h 1327"/>
              <a:gd name="T140" fmla="+- 0 4179 2048"/>
              <a:gd name="T141" fmla="*/ T140 w 2638"/>
              <a:gd name="T142" fmla="+- 0 7806 7380"/>
              <a:gd name="T143" fmla="*/ 7806 h 1327"/>
              <a:gd name="T144" fmla="+- 0 4115 2048"/>
              <a:gd name="T145" fmla="*/ T144 w 2638"/>
              <a:gd name="T146" fmla="+- 0 7960 7380"/>
              <a:gd name="T147" fmla="*/ 7960 h 1327"/>
              <a:gd name="T148" fmla="+- 0 4136 2048"/>
              <a:gd name="T149" fmla="*/ T148 w 2638"/>
              <a:gd name="T150" fmla="+- 0 8063 7380"/>
              <a:gd name="T151" fmla="*/ 8063 h 1327"/>
              <a:gd name="T152" fmla="+- 0 4226 2048"/>
              <a:gd name="T153" fmla="*/ T152 w 2638"/>
              <a:gd name="T154" fmla="+- 0 7973 7380"/>
              <a:gd name="T155" fmla="*/ 7973 h 1327"/>
              <a:gd name="T156" fmla="+- 0 4331 2048"/>
              <a:gd name="T157" fmla="*/ T156 w 2638"/>
              <a:gd name="T158" fmla="+- 0 7520 7380"/>
              <a:gd name="T159" fmla="*/ 7520 h 1327"/>
              <a:gd name="T160" fmla="+- 0 4349 2048"/>
              <a:gd name="T161" fmla="*/ T160 w 2638"/>
              <a:gd name="T162" fmla="+- 0 7380 7380"/>
              <a:gd name="T163" fmla="*/ 7380 h 1327"/>
              <a:gd name="T164" fmla="+- 0 4526 2048"/>
              <a:gd name="T165" fmla="*/ T164 w 2638"/>
              <a:gd name="T166" fmla="+- 0 8133 7380"/>
              <a:gd name="T167" fmla="*/ 8133 h 1327"/>
              <a:gd name="T168" fmla="+- 0 4685 2048"/>
              <a:gd name="T169" fmla="*/ T168 w 2638"/>
              <a:gd name="T170" fmla="+- 0 8160 7380"/>
              <a:gd name="T171" fmla="*/ 8160 h 13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638" h="1327" extrusionOk="0">
                <a:moveTo>
                  <a:pt x="279" y="230"/>
                </a:moveTo>
                <a:cubicBezTo>
                  <a:pt x="311" y="233"/>
                  <a:pt x="307" y="231"/>
                  <a:pt x="325" y="226"/>
                </a:cubicBezTo>
                <a:cubicBezTo>
                  <a:pt x="309" y="199"/>
                  <a:pt x="313" y="193"/>
                  <a:pt x="282" y="178"/>
                </a:cubicBezTo>
                <a:cubicBezTo>
                  <a:pt x="245" y="160"/>
                  <a:pt x="185" y="164"/>
                  <a:pt x="147" y="175"/>
                </a:cubicBezTo>
                <a:cubicBezTo>
                  <a:pt x="86" y="192"/>
                  <a:pt x="32" y="230"/>
                  <a:pt x="10" y="291"/>
                </a:cubicBezTo>
                <a:cubicBezTo>
                  <a:pt x="-33" y="410"/>
                  <a:pt x="45" y="549"/>
                  <a:pt x="145" y="611"/>
                </a:cubicBezTo>
                <a:cubicBezTo>
                  <a:pt x="192" y="640"/>
                  <a:pt x="245" y="648"/>
                  <a:pt x="298" y="630"/>
                </a:cubicBezTo>
                <a:cubicBezTo>
                  <a:pt x="365" y="607"/>
                  <a:pt x="410" y="531"/>
                  <a:pt x="418" y="463"/>
                </a:cubicBezTo>
                <a:cubicBezTo>
                  <a:pt x="421" y="438"/>
                  <a:pt x="413" y="417"/>
                  <a:pt x="409" y="393"/>
                </a:cubicBezTo>
                <a:cubicBezTo>
                  <a:pt x="396" y="403"/>
                  <a:pt x="384" y="392"/>
                  <a:pt x="385" y="444"/>
                </a:cubicBezTo>
                <a:cubicBezTo>
                  <a:pt x="387" y="521"/>
                  <a:pt x="418" y="605"/>
                  <a:pt x="435" y="679"/>
                </a:cubicBezTo>
                <a:cubicBezTo>
                  <a:pt x="467" y="815"/>
                  <a:pt x="506" y="958"/>
                  <a:pt x="507" y="1098"/>
                </a:cubicBezTo>
                <a:cubicBezTo>
                  <a:pt x="507" y="1165"/>
                  <a:pt x="501" y="1261"/>
                  <a:pt x="440" y="1304"/>
                </a:cubicBezTo>
                <a:cubicBezTo>
                  <a:pt x="389" y="1340"/>
                  <a:pt x="314" y="1323"/>
                  <a:pt x="262" y="1299"/>
                </a:cubicBezTo>
                <a:cubicBezTo>
                  <a:pt x="192" y="1266"/>
                  <a:pt x="146" y="1211"/>
                  <a:pt x="99" y="1152"/>
                </a:cubicBezTo>
              </a:path>
              <a:path w="2638" h="1327" extrusionOk="0">
                <a:moveTo>
                  <a:pt x="1178" y="439"/>
                </a:moveTo>
                <a:cubicBezTo>
                  <a:pt x="1149" y="434"/>
                  <a:pt x="1114" y="428"/>
                  <a:pt x="1086" y="431"/>
                </a:cubicBezTo>
                <a:cubicBezTo>
                  <a:pt x="1042" y="435"/>
                  <a:pt x="993" y="446"/>
                  <a:pt x="956" y="472"/>
                </a:cubicBezTo>
                <a:cubicBezTo>
                  <a:pt x="917" y="500"/>
                  <a:pt x="892" y="548"/>
                  <a:pt x="894" y="596"/>
                </a:cubicBezTo>
                <a:cubicBezTo>
                  <a:pt x="896" y="652"/>
                  <a:pt x="925" y="704"/>
                  <a:pt x="961" y="745"/>
                </a:cubicBezTo>
                <a:cubicBezTo>
                  <a:pt x="997" y="787"/>
                  <a:pt x="1057" y="812"/>
                  <a:pt x="1104" y="770"/>
                </a:cubicBezTo>
                <a:cubicBezTo>
                  <a:pt x="1142" y="736"/>
                  <a:pt x="1142" y="681"/>
                  <a:pt x="1131" y="636"/>
                </a:cubicBezTo>
                <a:cubicBezTo>
                  <a:pt x="1115" y="574"/>
                  <a:pt x="1071" y="528"/>
                  <a:pt x="1027" y="484"/>
                </a:cubicBezTo>
                <a:cubicBezTo>
                  <a:pt x="1002" y="459"/>
                  <a:pt x="973" y="440"/>
                  <a:pt x="942" y="422"/>
                </a:cubicBezTo>
              </a:path>
              <a:path w="2638" h="1327" extrusionOk="0">
                <a:moveTo>
                  <a:pt x="1575" y="527"/>
                </a:moveTo>
                <a:cubicBezTo>
                  <a:pt x="1618" y="505"/>
                  <a:pt x="1565" y="512"/>
                  <a:pt x="1543" y="514"/>
                </a:cubicBezTo>
                <a:cubicBezTo>
                  <a:pt x="1498" y="519"/>
                  <a:pt x="1455" y="533"/>
                  <a:pt x="1423" y="567"/>
                </a:cubicBezTo>
                <a:cubicBezTo>
                  <a:pt x="1372" y="620"/>
                  <a:pt x="1396" y="684"/>
                  <a:pt x="1440" y="732"/>
                </a:cubicBezTo>
                <a:cubicBezTo>
                  <a:pt x="1501" y="798"/>
                  <a:pt x="1612" y="833"/>
                  <a:pt x="1687" y="768"/>
                </a:cubicBezTo>
                <a:cubicBezTo>
                  <a:pt x="1733" y="728"/>
                  <a:pt x="1747" y="656"/>
                  <a:pt x="1744" y="599"/>
                </a:cubicBezTo>
                <a:cubicBezTo>
                  <a:pt x="1741" y="541"/>
                  <a:pt x="1721" y="492"/>
                  <a:pt x="1687" y="446"/>
                </a:cubicBezTo>
                <a:cubicBezTo>
                  <a:pt x="1653" y="401"/>
                  <a:pt x="1643" y="416"/>
                  <a:pt x="1668" y="454"/>
                </a:cubicBezTo>
              </a:path>
              <a:path w="2638" h="1327" extrusionOk="0">
                <a:moveTo>
                  <a:pt x="2023" y="490"/>
                </a:moveTo>
                <a:cubicBezTo>
                  <a:pt x="2079" y="456"/>
                  <a:pt x="2117" y="416"/>
                  <a:pt x="2161" y="373"/>
                </a:cubicBezTo>
                <a:cubicBezTo>
                  <a:pt x="2167" y="370"/>
                  <a:pt x="2172" y="366"/>
                  <a:pt x="2178" y="363"/>
                </a:cubicBezTo>
                <a:cubicBezTo>
                  <a:pt x="2154" y="387"/>
                  <a:pt x="2148" y="396"/>
                  <a:pt x="2131" y="426"/>
                </a:cubicBezTo>
                <a:cubicBezTo>
                  <a:pt x="2105" y="473"/>
                  <a:pt x="2079" y="527"/>
                  <a:pt x="2067" y="580"/>
                </a:cubicBezTo>
                <a:cubicBezTo>
                  <a:pt x="2055" y="631"/>
                  <a:pt x="2067" y="645"/>
                  <a:pt x="2088" y="683"/>
                </a:cubicBezTo>
                <a:cubicBezTo>
                  <a:pt x="2134" y="660"/>
                  <a:pt x="2153" y="649"/>
                  <a:pt x="2178" y="593"/>
                </a:cubicBezTo>
                <a:cubicBezTo>
                  <a:pt x="2243" y="450"/>
                  <a:pt x="2262" y="293"/>
                  <a:pt x="2283" y="140"/>
                </a:cubicBezTo>
                <a:cubicBezTo>
                  <a:pt x="2289" y="93"/>
                  <a:pt x="2296" y="47"/>
                  <a:pt x="2301" y="0"/>
                </a:cubicBezTo>
                <a:cubicBezTo>
                  <a:pt x="2326" y="254"/>
                  <a:pt x="2353" y="526"/>
                  <a:pt x="2478" y="753"/>
                </a:cubicBezTo>
                <a:cubicBezTo>
                  <a:pt x="2521" y="831"/>
                  <a:pt x="2570" y="807"/>
                  <a:pt x="2637" y="78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60575" y="2624138"/>
            <a:ext cx="247650" cy="309562"/>
          </a:xfrm>
          <a:custGeom>
            <a:avLst/>
            <a:gdLst>
              <a:gd name="T0" fmla="+- 0 5809 5723"/>
              <a:gd name="T1" fmla="*/ T0 w 689"/>
              <a:gd name="T2" fmla="+- 0 7905 7289"/>
              <a:gd name="T3" fmla="*/ 7905 h 858"/>
              <a:gd name="T4" fmla="+- 0 5829 5723"/>
              <a:gd name="T5" fmla="*/ T4 w 689"/>
              <a:gd name="T6" fmla="+- 0 7927 7289"/>
              <a:gd name="T7" fmla="*/ 7927 h 858"/>
              <a:gd name="T8" fmla="+- 0 5764 5723"/>
              <a:gd name="T9" fmla="*/ T8 w 689"/>
              <a:gd name="T10" fmla="+- 0 7986 7289"/>
              <a:gd name="T11" fmla="*/ 7986 h 858"/>
              <a:gd name="T12" fmla="+- 0 5723 5723"/>
              <a:gd name="T13" fmla="*/ T12 w 689"/>
              <a:gd name="T14" fmla="+- 0 8043 7289"/>
              <a:gd name="T15" fmla="*/ 8043 h 858"/>
              <a:gd name="T16" fmla="+- 0 5730 5723"/>
              <a:gd name="T17" fmla="*/ T16 w 689"/>
              <a:gd name="T18" fmla="+- 0 8058 7289"/>
              <a:gd name="T19" fmla="*/ 8058 h 858"/>
              <a:gd name="T20" fmla="+- 0 5818 5723"/>
              <a:gd name="T21" fmla="*/ T20 w 689"/>
              <a:gd name="T22" fmla="+- 0 8022 7289"/>
              <a:gd name="T23" fmla="*/ 8022 h 858"/>
              <a:gd name="T24" fmla="+- 0 5925 5723"/>
              <a:gd name="T25" fmla="*/ T24 w 689"/>
              <a:gd name="T26" fmla="+- 0 7936 7289"/>
              <a:gd name="T27" fmla="*/ 7936 h 858"/>
              <a:gd name="T28" fmla="+- 0 6020 5723"/>
              <a:gd name="T29" fmla="*/ T28 w 689"/>
              <a:gd name="T30" fmla="+- 0 7928 7289"/>
              <a:gd name="T31" fmla="*/ 7928 h 858"/>
              <a:gd name="T32" fmla="+- 0 6078 5723"/>
              <a:gd name="T33" fmla="*/ T32 w 689"/>
              <a:gd name="T34" fmla="+- 0 8025 7289"/>
              <a:gd name="T35" fmla="*/ 8025 h 858"/>
              <a:gd name="T36" fmla="+- 0 6096 5723"/>
              <a:gd name="T37" fmla="*/ T36 w 689"/>
              <a:gd name="T38" fmla="+- 0 8126 7289"/>
              <a:gd name="T39" fmla="*/ 8126 h 858"/>
              <a:gd name="T40" fmla="+- 0 6101 5723"/>
              <a:gd name="T41" fmla="*/ T40 w 689"/>
              <a:gd name="T42" fmla="+- 0 8146 7289"/>
              <a:gd name="T43" fmla="*/ 8146 h 858"/>
              <a:gd name="T44" fmla="+- 0 6080 5723"/>
              <a:gd name="T45" fmla="*/ T44 w 689"/>
              <a:gd name="T46" fmla="+- 0 8079 7289"/>
              <a:gd name="T47" fmla="*/ 8079 h 858"/>
              <a:gd name="T48" fmla="+- 0 6307 5723"/>
              <a:gd name="T49" fmla="*/ T48 w 689"/>
              <a:gd name="T50" fmla="+- 0 7299 7289"/>
              <a:gd name="T51" fmla="*/ 7299 h 858"/>
              <a:gd name="T52" fmla="+- 0 6329 5723"/>
              <a:gd name="T53" fmla="*/ T52 w 689"/>
              <a:gd name="T54" fmla="+- 0 7369 7289"/>
              <a:gd name="T55" fmla="*/ 7369 h 858"/>
              <a:gd name="T56" fmla="+- 0 6304 5723"/>
              <a:gd name="T57" fmla="*/ T56 w 689"/>
              <a:gd name="T58" fmla="+- 0 7608 7289"/>
              <a:gd name="T59" fmla="*/ 7608 h 858"/>
              <a:gd name="T60" fmla="+- 0 6285 5723"/>
              <a:gd name="T61" fmla="*/ T60 w 689"/>
              <a:gd name="T62" fmla="+- 0 7897 7289"/>
              <a:gd name="T63" fmla="*/ 7897 h 858"/>
              <a:gd name="T64" fmla="+- 0 6308 5723"/>
              <a:gd name="T65" fmla="*/ T64 w 689"/>
              <a:gd name="T66" fmla="+- 0 8049 7289"/>
              <a:gd name="T67" fmla="*/ 8049 h 858"/>
              <a:gd name="T68" fmla="+- 0 6411 5723"/>
              <a:gd name="T69" fmla="*/ T68 w 689"/>
              <a:gd name="T70" fmla="+- 0 7853 7289"/>
              <a:gd name="T71" fmla="*/ 7853 h 858"/>
              <a:gd name="T72" fmla="+- 0 6326 5723"/>
              <a:gd name="T73" fmla="*/ T72 w 689"/>
              <a:gd name="T74" fmla="+- 0 7859 7289"/>
              <a:gd name="T75" fmla="*/ 7859 h 858"/>
              <a:gd name="T76" fmla="+- 0 6110 5723"/>
              <a:gd name="T77" fmla="*/ T76 w 689"/>
              <a:gd name="T78" fmla="+- 0 7838 7289"/>
              <a:gd name="T79" fmla="*/ 7838 h 858"/>
              <a:gd name="T80" fmla="+- 0 5945 5723"/>
              <a:gd name="T81" fmla="*/ T80 w 689"/>
              <a:gd name="T82" fmla="+- 0 7788 7289"/>
              <a:gd name="T83" fmla="*/ 7788 h 8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689" h="858" extrusionOk="0">
                <a:moveTo>
                  <a:pt x="86" y="616"/>
                </a:moveTo>
                <a:cubicBezTo>
                  <a:pt x="98" y="626"/>
                  <a:pt x="102" y="629"/>
                  <a:pt x="106" y="638"/>
                </a:cubicBezTo>
                <a:cubicBezTo>
                  <a:pt x="85" y="658"/>
                  <a:pt x="61" y="676"/>
                  <a:pt x="41" y="697"/>
                </a:cubicBezTo>
                <a:cubicBezTo>
                  <a:pt x="32" y="707"/>
                  <a:pt x="-1" y="738"/>
                  <a:pt x="0" y="754"/>
                </a:cubicBezTo>
                <a:cubicBezTo>
                  <a:pt x="2" y="759"/>
                  <a:pt x="5" y="764"/>
                  <a:pt x="7" y="769"/>
                </a:cubicBezTo>
                <a:cubicBezTo>
                  <a:pt x="45" y="767"/>
                  <a:pt x="64" y="756"/>
                  <a:pt x="95" y="733"/>
                </a:cubicBezTo>
                <a:cubicBezTo>
                  <a:pt x="132" y="706"/>
                  <a:pt x="164" y="672"/>
                  <a:pt x="202" y="647"/>
                </a:cubicBezTo>
                <a:cubicBezTo>
                  <a:pt x="232" y="627"/>
                  <a:pt x="265" y="616"/>
                  <a:pt x="297" y="639"/>
                </a:cubicBezTo>
                <a:cubicBezTo>
                  <a:pt x="328" y="661"/>
                  <a:pt x="344" y="702"/>
                  <a:pt x="355" y="736"/>
                </a:cubicBezTo>
                <a:cubicBezTo>
                  <a:pt x="366" y="770"/>
                  <a:pt x="367" y="802"/>
                  <a:pt x="373" y="837"/>
                </a:cubicBezTo>
                <a:cubicBezTo>
                  <a:pt x="375" y="844"/>
                  <a:pt x="376" y="850"/>
                  <a:pt x="378" y="857"/>
                </a:cubicBezTo>
                <a:cubicBezTo>
                  <a:pt x="355" y="848"/>
                  <a:pt x="360" y="816"/>
                  <a:pt x="357" y="790"/>
                </a:cubicBezTo>
              </a:path>
              <a:path w="689" h="858" extrusionOk="0">
                <a:moveTo>
                  <a:pt x="584" y="10"/>
                </a:moveTo>
                <a:cubicBezTo>
                  <a:pt x="614" y="3"/>
                  <a:pt x="610" y="48"/>
                  <a:pt x="606" y="80"/>
                </a:cubicBezTo>
                <a:cubicBezTo>
                  <a:pt x="597" y="159"/>
                  <a:pt x="587" y="239"/>
                  <a:pt x="581" y="319"/>
                </a:cubicBezTo>
                <a:cubicBezTo>
                  <a:pt x="574" y="414"/>
                  <a:pt x="561" y="514"/>
                  <a:pt x="562" y="608"/>
                </a:cubicBezTo>
                <a:cubicBezTo>
                  <a:pt x="562" y="657"/>
                  <a:pt x="566" y="715"/>
                  <a:pt x="585" y="760"/>
                </a:cubicBezTo>
              </a:path>
              <a:path w="689" h="858" extrusionOk="0">
                <a:moveTo>
                  <a:pt x="688" y="564"/>
                </a:moveTo>
                <a:cubicBezTo>
                  <a:pt x="656" y="554"/>
                  <a:pt x="636" y="567"/>
                  <a:pt x="603" y="570"/>
                </a:cubicBezTo>
                <a:cubicBezTo>
                  <a:pt x="528" y="577"/>
                  <a:pt x="460" y="562"/>
                  <a:pt x="387" y="549"/>
                </a:cubicBezTo>
                <a:cubicBezTo>
                  <a:pt x="326" y="538"/>
                  <a:pt x="276" y="529"/>
                  <a:pt x="222" y="49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44775" y="2679700"/>
            <a:ext cx="1238250" cy="446088"/>
          </a:xfrm>
          <a:custGeom>
            <a:avLst/>
            <a:gdLst>
              <a:gd name="T0" fmla="+- 0 7398 7346"/>
              <a:gd name="T1" fmla="*/ T0 w 3438"/>
              <a:gd name="T2" fmla="+- 0 8300 7442"/>
              <a:gd name="T3" fmla="*/ 8300 h 1242"/>
              <a:gd name="T4" fmla="+- 0 7398 7346"/>
              <a:gd name="T5" fmla="*/ T4 w 3438"/>
              <a:gd name="T6" fmla="+- 0 7991 7442"/>
              <a:gd name="T7" fmla="*/ 7991 h 1242"/>
              <a:gd name="T8" fmla="+- 0 7627 7346"/>
              <a:gd name="T9" fmla="*/ T8 w 3438"/>
              <a:gd name="T10" fmla="+- 0 8020 7442"/>
              <a:gd name="T11" fmla="*/ 8020 h 1242"/>
              <a:gd name="T12" fmla="+- 0 7684 7346"/>
              <a:gd name="T13" fmla="*/ T12 w 3438"/>
              <a:gd name="T14" fmla="+- 0 8258 7442"/>
              <a:gd name="T15" fmla="*/ 8258 h 1242"/>
              <a:gd name="T16" fmla="+- 0 7925 7346"/>
              <a:gd name="T17" fmla="*/ T16 w 3438"/>
              <a:gd name="T18" fmla="+- 0 7990 7442"/>
              <a:gd name="T19" fmla="*/ 7990 h 1242"/>
              <a:gd name="T20" fmla="+- 0 8025 7346"/>
              <a:gd name="T21" fmla="*/ T20 w 3438"/>
              <a:gd name="T22" fmla="+- 0 8248 7442"/>
              <a:gd name="T23" fmla="*/ 8248 h 1242"/>
              <a:gd name="T24" fmla="+- 0 8174 7346"/>
              <a:gd name="T25" fmla="*/ T24 w 3438"/>
              <a:gd name="T26" fmla="+- 0 8157 7442"/>
              <a:gd name="T27" fmla="*/ 8157 h 1242"/>
              <a:gd name="T28" fmla="+- 0 8306 7346"/>
              <a:gd name="T29" fmla="*/ T28 w 3438"/>
              <a:gd name="T30" fmla="+- 0 7874 7442"/>
              <a:gd name="T31" fmla="*/ 7874 h 1242"/>
              <a:gd name="T32" fmla="+- 0 8186 7346"/>
              <a:gd name="T33" fmla="*/ T32 w 3438"/>
              <a:gd name="T34" fmla="+- 0 8176 7442"/>
              <a:gd name="T35" fmla="*/ 8176 h 1242"/>
              <a:gd name="T36" fmla="+- 0 8652 7346"/>
              <a:gd name="T37" fmla="*/ T36 w 3438"/>
              <a:gd name="T38" fmla="+- 0 8152 7442"/>
              <a:gd name="T39" fmla="*/ 8152 h 1242"/>
              <a:gd name="T40" fmla="+- 0 8562 7346"/>
              <a:gd name="T41" fmla="*/ T40 w 3438"/>
              <a:gd name="T42" fmla="+- 0 7899 7442"/>
              <a:gd name="T43" fmla="*/ 7899 h 1242"/>
              <a:gd name="T44" fmla="+- 0 8570 7346"/>
              <a:gd name="T45" fmla="*/ T44 w 3438"/>
              <a:gd name="T46" fmla="+- 0 8230 7442"/>
              <a:gd name="T47" fmla="*/ 8230 h 1242"/>
              <a:gd name="T48" fmla="+- 0 8929 7346"/>
              <a:gd name="T49" fmla="*/ T48 w 3438"/>
              <a:gd name="T50" fmla="+- 0 8305 7442"/>
              <a:gd name="T51" fmla="*/ 8305 h 1242"/>
              <a:gd name="T52" fmla="+- 0 9063 7346"/>
              <a:gd name="T53" fmla="*/ T52 w 3438"/>
              <a:gd name="T54" fmla="+- 0 8215 7442"/>
              <a:gd name="T55" fmla="*/ 8215 h 1242"/>
              <a:gd name="T56" fmla="+- 0 9133 7346"/>
              <a:gd name="T57" fmla="*/ T56 w 3438"/>
              <a:gd name="T58" fmla="+- 0 7620 7442"/>
              <a:gd name="T59" fmla="*/ 7620 h 1242"/>
              <a:gd name="T60" fmla="+- 0 9141 7346"/>
              <a:gd name="T61" fmla="*/ T60 w 3438"/>
              <a:gd name="T62" fmla="+- 0 8115 7442"/>
              <a:gd name="T63" fmla="*/ 8115 h 1242"/>
              <a:gd name="T64" fmla="+- 0 9181 7346"/>
              <a:gd name="T65" fmla="*/ T64 w 3438"/>
              <a:gd name="T66" fmla="+- 0 8055 7442"/>
              <a:gd name="T67" fmla="*/ 8055 h 1242"/>
              <a:gd name="T68" fmla="+- 0 9122 7346"/>
              <a:gd name="T69" fmla="*/ T68 w 3438"/>
              <a:gd name="T70" fmla="+- 0 7950 7442"/>
              <a:gd name="T71" fmla="*/ 7950 h 1242"/>
              <a:gd name="T72" fmla="+- 0 8992 7346"/>
              <a:gd name="T73" fmla="*/ T72 w 3438"/>
              <a:gd name="T74" fmla="+- 0 7945 7442"/>
              <a:gd name="T75" fmla="*/ 7945 h 1242"/>
              <a:gd name="T76" fmla="+- 0 9540 7346"/>
              <a:gd name="T77" fmla="*/ T76 w 3438"/>
              <a:gd name="T78" fmla="+- 0 8072 7442"/>
              <a:gd name="T79" fmla="*/ 8072 h 1242"/>
              <a:gd name="T80" fmla="+- 0 9554 7346"/>
              <a:gd name="T81" fmla="*/ T80 w 3438"/>
              <a:gd name="T82" fmla="+- 0 8130 7442"/>
              <a:gd name="T83" fmla="*/ 8130 h 1242"/>
              <a:gd name="T84" fmla="+- 0 9579 7346"/>
              <a:gd name="T85" fmla="*/ T84 w 3438"/>
              <a:gd name="T86" fmla="+- 0 7719 7442"/>
              <a:gd name="T87" fmla="*/ 7719 h 1242"/>
              <a:gd name="T88" fmla="+- 0 9816 7346"/>
              <a:gd name="T89" fmla="*/ T88 w 3438"/>
              <a:gd name="T90" fmla="+- 0 8052 7442"/>
              <a:gd name="T91" fmla="*/ 8052 h 1242"/>
              <a:gd name="T92" fmla="+- 0 9805 7346"/>
              <a:gd name="T93" fmla="*/ T92 w 3438"/>
              <a:gd name="T94" fmla="+- 0 8228 7442"/>
              <a:gd name="T95" fmla="*/ 8228 h 1242"/>
              <a:gd name="T96" fmla="+- 0 9955 7346"/>
              <a:gd name="T97" fmla="*/ T96 w 3438"/>
              <a:gd name="T98" fmla="+- 0 7974 7442"/>
              <a:gd name="T99" fmla="*/ 7974 h 1242"/>
              <a:gd name="T100" fmla="+- 0 10190 7346"/>
              <a:gd name="T101" fmla="*/ T100 w 3438"/>
              <a:gd name="T102" fmla="+- 0 8330 7442"/>
              <a:gd name="T103" fmla="*/ 8330 h 1242"/>
              <a:gd name="T104" fmla="+- 0 10302 7346"/>
              <a:gd name="T105" fmla="*/ T104 w 3438"/>
              <a:gd name="T106" fmla="+- 0 8265 7442"/>
              <a:gd name="T107" fmla="*/ 8265 h 1242"/>
              <a:gd name="T108" fmla="+- 0 10518 7346"/>
              <a:gd name="T109" fmla="*/ T108 w 3438"/>
              <a:gd name="T110" fmla="+- 0 8073 7442"/>
              <a:gd name="T111" fmla="*/ 8073 h 1242"/>
              <a:gd name="T112" fmla="+- 0 10561 7346"/>
              <a:gd name="T113" fmla="*/ T112 w 3438"/>
              <a:gd name="T114" fmla="+- 0 8338 7442"/>
              <a:gd name="T115" fmla="*/ 8338 h 1242"/>
              <a:gd name="T116" fmla="+- 0 10347 7346"/>
              <a:gd name="T117" fmla="*/ T116 w 3438"/>
              <a:gd name="T118" fmla="+- 0 8661 7442"/>
              <a:gd name="T119" fmla="*/ 8661 h 1242"/>
              <a:gd name="T120" fmla="+- 0 10653 7346"/>
              <a:gd name="T121" fmla="*/ T120 w 3438"/>
              <a:gd name="T122" fmla="+- 0 8266 7442"/>
              <a:gd name="T123" fmla="*/ 8266 h 1242"/>
              <a:gd name="T124" fmla="+- 0 10724 7346"/>
              <a:gd name="T125" fmla="*/ T124 w 3438"/>
              <a:gd name="T126" fmla="+- 0 8078 7442"/>
              <a:gd name="T127" fmla="*/ 8078 h 1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3438" h="1242" extrusionOk="0">
                <a:moveTo>
                  <a:pt x="0" y="667"/>
                </a:moveTo>
                <a:cubicBezTo>
                  <a:pt x="16" y="731"/>
                  <a:pt x="38" y="794"/>
                  <a:pt x="52" y="858"/>
                </a:cubicBezTo>
                <a:cubicBezTo>
                  <a:pt x="29" y="819"/>
                  <a:pt x="26" y="805"/>
                  <a:pt x="25" y="759"/>
                </a:cubicBezTo>
                <a:cubicBezTo>
                  <a:pt x="23" y="689"/>
                  <a:pt x="27" y="615"/>
                  <a:pt x="52" y="549"/>
                </a:cubicBezTo>
                <a:cubicBezTo>
                  <a:pt x="73" y="494"/>
                  <a:pt x="100" y="466"/>
                  <a:pt x="159" y="464"/>
                </a:cubicBezTo>
                <a:cubicBezTo>
                  <a:pt x="212" y="462"/>
                  <a:pt x="259" y="541"/>
                  <a:pt x="281" y="578"/>
                </a:cubicBezTo>
                <a:cubicBezTo>
                  <a:pt x="324" y="649"/>
                  <a:pt x="339" y="723"/>
                  <a:pt x="339" y="804"/>
                </a:cubicBezTo>
                <a:cubicBezTo>
                  <a:pt x="339" y="808"/>
                  <a:pt x="338" y="812"/>
                  <a:pt x="338" y="816"/>
                </a:cubicBezTo>
                <a:cubicBezTo>
                  <a:pt x="352" y="775"/>
                  <a:pt x="364" y="743"/>
                  <a:pt x="390" y="706"/>
                </a:cubicBezTo>
                <a:cubicBezTo>
                  <a:pt x="428" y="650"/>
                  <a:pt x="501" y="548"/>
                  <a:pt x="579" y="548"/>
                </a:cubicBezTo>
                <a:cubicBezTo>
                  <a:pt x="626" y="548"/>
                  <a:pt x="646" y="593"/>
                  <a:pt x="659" y="632"/>
                </a:cubicBezTo>
                <a:cubicBezTo>
                  <a:pt x="677" y="685"/>
                  <a:pt x="676" y="751"/>
                  <a:pt x="679" y="806"/>
                </a:cubicBezTo>
                <a:cubicBezTo>
                  <a:pt x="681" y="844"/>
                  <a:pt x="692" y="866"/>
                  <a:pt x="697" y="881"/>
                </a:cubicBezTo>
                <a:cubicBezTo>
                  <a:pt x="744" y="829"/>
                  <a:pt x="787" y="773"/>
                  <a:pt x="828" y="715"/>
                </a:cubicBezTo>
                <a:cubicBezTo>
                  <a:pt x="883" y="637"/>
                  <a:pt x="945" y="546"/>
                  <a:pt x="964" y="451"/>
                </a:cubicBezTo>
                <a:cubicBezTo>
                  <a:pt x="963" y="445"/>
                  <a:pt x="961" y="438"/>
                  <a:pt x="960" y="432"/>
                </a:cubicBezTo>
                <a:cubicBezTo>
                  <a:pt x="919" y="429"/>
                  <a:pt x="913" y="415"/>
                  <a:pt x="865" y="444"/>
                </a:cubicBezTo>
                <a:cubicBezTo>
                  <a:pt x="763" y="506"/>
                  <a:pt x="785" y="650"/>
                  <a:pt x="840" y="734"/>
                </a:cubicBezTo>
                <a:cubicBezTo>
                  <a:pt x="875" y="787"/>
                  <a:pt x="931" y="831"/>
                  <a:pt x="992" y="850"/>
                </a:cubicBezTo>
                <a:cubicBezTo>
                  <a:pt x="1107" y="886"/>
                  <a:pt x="1276" y="840"/>
                  <a:pt x="1306" y="710"/>
                </a:cubicBezTo>
                <a:cubicBezTo>
                  <a:pt x="1321" y="647"/>
                  <a:pt x="1295" y="576"/>
                  <a:pt x="1267" y="520"/>
                </a:cubicBezTo>
                <a:cubicBezTo>
                  <a:pt x="1252" y="490"/>
                  <a:pt x="1229" y="473"/>
                  <a:pt x="1216" y="457"/>
                </a:cubicBezTo>
                <a:cubicBezTo>
                  <a:pt x="1212" y="509"/>
                  <a:pt x="1210" y="561"/>
                  <a:pt x="1209" y="613"/>
                </a:cubicBezTo>
                <a:cubicBezTo>
                  <a:pt x="1208" y="672"/>
                  <a:pt x="1208" y="731"/>
                  <a:pt x="1224" y="788"/>
                </a:cubicBezTo>
                <a:cubicBezTo>
                  <a:pt x="1248" y="874"/>
                  <a:pt x="1312" y="903"/>
                  <a:pt x="1396" y="904"/>
                </a:cubicBezTo>
                <a:cubicBezTo>
                  <a:pt x="1466" y="905"/>
                  <a:pt x="1519" y="878"/>
                  <a:pt x="1583" y="863"/>
                </a:cubicBezTo>
                <a:cubicBezTo>
                  <a:pt x="1639" y="850"/>
                  <a:pt x="1668" y="844"/>
                  <a:pt x="1706" y="798"/>
                </a:cubicBezTo>
                <a:cubicBezTo>
                  <a:pt x="1710" y="790"/>
                  <a:pt x="1713" y="781"/>
                  <a:pt x="1717" y="773"/>
                </a:cubicBezTo>
              </a:path>
              <a:path w="3438" h="1242" extrusionOk="0">
                <a:moveTo>
                  <a:pt x="1809" y="0"/>
                </a:moveTo>
                <a:cubicBezTo>
                  <a:pt x="1799" y="59"/>
                  <a:pt x="1790" y="118"/>
                  <a:pt x="1787" y="178"/>
                </a:cubicBezTo>
                <a:cubicBezTo>
                  <a:pt x="1783" y="265"/>
                  <a:pt x="1780" y="352"/>
                  <a:pt x="1782" y="439"/>
                </a:cubicBezTo>
                <a:cubicBezTo>
                  <a:pt x="1784" y="515"/>
                  <a:pt x="1799" y="598"/>
                  <a:pt x="1795" y="673"/>
                </a:cubicBezTo>
                <a:cubicBezTo>
                  <a:pt x="1787" y="701"/>
                  <a:pt x="1784" y="710"/>
                  <a:pt x="1799" y="728"/>
                </a:cubicBezTo>
                <a:cubicBezTo>
                  <a:pt x="1814" y="691"/>
                  <a:pt x="1820" y="649"/>
                  <a:pt x="1835" y="613"/>
                </a:cubicBezTo>
                <a:cubicBezTo>
                  <a:pt x="1850" y="575"/>
                  <a:pt x="1864" y="549"/>
                  <a:pt x="1861" y="511"/>
                </a:cubicBezTo>
                <a:cubicBezTo>
                  <a:pt x="1830" y="496"/>
                  <a:pt x="1811" y="504"/>
                  <a:pt x="1776" y="508"/>
                </a:cubicBezTo>
                <a:cubicBezTo>
                  <a:pt x="1732" y="514"/>
                  <a:pt x="1673" y="534"/>
                  <a:pt x="1630" y="531"/>
                </a:cubicBezTo>
                <a:cubicBezTo>
                  <a:pt x="1577" y="528"/>
                  <a:pt x="1636" y="508"/>
                  <a:pt x="1646" y="503"/>
                </a:cubicBezTo>
              </a:path>
              <a:path w="3438" h="1242" extrusionOk="0">
                <a:moveTo>
                  <a:pt x="2147" y="505"/>
                </a:moveTo>
                <a:cubicBezTo>
                  <a:pt x="2169" y="546"/>
                  <a:pt x="2185" y="584"/>
                  <a:pt x="2194" y="630"/>
                </a:cubicBezTo>
                <a:cubicBezTo>
                  <a:pt x="2199" y="657"/>
                  <a:pt x="2204" y="737"/>
                  <a:pt x="2210" y="710"/>
                </a:cubicBezTo>
                <a:cubicBezTo>
                  <a:pt x="2209" y="703"/>
                  <a:pt x="2209" y="695"/>
                  <a:pt x="2208" y="688"/>
                </a:cubicBezTo>
              </a:path>
              <a:path w="3438" h="1242" extrusionOk="0">
                <a:moveTo>
                  <a:pt x="2175" y="353"/>
                </a:moveTo>
                <a:cubicBezTo>
                  <a:pt x="2195" y="312"/>
                  <a:pt x="2180" y="284"/>
                  <a:pt x="2233" y="277"/>
                </a:cubicBezTo>
                <a:cubicBezTo>
                  <a:pt x="2306" y="267"/>
                  <a:pt x="2385" y="373"/>
                  <a:pt x="2417" y="424"/>
                </a:cubicBezTo>
                <a:cubicBezTo>
                  <a:pt x="2451" y="478"/>
                  <a:pt x="2471" y="546"/>
                  <a:pt x="2470" y="610"/>
                </a:cubicBezTo>
                <a:cubicBezTo>
                  <a:pt x="2470" y="654"/>
                  <a:pt x="2470" y="701"/>
                  <a:pt x="2466" y="744"/>
                </a:cubicBezTo>
                <a:cubicBezTo>
                  <a:pt x="2458" y="764"/>
                  <a:pt x="2455" y="771"/>
                  <a:pt x="2459" y="786"/>
                </a:cubicBezTo>
                <a:cubicBezTo>
                  <a:pt x="2482" y="737"/>
                  <a:pt x="2499" y="685"/>
                  <a:pt x="2524" y="636"/>
                </a:cubicBezTo>
                <a:cubicBezTo>
                  <a:pt x="2539" y="607"/>
                  <a:pt x="2568" y="535"/>
                  <a:pt x="2609" y="532"/>
                </a:cubicBezTo>
                <a:cubicBezTo>
                  <a:pt x="2657" y="529"/>
                  <a:pt x="2691" y="588"/>
                  <a:pt x="2712" y="623"/>
                </a:cubicBezTo>
                <a:cubicBezTo>
                  <a:pt x="2761" y="705"/>
                  <a:pt x="2783" y="815"/>
                  <a:pt x="2844" y="888"/>
                </a:cubicBezTo>
                <a:cubicBezTo>
                  <a:pt x="2859" y="901"/>
                  <a:pt x="2862" y="905"/>
                  <a:pt x="2875" y="907"/>
                </a:cubicBezTo>
                <a:cubicBezTo>
                  <a:pt x="2903" y="881"/>
                  <a:pt x="2929" y="853"/>
                  <a:pt x="2956" y="823"/>
                </a:cubicBezTo>
                <a:cubicBezTo>
                  <a:pt x="2997" y="777"/>
                  <a:pt x="3040" y="732"/>
                  <a:pt x="3084" y="689"/>
                </a:cubicBezTo>
                <a:cubicBezTo>
                  <a:pt x="3114" y="660"/>
                  <a:pt x="3140" y="648"/>
                  <a:pt x="3172" y="631"/>
                </a:cubicBezTo>
                <a:cubicBezTo>
                  <a:pt x="3186" y="664"/>
                  <a:pt x="3191" y="681"/>
                  <a:pt x="3199" y="720"/>
                </a:cubicBezTo>
                <a:cubicBezTo>
                  <a:pt x="3211" y="777"/>
                  <a:pt x="3214" y="837"/>
                  <a:pt x="3215" y="896"/>
                </a:cubicBezTo>
                <a:cubicBezTo>
                  <a:pt x="3217" y="981"/>
                  <a:pt x="3214" y="1073"/>
                  <a:pt x="3174" y="1150"/>
                </a:cubicBezTo>
                <a:cubicBezTo>
                  <a:pt x="3152" y="1194"/>
                  <a:pt x="3050" y="1293"/>
                  <a:pt x="3001" y="1219"/>
                </a:cubicBezTo>
                <a:cubicBezTo>
                  <a:pt x="2968" y="1169"/>
                  <a:pt x="2996" y="1105"/>
                  <a:pt x="3027" y="1061"/>
                </a:cubicBezTo>
                <a:cubicBezTo>
                  <a:pt x="3098" y="959"/>
                  <a:pt x="3210" y="896"/>
                  <a:pt x="3307" y="824"/>
                </a:cubicBezTo>
                <a:cubicBezTo>
                  <a:pt x="3347" y="794"/>
                  <a:pt x="3433" y="755"/>
                  <a:pt x="3437" y="695"/>
                </a:cubicBezTo>
                <a:cubicBezTo>
                  <a:pt x="3440" y="653"/>
                  <a:pt x="3404" y="654"/>
                  <a:pt x="3378" y="63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84763" y="2732088"/>
            <a:ext cx="846137" cy="366712"/>
          </a:xfrm>
          <a:custGeom>
            <a:avLst/>
            <a:gdLst>
              <a:gd name="T0" fmla="+- 0 14174 14126"/>
              <a:gd name="T1" fmla="*/ T0 w 2348"/>
              <a:gd name="T2" fmla="+- 0 8073 7591"/>
              <a:gd name="T3" fmla="*/ 8073 h 1018"/>
              <a:gd name="T4" fmla="+- 0 14131 14126"/>
              <a:gd name="T5" fmla="*/ T4 w 2348"/>
              <a:gd name="T6" fmla="+- 0 8129 7591"/>
              <a:gd name="T7" fmla="*/ 8129 h 1018"/>
              <a:gd name="T8" fmla="+- 0 14127 14126"/>
              <a:gd name="T9" fmla="*/ T8 w 2348"/>
              <a:gd name="T10" fmla="+- 0 8228 7591"/>
              <a:gd name="T11" fmla="*/ 8228 h 1018"/>
              <a:gd name="T12" fmla="+- 0 14169 14126"/>
              <a:gd name="T13" fmla="*/ T12 w 2348"/>
              <a:gd name="T14" fmla="+- 0 8371 7591"/>
              <a:gd name="T15" fmla="*/ 8371 h 1018"/>
              <a:gd name="T16" fmla="+- 0 14274 14126"/>
              <a:gd name="T17" fmla="*/ T16 w 2348"/>
              <a:gd name="T18" fmla="+- 0 8536 7591"/>
              <a:gd name="T19" fmla="*/ 8536 h 1018"/>
              <a:gd name="T20" fmla="+- 0 14288 14126"/>
              <a:gd name="T21" fmla="*/ T20 w 2348"/>
              <a:gd name="T22" fmla="+- 0 8545 7591"/>
              <a:gd name="T23" fmla="*/ 8545 h 1018"/>
              <a:gd name="T24" fmla="+- 0 14292 14126"/>
              <a:gd name="T25" fmla="*/ T24 w 2348"/>
              <a:gd name="T26" fmla="+- 0 8431 7591"/>
              <a:gd name="T27" fmla="*/ 8431 h 1018"/>
              <a:gd name="T28" fmla="+- 0 14290 14126"/>
              <a:gd name="T29" fmla="*/ T28 w 2348"/>
              <a:gd name="T30" fmla="+- 0 8252 7591"/>
              <a:gd name="T31" fmla="*/ 8252 h 1018"/>
              <a:gd name="T32" fmla="+- 0 14295 14126"/>
              <a:gd name="T33" fmla="*/ T32 w 2348"/>
              <a:gd name="T34" fmla="+- 0 8239 7591"/>
              <a:gd name="T35" fmla="*/ 8239 h 1018"/>
              <a:gd name="T36" fmla="+- 0 14405 14126"/>
              <a:gd name="T37" fmla="*/ T36 w 2348"/>
              <a:gd name="T38" fmla="+- 0 8368 7591"/>
              <a:gd name="T39" fmla="*/ 8368 h 1018"/>
              <a:gd name="T40" fmla="+- 0 14593 14126"/>
              <a:gd name="T41" fmla="*/ T40 w 2348"/>
              <a:gd name="T42" fmla="+- 0 8587 7591"/>
              <a:gd name="T43" fmla="*/ 8587 h 1018"/>
              <a:gd name="T44" fmla="+- 0 14650 14126"/>
              <a:gd name="T45" fmla="*/ T44 w 2348"/>
              <a:gd name="T46" fmla="+- 0 8596 7591"/>
              <a:gd name="T47" fmla="*/ 8596 h 1018"/>
              <a:gd name="T48" fmla="+- 0 14676 14126"/>
              <a:gd name="T49" fmla="*/ T48 w 2348"/>
              <a:gd name="T50" fmla="+- 0 8436 7591"/>
              <a:gd name="T51" fmla="*/ 8436 h 1018"/>
              <a:gd name="T52" fmla="+- 0 14694 14126"/>
              <a:gd name="T53" fmla="*/ T52 w 2348"/>
              <a:gd name="T54" fmla="+- 0 8202 7591"/>
              <a:gd name="T55" fmla="*/ 8202 h 1018"/>
              <a:gd name="T56" fmla="+- 0 14739 14126"/>
              <a:gd name="T57" fmla="*/ T56 w 2348"/>
              <a:gd name="T58" fmla="+- 0 8156 7591"/>
              <a:gd name="T59" fmla="*/ 8156 h 1018"/>
              <a:gd name="T60" fmla="+- 0 15118 14126"/>
              <a:gd name="T61" fmla="*/ T60 w 2348"/>
              <a:gd name="T62" fmla="+- 0 8214 7591"/>
              <a:gd name="T63" fmla="*/ 8214 h 1018"/>
              <a:gd name="T64" fmla="+- 0 15067 14126"/>
              <a:gd name="T65" fmla="*/ T64 w 2348"/>
              <a:gd name="T66" fmla="+- 0 8193 7591"/>
              <a:gd name="T67" fmla="*/ 8193 h 1018"/>
              <a:gd name="T68" fmla="+- 0 14952 14126"/>
              <a:gd name="T69" fmla="*/ T68 w 2348"/>
              <a:gd name="T70" fmla="+- 0 8233 7591"/>
              <a:gd name="T71" fmla="*/ 8233 h 1018"/>
              <a:gd name="T72" fmla="+- 0 14943 14126"/>
              <a:gd name="T73" fmla="*/ T72 w 2348"/>
              <a:gd name="T74" fmla="+- 0 8336 7591"/>
              <a:gd name="T75" fmla="*/ 8336 h 1018"/>
              <a:gd name="T76" fmla="+- 0 15073 14126"/>
              <a:gd name="T77" fmla="*/ T76 w 2348"/>
              <a:gd name="T78" fmla="+- 0 8433 7591"/>
              <a:gd name="T79" fmla="*/ 8433 h 1018"/>
              <a:gd name="T80" fmla="+- 0 15221 14126"/>
              <a:gd name="T81" fmla="*/ T80 w 2348"/>
              <a:gd name="T82" fmla="+- 0 8417 7591"/>
              <a:gd name="T83" fmla="*/ 8417 h 1018"/>
              <a:gd name="T84" fmla="+- 0 15243 14126"/>
              <a:gd name="T85" fmla="*/ T84 w 2348"/>
              <a:gd name="T86" fmla="+- 0 8245 7591"/>
              <a:gd name="T87" fmla="*/ 8245 h 1018"/>
              <a:gd name="T88" fmla="+- 0 15194 14126"/>
              <a:gd name="T89" fmla="*/ T88 w 2348"/>
              <a:gd name="T90" fmla="+- 0 8139 7591"/>
              <a:gd name="T91" fmla="*/ 8139 h 1018"/>
              <a:gd name="T92" fmla="+- 0 15312 14126"/>
              <a:gd name="T93" fmla="*/ T92 w 2348"/>
              <a:gd name="T94" fmla="+- 0 8208 7591"/>
              <a:gd name="T95" fmla="*/ 8208 h 1018"/>
              <a:gd name="T96" fmla="+- 0 15521 14126"/>
              <a:gd name="T97" fmla="*/ T96 w 2348"/>
              <a:gd name="T98" fmla="+- 0 8350 7591"/>
              <a:gd name="T99" fmla="*/ 8350 h 1018"/>
              <a:gd name="T100" fmla="+- 0 15662 14126"/>
              <a:gd name="T101" fmla="*/ T100 w 2348"/>
              <a:gd name="T102" fmla="+- 0 8440 7591"/>
              <a:gd name="T103" fmla="*/ 8440 h 1018"/>
              <a:gd name="T104" fmla="+- 0 15685 14126"/>
              <a:gd name="T105" fmla="*/ T104 w 2348"/>
              <a:gd name="T106" fmla="+- 0 8443 7591"/>
              <a:gd name="T107" fmla="*/ 8443 h 1018"/>
              <a:gd name="T108" fmla="+- 0 15680 14126"/>
              <a:gd name="T109" fmla="*/ T108 w 2348"/>
              <a:gd name="T110" fmla="+- 0 8367 7591"/>
              <a:gd name="T111" fmla="*/ 8367 h 1018"/>
              <a:gd name="T112" fmla="+- 0 15684 14126"/>
              <a:gd name="T113" fmla="*/ T112 w 2348"/>
              <a:gd name="T114" fmla="+- 0 8214 7591"/>
              <a:gd name="T115" fmla="*/ 8214 h 1018"/>
              <a:gd name="T116" fmla="+- 0 15745 14126"/>
              <a:gd name="T117" fmla="*/ T116 w 2348"/>
              <a:gd name="T118" fmla="+- 0 8097 7591"/>
              <a:gd name="T119" fmla="*/ 8097 h 1018"/>
              <a:gd name="T120" fmla="+- 0 15787 14126"/>
              <a:gd name="T121" fmla="*/ T120 w 2348"/>
              <a:gd name="T122" fmla="+- 0 8026 7591"/>
              <a:gd name="T123" fmla="*/ 8026 h 1018"/>
              <a:gd name="T124" fmla="+- 0 15967 14126"/>
              <a:gd name="T125" fmla="*/ T124 w 2348"/>
              <a:gd name="T126" fmla="+- 0 7606 7591"/>
              <a:gd name="T127" fmla="*/ 7606 h 1018"/>
              <a:gd name="T128" fmla="+- 0 15994 14126"/>
              <a:gd name="T129" fmla="*/ T128 w 2348"/>
              <a:gd name="T130" fmla="+- 0 7591 7591"/>
              <a:gd name="T131" fmla="*/ 7591 h 1018"/>
              <a:gd name="T132" fmla="+- 0 16028 14126"/>
              <a:gd name="T133" fmla="*/ T132 w 2348"/>
              <a:gd name="T134" fmla="+- 0 7702 7591"/>
              <a:gd name="T135" fmla="*/ 7702 h 1018"/>
              <a:gd name="T136" fmla="+- 0 16037 14126"/>
              <a:gd name="T137" fmla="*/ T136 w 2348"/>
              <a:gd name="T138" fmla="+- 0 7981 7591"/>
              <a:gd name="T139" fmla="*/ 7981 h 1018"/>
              <a:gd name="T140" fmla="+- 0 16044 14126"/>
              <a:gd name="T141" fmla="*/ T140 w 2348"/>
              <a:gd name="T142" fmla="+- 0 8313 7591"/>
              <a:gd name="T143" fmla="*/ 8313 h 1018"/>
              <a:gd name="T144" fmla="+- 0 16070 14126"/>
              <a:gd name="T145" fmla="*/ T144 w 2348"/>
              <a:gd name="T146" fmla="+- 0 8547 7591"/>
              <a:gd name="T147" fmla="*/ 8547 h 1018"/>
              <a:gd name="T148" fmla="+- 0 16155 14126"/>
              <a:gd name="T149" fmla="*/ T148 w 2348"/>
              <a:gd name="T150" fmla="+- 0 8456 7591"/>
              <a:gd name="T151" fmla="*/ 8456 h 1018"/>
              <a:gd name="T152" fmla="+- 0 16260 14126"/>
              <a:gd name="T153" fmla="*/ T152 w 2348"/>
              <a:gd name="T154" fmla="+- 0 8285 7591"/>
              <a:gd name="T155" fmla="*/ 8285 h 1018"/>
              <a:gd name="T156" fmla="+- 0 16295 14126"/>
              <a:gd name="T157" fmla="*/ T156 w 2348"/>
              <a:gd name="T158" fmla="+- 0 8183 7591"/>
              <a:gd name="T159" fmla="*/ 8183 h 1018"/>
              <a:gd name="T160" fmla="+- 0 16252 14126"/>
              <a:gd name="T161" fmla="*/ T160 w 2348"/>
              <a:gd name="T162" fmla="+- 0 8252 7591"/>
              <a:gd name="T163" fmla="*/ 8252 h 1018"/>
              <a:gd name="T164" fmla="+- 0 16241 14126"/>
              <a:gd name="T165" fmla="*/ T164 w 2348"/>
              <a:gd name="T166" fmla="+- 0 8515 7591"/>
              <a:gd name="T167" fmla="*/ 8515 h 1018"/>
              <a:gd name="T168" fmla="+- 0 16380 14126"/>
              <a:gd name="T169" fmla="*/ T168 w 2348"/>
              <a:gd name="T170" fmla="+- 0 8590 7591"/>
              <a:gd name="T171" fmla="*/ 8590 h 1018"/>
              <a:gd name="T172" fmla="+- 0 16473 14126"/>
              <a:gd name="T173" fmla="*/ T172 w 2348"/>
              <a:gd name="T174" fmla="+- 0 8585 7591"/>
              <a:gd name="T175" fmla="*/ 8585 h 10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348" h="1018" extrusionOk="0">
                <a:moveTo>
                  <a:pt x="48" y="482"/>
                </a:moveTo>
                <a:cubicBezTo>
                  <a:pt x="33" y="498"/>
                  <a:pt x="13" y="517"/>
                  <a:pt x="5" y="538"/>
                </a:cubicBezTo>
                <a:cubicBezTo>
                  <a:pt x="-4" y="563"/>
                  <a:pt x="-2" y="611"/>
                  <a:pt x="1" y="637"/>
                </a:cubicBezTo>
                <a:cubicBezTo>
                  <a:pt x="7" y="687"/>
                  <a:pt x="22" y="734"/>
                  <a:pt x="43" y="780"/>
                </a:cubicBezTo>
                <a:cubicBezTo>
                  <a:pt x="68" y="835"/>
                  <a:pt x="102" y="903"/>
                  <a:pt x="148" y="945"/>
                </a:cubicBezTo>
                <a:cubicBezTo>
                  <a:pt x="153" y="948"/>
                  <a:pt x="157" y="951"/>
                  <a:pt x="162" y="954"/>
                </a:cubicBezTo>
                <a:cubicBezTo>
                  <a:pt x="168" y="916"/>
                  <a:pt x="166" y="879"/>
                  <a:pt x="166" y="840"/>
                </a:cubicBezTo>
                <a:cubicBezTo>
                  <a:pt x="166" y="783"/>
                  <a:pt x="155" y="718"/>
                  <a:pt x="164" y="661"/>
                </a:cubicBezTo>
                <a:cubicBezTo>
                  <a:pt x="166" y="657"/>
                  <a:pt x="167" y="652"/>
                  <a:pt x="169" y="648"/>
                </a:cubicBezTo>
                <a:cubicBezTo>
                  <a:pt x="212" y="686"/>
                  <a:pt x="243" y="731"/>
                  <a:pt x="279" y="777"/>
                </a:cubicBezTo>
                <a:cubicBezTo>
                  <a:pt x="337" y="852"/>
                  <a:pt x="395" y="933"/>
                  <a:pt x="467" y="996"/>
                </a:cubicBezTo>
                <a:cubicBezTo>
                  <a:pt x="495" y="1021"/>
                  <a:pt x="497" y="1020"/>
                  <a:pt x="524" y="1005"/>
                </a:cubicBezTo>
                <a:cubicBezTo>
                  <a:pt x="541" y="952"/>
                  <a:pt x="545" y="901"/>
                  <a:pt x="550" y="845"/>
                </a:cubicBezTo>
                <a:cubicBezTo>
                  <a:pt x="557" y="771"/>
                  <a:pt x="550" y="683"/>
                  <a:pt x="568" y="611"/>
                </a:cubicBezTo>
                <a:cubicBezTo>
                  <a:pt x="577" y="575"/>
                  <a:pt x="586" y="578"/>
                  <a:pt x="613" y="565"/>
                </a:cubicBezTo>
              </a:path>
              <a:path w="2348" h="1018" extrusionOk="0">
                <a:moveTo>
                  <a:pt x="992" y="623"/>
                </a:moveTo>
                <a:cubicBezTo>
                  <a:pt x="982" y="609"/>
                  <a:pt x="979" y="601"/>
                  <a:pt x="941" y="602"/>
                </a:cubicBezTo>
                <a:cubicBezTo>
                  <a:pt x="898" y="603"/>
                  <a:pt x="858" y="613"/>
                  <a:pt x="826" y="642"/>
                </a:cubicBezTo>
                <a:cubicBezTo>
                  <a:pt x="795" y="670"/>
                  <a:pt x="797" y="710"/>
                  <a:pt x="817" y="745"/>
                </a:cubicBezTo>
                <a:cubicBezTo>
                  <a:pt x="843" y="791"/>
                  <a:pt x="898" y="826"/>
                  <a:pt x="947" y="842"/>
                </a:cubicBezTo>
                <a:cubicBezTo>
                  <a:pt x="997" y="858"/>
                  <a:pt x="1053" y="862"/>
                  <a:pt x="1095" y="826"/>
                </a:cubicBezTo>
                <a:cubicBezTo>
                  <a:pt x="1146" y="782"/>
                  <a:pt x="1136" y="710"/>
                  <a:pt x="1117" y="654"/>
                </a:cubicBezTo>
                <a:cubicBezTo>
                  <a:pt x="1105" y="617"/>
                  <a:pt x="1085" y="583"/>
                  <a:pt x="1068" y="548"/>
                </a:cubicBezTo>
                <a:cubicBezTo>
                  <a:pt x="1110" y="568"/>
                  <a:pt x="1147" y="591"/>
                  <a:pt x="1186" y="617"/>
                </a:cubicBezTo>
                <a:cubicBezTo>
                  <a:pt x="1256" y="664"/>
                  <a:pt x="1325" y="713"/>
                  <a:pt x="1395" y="759"/>
                </a:cubicBezTo>
                <a:cubicBezTo>
                  <a:pt x="1439" y="788"/>
                  <a:pt x="1486" y="831"/>
                  <a:pt x="1536" y="849"/>
                </a:cubicBezTo>
                <a:cubicBezTo>
                  <a:pt x="1544" y="850"/>
                  <a:pt x="1551" y="851"/>
                  <a:pt x="1559" y="852"/>
                </a:cubicBezTo>
                <a:cubicBezTo>
                  <a:pt x="1561" y="825"/>
                  <a:pt x="1558" y="804"/>
                  <a:pt x="1554" y="776"/>
                </a:cubicBezTo>
                <a:cubicBezTo>
                  <a:pt x="1546" y="723"/>
                  <a:pt x="1552" y="675"/>
                  <a:pt x="1558" y="623"/>
                </a:cubicBezTo>
                <a:cubicBezTo>
                  <a:pt x="1564" y="575"/>
                  <a:pt x="1593" y="548"/>
                  <a:pt x="1619" y="506"/>
                </a:cubicBezTo>
                <a:cubicBezTo>
                  <a:pt x="1640" y="471"/>
                  <a:pt x="1647" y="459"/>
                  <a:pt x="1661" y="435"/>
                </a:cubicBezTo>
              </a:path>
              <a:path w="2348" h="1018" extrusionOk="0">
                <a:moveTo>
                  <a:pt x="1841" y="15"/>
                </a:moveTo>
                <a:cubicBezTo>
                  <a:pt x="1854" y="5"/>
                  <a:pt x="1857" y="2"/>
                  <a:pt x="1868" y="0"/>
                </a:cubicBezTo>
                <a:cubicBezTo>
                  <a:pt x="1887" y="37"/>
                  <a:pt x="1900" y="65"/>
                  <a:pt x="1902" y="111"/>
                </a:cubicBezTo>
                <a:cubicBezTo>
                  <a:pt x="1906" y="204"/>
                  <a:pt x="1910" y="297"/>
                  <a:pt x="1911" y="390"/>
                </a:cubicBezTo>
                <a:cubicBezTo>
                  <a:pt x="1913" y="501"/>
                  <a:pt x="1914" y="611"/>
                  <a:pt x="1918" y="722"/>
                </a:cubicBezTo>
                <a:cubicBezTo>
                  <a:pt x="1921" y="800"/>
                  <a:pt x="1915" y="883"/>
                  <a:pt x="1944" y="956"/>
                </a:cubicBezTo>
                <a:cubicBezTo>
                  <a:pt x="1998" y="947"/>
                  <a:pt x="1996" y="910"/>
                  <a:pt x="2029" y="865"/>
                </a:cubicBezTo>
                <a:cubicBezTo>
                  <a:pt x="2068" y="812"/>
                  <a:pt x="2106" y="754"/>
                  <a:pt x="2134" y="694"/>
                </a:cubicBezTo>
                <a:cubicBezTo>
                  <a:pt x="2150" y="660"/>
                  <a:pt x="2160" y="627"/>
                  <a:pt x="2169" y="592"/>
                </a:cubicBezTo>
                <a:cubicBezTo>
                  <a:pt x="2153" y="615"/>
                  <a:pt x="2138" y="634"/>
                  <a:pt x="2126" y="661"/>
                </a:cubicBezTo>
                <a:cubicBezTo>
                  <a:pt x="2090" y="740"/>
                  <a:pt x="2063" y="846"/>
                  <a:pt x="2115" y="924"/>
                </a:cubicBezTo>
                <a:cubicBezTo>
                  <a:pt x="2144" y="968"/>
                  <a:pt x="2204" y="991"/>
                  <a:pt x="2254" y="999"/>
                </a:cubicBezTo>
                <a:cubicBezTo>
                  <a:pt x="2284" y="1004"/>
                  <a:pt x="2317" y="997"/>
                  <a:pt x="2347" y="99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75375" y="2808288"/>
            <a:ext cx="2171700" cy="522287"/>
          </a:xfrm>
          <a:custGeom>
            <a:avLst/>
            <a:gdLst>
              <a:gd name="T0" fmla="+- 0 17280 17156"/>
              <a:gd name="T1" fmla="*/ T0 w 6032"/>
              <a:gd name="T2" fmla="+- 0 8434 7800"/>
              <a:gd name="T3" fmla="*/ 8434 h 1453"/>
              <a:gd name="T4" fmla="+- 0 17371 17156"/>
              <a:gd name="T5" fmla="*/ T4 w 6032"/>
              <a:gd name="T6" fmla="+- 0 8203 7800"/>
              <a:gd name="T7" fmla="*/ 8203 h 1453"/>
              <a:gd name="T8" fmla="+- 0 17196 17156"/>
              <a:gd name="T9" fmla="*/ T8 w 6032"/>
              <a:gd name="T10" fmla="+- 0 8420 7800"/>
              <a:gd name="T11" fmla="*/ 8420 h 1453"/>
              <a:gd name="T12" fmla="+- 0 17654 17156"/>
              <a:gd name="T13" fmla="*/ T12 w 6032"/>
              <a:gd name="T14" fmla="+- 0 8599 7800"/>
              <a:gd name="T15" fmla="*/ 8599 h 1453"/>
              <a:gd name="T16" fmla="+- 0 18075 17156"/>
              <a:gd name="T17" fmla="*/ T16 w 6032"/>
              <a:gd name="T18" fmla="+- 0 7821 7800"/>
              <a:gd name="T19" fmla="*/ 7821 h 1453"/>
              <a:gd name="T20" fmla="+- 0 17850 17156"/>
              <a:gd name="T21" fmla="*/ T20 w 6032"/>
              <a:gd name="T22" fmla="+- 0 7931 7800"/>
              <a:gd name="T23" fmla="*/ 7931 h 1453"/>
              <a:gd name="T24" fmla="+- 0 17827 17156"/>
              <a:gd name="T25" fmla="*/ T24 w 6032"/>
              <a:gd name="T26" fmla="+- 0 8416 7800"/>
              <a:gd name="T27" fmla="*/ 8416 h 1453"/>
              <a:gd name="T28" fmla="+- 0 17987 17156"/>
              <a:gd name="T29" fmla="*/ T28 w 6032"/>
              <a:gd name="T30" fmla="+- 0 8591 7800"/>
              <a:gd name="T31" fmla="*/ 8591 h 1453"/>
              <a:gd name="T32" fmla="+- 0 18026 17156"/>
              <a:gd name="T33" fmla="*/ T32 w 6032"/>
              <a:gd name="T34" fmla="+- 0 8509 7800"/>
              <a:gd name="T35" fmla="*/ 8509 h 1453"/>
              <a:gd name="T36" fmla="+- 0 17787 17156"/>
              <a:gd name="T37" fmla="*/ T36 w 6032"/>
              <a:gd name="T38" fmla="+- 0 8457 7800"/>
              <a:gd name="T39" fmla="*/ 8457 h 1453"/>
              <a:gd name="T40" fmla="+- 0 18518 17156"/>
              <a:gd name="T41" fmla="*/ T40 w 6032"/>
              <a:gd name="T42" fmla="+- 0 7921 7800"/>
              <a:gd name="T43" fmla="*/ 7921 h 1453"/>
              <a:gd name="T44" fmla="+- 0 18229 17156"/>
              <a:gd name="T45" fmla="*/ T44 w 6032"/>
              <a:gd name="T46" fmla="+- 0 8046 7800"/>
              <a:gd name="T47" fmla="*/ 8046 h 1453"/>
              <a:gd name="T48" fmla="+- 0 18305 17156"/>
              <a:gd name="T49" fmla="*/ T48 w 6032"/>
              <a:gd name="T50" fmla="+- 0 8582 7800"/>
              <a:gd name="T51" fmla="*/ 8582 h 1453"/>
              <a:gd name="T52" fmla="+- 0 18340 17156"/>
              <a:gd name="T53" fmla="*/ T52 w 6032"/>
              <a:gd name="T54" fmla="+- 0 8514 7800"/>
              <a:gd name="T55" fmla="*/ 8514 h 1453"/>
              <a:gd name="T56" fmla="+- 0 18165 17156"/>
              <a:gd name="T57" fmla="*/ T56 w 6032"/>
              <a:gd name="T58" fmla="+- 0 8533 7800"/>
              <a:gd name="T59" fmla="*/ 8533 h 1453"/>
              <a:gd name="T60" fmla="+- 0 18220 17156"/>
              <a:gd name="T61" fmla="*/ T60 w 6032"/>
              <a:gd name="T62" fmla="+- 0 8609 7800"/>
              <a:gd name="T63" fmla="*/ 8609 h 1453"/>
              <a:gd name="T64" fmla="+- 0 18721 17156"/>
              <a:gd name="T65" fmla="*/ T64 w 6032"/>
              <a:gd name="T66" fmla="+- 0 8548 7800"/>
              <a:gd name="T67" fmla="*/ 8548 h 1453"/>
              <a:gd name="T68" fmla="+- 0 18756 17156"/>
              <a:gd name="T69" fmla="*/ T68 w 6032"/>
              <a:gd name="T70" fmla="+- 0 8373 7800"/>
              <a:gd name="T71" fmla="*/ 8373 h 1453"/>
              <a:gd name="T72" fmla="+- 0 18649 17156"/>
              <a:gd name="T73" fmla="*/ T72 w 6032"/>
              <a:gd name="T74" fmla="+- 0 8654 7800"/>
              <a:gd name="T75" fmla="*/ 8654 h 1453"/>
              <a:gd name="T76" fmla="+- 0 19075 17156"/>
              <a:gd name="T77" fmla="*/ T76 w 6032"/>
              <a:gd name="T78" fmla="+- 0 8638 7800"/>
              <a:gd name="T79" fmla="*/ 8638 h 1453"/>
              <a:gd name="T80" fmla="+- 0 19322 17156"/>
              <a:gd name="T81" fmla="*/ T80 w 6032"/>
              <a:gd name="T82" fmla="+- 0 8419 7800"/>
              <a:gd name="T83" fmla="*/ 8419 h 1453"/>
              <a:gd name="T84" fmla="+- 0 19128 17156"/>
              <a:gd name="T85" fmla="*/ T84 w 6032"/>
              <a:gd name="T86" fmla="+- 0 8586 7800"/>
              <a:gd name="T87" fmla="*/ 8586 h 1453"/>
              <a:gd name="T88" fmla="+- 0 19305 17156"/>
              <a:gd name="T89" fmla="*/ T88 w 6032"/>
              <a:gd name="T90" fmla="+- 0 8747 7800"/>
              <a:gd name="T91" fmla="*/ 8747 h 1453"/>
              <a:gd name="T92" fmla="+- 0 19555 17156"/>
              <a:gd name="T93" fmla="*/ T92 w 6032"/>
              <a:gd name="T94" fmla="+- 0 8504 7800"/>
              <a:gd name="T95" fmla="*/ 8504 h 1453"/>
              <a:gd name="T96" fmla="+- 0 19582 17156"/>
              <a:gd name="T97" fmla="*/ T96 w 6032"/>
              <a:gd name="T98" fmla="+- 0 8111 7800"/>
              <a:gd name="T99" fmla="*/ 8111 h 1453"/>
              <a:gd name="T100" fmla="+- 0 19661 17156"/>
              <a:gd name="T101" fmla="*/ T100 w 6032"/>
              <a:gd name="T102" fmla="+- 0 8574 7800"/>
              <a:gd name="T103" fmla="*/ 8574 h 1453"/>
              <a:gd name="T104" fmla="+- 0 19677 17156"/>
              <a:gd name="T105" fmla="*/ T104 w 6032"/>
              <a:gd name="T106" fmla="+- 0 8560 7800"/>
              <a:gd name="T107" fmla="*/ 8560 h 1453"/>
              <a:gd name="T108" fmla="+- 0 19432 17156"/>
              <a:gd name="T109" fmla="*/ T108 w 6032"/>
              <a:gd name="T110" fmla="+- 0 8510 7800"/>
              <a:gd name="T111" fmla="*/ 8510 h 1453"/>
              <a:gd name="T112" fmla="+- 0 19347 17156"/>
              <a:gd name="T113" fmla="*/ T112 w 6032"/>
              <a:gd name="T114" fmla="+- 0 8498 7800"/>
              <a:gd name="T115" fmla="*/ 8498 h 1453"/>
              <a:gd name="T116" fmla="+- 0 19948 17156"/>
              <a:gd name="T117" fmla="*/ T116 w 6032"/>
              <a:gd name="T118" fmla="+- 0 8401 7800"/>
              <a:gd name="T119" fmla="*/ 8401 h 1453"/>
              <a:gd name="T120" fmla="+- 0 19997 17156"/>
              <a:gd name="T121" fmla="*/ T120 w 6032"/>
              <a:gd name="T122" fmla="+- 0 8621 7800"/>
              <a:gd name="T123" fmla="*/ 8621 h 1453"/>
              <a:gd name="T124" fmla="+- 0 19894 17156"/>
              <a:gd name="T125" fmla="*/ T124 w 6032"/>
              <a:gd name="T126" fmla="+- 0 8282 7800"/>
              <a:gd name="T127" fmla="*/ 8282 h 1453"/>
              <a:gd name="T128" fmla="+- 0 19975 17156"/>
              <a:gd name="T129" fmla="*/ T128 w 6032"/>
              <a:gd name="T130" fmla="+- 0 8283 7800"/>
              <a:gd name="T131" fmla="*/ 8283 h 1453"/>
              <a:gd name="T132" fmla="+- 0 20400 17156"/>
              <a:gd name="T133" fmla="*/ T132 w 6032"/>
              <a:gd name="T134" fmla="+- 0 8578 7800"/>
              <a:gd name="T135" fmla="*/ 8578 h 1453"/>
              <a:gd name="T136" fmla="+- 0 20827 17156"/>
              <a:gd name="T137" fmla="*/ T136 w 6032"/>
              <a:gd name="T138" fmla="+- 0 8493 7800"/>
              <a:gd name="T139" fmla="*/ 8493 h 1453"/>
              <a:gd name="T140" fmla="+- 0 20784 17156"/>
              <a:gd name="T141" fmla="*/ T140 w 6032"/>
              <a:gd name="T142" fmla="+- 0 8275 7800"/>
              <a:gd name="T143" fmla="*/ 8275 h 1453"/>
              <a:gd name="T144" fmla="+- 0 20787 17156"/>
              <a:gd name="T145" fmla="*/ T144 w 6032"/>
              <a:gd name="T146" fmla="+- 0 8626 7800"/>
              <a:gd name="T147" fmla="*/ 8626 h 1453"/>
              <a:gd name="T148" fmla="+- 0 21241 17156"/>
              <a:gd name="T149" fmla="*/ T148 w 6032"/>
              <a:gd name="T150" fmla="+- 0 7867 7800"/>
              <a:gd name="T151" fmla="*/ 7867 h 1453"/>
              <a:gd name="T152" fmla="+- 0 21131 17156"/>
              <a:gd name="T153" fmla="*/ T152 w 6032"/>
              <a:gd name="T154" fmla="+- 0 8122 7800"/>
              <a:gd name="T155" fmla="*/ 8122 h 1453"/>
              <a:gd name="T156" fmla="+- 0 21545 17156"/>
              <a:gd name="T157" fmla="*/ T156 w 6032"/>
              <a:gd name="T158" fmla="+- 0 8524 7800"/>
              <a:gd name="T159" fmla="*/ 8524 h 1453"/>
              <a:gd name="T160" fmla="+- 0 21839 17156"/>
              <a:gd name="T161" fmla="*/ T160 w 6032"/>
              <a:gd name="T162" fmla="+- 0 8600 7800"/>
              <a:gd name="T163" fmla="*/ 8600 h 1453"/>
              <a:gd name="T164" fmla="+- 0 21666 17156"/>
              <a:gd name="T165" fmla="*/ T164 w 6032"/>
              <a:gd name="T166" fmla="+- 0 9222 7800"/>
              <a:gd name="T167" fmla="*/ 9222 h 1453"/>
              <a:gd name="T168" fmla="+- 0 22265 17156"/>
              <a:gd name="T169" fmla="*/ T168 w 6032"/>
              <a:gd name="T170" fmla="+- 0 8375 7800"/>
              <a:gd name="T171" fmla="*/ 8375 h 1453"/>
              <a:gd name="T172" fmla="+- 0 22344 17156"/>
              <a:gd name="T173" fmla="*/ T172 w 6032"/>
              <a:gd name="T174" fmla="+- 0 8704 7800"/>
              <a:gd name="T175" fmla="*/ 8704 h 1453"/>
              <a:gd name="T176" fmla="+- 0 22377 17156"/>
              <a:gd name="T177" fmla="*/ T176 w 6032"/>
              <a:gd name="T178" fmla="+- 0 8739 7800"/>
              <a:gd name="T179" fmla="*/ 8739 h 1453"/>
              <a:gd name="T180" fmla="+- 0 22485 17156"/>
              <a:gd name="T181" fmla="*/ T180 w 6032"/>
              <a:gd name="T182" fmla="+- 0 8217 7800"/>
              <a:gd name="T183" fmla="*/ 8217 h 1453"/>
              <a:gd name="T184" fmla="+- 0 22767 17156"/>
              <a:gd name="T185" fmla="*/ T184 w 6032"/>
              <a:gd name="T186" fmla="+- 0 8612 7800"/>
              <a:gd name="T187" fmla="*/ 8612 h 1453"/>
              <a:gd name="T188" fmla="+- 0 23015 17156"/>
              <a:gd name="T189" fmla="*/ T188 w 6032"/>
              <a:gd name="T190" fmla="+- 0 8446 7800"/>
              <a:gd name="T191" fmla="*/ 8446 h 1453"/>
              <a:gd name="T192" fmla="+- 0 23113 17156"/>
              <a:gd name="T193" fmla="*/ T192 w 6032"/>
              <a:gd name="T194" fmla="+- 0 8977 7800"/>
              <a:gd name="T195" fmla="*/ 8977 h 1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6032" h="1453" extrusionOk="0">
                <a:moveTo>
                  <a:pt x="0" y="639"/>
                </a:moveTo>
                <a:cubicBezTo>
                  <a:pt x="47" y="651"/>
                  <a:pt x="77" y="651"/>
                  <a:pt x="124" y="634"/>
                </a:cubicBezTo>
                <a:cubicBezTo>
                  <a:pt x="169" y="618"/>
                  <a:pt x="207" y="583"/>
                  <a:pt x="232" y="542"/>
                </a:cubicBezTo>
                <a:cubicBezTo>
                  <a:pt x="257" y="500"/>
                  <a:pt x="264" y="432"/>
                  <a:pt x="215" y="403"/>
                </a:cubicBezTo>
                <a:cubicBezTo>
                  <a:pt x="164" y="373"/>
                  <a:pt x="92" y="412"/>
                  <a:pt x="60" y="453"/>
                </a:cubicBezTo>
                <a:cubicBezTo>
                  <a:pt x="23" y="501"/>
                  <a:pt x="19" y="565"/>
                  <a:pt x="40" y="620"/>
                </a:cubicBezTo>
                <a:cubicBezTo>
                  <a:pt x="80" y="723"/>
                  <a:pt x="194" y="809"/>
                  <a:pt x="300" y="835"/>
                </a:cubicBezTo>
                <a:cubicBezTo>
                  <a:pt x="372" y="852"/>
                  <a:pt x="438" y="845"/>
                  <a:pt x="498" y="799"/>
                </a:cubicBezTo>
                <a:cubicBezTo>
                  <a:pt x="558" y="752"/>
                  <a:pt x="596" y="687"/>
                  <a:pt x="638" y="626"/>
                </a:cubicBezTo>
              </a:path>
              <a:path w="6032" h="1453" extrusionOk="0">
                <a:moveTo>
                  <a:pt x="919" y="21"/>
                </a:moveTo>
                <a:cubicBezTo>
                  <a:pt x="892" y="-4"/>
                  <a:pt x="870" y="-4"/>
                  <a:pt x="834" y="13"/>
                </a:cubicBezTo>
                <a:cubicBezTo>
                  <a:pt x="780" y="39"/>
                  <a:pt x="727" y="81"/>
                  <a:pt x="694" y="131"/>
                </a:cubicBezTo>
                <a:cubicBezTo>
                  <a:pt x="650" y="198"/>
                  <a:pt x="631" y="281"/>
                  <a:pt x="629" y="361"/>
                </a:cubicBezTo>
                <a:cubicBezTo>
                  <a:pt x="627" y="446"/>
                  <a:pt x="645" y="536"/>
                  <a:pt x="671" y="616"/>
                </a:cubicBezTo>
                <a:cubicBezTo>
                  <a:pt x="690" y="675"/>
                  <a:pt x="715" y="733"/>
                  <a:pt x="757" y="778"/>
                </a:cubicBezTo>
                <a:cubicBezTo>
                  <a:pt x="772" y="794"/>
                  <a:pt x="811" y="812"/>
                  <a:pt x="831" y="791"/>
                </a:cubicBezTo>
                <a:cubicBezTo>
                  <a:pt x="846" y="776"/>
                  <a:pt x="859" y="741"/>
                  <a:pt x="865" y="722"/>
                </a:cubicBezTo>
                <a:cubicBezTo>
                  <a:pt x="867" y="718"/>
                  <a:pt x="868" y="713"/>
                  <a:pt x="870" y="709"/>
                </a:cubicBezTo>
                <a:cubicBezTo>
                  <a:pt x="842" y="686"/>
                  <a:pt x="822" y="684"/>
                  <a:pt x="785" y="679"/>
                </a:cubicBezTo>
                <a:cubicBezTo>
                  <a:pt x="735" y="671"/>
                  <a:pt x="680" y="670"/>
                  <a:pt x="631" y="657"/>
                </a:cubicBezTo>
                <a:cubicBezTo>
                  <a:pt x="591" y="646"/>
                  <a:pt x="554" y="641"/>
                  <a:pt x="590" y="611"/>
                </a:cubicBezTo>
              </a:path>
              <a:path w="6032" h="1453" extrusionOk="0">
                <a:moveTo>
                  <a:pt x="1362" y="121"/>
                </a:moveTo>
                <a:cubicBezTo>
                  <a:pt x="1309" y="104"/>
                  <a:pt x="1271" y="101"/>
                  <a:pt x="1216" y="120"/>
                </a:cubicBezTo>
                <a:cubicBezTo>
                  <a:pt x="1153" y="141"/>
                  <a:pt x="1099" y="184"/>
                  <a:pt x="1073" y="246"/>
                </a:cubicBezTo>
                <a:cubicBezTo>
                  <a:pt x="1041" y="322"/>
                  <a:pt x="1056" y="410"/>
                  <a:pt x="1070" y="488"/>
                </a:cubicBezTo>
                <a:cubicBezTo>
                  <a:pt x="1088" y="588"/>
                  <a:pt x="1116" y="686"/>
                  <a:pt x="1149" y="782"/>
                </a:cubicBezTo>
                <a:cubicBezTo>
                  <a:pt x="1161" y="816"/>
                  <a:pt x="1162" y="830"/>
                  <a:pt x="1167" y="862"/>
                </a:cubicBezTo>
              </a:path>
              <a:path w="6032" h="1453" extrusionOk="0">
                <a:moveTo>
                  <a:pt x="1184" y="714"/>
                </a:moveTo>
                <a:cubicBezTo>
                  <a:pt x="1166" y="713"/>
                  <a:pt x="1147" y="706"/>
                  <a:pt x="1120" y="710"/>
                </a:cubicBezTo>
                <a:cubicBezTo>
                  <a:pt x="1084" y="716"/>
                  <a:pt x="1044" y="724"/>
                  <a:pt x="1009" y="733"/>
                </a:cubicBezTo>
                <a:cubicBezTo>
                  <a:pt x="979" y="740"/>
                  <a:pt x="976" y="751"/>
                  <a:pt x="954" y="763"/>
                </a:cubicBezTo>
                <a:cubicBezTo>
                  <a:pt x="991" y="787"/>
                  <a:pt x="1018" y="799"/>
                  <a:pt x="1064" y="809"/>
                </a:cubicBezTo>
                <a:cubicBezTo>
                  <a:pt x="1146" y="827"/>
                  <a:pt x="1231" y="829"/>
                  <a:pt x="1315" y="821"/>
                </a:cubicBezTo>
                <a:cubicBezTo>
                  <a:pt x="1403" y="813"/>
                  <a:pt x="1486" y="788"/>
                  <a:pt x="1565" y="748"/>
                </a:cubicBezTo>
                <a:cubicBezTo>
                  <a:pt x="1599" y="731"/>
                  <a:pt x="1679" y="686"/>
                  <a:pt x="1672" y="636"/>
                </a:cubicBezTo>
                <a:cubicBezTo>
                  <a:pt x="1667" y="595"/>
                  <a:pt x="1641" y="577"/>
                  <a:pt x="1600" y="573"/>
                </a:cubicBezTo>
                <a:cubicBezTo>
                  <a:pt x="1520" y="564"/>
                  <a:pt x="1466" y="624"/>
                  <a:pt x="1458" y="699"/>
                </a:cubicBezTo>
                <a:cubicBezTo>
                  <a:pt x="1452" y="752"/>
                  <a:pt x="1465" y="809"/>
                  <a:pt x="1493" y="854"/>
                </a:cubicBezTo>
                <a:cubicBezTo>
                  <a:pt x="1538" y="927"/>
                  <a:pt x="1613" y="935"/>
                  <a:pt x="1691" y="918"/>
                </a:cubicBezTo>
                <a:cubicBezTo>
                  <a:pt x="1763" y="902"/>
                  <a:pt x="1855" y="874"/>
                  <a:pt x="1919" y="838"/>
                </a:cubicBezTo>
                <a:cubicBezTo>
                  <a:pt x="1980" y="804"/>
                  <a:pt x="2063" y="756"/>
                  <a:pt x="2113" y="706"/>
                </a:cubicBezTo>
                <a:cubicBezTo>
                  <a:pt x="2147" y="672"/>
                  <a:pt x="2157" y="659"/>
                  <a:pt x="2166" y="619"/>
                </a:cubicBezTo>
                <a:cubicBezTo>
                  <a:pt x="2131" y="632"/>
                  <a:pt x="2087" y="643"/>
                  <a:pt x="2061" y="671"/>
                </a:cubicBezTo>
                <a:cubicBezTo>
                  <a:pt x="2030" y="703"/>
                  <a:pt x="1992" y="744"/>
                  <a:pt x="1972" y="786"/>
                </a:cubicBezTo>
                <a:cubicBezTo>
                  <a:pt x="1953" y="825"/>
                  <a:pt x="1945" y="867"/>
                  <a:pt x="1971" y="905"/>
                </a:cubicBezTo>
                <a:cubicBezTo>
                  <a:pt x="2009" y="961"/>
                  <a:pt x="2092" y="956"/>
                  <a:pt x="2149" y="947"/>
                </a:cubicBezTo>
                <a:cubicBezTo>
                  <a:pt x="2222" y="935"/>
                  <a:pt x="2284" y="878"/>
                  <a:pt x="2331" y="822"/>
                </a:cubicBezTo>
                <a:cubicBezTo>
                  <a:pt x="2371" y="767"/>
                  <a:pt x="2384" y="748"/>
                  <a:pt x="2399" y="704"/>
                </a:cubicBezTo>
              </a:path>
              <a:path w="6032" h="1453" extrusionOk="0">
                <a:moveTo>
                  <a:pt x="2407" y="229"/>
                </a:moveTo>
                <a:cubicBezTo>
                  <a:pt x="2414" y="265"/>
                  <a:pt x="2417" y="275"/>
                  <a:pt x="2426" y="311"/>
                </a:cubicBezTo>
                <a:cubicBezTo>
                  <a:pt x="2445" y="388"/>
                  <a:pt x="2458" y="466"/>
                  <a:pt x="2471" y="544"/>
                </a:cubicBezTo>
                <a:cubicBezTo>
                  <a:pt x="2484" y="619"/>
                  <a:pt x="2501" y="698"/>
                  <a:pt x="2505" y="774"/>
                </a:cubicBezTo>
                <a:cubicBezTo>
                  <a:pt x="2506" y="798"/>
                  <a:pt x="2507" y="814"/>
                  <a:pt x="2512" y="838"/>
                </a:cubicBezTo>
                <a:cubicBezTo>
                  <a:pt x="2530" y="806"/>
                  <a:pt x="2523" y="796"/>
                  <a:pt x="2521" y="760"/>
                </a:cubicBezTo>
                <a:cubicBezTo>
                  <a:pt x="2520" y="727"/>
                  <a:pt x="2481" y="703"/>
                  <a:pt x="2446" y="699"/>
                </a:cubicBezTo>
                <a:cubicBezTo>
                  <a:pt x="2393" y="692"/>
                  <a:pt x="2329" y="703"/>
                  <a:pt x="2276" y="710"/>
                </a:cubicBezTo>
                <a:cubicBezTo>
                  <a:pt x="2272" y="711"/>
                  <a:pt x="2158" y="735"/>
                  <a:pt x="2159" y="718"/>
                </a:cubicBezTo>
                <a:cubicBezTo>
                  <a:pt x="2173" y="709"/>
                  <a:pt x="2180" y="705"/>
                  <a:pt x="2191" y="698"/>
                </a:cubicBezTo>
              </a:path>
              <a:path w="6032" h="1453" extrusionOk="0">
                <a:moveTo>
                  <a:pt x="2730" y="513"/>
                </a:moveTo>
                <a:cubicBezTo>
                  <a:pt x="2761" y="539"/>
                  <a:pt x="2781" y="561"/>
                  <a:pt x="2792" y="601"/>
                </a:cubicBezTo>
                <a:cubicBezTo>
                  <a:pt x="2804" y="643"/>
                  <a:pt x="2803" y="689"/>
                  <a:pt x="2810" y="732"/>
                </a:cubicBezTo>
                <a:cubicBezTo>
                  <a:pt x="2812" y="741"/>
                  <a:pt x="2831" y="821"/>
                  <a:pt x="2841" y="821"/>
                </a:cubicBezTo>
                <a:cubicBezTo>
                  <a:pt x="2842" y="818"/>
                  <a:pt x="2842" y="814"/>
                  <a:pt x="2843" y="811"/>
                </a:cubicBezTo>
              </a:path>
              <a:path w="6032" h="1453" extrusionOk="0">
                <a:moveTo>
                  <a:pt x="2738" y="482"/>
                </a:moveTo>
                <a:cubicBezTo>
                  <a:pt x="2731" y="463"/>
                  <a:pt x="2729" y="458"/>
                  <a:pt x="2725" y="446"/>
                </a:cubicBezTo>
                <a:cubicBezTo>
                  <a:pt x="2753" y="457"/>
                  <a:pt x="2785" y="458"/>
                  <a:pt x="2819" y="483"/>
                </a:cubicBezTo>
                <a:cubicBezTo>
                  <a:pt x="2962" y="590"/>
                  <a:pt x="3071" y="742"/>
                  <a:pt x="3205" y="858"/>
                </a:cubicBezTo>
                <a:cubicBezTo>
                  <a:pt x="3216" y="836"/>
                  <a:pt x="3231" y="806"/>
                  <a:pt x="3244" y="778"/>
                </a:cubicBezTo>
                <a:cubicBezTo>
                  <a:pt x="3275" y="711"/>
                  <a:pt x="3299" y="695"/>
                  <a:pt x="3376" y="701"/>
                </a:cubicBezTo>
                <a:cubicBezTo>
                  <a:pt x="3477" y="709"/>
                  <a:pt x="3580" y="769"/>
                  <a:pt x="3671" y="693"/>
                </a:cubicBezTo>
                <a:cubicBezTo>
                  <a:pt x="3709" y="661"/>
                  <a:pt x="3724" y="613"/>
                  <a:pt x="3726" y="566"/>
                </a:cubicBezTo>
                <a:cubicBezTo>
                  <a:pt x="3728" y="505"/>
                  <a:pt x="3690" y="459"/>
                  <a:pt x="3628" y="475"/>
                </a:cubicBezTo>
                <a:cubicBezTo>
                  <a:pt x="3573" y="489"/>
                  <a:pt x="3561" y="582"/>
                  <a:pt x="3558" y="625"/>
                </a:cubicBezTo>
                <a:cubicBezTo>
                  <a:pt x="3553" y="699"/>
                  <a:pt x="3571" y="777"/>
                  <a:pt x="3631" y="826"/>
                </a:cubicBezTo>
                <a:cubicBezTo>
                  <a:pt x="3789" y="957"/>
                  <a:pt x="4006" y="816"/>
                  <a:pt x="4093" y="673"/>
                </a:cubicBezTo>
                <a:cubicBezTo>
                  <a:pt x="4184" y="522"/>
                  <a:pt x="4238" y="202"/>
                  <a:pt x="4085" y="67"/>
                </a:cubicBezTo>
                <a:cubicBezTo>
                  <a:pt x="4047" y="34"/>
                  <a:pt x="4020" y="54"/>
                  <a:pt x="4003" y="93"/>
                </a:cubicBezTo>
                <a:cubicBezTo>
                  <a:pt x="3973" y="162"/>
                  <a:pt x="3973" y="248"/>
                  <a:pt x="3975" y="322"/>
                </a:cubicBezTo>
                <a:cubicBezTo>
                  <a:pt x="3980" y="479"/>
                  <a:pt x="4013" y="739"/>
                  <a:pt x="4173" y="822"/>
                </a:cubicBezTo>
                <a:cubicBezTo>
                  <a:pt x="4266" y="870"/>
                  <a:pt x="4335" y="790"/>
                  <a:pt x="4389" y="724"/>
                </a:cubicBezTo>
                <a:cubicBezTo>
                  <a:pt x="4427" y="678"/>
                  <a:pt x="4448" y="594"/>
                  <a:pt x="4517" y="609"/>
                </a:cubicBezTo>
                <a:cubicBezTo>
                  <a:pt x="4580" y="623"/>
                  <a:pt x="4650" y="752"/>
                  <a:pt x="4683" y="800"/>
                </a:cubicBezTo>
                <a:cubicBezTo>
                  <a:pt x="4755" y="904"/>
                  <a:pt x="4792" y="1006"/>
                  <a:pt x="4753" y="1132"/>
                </a:cubicBezTo>
                <a:cubicBezTo>
                  <a:pt x="4718" y="1243"/>
                  <a:pt x="4607" y="1363"/>
                  <a:pt x="4510" y="1422"/>
                </a:cubicBezTo>
                <a:cubicBezTo>
                  <a:pt x="4472" y="1437"/>
                  <a:pt x="4464" y="1440"/>
                  <a:pt x="4442" y="1452"/>
                </a:cubicBezTo>
              </a:path>
              <a:path w="6032" h="1453" extrusionOk="0">
                <a:moveTo>
                  <a:pt x="5109" y="575"/>
                </a:moveTo>
                <a:cubicBezTo>
                  <a:pt x="5113" y="624"/>
                  <a:pt x="5128" y="670"/>
                  <a:pt x="5143" y="717"/>
                </a:cubicBezTo>
                <a:cubicBezTo>
                  <a:pt x="5162" y="778"/>
                  <a:pt x="5178" y="841"/>
                  <a:pt x="5188" y="904"/>
                </a:cubicBezTo>
                <a:cubicBezTo>
                  <a:pt x="5190" y="914"/>
                  <a:pt x="5204" y="992"/>
                  <a:pt x="5215" y="964"/>
                </a:cubicBezTo>
                <a:cubicBezTo>
                  <a:pt x="5217" y="956"/>
                  <a:pt x="5219" y="947"/>
                  <a:pt x="5221" y="939"/>
                </a:cubicBezTo>
              </a:path>
              <a:path w="6032" h="1453" extrusionOk="0">
                <a:moveTo>
                  <a:pt x="5235" y="357"/>
                </a:moveTo>
                <a:cubicBezTo>
                  <a:pt x="5279" y="372"/>
                  <a:pt x="5295" y="376"/>
                  <a:pt x="5329" y="417"/>
                </a:cubicBezTo>
                <a:cubicBezTo>
                  <a:pt x="5450" y="565"/>
                  <a:pt x="5525" y="750"/>
                  <a:pt x="5578" y="932"/>
                </a:cubicBezTo>
                <a:cubicBezTo>
                  <a:pt x="5589" y="893"/>
                  <a:pt x="5598" y="851"/>
                  <a:pt x="5611" y="812"/>
                </a:cubicBezTo>
                <a:cubicBezTo>
                  <a:pt x="5631" y="752"/>
                  <a:pt x="5660" y="684"/>
                  <a:pt x="5708" y="641"/>
                </a:cubicBezTo>
                <a:cubicBezTo>
                  <a:pt x="5756" y="598"/>
                  <a:pt x="5811" y="610"/>
                  <a:pt x="5859" y="646"/>
                </a:cubicBezTo>
                <a:cubicBezTo>
                  <a:pt x="5955" y="718"/>
                  <a:pt x="6017" y="858"/>
                  <a:pt x="6031" y="975"/>
                </a:cubicBezTo>
                <a:cubicBezTo>
                  <a:pt x="6042" y="1063"/>
                  <a:pt x="6011" y="1114"/>
                  <a:pt x="5957" y="117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0663" y="3059113"/>
            <a:ext cx="3143250" cy="387350"/>
          </a:xfrm>
          <a:custGeom>
            <a:avLst/>
            <a:gdLst>
              <a:gd name="T0" fmla="+- 0 4294 614"/>
              <a:gd name="T1" fmla="*/ T0 w 8729"/>
              <a:gd name="T2" fmla="+- 0 9078 8499"/>
              <a:gd name="T3" fmla="*/ 9078 h 1073"/>
              <a:gd name="T4" fmla="+- 0 4132 614"/>
              <a:gd name="T5" fmla="*/ T4 w 8729"/>
              <a:gd name="T6" fmla="+- 0 9188 8499"/>
              <a:gd name="T7" fmla="*/ 9188 h 1073"/>
              <a:gd name="T8" fmla="+- 0 4267 614"/>
              <a:gd name="T9" fmla="*/ T8 w 8729"/>
              <a:gd name="T10" fmla="+- 0 9389 8499"/>
              <a:gd name="T11" fmla="*/ 9389 h 1073"/>
              <a:gd name="T12" fmla="+- 0 4547 614"/>
              <a:gd name="T13" fmla="*/ T12 w 8729"/>
              <a:gd name="T14" fmla="+- 0 8519 8499"/>
              <a:gd name="T15" fmla="*/ 8519 h 1073"/>
              <a:gd name="T16" fmla="+- 0 4502 614"/>
              <a:gd name="T17" fmla="*/ T16 w 8729"/>
              <a:gd name="T18" fmla="+- 0 9005 8499"/>
              <a:gd name="T19" fmla="*/ 9005 h 1073"/>
              <a:gd name="T20" fmla="+- 0 4563 614"/>
              <a:gd name="T21" fmla="*/ T20 w 8729"/>
              <a:gd name="T22" fmla="+- 0 9397 8499"/>
              <a:gd name="T23" fmla="*/ 9397 h 1073"/>
              <a:gd name="T24" fmla="+- 0 614 614"/>
              <a:gd name="T25" fmla="*/ T24 w 8729"/>
              <a:gd name="T26" fmla="+- 0 9262 8499"/>
              <a:gd name="T27" fmla="*/ 9262 h 1073"/>
              <a:gd name="T28" fmla="+- 0 5071 614"/>
              <a:gd name="T29" fmla="*/ T28 w 8729"/>
              <a:gd name="T30" fmla="+- 0 9221 8499"/>
              <a:gd name="T31" fmla="*/ 9221 h 1073"/>
              <a:gd name="T32" fmla="+- 0 4950 614"/>
              <a:gd name="T33" fmla="*/ T32 w 8729"/>
              <a:gd name="T34" fmla="+- 0 9439 8499"/>
              <a:gd name="T35" fmla="*/ 9439 h 1073"/>
              <a:gd name="T36" fmla="+- 0 5295 614"/>
              <a:gd name="T37" fmla="*/ T36 w 8729"/>
              <a:gd name="T38" fmla="+- 0 9405 8499"/>
              <a:gd name="T39" fmla="*/ 9405 h 1073"/>
              <a:gd name="T40" fmla="+- 0 5638 614"/>
              <a:gd name="T41" fmla="*/ T40 w 8729"/>
              <a:gd name="T42" fmla="+- 0 9106 8499"/>
              <a:gd name="T43" fmla="*/ 9106 h 1073"/>
              <a:gd name="T44" fmla="+- 0 5419 614"/>
              <a:gd name="T45" fmla="*/ T44 w 8729"/>
              <a:gd name="T46" fmla="+- 0 9339 8499"/>
              <a:gd name="T47" fmla="*/ 9339 h 1073"/>
              <a:gd name="T48" fmla="+- 0 5578 614"/>
              <a:gd name="T49" fmla="*/ T48 w 8729"/>
              <a:gd name="T50" fmla="+- 0 9349 8499"/>
              <a:gd name="T51" fmla="*/ 9349 h 1073"/>
              <a:gd name="T52" fmla="+- 0 5761 614"/>
              <a:gd name="T53" fmla="*/ T52 w 8729"/>
              <a:gd name="T54" fmla="+- 0 9305 8499"/>
              <a:gd name="T55" fmla="*/ 9305 h 1073"/>
              <a:gd name="T56" fmla="+- 0 5786 614"/>
              <a:gd name="T57" fmla="*/ T56 w 8729"/>
              <a:gd name="T58" fmla="+- 0 9490 8499"/>
              <a:gd name="T59" fmla="*/ 9490 h 1073"/>
              <a:gd name="T60" fmla="+- 0 6423 614"/>
              <a:gd name="T61" fmla="*/ T60 w 8729"/>
              <a:gd name="T62" fmla="+- 0 9157 8499"/>
              <a:gd name="T63" fmla="*/ 9157 h 1073"/>
              <a:gd name="T64" fmla="+- 0 6170 614"/>
              <a:gd name="T65" fmla="*/ T64 w 8729"/>
              <a:gd name="T66" fmla="+- 0 9309 8499"/>
              <a:gd name="T67" fmla="*/ 9309 h 1073"/>
              <a:gd name="T68" fmla="+- 0 6396 614"/>
              <a:gd name="T69" fmla="*/ T68 w 8729"/>
              <a:gd name="T70" fmla="+- 0 9305 8499"/>
              <a:gd name="T71" fmla="*/ 9305 h 1073"/>
              <a:gd name="T72" fmla="+- 0 6573 614"/>
              <a:gd name="T73" fmla="*/ T72 w 8729"/>
              <a:gd name="T74" fmla="+- 0 8795 8499"/>
              <a:gd name="T75" fmla="*/ 8795 h 1073"/>
              <a:gd name="T76" fmla="+- 0 6566 614"/>
              <a:gd name="T77" fmla="*/ T76 w 8729"/>
              <a:gd name="T78" fmla="+- 0 9240 8499"/>
              <a:gd name="T79" fmla="*/ 9240 h 1073"/>
              <a:gd name="T80" fmla="+- 0 6683 614"/>
              <a:gd name="T81" fmla="*/ T80 w 8729"/>
              <a:gd name="T82" fmla="+- 0 9445 8499"/>
              <a:gd name="T83" fmla="*/ 9445 h 1073"/>
              <a:gd name="T84" fmla="+- 0 7131 614"/>
              <a:gd name="T85" fmla="*/ T84 w 8729"/>
              <a:gd name="T86" fmla="+- 0 8635 8499"/>
              <a:gd name="T87" fmla="*/ 8635 h 1073"/>
              <a:gd name="T88" fmla="+- 0 7098 614"/>
              <a:gd name="T89" fmla="*/ T88 w 8729"/>
              <a:gd name="T90" fmla="+- 0 9189 8499"/>
              <a:gd name="T91" fmla="*/ 9189 h 1073"/>
              <a:gd name="T92" fmla="+- 0 7137 614"/>
              <a:gd name="T93" fmla="*/ T92 w 8729"/>
              <a:gd name="T94" fmla="+- 0 9394 8499"/>
              <a:gd name="T95" fmla="*/ 9394 h 1073"/>
              <a:gd name="T96" fmla="+- 0 7481 614"/>
              <a:gd name="T97" fmla="*/ T96 w 8729"/>
              <a:gd name="T98" fmla="+- 0 9278 8499"/>
              <a:gd name="T99" fmla="*/ 9278 h 1073"/>
              <a:gd name="T100" fmla="+- 0 7446 614"/>
              <a:gd name="T101" fmla="*/ T100 w 8729"/>
              <a:gd name="T102" fmla="+- 0 9442 8499"/>
              <a:gd name="T103" fmla="*/ 9442 h 1073"/>
              <a:gd name="T104" fmla="+- 0 7552 614"/>
              <a:gd name="T105" fmla="*/ T104 w 8729"/>
              <a:gd name="T106" fmla="+- 0 8867 8499"/>
              <a:gd name="T107" fmla="*/ 8867 h 1073"/>
              <a:gd name="T108" fmla="+- 0 7706 614"/>
              <a:gd name="T109" fmla="*/ T108 w 8729"/>
              <a:gd name="T110" fmla="+- 0 8895 8499"/>
              <a:gd name="T111" fmla="*/ 8895 h 1073"/>
              <a:gd name="T112" fmla="+- 0 7911 614"/>
              <a:gd name="T113" fmla="*/ T112 w 8729"/>
              <a:gd name="T114" fmla="+- 0 9360 8499"/>
              <a:gd name="T115" fmla="*/ 9360 h 1073"/>
              <a:gd name="T116" fmla="+- 0 7917 614"/>
              <a:gd name="T117" fmla="*/ T116 w 8729"/>
              <a:gd name="T118" fmla="+- 0 9317 8499"/>
              <a:gd name="T119" fmla="*/ 9317 h 1073"/>
              <a:gd name="T120" fmla="+- 0 8135 614"/>
              <a:gd name="T121" fmla="*/ T120 w 8729"/>
              <a:gd name="T122" fmla="+- 0 9257 8499"/>
              <a:gd name="T123" fmla="*/ 9257 h 1073"/>
              <a:gd name="T124" fmla="+- 0 8189 614"/>
              <a:gd name="T125" fmla="*/ T124 w 8729"/>
              <a:gd name="T126" fmla="+- 0 9548 8499"/>
              <a:gd name="T127" fmla="*/ 9548 h 1073"/>
              <a:gd name="T128" fmla="+- 0 8539 614"/>
              <a:gd name="T129" fmla="*/ T128 w 8729"/>
              <a:gd name="T130" fmla="+- 0 9336 8499"/>
              <a:gd name="T131" fmla="*/ 9336 h 1073"/>
              <a:gd name="T132" fmla="+- 0 8754 614"/>
              <a:gd name="T133" fmla="*/ T132 w 8729"/>
              <a:gd name="T134" fmla="+- 0 9259 8499"/>
              <a:gd name="T135" fmla="*/ 9259 h 1073"/>
              <a:gd name="T136" fmla="+- 0 8546 614"/>
              <a:gd name="T137" fmla="*/ T136 w 8729"/>
              <a:gd name="T138" fmla="+- 0 9358 8499"/>
              <a:gd name="T139" fmla="*/ 9358 h 1073"/>
              <a:gd name="T140" fmla="+- 0 8702 614"/>
              <a:gd name="T141" fmla="*/ T140 w 8729"/>
              <a:gd name="T142" fmla="+- 0 9534 8499"/>
              <a:gd name="T143" fmla="*/ 9534 h 1073"/>
              <a:gd name="T144" fmla="+- 0 9189 614"/>
              <a:gd name="T145" fmla="*/ T144 w 8729"/>
              <a:gd name="T146" fmla="+- 0 9186 8499"/>
              <a:gd name="T147" fmla="*/ 9186 h 1073"/>
              <a:gd name="T148" fmla="+- 0 9164 614"/>
              <a:gd name="T149" fmla="*/ T148 w 8729"/>
              <a:gd name="T150" fmla="+- 0 9216 8499"/>
              <a:gd name="T151" fmla="*/ 9216 h 1073"/>
              <a:gd name="T152" fmla="+- 0 9066 614"/>
              <a:gd name="T153" fmla="*/ T152 w 8729"/>
              <a:gd name="T154" fmla="+- 0 9381 8499"/>
              <a:gd name="T155" fmla="*/ 9381 h 1073"/>
              <a:gd name="T156" fmla="+- 0 9315 614"/>
              <a:gd name="T157" fmla="*/ T156 w 8729"/>
              <a:gd name="T158" fmla="+- 0 9479 8499"/>
              <a:gd name="T159" fmla="*/ 9479 h 1073"/>
              <a:gd name="T160" fmla="+- 0 9149 614"/>
              <a:gd name="T161" fmla="*/ T160 w 8729"/>
              <a:gd name="T162" fmla="+- 0 9571 8499"/>
              <a:gd name="T163" fmla="*/ 9571 h 10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8729" h="1073" extrusionOk="0">
                <a:moveTo>
                  <a:pt x="3643" y="598"/>
                </a:moveTo>
                <a:cubicBezTo>
                  <a:pt x="3670" y="592"/>
                  <a:pt x="3664" y="589"/>
                  <a:pt x="3680" y="579"/>
                </a:cubicBezTo>
                <a:cubicBezTo>
                  <a:pt x="3645" y="564"/>
                  <a:pt x="3618" y="552"/>
                  <a:pt x="3583" y="576"/>
                </a:cubicBezTo>
                <a:cubicBezTo>
                  <a:pt x="3552" y="597"/>
                  <a:pt x="3527" y="654"/>
                  <a:pt x="3518" y="689"/>
                </a:cubicBezTo>
                <a:cubicBezTo>
                  <a:pt x="3504" y="743"/>
                  <a:pt x="3507" y="801"/>
                  <a:pt x="3534" y="850"/>
                </a:cubicBezTo>
                <a:cubicBezTo>
                  <a:pt x="3559" y="895"/>
                  <a:pt x="3606" y="913"/>
                  <a:pt x="3653" y="890"/>
                </a:cubicBezTo>
                <a:cubicBezTo>
                  <a:pt x="3729" y="853"/>
                  <a:pt x="3758" y="743"/>
                  <a:pt x="3782" y="671"/>
                </a:cubicBezTo>
                <a:cubicBezTo>
                  <a:pt x="3853" y="458"/>
                  <a:pt x="3869" y="234"/>
                  <a:pt x="3933" y="20"/>
                </a:cubicBezTo>
                <a:cubicBezTo>
                  <a:pt x="3941" y="70"/>
                  <a:pt x="3943" y="124"/>
                  <a:pt x="3936" y="181"/>
                </a:cubicBezTo>
                <a:cubicBezTo>
                  <a:pt x="3922" y="290"/>
                  <a:pt x="3902" y="397"/>
                  <a:pt x="3888" y="506"/>
                </a:cubicBezTo>
                <a:cubicBezTo>
                  <a:pt x="3873" y="621"/>
                  <a:pt x="3868" y="725"/>
                  <a:pt x="3882" y="838"/>
                </a:cubicBezTo>
                <a:cubicBezTo>
                  <a:pt x="3887" y="874"/>
                  <a:pt x="3904" y="908"/>
                  <a:pt x="3949" y="898"/>
                </a:cubicBezTo>
                <a:cubicBezTo>
                  <a:pt x="3958" y="894"/>
                  <a:pt x="3967" y="890"/>
                  <a:pt x="3976" y="886"/>
                </a:cubicBezTo>
              </a:path>
              <a:path w="8729" h="1073" extrusionOk="0">
                <a:moveTo>
                  <a:pt x="0" y="763"/>
                </a:moveTo>
                <a:cubicBezTo>
                  <a:pt x="1568" y="762"/>
                  <a:pt x="2926" y="808"/>
                  <a:pt x="4379" y="755"/>
                </a:cubicBezTo>
                <a:cubicBezTo>
                  <a:pt x="4419" y="754"/>
                  <a:pt x="4424" y="732"/>
                  <a:pt x="4457" y="722"/>
                </a:cubicBezTo>
                <a:cubicBezTo>
                  <a:pt x="4443" y="602"/>
                  <a:pt x="4348" y="446"/>
                  <a:pt x="4255" y="635"/>
                </a:cubicBezTo>
                <a:cubicBezTo>
                  <a:pt x="4210" y="726"/>
                  <a:pt x="4252" y="886"/>
                  <a:pt x="4336" y="940"/>
                </a:cubicBezTo>
                <a:cubicBezTo>
                  <a:pt x="4385" y="971"/>
                  <a:pt x="4454" y="972"/>
                  <a:pt x="4509" y="965"/>
                </a:cubicBezTo>
                <a:cubicBezTo>
                  <a:pt x="4574" y="956"/>
                  <a:pt x="4620" y="928"/>
                  <a:pt x="4681" y="906"/>
                </a:cubicBezTo>
              </a:path>
              <a:path w="8729" h="1073" extrusionOk="0">
                <a:moveTo>
                  <a:pt x="5063" y="605"/>
                </a:moveTo>
                <a:cubicBezTo>
                  <a:pt x="5084" y="572"/>
                  <a:pt x="5041" y="597"/>
                  <a:pt x="5024" y="607"/>
                </a:cubicBezTo>
                <a:cubicBezTo>
                  <a:pt x="4978" y="635"/>
                  <a:pt x="4935" y="667"/>
                  <a:pt x="4896" y="704"/>
                </a:cubicBezTo>
                <a:cubicBezTo>
                  <a:pt x="4856" y="743"/>
                  <a:pt x="4823" y="786"/>
                  <a:pt x="4805" y="840"/>
                </a:cubicBezTo>
                <a:cubicBezTo>
                  <a:pt x="4797" y="865"/>
                  <a:pt x="4789" y="912"/>
                  <a:pt x="4825" y="920"/>
                </a:cubicBezTo>
                <a:cubicBezTo>
                  <a:pt x="4876" y="932"/>
                  <a:pt x="4930" y="879"/>
                  <a:pt x="4964" y="850"/>
                </a:cubicBezTo>
                <a:cubicBezTo>
                  <a:pt x="4998" y="821"/>
                  <a:pt x="5032" y="773"/>
                  <a:pt x="5075" y="756"/>
                </a:cubicBezTo>
                <a:cubicBezTo>
                  <a:pt x="5114" y="740"/>
                  <a:pt x="5135" y="776"/>
                  <a:pt x="5147" y="806"/>
                </a:cubicBezTo>
                <a:cubicBezTo>
                  <a:pt x="5172" y="869"/>
                  <a:pt x="5176" y="940"/>
                  <a:pt x="5181" y="1006"/>
                </a:cubicBezTo>
                <a:cubicBezTo>
                  <a:pt x="5185" y="1068"/>
                  <a:pt x="5173" y="1001"/>
                  <a:pt x="5172" y="991"/>
                </a:cubicBezTo>
              </a:path>
              <a:path w="8729" h="1073" extrusionOk="0">
                <a:moveTo>
                  <a:pt x="5869" y="680"/>
                </a:moveTo>
                <a:cubicBezTo>
                  <a:pt x="5841" y="659"/>
                  <a:pt x="5851" y="659"/>
                  <a:pt x="5809" y="658"/>
                </a:cubicBezTo>
                <a:cubicBezTo>
                  <a:pt x="5757" y="657"/>
                  <a:pt x="5710" y="674"/>
                  <a:pt x="5665" y="699"/>
                </a:cubicBezTo>
                <a:cubicBezTo>
                  <a:pt x="5622" y="723"/>
                  <a:pt x="5569" y="759"/>
                  <a:pt x="5556" y="810"/>
                </a:cubicBezTo>
                <a:cubicBezTo>
                  <a:pt x="5544" y="854"/>
                  <a:pt x="5580" y="885"/>
                  <a:pt x="5620" y="890"/>
                </a:cubicBezTo>
                <a:cubicBezTo>
                  <a:pt x="5682" y="898"/>
                  <a:pt x="5744" y="850"/>
                  <a:pt x="5782" y="806"/>
                </a:cubicBezTo>
                <a:cubicBezTo>
                  <a:pt x="5843" y="736"/>
                  <a:pt x="5884" y="643"/>
                  <a:pt x="5914" y="557"/>
                </a:cubicBezTo>
                <a:cubicBezTo>
                  <a:pt x="5944" y="472"/>
                  <a:pt x="5962" y="385"/>
                  <a:pt x="5959" y="296"/>
                </a:cubicBezTo>
                <a:cubicBezTo>
                  <a:pt x="5942" y="347"/>
                  <a:pt x="5942" y="395"/>
                  <a:pt x="5941" y="449"/>
                </a:cubicBezTo>
                <a:cubicBezTo>
                  <a:pt x="5939" y="546"/>
                  <a:pt x="5942" y="644"/>
                  <a:pt x="5952" y="741"/>
                </a:cubicBezTo>
                <a:cubicBezTo>
                  <a:pt x="5959" y="811"/>
                  <a:pt x="5962" y="902"/>
                  <a:pt x="5988" y="968"/>
                </a:cubicBezTo>
                <a:cubicBezTo>
                  <a:pt x="6018" y="1044"/>
                  <a:pt x="6046" y="984"/>
                  <a:pt x="6069" y="946"/>
                </a:cubicBezTo>
              </a:path>
              <a:path w="8729" h="1073" extrusionOk="0">
                <a:moveTo>
                  <a:pt x="6510" y="0"/>
                </a:moveTo>
                <a:cubicBezTo>
                  <a:pt x="6523" y="42"/>
                  <a:pt x="6521" y="91"/>
                  <a:pt x="6517" y="136"/>
                </a:cubicBezTo>
                <a:cubicBezTo>
                  <a:pt x="6509" y="221"/>
                  <a:pt x="6505" y="306"/>
                  <a:pt x="6499" y="391"/>
                </a:cubicBezTo>
                <a:cubicBezTo>
                  <a:pt x="6492" y="490"/>
                  <a:pt x="6486" y="590"/>
                  <a:pt x="6484" y="690"/>
                </a:cubicBezTo>
                <a:cubicBezTo>
                  <a:pt x="6483" y="752"/>
                  <a:pt x="6477" y="821"/>
                  <a:pt x="6490" y="883"/>
                </a:cubicBezTo>
                <a:cubicBezTo>
                  <a:pt x="6498" y="902"/>
                  <a:pt x="6503" y="907"/>
                  <a:pt x="6523" y="895"/>
                </a:cubicBezTo>
              </a:path>
              <a:path w="8729" h="1073" extrusionOk="0">
                <a:moveTo>
                  <a:pt x="6818" y="657"/>
                </a:moveTo>
                <a:cubicBezTo>
                  <a:pt x="6850" y="695"/>
                  <a:pt x="6859" y="729"/>
                  <a:pt x="6867" y="779"/>
                </a:cubicBezTo>
                <a:cubicBezTo>
                  <a:pt x="6874" y="823"/>
                  <a:pt x="6878" y="891"/>
                  <a:pt x="6864" y="934"/>
                </a:cubicBezTo>
                <a:cubicBezTo>
                  <a:pt x="6853" y="967"/>
                  <a:pt x="6842" y="959"/>
                  <a:pt x="6832" y="943"/>
                </a:cubicBezTo>
              </a:path>
              <a:path w="8729" h="1073" extrusionOk="0">
                <a:moveTo>
                  <a:pt x="6863" y="472"/>
                </a:moveTo>
                <a:cubicBezTo>
                  <a:pt x="6879" y="431"/>
                  <a:pt x="6889" y="382"/>
                  <a:pt x="6938" y="368"/>
                </a:cubicBezTo>
                <a:cubicBezTo>
                  <a:pt x="6978" y="357"/>
                  <a:pt x="7023" y="369"/>
                  <a:pt x="7060" y="383"/>
                </a:cubicBezTo>
                <a:cubicBezTo>
                  <a:pt x="7071" y="387"/>
                  <a:pt x="7081" y="392"/>
                  <a:pt x="7092" y="396"/>
                </a:cubicBezTo>
              </a:path>
              <a:path w="8729" h="1073" extrusionOk="0">
                <a:moveTo>
                  <a:pt x="7298" y="718"/>
                </a:moveTo>
                <a:cubicBezTo>
                  <a:pt x="7301" y="768"/>
                  <a:pt x="7304" y="812"/>
                  <a:pt x="7297" y="861"/>
                </a:cubicBezTo>
                <a:cubicBezTo>
                  <a:pt x="7293" y="886"/>
                  <a:pt x="7289" y="908"/>
                  <a:pt x="7281" y="931"/>
                </a:cubicBezTo>
                <a:cubicBezTo>
                  <a:pt x="7278" y="893"/>
                  <a:pt x="7287" y="853"/>
                  <a:pt x="7303" y="818"/>
                </a:cubicBezTo>
                <a:cubicBezTo>
                  <a:pt x="7322" y="777"/>
                  <a:pt x="7353" y="732"/>
                  <a:pt x="7397" y="715"/>
                </a:cubicBezTo>
                <a:cubicBezTo>
                  <a:pt x="7444" y="696"/>
                  <a:pt x="7490" y="723"/>
                  <a:pt x="7521" y="758"/>
                </a:cubicBezTo>
                <a:cubicBezTo>
                  <a:pt x="7567" y="811"/>
                  <a:pt x="7599" y="896"/>
                  <a:pt x="7602" y="966"/>
                </a:cubicBezTo>
                <a:cubicBezTo>
                  <a:pt x="7604" y="1003"/>
                  <a:pt x="7606" y="1030"/>
                  <a:pt x="7575" y="1049"/>
                </a:cubicBezTo>
              </a:path>
              <a:path w="8729" h="1073" extrusionOk="0">
                <a:moveTo>
                  <a:pt x="7730" y="868"/>
                </a:moveTo>
                <a:cubicBezTo>
                  <a:pt x="7794" y="852"/>
                  <a:pt x="7859" y="840"/>
                  <a:pt x="7925" y="837"/>
                </a:cubicBezTo>
                <a:cubicBezTo>
                  <a:pt x="7982" y="835"/>
                  <a:pt x="8041" y="840"/>
                  <a:pt x="8096" y="822"/>
                </a:cubicBezTo>
                <a:cubicBezTo>
                  <a:pt x="8124" y="813"/>
                  <a:pt x="8149" y="793"/>
                  <a:pt x="8140" y="760"/>
                </a:cubicBezTo>
                <a:cubicBezTo>
                  <a:pt x="8131" y="730"/>
                  <a:pt x="8094" y="716"/>
                  <a:pt x="8066" y="719"/>
                </a:cubicBezTo>
                <a:cubicBezTo>
                  <a:pt x="7999" y="725"/>
                  <a:pt x="7944" y="797"/>
                  <a:pt x="7932" y="859"/>
                </a:cubicBezTo>
                <a:cubicBezTo>
                  <a:pt x="7924" y="900"/>
                  <a:pt x="7927" y="950"/>
                  <a:pt x="7957" y="983"/>
                </a:cubicBezTo>
                <a:cubicBezTo>
                  <a:pt x="7992" y="1021"/>
                  <a:pt x="8039" y="1033"/>
                  <a:pt x="8088" y="1035"/>
                </a:cubicBezTo>
                <a:cubicBezTo>
                  <a:pt x="8141" y="1037"/>
                  <a:pt x="8186" y="1023"/>
                  <a:pt x="8236" y="1010"/>
                </a:cubicBezTo>
              </a:path>
              <a:path w="8729" h="1073" extrusionOk="0">
                <a:moveTo>
                  <a:pt x="8575" y="687"/>
                </a:moveTo>
                <a:cubicBezTo>
                  <a:pt x="8578" y="680"/>
                  <a:pt x="8581" y="673"/>
                  <a:pt x="8584" y="666"/>
                </a:cubicBezTo>
                <a:cubicBezTo>
                  <a:pt x="8570" y="690"/>
                  <a:pt x="8566" y="694"/>
                  <a:pt x="8550" y="717"/>
                </a:cubicBezTo>
                <a:cubicBezTo>
                  <a:pt x="8526" y="751"/>
                  <a:pt x="8501" y="784"/>
                  <a:pt x="8477" y="818"/>
                </a:cubicBezTo>
                <a:cubicBezTo>
                  <a:pt x="8469" y="830"/>
                  <a:pt x="8440" y="864"/>
                  <a:pt x="8452" y="882"/>
                </a:cubicBezTo>
                <a:cubicBezTo>
                  <a:pt x="8469" y="907"/>
                  <a:pt x="8541" y="917"/>
                  <a:pt x="8568" y="925"/>
                </a:cubicBezTo>
                <a:cubicBezTo>
                  <a:pt x="8614" y="938"/>
                  <a:pt x="8661" y="952"/>
                  <a:pt x="8701" y="980"/>
                </a:cubicBezTo>
                <a:cubicBezTo>
                  <a:pt x="8724" y="996"/>
                  <a:pt x="8742" y="1027"/>
                  <a:pt x="8710" y="1047"/>
                </a:cubicBezTo>
                <a:cubicBezTo>
                  <a:pt x="8659" y="1079"/>
                  <a:pt x="8592" y="1072"/>
                  <a:pt x="8535" y="1072"/>
                </a:cubicBezTo>
                <a:cubicBezTo>
                  <a:pt x="8454" y="1072"/>
                  <a:pt x="8374" y="1068"/>
                  <a:pt x="8293" y="106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78525" y="3313113"/>
            <a:ext cx="1508125" cy="454025"/>
          </a:xfrm>
          <a:custGeom>
            <a:avLst/>
            <a:gdLst>
              <a:gd name="T0" fmla="+- 0 17050 16606"/>
              <a:gd name="T1" fmla="*/ T0 w 4191"/>
              <a:gd name="T2" fmla="+- 0 9433 9203"/>
              <a:gd name="T3" fmla="*/ 9433 h 1261"/>
              <a:gd name="T4" fmla="+- 0 16874 16606"/>
              <a:gd name="T5" fmla="*/ T4 w 4191"/>
              <a:gd name="T6" fmla="+- 0 9426 9203"/>
              <a:gd name="T7" fmla="*/ 9426 h 1261"/>
              <a:gd name="T8" fmla="+- 0 16664 16606"/>
              <a:gd name="T9" fmla="*/ T8 w 4191"/>
              <a:gd name="T10" fmla="+- 0 9516 9203"/>
              <a:gd name="T11" fmla="*/ 9516 h 1261"/>
              <a:gd name="T12" fmla="+- 0 16610 16606"/>
              <a:gd name="T13" fmla="*/ T12 w 4191"/>
              <a:gd name="T14" fmla="+- 0 9677 9203"/>
              <a:gd name="T15" fmla="*/ 9677 h 1261"/>
              <a:gd name="T16" fmla="+- 0 16735 16606"/>
              <a:gd name="T17" fmla="*/ T16 w 4191"/>
              <a:gd name="T18" fmla="+- 0 9779 9203"/>
              <a:gd name="T19" fmla="*/ 9779 h 1261"/>
              <a:gd name="T20" fmla="+- 0 16906 16606"/>
              <a:gd name="T21" fmla="*/ T20 w 4191"/>
              <a:gd name="T22" fmla="+- 0 9730 9203"/>
              <a:gd name="T23" fmla="*/ 9730 h 1261"/>
              <a:gd name="T24" fmla="+- 0 17003 16606"/>
              <a:gd name="T25" fmla="*/ T24 w 4191"/>
              <a:gd name="T26" fmla="+- 0 9587 9203"/>
              <a:gd name="T27" fmla="*/ 9587 h 1261"/>
              <a:gd name="T28" fmla="+- 0 17034 16606"/>
              <a:gd name="T29" fmla="*/ T28 w 4191"/>
              <a:gd name="T30" fmla="+- 0 9525 9203"/>
              <a:gd name="T31" fmla="*/ 9525 h 1261"/>
              <a:gd name="T32" fmla="+- 0 17115 16606"/>
              <a:gd name="T33" fmla="*/ T32 w 4191"/>
              <a:gd name="T34" fmla="+- 0 9628 9203"/>
              <a:gd name="T35" fmla="*/ 9628 h 1261"/>
              <a:gd name="T36" fmla="+- 0 17258 16606"/>
              <a:gd name="T37" fmla="*/ T36 w 4191"/>
              <a:gd name="T38" fmla="+- 0 9893 9203"/>
              <a:gd name="T39" fmla="*/ 9893 h 1261"/>
              <a:gd name="T40" fmla="+- 0 17318 16606"/>
              <a:gd name="T41" fmla="*/ T40 w 4191"/>
              <a:gd name="T42" fmla="+- 0 9893 9203"/>
              <a:gd name="T43" fmla="*/ 9893 h 1261"/>
              <a:gd name="T44" fmla="+- 0 18021 16606"/>
              <a:gd name="T45" fmla="*/ T44 w 4191"/>
              <a:gd name="T46" fmla="+- 0 9203 9203"/>
              <a:gd name="T47" fmla="*/ 9203 h 1261"/>
              <a:gd name="T48" fmla="+- 0 18045 16606"/>
              <a:gd name="T49" fmla="*/ T48 w 4191"/>
              <a:gd name="T50" fmla="+- 0 9344 9203"/>
              <a:gd name="T51" fmla="*/ 9344 h 1261"/>
              <a:gd name="T52" fmla="+- 0 18099 16606"/>
              <a:gd name="T53" fmla="*/ T52 w 4191"/>
              <a:gd name="T54" fmla="+- 0 9593 9203"/>
              <a:gd name="T55" fmla="*/ 9593 h 1261"/>
              <a:gd name="T56" fmla="+- 0 18187 16606"/>
              <a:gd name="T57" fmla="*/ T56 w 4191"/>
              <a:gd name="T58" fmla="+- 0 9887 9203"/>
              <a:gd name="T59" fmla="*/ 9887 h 1261"/>
              <a:gd name="T60" fmla="+- 0 18223 16606"/>
              <a:gd name="T61" fmla="*/ T60 w 4191"/>
              <a:gd name="T62" fmla="+- 0 9949 9203"/>
              <a:gd name="T63" fmla="*/ 9949 h 1261"/>
              <a:gd name="T64" fmla="+- 0 18287 16606"/>
              <a:gd name="T65" fmla="*/ T64 w 4191"/>
              <a:gd name="T66" fmla="+- 0 9714 9203"/>
              <a:gd name="T67" fmla="*/ 9714 h 1261"/>
              <a:gd name="T68" fmla="+- 0 18195 16606"/>
              <a:gd name="T69" fmla="*/ T68 w 4191"/>
              <a:gd name="T70" fmla="+- 0 9706 9203"/>
              <a:gd name="T71" fmla="*/ 9706 h 1261"/>
              <a:gd name="T72" fmla="+- 0 18033 16606"/>
              <a:gd name="T73" fmla="*/ T72 w 4191"/>
              <a:gd name="T74" fmla="+- 0 9714 9203"/>
              <a:gd name="T75" fmla="*/ 9714 h 1261"/>
              <a:gd name="T76" fmla="+- 0 17903 16606"/>
              <a:gd name="T77" fmla="*/ T76 w 4191"/>
              <a:gd name="T78" fmla="+- 0 9706 9203"/>
              <a:gd name="T79" fmla="*/ 9706 h 1261"/>
              <a:gd name="T80" fmla="+- 0 17886 16606"/>
              <a:gd name="T81" fmla="*/ T80 w 4191"/>
              <a:gd name="T82" fmla="+- 0 9700 9203"/>
              <a:gd name="T83" fmla="*/ 9700 h 1261"/>
              <a:gd name="T84" fmla="+- 0 18374 16606"/>
              <a:gd name="T85" fmla="*/ T84 w 4191"/>
              <a:gd name="T86" fmla="+- 0 9783 9203"/>
              <a:gd name="T87" fmla="*/ 9783 h 1261"/>
              <a:gd name="T88" fmla="+- 0 18523 16606"/>
              <a:gd name="T89" fmla="*/ T88 w 4191"/>
              <a:gd name="T90" fmla="+- 0 9780 9203"/>
              <a:gd name="T91" fmla="*/ 9780 h 1261"/>
              <a:gd name="T92" fmla="+- 0 18650 16606"/>
              <a:gd name="T93" fmla="*/ T92 w 4191"/>
              <a:gd name="T94" fmla="+- 0 9731 9203"/>
              <a:gd name="T95" fmla="*/ 9731 h 1261"/>
              <a:gd name="T96" fmla="+- 0 18730 16606"/>
              <a:gd name="T97" fmla="*/ T96 w 4191"/>
              <a:gd name="T98" fmla="+- 0 9661 9203"/>
              <a:gd name="T99" fmla="*/ 9661 h 1261"/>
              <a:gd name="T100" fmla="+- 0 18690 16606"/>
              <a:gd name="T101" fmla="*/ T100 w 4191"/>
              <a:gd name="T102" fmla="+- 0 9606 9203"/>
              <a:gd name="T103" fmla="*/ 9606 h 1261"/>
              <a:gd name="T104" fmla="+- 0 18562 16606"/>
              <a:gd name="T105" fmla="*/ T104 w 4191"/>
              <a:gd name="T106" fmla="+- 0 9648 9203"/>
              <a:gd name="T107" fmla="*/ 9648 h 1261"/>
              <a:gd name="T108" fmla="+- 0 18540 16606"/>
              <a:gd name="T109" fmla="*/ T108 w 4191"/>
              <a:gd name="T110" fmla="+- 0 9761 9203"/>
              <a:gd name="T111" fmla="*/ 9761 h 1261"/>
              <a:gd name="T112" fmla="+- 0 18622 16606"/>
              <a:gd name="T113" fmla="*/ T112 w 4191"/>
              <a:gd name="T114" fmla="+- 0 9870 9203"/>
              <a:gd name="T115" fmla="*/ 9870 h 1261"/>
              <a:gd name="T116" fmla="+- 0 18789 16606"/>
              <a:gd name="T117" fmla="*/ T116 w 4191"/>
              <a:gd name="T118" fmla="+- 0 9910 9203"/>
              <a:gd name="T119" fmla="*/ 9910 h 1261"/>
              <a:gd name="T120" fmla="+- 0 18985 16606"/>
              <a:gd name="T121" fmla="*/ T120 w 4191"/>
              <a:gd name="T122" fmla="+- 0 9856 9203"/>
              <a:gd name="T123" fmla="*/ 9856 h 1261"/>
              <a:gd name="T124" fmla="+- 0 19100 16606"/>
              <a:gd name="T125" fmla="*/ T124 w 4191"/>
              <a:gd name="T126" fmla="+- 0 9670 9203"/>
              <a:gd name="T127" fmla="*/ 9670 h 1261"/>
              <a:gd name="T128" fmla="+- 0 19036 16606"/>
              <a:gd name="T129" fmla="*/ T128 w 4191"/>
              <a:gd name="T130" fmla="+- 0 9691 9203"/>
              <a:gd name="T131" fmla="*/ 9691 h 1261"/>
              <a:gd name="T132" fmla="+- 0 18972 16606"/>
              <a:gd name="T133" fmla="*/ T132 w 4191"/>
              <a:gd name="T134" fmla="+- 0 9773 9203"/>
              <a:gd name="T135" fmla="*/ 9773 h 1261"/>
              <a:gd name="T136" fmla="+- 0 18945 16606"/>
              <a:gd name="T137" fmla="*/ T136 w 4191"/>
              <a:gd name="T138" fmla="+- 0 9864 9203"/>
              <a:gd name="T139" fmla="*/ 9864 h 1261"/>
              <a:gd name="T140" fmla="+- 0 19002 16606"/>
              <a:gd name="T141" fmla="*/ T140 w 4191"/>
              <a:gd name="T142" fmla="+- 0 9910 9203"/>
              <a:gd name="T143" fmla="*/ 9910 h 1261"/>
              <a:gd name="T144" fmla="+- 0 19139 16606"/>
              <a:gd name="T145" fmla="*/ T144 w 4191"/>
              <a:gd name="T146" fmla="+- 0 9870 9203"/>
              <a:gd name="T147" fmla="*/ 9870 h 1261"/>
              <a:gd name="T148" fmla="+- 0 19192 16606"/>
              <a:gd name="T149" fmla="*/ T148 w 4191"/>
              <a:gd name="T150" fmla="+- 0 9781 9203"/>
              <a:gd name="T151" fmla="*/ 9781 h 1261"/>
              <a:gd name="T152" fmla="+- 0 19195 16606"/>
              <a:gd name="T153" fmla="*/ T152 w 4191"/>
              <a:gd name="T154" fmla="+- 0 9738 9203"/>
              <a:gd name="T155" fmla="*/ 9738 h 1261"/>
              <a:gd name="T156" fmla="+- 0 19235 16606"/>
              <a:gd name="T157" fmla="*/ T156 w 4191"/>
              <a:gd name="T158" fmla="+- 0 9811 9203"/>
              <a:gd name="T159" fmla="*/ 9811 h 1261"/>
              <a:gd name="T160" fmla="+- 0 19309 16606"/>
              <a:gd name="T161" fmla="*/ T160 w 4191"/>
              <a:gd name="T162" fmla="+- 0 9930 9203"/>
              <a:gd name="T163" fmla="*/ 9930 h 1261"/>
              <a:gd name="T164" fmla="+- 0 19367 16606"/>
              <a:gd name="T165" fmla="*/ T164 w 4191"/>
              <a:gd name="T166" fmla="+- 0 9911 9203"/>
              <a:gd name="T167" fmla="*/ 9911 h 1261"/>
              <a:gd name="T168" fmla="+- 0 19541 16606"/>
              <a:gd name="T169" fmla="*/ T168 w 4191"/>
              <a:gd name="T170" fmla="+- 0 9823 9203"/>
              <a:gd name="T171" fmla="*/ 9823 h 1261"/>
              <a:gd name="T172" fmla="+- 0 19586 16606"/>
              <a:gd name="T173" fmla="*/ T172 w 4191"/>
              <a:gd name="T174" fmla="+- 0 9957 9203"/>
              <a:gd name="T175" fmla="*/ 9957 h 1261"/>
              <a:gd name="T176" fmla="+- 0 19603 16606"/>
              <a:gd name="T177" fmla="*/ T176 w 4191"/>
              <a:gd name="T178" fmla="+- 0 10046 9203"/>
              <a:gd name="T179" fmla="*/ 10046 h 1261"/>
              <a:gd name="T180" fmla="+- 0 19652 16606"/>
              <a:gd name="T181" fmla="*/ T180 w 4191"/>
              <a:gd name="T182" fmla="+- 0 9964 9203"/>
              <a:gd name="T183" fmla="*/ 9964 h 1261"/>
              <a:gd name="T184" fmla="+- 0 19771 16606"/>
              <a:gd name="T185" fmla="*/ T184 w 4191"/>
              <a:gd name="T186" fmla="+- 0 9820 9203"/>
              <a:gd name="T187" fmla="*/ 9820 h 1261"/>
              <a:gd name="T188" fmla="+- 0 19885 16606"/>
              <a:gd name="T189" fmla="*/ T188 w 4191"/>
              <a:gd name="T190" fmla="+- 0 9940 9203"/>
              <a:gd name="T191" fmla="*/ 9940 h 1261"/>
              <a:gd name="T192" fmla="+- 0 19926 16606"/>
              <a:gd name="T193" fmla="*/ T192 w 4191"/>
              <a:gd name="T194" fmla="+- 0 10059 9203"/>
              <a:gd name="T195" fmla="*/ 10059 h 1261"/>
              <a:gd name="T196" fmla="+- 0 19968 16606"/>
              <a:gd name="T197" fmla="*/ T196 w 4191"/>
              <a:gd name="T198" fmla="+- 0 9947 9203"/>
              <a:gd name="T199" fmla="*/ 9947 h 1261"/>
              <a:gd name="T200" fmla="+- 0 20177 16606"/>
              <a:gd name="T201" fmla="*/ T200 w 4191"/>
              <a:gd name="T202" fmla="+- 0 9780 9203"/>
              <a:gd name="T203" fmla="*/ 9780 h 1261"/>
              <a:gd name="T204" fmla="+- 0 20293 16606"/>
              <a:gd name="T205" fmla="*/ T204 w 4191"/>
              <a:gd name="T206" fmla="+- 0 9867 9203"/>
              <a:gd name="T207" fmla="*/ 9867 h 1261"/>
              <a:gd name="T208" fmla="+- 0 20367 16606"/>
              <a:gd name="T209" fmla="*/ T208 w 4191"/>
              <a:gd name="T210" fmla="+- 0 9832 9203"/>
              <a:gd name="T211" fmla="*/ 9832 h 1261"/>
              <a:gd name="T212" fmla="+- 0 20584 16606"/>
              <a:gd name="T213" fmla="*/ T212 w 4191"/>
              <a:gd name="T214" fmla="+- 0 9907 9203"/>
              <a:gd name="T215" fmla="*/ 9907 h 1261"/>
              <a:gd name="T216" fmla="+- 0 20782 16606"/>
              <a:gd name="T217" fmla="*/ T216 w 4191"/>
              <a:gd name="T218" fmla="+- 0 10292 9203"/>
              <a:gd name="T219" fmla="*/ 10292 h 1261"/>
              <a:gd name="T220" fmla="+- 0 20796 16606"/>
              <a:gd name="T221" fmla="*/ T220 w 4191"/>
              <a:gd name="T222" fmla="+- 0 10463 9203"/>
              <a:gd name="T223" fmla="*/ 10463 h 12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4191" h="1261" extrusionOk="0">
                <a:moveTo>
                  <a:pt x="444" y="230"/>
                </a:moveTo>
                <a:cubicBezTo>
                  <a:pt x="383" y="215"/>
                  <a:pt x="331" y="210"/>
                  <a:pt x="268" y="223"/>
                </a:cubicBezTo>
                <a:cubicBezTo>
                  <a:pt x="195" y="238"/>
                  <a:pt x="113" y="260"/>
                  <a:pt x="58" y="313"/>
                </a:cubicBezTo>
                <a:cubicBezTo>
                  <a:pt x="17" y="352"/>
                  <a:pt x="-14" y="417"/>
                  <a:pt x="4" y="474"/>
                </a:cubicBezTo>
                <a:cubicBezTo>
                  <a:pt x="22" y="530"/>
                  <a:pt x="73" y="567"/>
                  <a:pt x="129" y="576"/>
                </a:cubicBezTo>
                <a:cubicBezTo>
                  <a:pt x="188" y="585"/>
                  <a:pt x="255" y="565"/>
                  <a:pt x="300" y="527"/>
                </a:cubicBezTo>
                <a:cubicBezTo>
                  <a:pt x="343" y="490"/>
                  <a:pt x="373" y="434"/>
                  <a:pt x="397" y="384"/>
                </a:cubicBezTo>
                <a:cubicBezTo>
                  <a:pt x="407" y="362"/>
                  <a:pt x="417" y="342"/>
                  <a:pt x="428" y="322"/>
                </a:cubicBezTo>
                <a:cubicBezTo>
                  <a:pt x="466" y="348"/>
                  <a:pt x="485" y="384"/>
                  <a:pt x="509" y="425"/>
                </a:cubicBezTo>
                <a:cubicBezTo>
                  <a:pt x="559" y="511"/>
                  <a:pt x="599" y="607"/>
                  <a:pt x="652" y="690"/>
                </a:cubicBezTo>
                <a:cubicBezTo>
                  <a:pt x="675" y="726"/>
                  <a:pt x="686" y="706"/>
                  <a:pt x="712" y="690"/>
                </a:cubicBezTo>
              </a:path>
              <a:path w="4191" h="1261" extrusionOk="0">
                <a:moveTo>
                  <a:pt x="1415" y="0"/>
                </a:moveTo>
                <a:cubicBezTo>
                  <a:pt x="1418" y="50"/>
                  <a:pt x="1430" y="92"/>
                  <a:pt x="1439" y="141"/>
                </a:cubicBezTo>
                <a:cubicBezTo>
                  <a:pt x="1455" y="225"/>
                  <a:pt x="1472" y="307"/>
                  <a:pt x="1493" y="390"/>
                </a:cubicBezTo>
                <a:cubicBezTo>
                  <a:pt x="1519" y="489"/>
                  <a:pt x="1553" y="586"/>
                  <a:pt x="1581" y="684"/>
                </a:cubicBezTo>
                <a:cubicBezTo>
                  <a:pt x="1592" y="722"/>
                  <a:pt x="1586" y="728"/>
                  <a:pt x="1617" y="746"/>
                </a:cubicBezTo>
              </a:path>
              <a:path w="4191" h="1261" extrusionOk="0">
                <a:moveTo>
                  <a:pt x="1681" y="511"/>
                </a:moveTo>
                <a:cubicBezTo>
                  <a:pt x="1653" y="500"/>
                  <a:pt x="1620" y="500"/>
                  <a:pt x="1589" y="503"/>
                </a:cubicBezTo>
                <a:cubicBezTo>
                  <a:pt x="1535" y="508"/>
                  <a:pt x="1481" y="511"/>
                  <a:pt x="1427" y="511"/>
                </a:cubicBezTo>
                <a:cubicBezTo>
                  <a:pt x="1384" y="511"/>
                  <a:pt x="1339" y="513"/>
                  <a:pt x="1297" y="503"/>
                </a:cubicBezTo>
                <a:cubicBezTo>
                  <a:pt x="1291" y="501"/>
                  <a:pt x="1286" y="499"/>
                  <a:pt x="1280" y="497"/>
                </a:cubicBezTo>
              </a:path>
              <a:path w="4191" h="1261" extrusionOk="0">
                <a:moveTo>
                  <a:pt x="1768" y="580"/>
                </a:moveTo>
                <a:cubicBezTo>
                  <a:pt x="1825" y="588"/>
                  <a:pt x="1862" y="586"/>
                  <a:pt x="1917" y="577"/>
                </a:cubicBezTo>
                <a:cubicBezTo>
                  <a:pt x="1965" y="569"/>
                  <a:pt x="2001" y="551"/>
                  <a:pt x="2044" y="528"/>
                </a:cubicBezTo>
                <a:cubicBezTo>
                  <a:pt x="2072" y="513"/>
                  <a:pt x="2113" y="493"/>
                  <a:pt x="2124" y="458"/>
                </a:cubicBezTo>
                <a:cubicBezTo>
                  <a:pt x="2134" y="426"/>
                  <a:pt x="2111" y="409"/>
                  <a:pt x="2084" y="403"/>
                </a:cubicBezTo>
                <a:cubicBezTo>
                  <a:pt x="2038" y="393"/>
                  <a:pt x="1985" y="409"/>
                  <a:pt x="1956" y="445"/>
                </a:cubicBezTo>
                <a:cubicBezTo>
                  <a:pt x="1929" y="478"/>
                  <a:pt x="1924" y="518"/>
                  <a:pt x="1934" y="558"/>
                </a:cubicBezTo>
                <a:cubicBezTo>
                  <a:pt x="1945" y="603"/>
                  <a:pt x="1977" y="642"/>
                  <a:pt x="2016" y="667"/>
                </a:cubicBezTo>
                <a:cubicBezTo>
                  <a:pt x="2068" y="700"/>
                  <a:pt x="2125" y="708"/>
                  <a:pt x="2183" y="707"/>
                </a:cubicBezTo>
                <a:cubicBezTo>
                  <a:pt x="2258" y="706"/>
                  <a:pt x="2312" y="686"/>
                  <a:pt x="2379" y="653"/>
                </a:cubicBezTo>
              </a:path>
              <a:path w="4191" h="1261" extrusionOk="0">
                <a:moveTo>
                  <a:pt x="2494" y="467"/>
                </a:moveTo>
                <a:cubicBezTo>
                  <a:pt x="2474" y="467"/>
                  <a:pt x="2445" y="470"/>
                  <a:pt x="2430" y="488"/>
                </a:cubicBezTo>
                <a:cubicBezTo>
                  <a:pt x="2410" y="512"/>
                  <a:pt x="2383" y="543"/>
                  <a:pt x="2366" y="570"/>
                </a:cubicBezTo>
                <a:cubicBezTo>
                  <a:pt x="2350" y="595"/>
                  <a:pt x="2333" y="631"/>
                  <a:pt x="2339" y="661"/>
                </a:cubicBezTo>
                <a:cubicBezTo>
                  <a:pt x="2345" y="692"/>
                  <a:pt x="2369" y="702"/>
                  <a:pt x="2396" y="707"/>
                </a:cubicBezTo>
                <a:cubicBezTo>
                  <a:pt x="2445" y="716"/>
                  <a:pt x="2495" y="699"/>
                  <a:pt x="2533" y="667"/>
                </a:cubicBezTo>
                <a:cubicBezTo>
                  <a:pt x="2562" y="643"/>
                  <a:pt x="2576" y="613"/>
                  <a:pt x="2586" y="578"/>
                </a:cubicBezTo>
                <a:cubicBezTo>
                  <a:pt x="2590" y="563"/>
                  <a:pt x="2590" y="551"/>
                  <a:pt x="2589" y="535"/>
                </a:cubicBezTo>
                <a:cubicBezTo>
                  <a:pt x="2605" y="558"/>
                  <a:pt x="2615" y="583"/>
                  <a:pt x="2629" y="608"/>
                </a:cubicBezTo>
                <a:cubicBezTo>
                  <a:pt x="2650" y="645"/>
                  <a:pt x="2674" y="697"/>
                  <a:pt x="2703" y="727"/>
                </a:cubicBezTo>
                <a:cubicBezTo>
                  <a:pt x="2739" y="764"/>
                  <a:pt x="2748" y="742"/>
                  <a:pt x="2761" y="708"/>
                </a:cubicBezTo>
              </a:path>
              <a:path w="4191" h="1261" extrusionOk="0">
                <a:moveTo>
                  <a:pt x="2935" y="620"/>
                </a:moveTo>
                <a:cubicBezTo>
                  <a:pt x="2951" y="664"/>
                  <a:pt x="2969" y="708"/>
                  <a:pt x="2980" y="754"/>
                </a:cubicBezTo>
                <a:cubicBezTo>
                  <a:pt x="2987" y="784"/>
                  <a:pt x="2990" y="814"/>
                  <a:pt x="2997" y="843"/>
                </a:cubicBezTo>
                <a:cubicBezTo>
                  <a:pt x="3017" y="816"/>
                  <a:pt x="3030" y="795"/>
                  <a:pt x="3046" y="761"/>
                </a:cubicBezTo>
                <a:cubicBezTo>
                  <a:pt x="3065" y="719"/>
                  <a:pt x="3103" y="613"/>
                  <a:pt x="3165" y="617"/>
                </a:cubicBezTo>
                <a:cubicBezTo>
                  <a:pt x="3225" y="621"/>
                  <a:pt x="3258" y="690"/>
                  <a:pt x="3279" y="737"/>
                </a:cubicBezTo>
                <a:cubicBezTo>
                  <a:pt x="3296" y="775"/>
                  <a:pt x="3307" y="816"/>
                  <a:pt x="3320" y="856"/>
                </a:cubicBezTo>
                <a:cubicBezTo>
                  <a:pt x="3333" y="819"/>
                  <a:pt x="3346" y="780"/>
                  <a:pt x="3362" y="744"/>
                </a:cubicBezTo>
                <a:cubicBezTo>
                  <a:pt x="3396" y="667"/>
                  <a:pt x="3470" y="557"/>
                  <a:pt x="3571" y="577"/>
                </a:cubicBezTo>
                <a:cubicBezTo>
                  <a:pt x="3618" y="586"/>
                  <a:pt x="3649" y="662"/>
                  <a:pt x="3687" y="664"/>
                </a:cubicBezTo>
                <a:cubicBezTo>
                  <a:pt x="3709" y="665"/>
                  <a:pt x="3740" y="636"/>
                  <a:pt x="3761" y="629"/>
                </a:cubicBezTo>
                <a:cubicBezTo>
                  <a:pt x="3840" y="603"/>
                  <a:pt x="3921" y="655"/>
                  <a:pt x="3978" y="704"/>
                </a:cubicBezTo>
                <a:cubicBezTo>
                  <a:pt x="4097" y="808"/>
                  <a:pt x="4154" y="936"/>
                  <a:pt x="4176" y="1089"/>
                </a:cubicBezTo>
                <a:cubicBezTo>
                  <a:pt x="4184" y="1145"/>
                  <a:pt x="4185" y="1203"/>
                  <a:pt x="4190" y="126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2488" y="3887788"/>
            <a:ext cx="134937" cy="33337"/>
          </a:xfrm>
          <a:custGeom>
            <a:avLst/>
            <a:gdLst>
              <a:gd name="T0" fmla="+- 0 16854 16479"/>
              <a:gd name="T1" fmla="*/ T0 w 376"/>
              <a:gd name="T2" fmla="+- 0 10893 10800"/>
              <a:gd name="T3" fmla="*/ 10893 h 94"/>
              <a:gd name="T4" fmla="+- 0 16777 16479"/>
              <a:gd name="T5" fmla="*/ T4 w 376"/>
              <a:gd name="T6" fmla="+- 0 10887 10800"/>
              <a:gd name="T7" fmla="*/ 10887 h 94"/>
              <a:gd name="T8" fmla="+- 0 16703 16479"/>
              <a:gd name="T9" fmla="*/ T8 w 376"/>
              <a:gd name="T10" fmla="+- 0 10880 10800"/>
              <a:gd name="T11" fmla="*/ 10880 h 94"/>
              <a:gd name="T12" fmla="+- 0 16628 16479"/>
              <a:gd name="T13" fmla="*/ T12 w 376"/>
              <a:gd name="T14" fmla="+- 0 10860 10800"/>
              <a:gd name="T15" fmla="*/ 10860 h 94"/>
              <a:gd name="T16" fmla="+- 0 16572 16479"/>
              <a:gd name="T17" fmla="*/ T16 w 376"/>
              <a:gd name="T18" fmla="+- 0 10845 10800"/>
              <a:gd name="T19" fmla="*/ 10845 h 94"/>
              <a:gd name="T20" fmla="+- 0 16529 16479"/>
              <a:gd name="T21" fmla="*/ T20 w 376"/>
              <a:gd name="T22" fmla="+- 0 10828 10800"/>
              <a:gd name="T23" fmla="*/ 10828 h 94"/>
              <a:gd name="T24" fmla="+- 0 16479 16479"/>
              <a:gd name="T25" fmla="*/ T24 w 376"/>
              <a:gd name="T26" fmla="+- 0 10800 10800"/>
              <a:gd name="T27" fmla="*/ 10800 h 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376" h="94" extrusionOk="0">
                <a:moveTo>
                  <a:pt x="375" y="93"/>
                </a:moveTo>
                <a:cubicBezTo>
                  <a:pt x="298" y="87"/>
                  <a:pt x="224" y="80"/>
                  <a:pt x="149" y="60"/>
                </a:cubicBezTo>
                <a:cubicBezTo>
                  <a:pt x="93" y="45"/>
                  <a:pt x="50" y="28"/>
                  <a:pt x="0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1313" y="3424238"/>
            <a:ext cx="1438275" cy="549275"/>
          </a:xfrm>
          <a:custGeom>
            <a:avLst/>
            <a:gdLst>
              <a:gd name="T0" fmla="+- 0 2384 950"/>
              <a:gd name="T1" fmla="*/ T0 w 3992"/>
              <a:gd name="T2" fmla="+- 0 10107 9513"/>
              <a:gd name="T3" fmla="*/ 10107 h 1525"/>
              <a:gd name="T4" fmla="+- 0 2292 950"/>
              <a:gd name="T5" fmla="*/ T4 w 3992"/>
              <a:gd name="T6" fmla="+- 0 10333 9513"/>
              <a:gd name="T7" fmla="*/ 10333 h 1525"/>
              <a:gd name="T8" fmla="+- 0 2539 950"/>
              <a:gd name="T9" fmla="*/ T8 w 3992"/>
              <a:gd name="T10" fmla="+- 0 10294 9513"/>
              <a:gd name="T11" fmla="*/ 10294 h 1525"/>
              <a:gd name="T12" fmla="+- 0 2606 950"/>
              <a:gd name="T13" fmla="*/ T12 w 3992"/>
              <a:gd name="T14" fmla="+- 0 9513 9513"/>
              <a:gd name="T15" fmla="*/ 9513 h 1525"/>
              <a:gd name="T16" fmla="+- 0 2779 950"/>
              <a:gd name="T17" fmla="*/ T16 w 3992"/>
              <a:gd name="T18" fmla="+- 0 10456 9513"/>
              <a:gd name="T19" fmla="*/ 10456 h 1525"/>
              <a:gd name="T20" fmla="+- 0 2860 950"/>
              <a:gd name="T21" fmla="*/ T20 w 3992"/>
              <a:gd name="T22" fmla="+- 0 10428 9513"/>
              <a:gd name="T23" fmla="*/ 10428 h 1525"/>
              <a:gd name="T24" fmla="+- 0 3174 950"/>
              <a:gd name="T25" fmla="*/ T24 w 3992"/>
              <a:gd name="T26" fmla="+- 0 10257 9513"/>
              <a:gd name="T27" fmla="*/ 10257 h 1525"/>
              <a:gd name="T28" fmla="+- 0 3021 950"/>
              <a:gd name="T29" fmla="*/ T28 w 3992"/>
              <a:gd name="T30" fmla="+- 0 10457 9513"/>
              <a:gd name="T31" fmla="*/ 10457 h 1525"/>
              <a:gd name="T32" fmla="+- 0 3141 950"/>
              <a:gd name="T33" fmla="*/ T32 w 3992"/>
              <a:gd name="T34" fmla="+- 0 10549 9513"/>
              <a:gd name="T35" fmla="*/ 10549 h 1525"/>
              <a:gd name="T36" fmla="+- 0 3303 950"/>
              <a:gd name="T37" fmla="*/ T36 w 3992"/>
              <a:gd name="T38" fmla="+- 0 10279 9513"/>
              <a:gd name="T39" fmla="*/ 10279 h 1525"/>
              <a:gd name="T40" fmla="+- 0 3128 950"/>
              <a:gd name="T41" fmla="*/ T40 w 3992"/>
              <a:gd name="T42" fmla="+- 0 10173 9513"/>
              <a:gd name="T43" fmla="*/ 10173 h 1525"/>
              <a:gd name="T44" fmla="+- 0 3568 950"/>
              <a:gd name="T45" fmla="*/ T44 w 3992"/>
              <a:gd name="T46" fmla="+- 0 10189 9513"/>
              <a:gd name="T47" fmla="*/ 10189 h 1525"/>
              <a:gd name="T48" fmla="+- 0 2796 950"/>
              <a:gd name="T49" fmla="*/ T48 w 3992"/>
              <a:gd name="T50" fmla="+- 0 10281 9513"/>
              <a:gd name="T51" fmla="*/ 10281 h 1525"/>
              <a:gd name="T52" fmla="+- 0 2769 950"/>
              <a:gd name="T53" fmla="*/ T52 w 3992"/>
              <a:gd name="T54" fmla="+- 0 10527 9513"/>
              <a:gd name="T55" fmla="*/ 10527 h 1525"/>
              <a:gd name="T56" fmla="+- 0 2694 950"/>
              <a:gd name="T57" fmla="*/ T56 w 3992"/>
              <a:gd name="T58" fmla="+- 0 11018 9513"/>
              <a:gd name="T59" fmla="*/ 11018 h 1525"/>
              <a:gd name="T60" fmla="+- 0 2456 950"/>
              <a:gd name="T61" fmla="*/ T60 w 3992"/>
              <a:gd name="T62" fmla="+- 0 11002 9513"/>
              <a:gd name="T63" fmla="*/ 11002 h 1525"/>
              <a:gd name="T64" fmla="+- 0 3661 950"/>
              <a:gd name="T65" fmla="*/ T64 w 3992"/>
              <a:gd name="T66" fmla="+- 0 10138 9513"/>
              <a:gd name="T67" fmla="*/ 10138 h 1525"/>
              <a:gd name="T68" fmla="+- 0 3733 950"/>
              <a:gd name="T69" fmla="*/ T68 w 3992"/>
              <a:gd name="T70" fmla="+- 0 10476 9513"/>
              <a:gd name="T71" fmla="*/ 10476 h 1525"/>
              <a:gd name="T72" fmla="+- 0 4033 950"/>
              <a:gd name="T73" fmla="*/ T72 w 3992"/>
              <a:gd name="T74" fmla="+- 0 10335 9513"/>
              <a:gd name="T75" fmla="*/ 10335 h 1525"/>
              <a:gd name="T76" fmla="+- 0 3864 950"/>
              <a:gd name="T77" fmla="*/ T76 w 3992"/>
              <a:gd name="T78" fmla="+- 0 10164 9513"/>
              <a:gd name="T79" fmla="*/ 10164 h 1525"/>
              <a:gd name="T80" fmla="+- 0 4559 950"/>
              <a:gd name="T81" fmla="*/ T80 w 3992"/>
              <a:gd name="T82" fmla="+- 0 10118 9513"/>
              <a:gd name="T83" fmla="*/ 10118 h 1525"/>
              <a:gd name="T84" fmla="+- 0 4390 950"/>
              <a:gd name="T85" fmla="*/ T84 w 3992"/>
              <a:gd name="T86" fmla="+- 0 10258 9513"/>
              <a:gd name="T87" fmla="*/ 10258 h 1525"/>
              <a:gd name="T88" fmla="+- 0 4396 950"/>
              <a:gd name="T89" fmla="*/ T88 w 3992"/>
              <a:gd name="T90" fmla="+- 0 10444 9513"/>
              <a:gd name="T91" fmla="*/ 10444 h 1525"/>
              <a:gd name="T92" fmla="+- 0 4591 950"/>
              <a:gd name="T93" fmla="*/ T92 w 3992"/>
              <a:gd name="T94" fmla="+- 0 10144 9513"/>
              <a:gd name="T95" fmla="*/ 10144 h 1525"/>
              <a:gd name="T96" fmla="+- 0 4598 950"/>
              <a:gd name="T97" fmla="*/ T96 w 3992"/>
              <a:gd name="T98" fmla="+- 0 9857 9513"/>
              <a:gd name="T99" fmla="*/ 9857 h 1525"/>
              <a:gd name="T100" fmla="+- 0 4676 950"/>
              <a:gd name="T101" fmla="*/ T100 w 3992"/>
              <a:gd name="T102" fmla="+- 0 10381 9513"/>
              <a:gd name="T103" fmla="*/ 10381 h 1525"/>
              <a:gd name="T104" fmla="+- 0 4941 950"/>
              <a:gd name="T105" fmla="*/ T104 w 3992"/>
              <a:gd name="T106" fmla="+- 0 10596 9513"/>
              <a:gd name="T107" fmla="*/ 10596 h 1525"/>
              <a:gd name="T108" fmla="+- 0 1694 950"/>
              <a:gd name="T109" fmla="*/ T108 w 3992"/>
              <a:gd name="T110" fmla="+- 0 10442 9513"/>
              <a:gd name="T111" fmla="*/ 10442 h 1525"/>
              <a:gd name="T112" fmla="+- 0 1045 950"/>
              <a:gd name="T113" fmla="*/ T112 w 3992"/>
              <a:gd name="T114" fmla="+- 0 10415 9513"/>
              <a:gd name="T115" fmla="*/ 10415 h 1525"/>
              <a:gd name="T116" fmla="+- 0 1942 950"/>
              <a:gd name="T117" fmla="*/ T116 w 3992"/>
              <a:gd name="T118" fmla="+- 0 10558 9513"/>
              <a:gd name="T119" fmla="*/ 10558 h 1525"/>
              <a:gd name="T120" fmla="+- 0 1843 950"/>
              <a:gd name="T121" fmla="*/ T120 w 3992"/>
              <a:gd name="T122" fmla="+- 0 10739 9513"/>
              <a:gd name="T123" fmla="*/ 10739 h 1525"/>
              <a:gd name="T124" fmla="+- 0 1743 950"/>
              <a:gd name="T125" fmla="*/ T124 w 3992"/>
              <a:gd name="T126" fmla="+- 0 10800 9513"/>
              <a:gd name="T127" fmla="*/ 10800 h 1525"/>
              <a:gd name="T128" fmla="+- 0 1929 950"/>
              <a:gd name="T129" fmla="*/ T128 w 3992"/>
              <a:gd name="T130" fmla="+- 0 10579 9513"/>
              <a:gd name="T131" fmla="*/ 10579 h 1525"/>
              <a:gd name="T132" fmla="+- 0 2019 950"/>
              <a:gd name="T133" fmla="*/ T132 w 3992"/>
              <a:gd name="T134" fmla="+- 0 10369 9513"/>
              <a:gd name="T135" fmla="*/ 10369 h 1525"/>
              <a:gd name="T136" fmla="+- 0 1537 950"/>
              <a:gd name="T137" fmla="*/ T136 w 3992"/>
              <a:gd name="T138" fmla="+- 0 10147 9513"/>
              <a:gd name="T139" fmla="*/ 10147 h 15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3992" h="1525" extrusionOk="0">
                <a:moveTo>
                  <a:pt x="1505" y="584"/>
                </a:moveTo>
                <a:cubicBezTo>
                  <a:pt x="1479" y="583"/>
                  <a:pt x="1458" y="582"/>
                  <a:pt x="1434" y="594"/>
                </a:cubicBezTo>
                <a:cubicBezTo>
                  <a:pt x="1396" y="613"/>
                  <a:pt x="1382" y="635"/>
                  <a:pt x="1364" y="673"/>
                </a:cubicBezTo>
                <a:cubicBezTo>
                  <a:pt x="1343" y="718"/>
                  <a:pt x="1328" y="770"/>
                  <a:pt x="1342" y="820"/>
                </a:cubicBezTo>
                <a:cubicBezTo>
                  <a:pt x="1353" y="862"/>
                  <a:pt x="1393" y="909"/>
                  <a:pt x="1441" y="906"/>
                </a:cubicBezTo>
                <a:cubicBezTo>
                  <a:pt x="1511" y="901"/>
                  <a:pt x="1560" y="838"/>
                  <a:pt x="1589" y="781"/>
                </a:cubicBezTo>
                <a:cubicBezTo>
                  <a:pt x="1691" y="582"/>
                  <a:pt x="1692" y="336"/>
                  <a:pt x="1674" y="118"/>
                </a:cubicBezTo>
                <a:cubicBezTo>
                  <a:pt x="1671" y="78"/>
                  <a:pt x="1665" y="39"/>
                  <a:pt x="1656" y="0"/>
                </a:cubicBezTo>
                <a:cubicBezTo>
                  <a:pt x="1676" y="72"/>
                  <a:pt x="1690" y="144"/>
                  <a:pt x="1704" y="217"/>
                </a:cubicBezTo>
                <a:cubicBezTo>
                  <a:pt x="1749" y="450"/>
                  <a:pt x="1750" y="720"/>
                  <a:pt x="1829" y="943"/>
                </a:cubicBezTo>
                <a:cubicBezTo>
                  <a:pt x="1844" y="985"/>
                  <a:pt x="1847" y="998"/>
                  <a:pt x="1877" y="975"/>
                </a:cubicBezTo>
                <a:cubicBezTo>
                  <a:pt x="1893" y="946"/>
                  <a:pt x="1899" y="935"/>
                  <a:pt x="1910" y="915"/>
                </a:cubicBezTo>
              </a:path>
              <a:path w="3992" h="1525" extrusionOk="0">
                <a:moveTo>
                  <a:pt x="2198" y="694"/>
                </a:moveTo>
                <a:cubicBezTo>
                  <a:pt x="2217" y="711"/>
                  <a:pt x="2231" y="718"/>
                  <a:pt x="2224" y="744"/>
                </a:cubicBezTo>
                <a:cubicBezTo>
                  <a:pt x="2214" y="778"/>
                  <a:pt x="2178" y="798"/>
                  <a:pt x="2156" y="824"/>
                </a:cubicBezTo>
                <a:cubicBezTo>
                  <a:pt x="2124" y="860"/>
                  <a:pt x="2090" y="900"/>
                  <a:pt x="2071" y="944"/>
                </a:cubicBezTo>
                <a:cubicBezTo>
                  <a:pt x="2058" y="973"/>
                  <a:pt x="2042" y="1016"/>
                  <a:pt x="2072" y="1041"/>
                </a:cubicBezTo>
                <a:cubicBezTo>
                  <a:pt x="2104" y="1067"/>
                  <a:pt x="2159" y="1051"/>
                  <a:pt x="2191" y="1036"/>
                </a:cubicBezTo>
                <a:cubicBezTo>
                  <a:pt x="2245" y="1011"/>
                  <a:pt x="2295" y="962"/>
                  <a:pt x="2326" y="911"/>
                </a:cubicBezTo>
                <a:cubicBezTo>
                  <a:pt x="2350" y="872"/>
                  <a:pt x="2368" y="812"/>
                  <a:pt x="2353" y="766"/>
                </a:cubicBezTo>
                <a:cubicBezTo>
                  <a:pt x="2341" y="730"/>
                  <a:pt x="2312" y="705"/>
                  <a:pt x="2278" y="692"/>
                </a:cubicBezTo>
                <a:cubicBezTo>
                  <a:pt x="2245" y="679"/>
                  <a:pt x="2211" y="672"/>
                  <a:pt x="2178" y="660"/>
                </a:cubicBezTo>
              </a:path>
              <a:path w="3992" h="1525" extrusionOk="0">
                <a:moveTo>
                  <a:pt x="2727" y="676"/>
                </a:moveTo>
                <a:cubicBezTo>
                  <a:pt x="2694" y="671"/>
                  <a:pt x="2650" y="671"/>
                  <a:pt x="2618" y="676"/>
                </a:cubicBezTo>
                <a:cubicBezTo>
                  <a:pt x="2591" y="687"/>
                  <a:pt x="2579" y="689"/>
                  <a:pt x="2557" y="681"/>
                </a:cubicBezTo>
              </a:path>
              <a:path w="3992" h="1525" extrusionOk="0">
                <a:moveTo>
                  <a:pt x="1846" y="768"/>
                </a:moveTo>
                <a:cubicBezTo>
                  <a:pt x="1839" y="780"/>
                  <a:pt x="1818" y="799"/>
                  <a:pt x="1815" y="822"/>
                </a:cubicBezTo>
                <a:cubicBezTo>
                  <a:pt x="1807" y="885"/>
                  <a:pt x="1810" y="951"/>
                  <a:pt x="1819" y="1014"/>
                </a:cubicBezTo>
                <a:cubicBezTo>
                  <a:pt x="1833" y="1111"/>
                  <a:pt x="1845" y="1206"/>
                  <a:pt x="1837" y="1304"/>
                </a:cubicBezTo>
                <a:cubicBezTo>
                  <a:pt x="1832" y="1375"/>
                  <a:pt x="1813" y="1466"/>
                  <a:pt x="1744" y="1505"/>
                </a:cubicBezTo>
                <a:cubicBezTo>
                  <a:pt x="1685" y="1538"/>
                  <a:pt x="1603" y="1527"/>
                  <a:pt x="1544" y="1506"/>
                </a:cubicBezTo>
                <a:cubicBezTo>
                  <a:pt x="1531" y="1500"/>
                  <a:pt x="1519" y="1495"/>
                  <a:pt x="1506" y="1489"/>
                </a:cubicBezTo>
              </a:path>
              <a:path w="3992" h="1525" extrusionOk="0">
                <a:moveTo>
                  <a:pt x="2675" y="601"/>
                </a:moveTo>
                <a:cubicBezTo>
                  <a:pt x="2709" y="579"/>
                  <a:pt x="2712" y="582"/>
                  <a:pt x="2711" y="625"/>
                </a:cubicBezTo>
                <a:cubicBezTo>
                  <a:pt x="2710" y="679"/>
                  <a:pt x="2710" y="733"/>
                  <a:pt x="2717" y="787"/>
                </a:cubicBezTo>
                <a:cubicBezTo>
                  <a:pt x="2725" y="848"/>
                  <a:pt x="2738" y="917"/>
                  <a:pt x="2783" y="963"/>
                </a:cubicBezTo>
                <a:cubicBezTo>
                  <a:pt x="2824" y="1006"/>
                  <a:pt x="2890" y="1009"/>
                  <a:pt x="2944" y="991"/>
                </a:cubicBezTo>
                <a:cubicBezTo>
                  <a:pt x="3015" y="967"/>
                  <a:pt x="3077" y="897"/>
                  <a:pt x="3083" y="822"/>
                </a:cubicBezTo>
                <a:cubicBezTo>
                  <a:pt x="3087" y="767"/>
                  <a:pt x="3058" y="722"/>
                  <a:pt x="3018" y="688"/>
                </a:cubicBezTo>
                <a:cubicBezTo>
                  <a:pt x="2987" y="662"/>
                  <a:pt x="2953" y="652"/>
                  <a:pt x="2914" y="651"/>
                </a:cubicBezTo>
                <a:cubicBezTo>
                  <a:pt x="2896" y="652"/>
                  <a:pt x="2891" y="652"/>
                  <a:pt x="2887" y="666"/>
                </a:cubicBezTo>
              </a:path>
              <a:path w="3992" h="1525" extrusionOk="0">
                <a:moveTo>
                  <a:pt x="3609" y="605"/>
                </a:moveTo>
                <a:cubicBezTo>
                  <a:pt x="3593" y="597"/>
                  <a:pt x="3594" y="594"/>
                  <a:pt x="3554" y="620"/>
                </a:cubicBezTo>
                <a:cubicBezTo>
                  <a:pt x="3503" y="653"/>
                  <a:pt x="3467" y="691"/>
                  <a:pt x="3440" y="745"/>
                </a:cubicBezTo>
                <a:cubicBezTo>
                  <a:pt x="3418" y="789"/>
                  <a:pt x="3398" y="845"/>
                  <a:pt x="3413" y="894"/>
                </a:cubicBezTo>
                <a:cubicBezTo>
                  <a:pt x="3425" y="916"/>
                  <a:pt x="3429" y="924"/>
                  <a:pt x="3446" y="931"/>
                </a:cubicBezTo>
                <a:cubicBezTo>
                  <a:pt x="3495" y="931"/>
                  <a:pt x="3521" y="907"/>
                  <a:pt x="3550" y="865"/>
                </a:cubicBezTo>
                <a:cubicBezTo>
                  <a:pt x="3597" y="796"/>
                  <a:pt x="3625" y="712"/>
                  <a:pt x="3641" y="631"/>
                </a:cubicBezTo>
                <a:cubicBezTo>
                  <a:pt x="3659" y="542"/>
                  <a:pt x="3664" y="450"/>
                  <a:pt x="3651" y="361"/>
                </a:cubicBezTo>
                <a:cubicBezTo>
                  <a:pt x="3650" y="355"/>
                  <a:pt x="3649" y="350"/>
                  <a:pt x="3648" y="344"/>
                </a:cubicBezTo>
                <a:cubicBezTo>
                  <a:pt x="3634" y="404"/>
                  <a:pt x="3641" y="465"/>
                  <a:pt x="3650" y="526"/>
                </a:cubicBezTo>
                <a:cubicBezTo>
                  <a:pt x="3666" y="641"/>
                  <a:pt x="3687" y="758"/>
                  <a:pt x="3726" y="868"/>
                </a:cubicBezTo>
                <a:cubicBezTo>
                  <a:pt x="3753" y="945"/>
                  <a:pt x="3792" y="1048"/>
                  <a:pt x="3866" y="1094"/>
                </a:cubicBezTo>
                <a:cubicBezTo>
                  <a:pt x="3913" y="1123"/>
                  <a:pt x="3947" y="1100"/>
                  <a:pt x="3991" y="1083"/>
                </a:cubicBezTo>
              </a:path>
              <a:path w="3992" h="1525" extrusionOk="0">
                <a:moveTo>
                  <a:pt x="843" y="963"/>
                </a:moveTo>
                <a:cubicBezTo>
                  <a:pt x="839" y="928"/>
                  <a:pt x="784" y="934"/>
                  <a:pt x="744" y="929"/>
                </a:cubicBezTo>
                <a:cubicBezTo>
                  <a:pt x="600" y="911"/>
                  <a:pt x="455" y="897"/>
                  <a:pt x="310" y="893"/>
                </a:cubicBezTo>
                <a:cubicBezTo>
                  <a:pt x="240" y="891"/>
                  <a:pt x="165" y="890"/>
                  <a:pt x="95" y="902"/>
                </a:cubicBezTo>
                <a:cubicBezTo>
                  <a:pt x="63" y="908"/>
                  <a:pt x="33" y="916"/>
                  <a:pt x="0" y="918"/>
                </a:cubicBezTo>
              </a:path>
              <a:path w="3992" h="1525" extrusionOk="0">
                <a:moveTo>
                  <a:pt x="992" y="1045"/>
                </a:moveTo>
                <a:cubicBezTo>
                  <a:pt x="983" y="1074"/>
                  <a:pt x="981" y="1107"/>
                  <a:pt x="972" y="1134"/>
                </a:cubicBezTo>
                <a:cubicBezTo>
                  <a:pt x="959" y="1172"/>
                  <a:pt x="924" y="1202"/>
                  <a:pt x="893" y="1226"/>
                </a:cubicBezTo>
                <a:cubicBezTo>
                  <a:pt x="866" y="1247"/>
                  <a:pt x="837" y="1269"/>
                  <a:pt x="806" y="1284"/>
                </a:cubicBezTo>
                <a:cubicBezTo>
                  <a:pt x="802" y="1285"/>
                  <a:pt x="797" y="1286"/>
                  <a:pt x="793" y="1287"/>
                </a:cubicBezTo>
                <a:cubicBezTo>
                  <a:pt x="803" y="1250"/>
                  <a:pt x="808" y="1230"/>
                  <a:pt x="840" y="1199"/>
                </a:cubicBezTo>
                <a:cubicBezTo>
                  <a:pt x="886" y="1155"/>
                  <a:pt x="931" y="1108"/>
                  <a:pt x="979" y="1066"/>
                </a:cubicBezTo>
                <a:cubicBezTo>
                  <a:pt x="1023" y="1028"/>
                  <a:pt x="1054" y="1001"/>
                  <a:pt x="1078" y="948"/>
                </a:cubicBezTo>
                <a:cubicBezTo>
                  <a:pt x="1093" y="915"/>
                  <a:pt x="1094" y="885"/>
                  <a:pt x="1069" y="856"/>
                </a:cubicBezTo>
                <a:cubicBezTo>
                  <a:pt x="1014" y="791"/>
                  <a:pt x="906" y="766"/>
                  <a:pt x="830" y="737"/>
                </a:cubicBezTo>
                <a:cubicBezTo>
                  <a:pt x="747" y="705"/>
                  <a:pt x="667" y="671"/>
                  <a:pt x="587" y="634"/>
                </a:cubicBezTo>
                <a:cubicBezTo>
                  <a:pt x="536" y="610"/>
                  <a:pt x="487" y="584"/>
                  <a:pt x="438" y="55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0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30413" y="3575050"/>
            <a:ext cx="244475" cy="233363"/>
          </a:xfrm>
          <a:custGeom>
            <a:avLst/>
            <a:gdLst>
              <a:gd name="T0" fmla="+- 0 5863 5640"/>
              <a:gd name="T1" fmla="*/ T0 w 681"/>
              <a:gd name="T2" fmla="+- 0 10114 9929"/>
              <a:gd name="T3" fmla="*/ 10114 h 652"/>
              <a:gd name="T4" fmla="+- 0 5764 5640"/>
              <a:gd name="T5" fmla="*/ T4 w 681"/>
              <a:gd name="T6" fmla="+- 0 10135 9929"/>
              <a:gd name="T7" fmla="*/ 10135 h 652"/>
              <a:gd name="T8" fmla="+- 0 5677 5640"/>
              <a:gd name="T9" fmla="*/ T8 w 681"/>
              <a:gd name="T10" fmla="+- 0 10234 9929"/>
              <a:gd name="T11" fmla="*/ 10234 h 652"/>
              <a:gd name="T12" fmla="+- 0 5640 5640"/>
              <a:gd name="T13" fmla="*/ T12 w 681"/>
              <a:gd name="T14" fmla="+- 0 10389 9929"/>
              <a:gd name="T15" fmla="*/ 10389 h 652"/>
              <a:gd name="T16" fmla="+- 0 5689 5640"/>
              <a:gd name="T17" fmla="*/ T16 w 681"/>
              <a:gd name="T18" fmla="+- 0 10481 9929"/>
              <a:gd name="T19" fmla="*/ 10481 h 652"/>
              <a:gd name="T20" fmla="+- 0 5788 5640"/>
              <a:gd name="T21" fmla="*/ T20 w 681"/>
              <a:gd name="T22" fmla="+- 0 10423 9929"/>
              <a:gd name="T23" fmla="*/ 10423 h 652"/>
              <a:gd name="T24" fmla="+- 0 5865 5640"/>
              <a:gd name="T25" fmla="*/ T24 w 681"/>
              <a:gd name="T26" fmla="+- 0 10280 9929"/>
              <a:gd name="T27" fmla="*/ 10280 h 652"/>
              <a:gd name="T28" fmla="+- 0 5889 5640"/>
              <a:gd name="T29" fmla="*/ T28 w 681"/>
              <a:gd name="T30" fmla="+- 0 10216 9929"/>
              <a:gd name="T31" fmla="*/ 10216 h 652"/>
              <a:gd name="T32" fmla="+- 0 5918 5640"/>
              <a:gd name="T33" fmla="*/ T32 w 681"/>
              <a:gd name="T34" fmla="+- 0 10344 9929"/>
              <a:gd name="T35" fmla="*/ 10344 h 652"/>
              <a:gd name="T36" fmla="+- 0 5979 5640"/>
              <a:gd name="T37" fmla="*/ T36 w 681"/>
              <a:gd name="T38" fmla="+- 0 10541 9929"/>
              <a:gd name="T39" fmla="*/ 10541 h 652"/>
              <a:gd name="T40" fmla="+- 0 6025 5640"/>
              <a:gd name="T41" fmla="*/ T40 w 681"/>
              <a:gd name="T42" fmla="+- 0 10543 9929"/>
              <a:gd name="T43" fmla="*/ 10543 h 652"/>
              <a:gd name="T44" fmla="+- 0 6200 5640"/>
              <a:gd name="T45" fmla="*/ T44 w 681"/>
              <a:gd name="T46" fmla="+- 0 9929 9929"/>
              <a:gd name="T47" fmla="*/ 9929 h 652"/>
              <a:gd name="T48" fmla="+- 0 6209 5640"/>
              <a:gd name="T49" fmla="*/ T48 w 681"/>
              <a:gd name="T50" fmla="+- 0 10110 9929"/>
              <a:gd name="T51" fmla="*/ 10110 h 652"/>
              <a:gd name="T52" fmla="+- 0 6240 5640"/>
              <a:gd name="T53" fmla="*/ T52 w 681"/>
              <a:gd name="T54" fmla="+- 0 10329 9929"/>
              <a:gd name="T55" fmla="*/ 10329 h 652"/>
              <a:gd name="T56" fmla="+- 0 6273 5640"/>
              <a:gd name="T57" fmla="*/ T56 w 681"/>
              <a:gd name="T58" fmla="+- 0 10439 9929"/>
              <a:gd name="T59" fmla="*/ 10439 h 652"/>
              <a:gd name="T60" fmla="+- 0 6289 5640"/>
              <a:gd name="T61" fmla="*/ T60 w 681"/>
              <a:gd name="T62" fmla="+- 0 10448 9929"/>
              <a:gd name="T63" fmla="*/ 10448 h 652"/>
              <a:gd name="T64" fmla="+- 0 6320 5640"/>
              <a:gd name="T65" fmla="*/ T64 w 681"/>
              <a:gd name="T66" fmla="+- 0 10219 9929"/>
              <a:gd name="T67" fmla="*/ 10219 h 652"/>
              <a:gd name="T68" fmla="+- 0 6201 5640"/>
              <a:gd name="T69" fmla="*/ T68 w 681"/>
              <a:gd name="T70" fmla="+- 0 10231 9929"/>
              <a:gd name="T71" fmla="*/ 10231 h 652"/>
              <a:gd name="T72" fmla="+- 0 6026 5640"/>
              <a:gd name="T73" fmla="*/ T72 w 681"/>
              <a:gd name="T74" fmla="+- 0 10251 9929"/>
              <a:gd name="T75" fmla="*/ 10251 h 652"/>
              <a:gd name="T76" fmla="+- 0 5916 5640"/>
              <a:gd name="T77" fmla="*/ T76 w 681"/>
              <a:gd name="T78" fmla="+- 0 10263 9929"/>
              <a:gd name="T79" fmla="*/ 10263 h 6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681" h="652" extrusionOk="0">
                <a:moveTo>
                  <a:pt x="223" y="185"/>
                </a:moveTo>
                <a:cubicBezTo>
                  <a:pt x="186" y="191"/>
                  <a:pt x="153" y="191"/>
                  <a:pt x="124" y="206"/>
                </a:cubicBezTo>
                <a:cubicBezTo>
                  <a:pt x="83" y="228"/>
                  <a:pt x="57" y="263"/>
                  <a:pt x="37" y="305"/>
                </a:cubicBezTo>
                <a:cubicBezTo>
                  <a:pt x="14" y="353"/>
                  <a:pt x="-1" y="407"/>
                  <a:pt x="0" y="460"/>
                </a:cubicBezTo>
                <a:cubicBezTo>
                  <a:pt x="1" y="494"/>
                  <a:pt x="12" y="540"/>
                  <a:pt x="49" y="552"/>
                </a:cubicBezTo>
                <a:cubicBezTo>
                  <a:pt x="91" y="566"/>
                  <a:pt x="126" y="521"/>
                  <a:pt x="148" y="494"/>
                </a:cubicBezTo>
                <a:cubicBezTo>
                  <a:pt x="183" y="451"/>
                  <a:pt x="206" y="402"/>
                  <a:pt x="225" y="351"/>
                </a:cubicBezTo>
                <a:cubicBezTo>
                  <a:pt x="233" y="329"/>
                  <a:pt x="239" y="308"/>
                  <a:pt x="249" y="287"/>
                </a:cubicBezTo>
                <a:cubicBezTo>
                  <a:pt x="263" y="329"/>
                  <a:pt x="269" y="372"/>
                  <a:pt x="278" y="415"/>
                </a:cubicBezTo>
                <a:cubicBezTo>
                  <a:pt x="292" y="480"/>
                  <a:pt x="306" y="554"/>
                  <a:pt x="339" y="612"/>
                </a:cubicBezTo>
                <a:cubicBezTo>
                  <a:pt x="364" y="656"/>
                  <a:pt x="369" y="658"/>
                  <a:pt x="385" y="614"/>
                </a:cubicBezTo>
              </a:path>
              <a:path w="681" h="652" extrusionOk="0">
                <a:moveTo>
                  <a:pt x="560" y="0"/>
                </a:moveTo>
                <a:cubicBezTo>
                  <a:pt x="559" y="59"/>
                  <a:pt x="562" y="122"/>
                  <a:pt x="569" y="181"/>
                </a:cubicBezTo>
                <a:cubicBezTo>
                  <a:pt x="577" y="254"/>
                  <a:pt x="591" y="327"/>
                  <a:pt x="600" y="400"/>
                </a:cubicBezTo>
                <a:cubicBezTo>
                  <a:pt x="605" y="437"/>
                  <a:pt x="602" y="483"/>
                  <a:pt x="633" y="510"/>
                </a:cubicBezTo>
                <a:cubicBezTo>
                  <a:pt x="638" y="513"/>
                  <a:pt x="644" y="516"/>
                  <a:pt x="649" y="519"/>
                </a:cubicBezTo>
              </a:path>
              <a:path w="681" h="652" extrusionOk="0">
                <a:moveTo>
                  <a:pt x="680" y="290"/>
                </a:moveTo>
                <a:cubicBezTo>
                  <a:pt x="633" y="284"/>
                  <a:pt x="606" y="294"/>
                  <a:pt x="561" y="302"/>
                </a:cubicBezTo>
                <a:cubicBezTo>
                  <a:pt x="504" y="312"/>
                  <a:pt x="443" y="311"/>
                  <a:pt x="386" y="322"/>
                </a:cubicBezTo>
                <a:cubicBezTo>
                  <a:pt x="347" y="330"/>
                  <a:pt x="317" y="337"/>
                  <a:pt x="276" y="33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1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51113" y="3587750"/>
            <a:ext cx="1520825" cy="314325"/>
          </a:xfrm>
          <a:custGeom>
            <a:avLst/>
            <a:gdLst>
              <a:gd name="T0" fmla="+- 0 7283 7088"/>
              <a:gd name="T1" fmla="*/ T0 w 4224"/>
              <a:gd name="T2" fmla="+- 0 10076 9964"/>
              <a:gd name="T3" fmla="*/ 10076 h 873"/>
              <a:gd name="T4" fmla="+- 0 7231 7088"/>
              <a:gd name="T5" fmla="*/ T4 w 4224"/>
              <a:gd name="T6" fmla="+- 0 10497 9964"/>
              <a:gd name="T7" fmla="*/ 10497 h 873"/>
              <a:gd name="T8" fmla="+- 0 7555 7088"/>
              <a:gd name="T9" fmla="*/ T8 w 4224"/>
              <a:gd name="T10" fmla="+- 0 9964 9964"/>
              <a:gd name="T11" fmla="*/ 9964 h 873"/>
              <a:gd name="T12" fmla="+- 0 7192 7088"/>
              <a:gd name="T13" fmla="*/ T12 w 4224"/>
              <a:gd name="T14" fmla="+- 0 10123 9964"/>
              <a:gd name="T15" fmla="*/ 10123 h 873"/>
              <a:gd name="T16" fmla="+- 0 7138 7088"/>
              <a:gd name="T17" fmla="*/ T16 w 4224"/>
              <a:gd name="T18" fmla="+- 0 10160 9964"/>
              <a:gd name="T19" fmla="*/ 10160 h 873"/>
              <a:gd name="T20" fmla="+- 0 7449 7088"/>
              <a:gd name="T21" fmla="*/ T20 w 4224"/>
              <a:gd name="T22" fmla="+- 0 10321 9964"/>
              <a:gd name="T23" fmla="*/ 10321 h 873"/>
              <a:gd name="T24" fmla="+- 0 7186 7088"/>
              <a:gd name="T25" fmla="*/ T24 w 4224"/>
              <a:gd name="T26" fmla="+- 0 10341 9964"/>
              <a:gd name="T27" fmla="*/ 10341 h 873"/>
              <a:gd name="T28" fmla="+- 0 7868 7088"/>
              <a:gd name="T29" fmla="*/ T28 w 4224"/>
              <a:gd name="T30" fmla="+- 0 10192 9964"/>
              <a:gd name="T31" fmla="*/ 10192 h 873"/>
              <a:gd name="T32" fmla="+- 0 7743 7088"/>
              <a:gd name="T33" fmla="*/ T32 w 4224"/>
              <a:gd name="T34" fmla="+- 0 10369 9964"/>
              <a:gd name="T35" fmla="*/ 10369 h 873"/>
              <a:gd name="T36" fmla="+- 0 7903 7088"/>
              <a:gd name="T37" fmla="*/ T36 w 4224"/>
              <a:gd name="T38" fmla="+- 0 10557 9964"/>
              <a:gd name="T39" fmla="*/ 10557 h 873"/>
              <a:gd name="T40" fmla="+- 0 7975 7088"/>
              <a:gd name="T41" fmla="*/ T40 w 4224"/>
              <a:gd name="T42" fmla="+- 0 10254 9964"/>
              <a:gd name="T43" fmla="*/ 10254 h 873"/>
              <a:gd name="T44" fmla="+- 0 8163 7088"/>
              <a:gd name="T45" fmla="*/ T44 w 4224"/>
              <a:gd name="T46" fmla="+- 0 10138 9964"/>
              <a:gd name="T47" fmla="*/ 10138 h 873"/>
              <a:gd name="T48" fmla="+- 0 8239 7088"/>
              <a:gd name="T49" fmla="*/ T48 w 4224"/>
              <a:gd name="T50" fmla="+- 0 10377 9964"/>
              <a:gd name="T51" fmla="*/ 10377 h 873"/>
              <a:gd name="T52" fmla="+- 0 8389 7088"/>
              <a:gd name="T53" fmla="*/ T52 w 4224"/>
              <a:gd name="T54" fmla="+- 0 10559 9964"/>
              <a:gd name="T55" fmla="*/ 10559 h 873"/>
              <a:gd name="T56" fmla="+- 0 8608 7088"/>
              <a:gd name="T57" fmla="*/ T56 w 4224"/>
              <a:gd name="T58" fmla="+- 0 10454 9964"/>
              <a:gd name="T59" fmla="*/ 10454 h 873"/>
              <a:gd name="T60" fmla="+- 0 8810 7088"/>
              <a:gd name="T61" fmla="*/ T60 w 4224"/>
              <a:gd name="T62" fmla="+- 0 10104 9964"/>
              <a:gd name="T63" fmla="*/ 10104 h 873"/>
              <a:gd name="T64" fmla="+- 0 8809 7088"/>
              <a:gd name="T65" fmla="*/ T64 w 4224"/>
              <a:gd name="T66" fmla="+- 0 10404 9964"/>
              <a:gd name="T67" fmla="*/ 10404 h 873"/>
              <a:gd name="T68" fmla="+- 0 8845 7088"/>
              <a:gd name="T69" fmla="*/ T68 w 4224"/>
              <a:gd name="T70" fmla="+- 0 10650 9964"/>
              <a:gd name="T71" fmla="*/ 10650 h 873"/>
              <a:gd name="T72" fmla="+- 0 9099 7088"/>
              <a:gd name="T73" fmla="*/ T72 w 4224"/>
              <a:gd name="T74" fmla="+- 0 10544 9964"/>
              <a:gd name="T75" fmla="*/ 10544 h 873"/>
              <a:gd name="T76" fmla="+- 0 9263 7088"/>
              <a:gd name="T77" fmla="*/ T76 w 4224"/>
              <a:gd name="T78" fmla="+- 0 10300 9964"/>
              <a:gd name="T79" fmla="*/ 10300 h 873"/>
              <a:gd name="T80" fmla="+- 0 9139 7088"/>
              <a:gd name="T81" fmla="*/ T80 w 4224"/>
              <a:gd name="T82" fmla="+- 0 10712 9964"/>
              <a:gd name="T83" fmla="*/ 10712 h 873"/>
              <a:gd name="T84" fmla="+- 0 9368 7088"/>
              <a:gd name="T85" fmla="*/ T84 w 4224"/>
              <a:gd name="T86" fmla="+- 0 10586 9964"/>
              <a:gd name="T87" fmla="*/ 10586 h 873"/>
              <a:gd name="T88" fmla="+- 0 9396 7088"/>
              <a:gd name="T89" fmla="*/ T88 w 4224"/>
              <a:gd name="T90" fmla="+- 0 10278 9964"/>
              <a:gd name="T91" fmla="*/ 10278 h 873"/>
              <a:gd name="T92" fmla="+- 0 9557 7088"/>
              <a:gd name="T93" fmla="*/ T92 w 4224"/>
              <a:gd name="T94" fmla="+- 0 10477 9964"/>
              <a:gd name="T95" fmla="*/ 10477 h 873"/>
              <a:gd name="T96" fmla="+- 0 9633 7088"/>
              <a:gd name="T97" fmla="*/ T96 w 4224"/>
              <a:gd name="T98" fmla="+- 0 10647 9964"/>
              <a:gd name="T99" fmla="*/ 10647 h 873"/>
              <a:gd name="T100" fmla="+- 0 9734 7088"/>
              <a:gd name="T101" fmla="*/ T100 w 4224"/>
              <a:gd name="T102" fmla="+- 0 10431 9964"/>
              <a:gd name="T103" fmla="*/ 10431 h 873"/>
              <a:gd name="T104" fmla="+- 0 9798 7088"/>
              <a:gd name="T105" fmla="*/ T104 w 4224"/>
              <a:gd name="T106" fmla="+- 0 10480 9964"/>
              <a:gd name="T107" fmla="*/ 10480 h 873"/>
              <a:gd name="T108" fmla="+- 0 9866 7088"/>
              <a:gd name="T109" fmla="*/ T108 w 4224"/>
              <a:gd name="T110" fmla="+- 0 10408 9964"/>
              <a:gd name="T111" fmla="*/ 10408 h 873"/>
              <a:gd name="T112" fmla="+- 0 9991 7088"/>
              <a:gd name="T113" fmla="*/ T112 w 4224"/>
              <a:gd name="T114" fmla="+- 0 10192 9964"/>
              <a:gd name="T115" fmla="*/ 10192 h 873"/>
              <a:gd name="T116" fmla="+- 0 10130 7088"/>
              <a:gd name="T117" fmla="*/ T116 w 4224"/>
              <a:gd name="T118" fmla="+- 0 10117 9964"/>
              <a:gd name="T119" fmla="*/ 10117 h 873"/>
              <a:gd name="T120" fmla="+- 0 10193 7088"/>
              <a:gd name="T121" fmla="*/ T120 w 4224"/>
              <a:gd name="T122" fmla="+- 0 10436 9964"/>
              <a:gd name="T123" fmla="*/ 10436 h 873"/>
              <a:gd name="T124" fmla="+- 0 10172 7088"/>
              <a:gd name="T125" fmla="*/ T124 w 4224"/>
              <a:gd name="T126" fmla="+- 0 10630 9964"/>
              <a:gd name="T127" fmla="*/ 10630 h 873"/>
              <a:gd name="T128" fmla="+- 0 10387 7088"/>
              <a:gd name="T129" fmla="*/ T128 w 4224"/>
              <a:gd name="T130" fmla="+- 0 10507 9964"/>
              <a:gd name="T131" fmla="*/ 10507 h 873"/>
              <a:gd name="T132" fmla="+- 0 10395 7088"/>
              <a:gd name="T133" fmla="*/ T132 w 4224"/>
              <a:gd name="T134" fmla="+- 0 10173 9964"/>
              <a:gd name="T135" fmla="*/ 10173 h 873"/>
              <a:gd name="T136" fmla="+- 0 10557 7088"/>
              <a:gd name="T137" fmla="*/ T136 w 4224"/>
              <a:gd name="T138" fmla="+- 0 10416 9964"/>
              <a:gd name="T139" fmla="*/ 10416 h 873"/>
              <a:gd name="T140" fmla="+- 0 10696 7088"/>
              <a:gd name="T141" fmla="*/ T140 w 4224"/>
              <a:gd name="T142" fmla="+- 0 10384 9964"/>
              <a:gd name="T143" fmla="*/ 10384 h 873"/>
              <a:gd name="T144" fmla="+- 0 10798 7088"/>
              <a:gd name="T145" fmla="*/ T144 w 4224"/>
              <a:gd name="T146" fmla="+- 0 10110 9964"/>
              <a:gd name="T147" fmla="*/ 10110 h 873"/>
              <a:gd name="T148" fmla="+- 0 11153 7088"/>
              <a:gd name="T149" fmla="*/ T148 w 4224"/>
              <a:gd name="T150" fmla="+- 0 10105 9964"/>
              <a:gd name="T151" fmla="*/ 10105 h 873"/>
              <a:gd name="T152" fmla="+- 0 10955 7088"/>
              <a:gd name="T153" fmla="*/ T152 w 4224"/>
              <a:gd name="T154" fmla="+- 0 10219 9964"/>
              <a:gd name="T155" fmla="*/ 10219 h 873"/>
              <a:gd name="T156" fmla="+- 0 11027 7088"/>
              <a:gd name="T157" fmla="*/ T156 w 4224"/>
              <a:gd name="T158" fmla="+- 0 10507 9964"/>
              <a:gd name="T159" fmla="*/ 10507 h 873"/>
              <a:gd name="T160" fmla="+- 0 11171 7088"/>
              <a:gd name="T161" fmla="*/ T160 w 4224"/>
              <a:gd name="T162" fmla="+- 0 10281 9964"/>
              <a:gd name="T163" fmla="*/ 10281 h 873"/>
              <a:gd name="T164" fmla="+- 0 11058 7088"/>
              <a:gd name="T165" fmla="*/ T164 w 4224"/>
              <a:gd name="T166" fmla="+- 0 10318 9964"/>
              <a:gd name="T167" fmla="*/ 10318 h 873"/>
              <a:gd name="T168" fmla="+- 0 11193 7088"/>
              <a:gd name="T169" fmla="*/ T168 w 4224"/>
              <a:gd name="T170" fmla="+- 0 10441 9964"/>
              <a:gd name="T171" fmla="*/ 10441 h 873"/>
              <a:gd name="T172" fmla="+- 0 11303 7088"/>
              <a:gd name="T173" fmla="*/ T172 w 4224"/>
              <a:gd name="T174" fmla="+- 0 10748 9964"/>
              <a:gd name="T175" fmla="*/ 10748 h 8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4224" h="873" extrusionOk="0">
                <a:moveTo>
                  <a:pt x="175" y="11"/>
                </a:moveTo>
                <a:cubicBezTo>
                  <a:pt x="187" y="45"/>
                  <a:pt x="192" y="75"/>
                  <a:pt x="195" y="112"/>
                </a:cubicBezTo>
                <a:cubicBezTo>
                  <a:pt x="200" y="184"/>
                  <a:pt x="185" y="257"/>
                  <a:pt x="175" y="328"/>
                </a:cubicBezTo>
                <a:cubicBezTo>
                  <a:pt x="166" y="393"/>
                  <a:pt x="162" y="471"/>
                  <a:pt x="143" y="533"/>
                </a:cubicBezTo>
                <a:cubicBezTo>
                  <a:pt x="137" y="552"/>
                  <a:pt x="123" y="582"/>
                  <a:pt x="125" y="562"/>
                </a:cubicBezTo>
              </a:path>
              <a:path w="4224" h="873" extrusionOk="0">
                <a:moveTo>
                  <a:pt x="467" y="0"/>
                </a:moveTo>
                <a:cubicBezTo>
                  <a:pt x="418" y="31"/>
                  <a:pt x="371" y="60"/>
                  <a:pt x="317" y="83"/>
                </a:cubicBezTo>
                <a:cubicBezTo>
                  <a:pt x="247" y="114"/>
                  <a:pt x="177" y="138"/>
                  <a:pt x="104" y="159"/>
                </a:cubicBezTo>
                <a:cubicBezTo>
                  <a:pt x="66" y="170"/>
                  <a:pt x="34" y="172"/>
                  <a:pt x="0" y="188"/>
                </a:cubicBezTo>
                <a:cubicBezTo>
                  <a:pt x="23" y="195"/>
                  <a:pt x="33" y="197"/>
                  <a:pt x="50" y="196"/>
                </a:cubicBezTo>
              </a:path>
              <a:path w="4224" h="873" extrusionOk="0">
                <a:moveTo>
                  <a:pt x="456" y="343"/>
                </a:moveTo>
                <a:cubicBezTo>
                  <a:pt x="423" y="352"/>
                  <a:pt x="395" y="354"/>
                  <a:pt x="361" y="357"/>
                </a:cubicBezTo>
                <a:cubicBezTo>
                  <a:pt x="309" y="361"/>
                  <a:pt x="256" y="358"/>
                  <a:pt x="204" y="361"/>
                </a:cubicBezTo>
                <a:cubicBezTo>
                  <a:pt x="167" y="363"/>
                  <a:pt x="130" y="367"/>
                  <a:pt x="98" y="377"/>
                </a:cubicBezTo>
                <a:cubicBezTo>
                  <a:pt x="80" y="381"/>
                  <a:pt x="78" y="381"/>
                  <a:pt x="108" y="375"/>
                </a:cubicBezTo>
              </a:path>
              <a:path w="4224" h="873" extrusionOk="0">
                <a:moveTo>
                  <a:pt x="780" y="228"/>
                </a:moveTo>
                <a:cubicBezTo>
                  <a:pt x="751" y="207"/>
                  <a:pt x="738" y="227"/>
                  <a:pt x="715" y="252"/>
                </a:cubicBezTo>
                <a:cubicBezTo>
                  <a:pt x="675" y="295"/>
                  <a:pt x="660" y="348"/>
                  <a:pt x="655" y="405"/>
                </a:cubicBezTo>
                <a:cubicBezTo>
                  <a:pt x="649" y="465"/>
                  <a:pt x="661" y="531"/>
                  <a:pt x="700" y="579"/>
                </a:cubicBezTo>
                <a:cubicBezTo>
                  <a:pt x="729" y="614"/>
                  <a:pt x="779" y="620"/>
                  <a:pt x="815" y="593"/>
                </a:cubicBezTo>
                <a:cubicBezTo>
                  <a:pt x="862" y="558"/>
                  <a:pt x="877" y="492"/>
                  <a:pt x="888" y="439"/>
                </a:cubicBezTo>
                <a:cubicBezTo>
                  <a:pt x="899" y="387"/>
                  <a:pt x="898" y="341"/>
                  <a:pt x="887" y="290"/>
                </a:cubicBezTo>
                <a:cubicBezTo>
                  <a:pt x="881" y="265"/>
                  <a:pt x="874" y="261"/>
                  <a:pt x="854" y="249"/>
                </a:cubicBezTo>
              </a:path>
              <a:path w="4224" h="873" extrusionOk="0">
                <a:moveTo>
                  <a:pt x="1075" y="174"/>
                </a:moveTo>
                <a:cubicBezTo>
                  <a:pt x="1104" y="199"/>
                  <a:pt x="1122" y="221"/>
                  <a:pt x="1130" y="261"/>
                </a:cubicBezTo>
                <a:cubicBezTo>
                  <a:pt x="1140" y="310"/>
                  <a:pt x="1146" y="363"/>
                  <a:pt x="1151" y="413"/>
                </a:cubicBezTo>
                <a:cubicBezTo>
                  <a:pt x="1156" y="462"/>
                  <a:pt x="1157" y="513"/>
                  <a:pt x="1179" y="558"/>
                </a:cubicBezTo>
                <a:cubicBezTo>
                  <a:pt x="1204" y="610"/>
                  <a:pt x="1253" y="610"/>
                  <a:pt x="1301" y="595"/>
                </a:cubicBezTo>
                <a:cubicBezTo>
                  <a:pt x="1344" y="582"/>
                  <a:pt x="1381" y="561"/>
                  <a:pt x="1421" y="543"/>
                </a:cubicBezTo>
                <a:cubicBezTo>
                  <a:pt x="1455" y="528"/>
                  <a:pt x="1492" y="513"/>
                  <a:pt x="1520" y="490"/>
                </a:cubicBezTo>
                <a:cubicBezTo>
                  <a:pt x="1540" y="474"/>
                  <a:pt x="1555" y="453"/>
                  <a:pt x="1570" y="433"/>
                </a:cubicBezTo>
              </a:path>
              <a:path w="4224" h="873" extrusionOk="0">
                <a:moveTo>
                  <a:pt x="1722" y="140"/>
                </a:moveTo>
                <a:cubicBezTo>
                  <a:pt x="1735" y="178"/>
                  <a:pt x="1738" y="214"/>
                  <a:pt x="1735" y="255"/>
                </a:cubicBezTo>
                <a:cubicBezTo>
                  <a:pt x="1731" y="317"/>
                  <a:pt x="1726" y="379"/>
                  <a:pt x="1721" y="440"/>
                </a:cubicBezTo>
                <a:cubicBezTo>
                  <a:pt x="1716" y="499"/>
                  <a:pt x="1706" y="557"/>
                  <a:pt x="1713" y="616"/>
                </a:cubicBezTo>
                <a:cubicBezTo>
                  <a:pt x="1716" y="644"/>
                  <a:pt x="1724" y="680"/>
                  <a:pt x="1757" y="686"/>
                </a:cubicBezTo>
                <a:cubicBezTo>
                  <a:pt x="1796" y="693"/>
                  <a:pt x="1835" y="674"/>
                  <a:pt x="1866" y="658"/>
                </a:cubicBezTo>
                <a:cubicBezTo>
                  <a:pt x="1915" y="632"/>
                  <a:pt x="1963" y="608"/>
                  <a:pt x="2011" y="580"/>
                </a:cubicBezTo>
              </a:path>
              <a:path w="4224" h="873" extrusionOk="0">
                <a:moveTo>
                  <a:pt x="2263" y="299"/>
                </a:moveTo>
                <a:cubicBezTo>
                  <a:pt x="2226" y="306"/>
                  <a:pt x="2206" y="314"/>
                  <a:pt x="2175" y="336"/>
                </a:cubicBezTo>
                <a:cubicBezTo>
                  <a:pt x="2120" y="375"/>
                  <a:pt x="2084" y="421"/>
                  <a:pt x="2060" y="484"/>
                </a:cubicBezTo>
                <a:cubicBezTo>
                  <a:pt x="2030" y="563"/>
                  <a:pt x="2017" y="668"/>
                  <a:pt x="2051" y="748"/>
                </a:cubicBezTo>
                <a:cubicBezTo>
                  <a:pt x="2071" y="794"/>
                  <a:pt x="2116" y="819"/>
                  <a:pt x="2163" y="794"/>
                </a:cubicBezTo>
                <a:cubicBezTo>
                  <a:pt x="2221" y="762"/>
                  <a:pt x="2261" y="682"/>
                  <a:pt x="2280" y="622"/>
                </a:cubicBezTo>
                <a:cubicBezTo>
                  <a:pt x="2304" y="547"/>
                  <a:pt x="2305" y="481"/>
                  <a:pt x="2305" y="404"/>
                </a:cubicBezTo>
                <a:cubicBezTo>
                  <a:pt x="2305" y="373"/>
                  <a:pt x="2304" y="344"/>
                  <a:pt x="2308" y="314"/>
                </a:cubicBezTo>
              </a:path>
              <a:path w="4224" h="873" extrusionOk="0">
                <a:moveTo>
                  <a:pt x="2457" y="387"/>
                </a:moveTo>
                <a:cubicBezTo>
                  <a:pt x="2466" y="431"/>
                  <a:pt x="2467" y="469"/>
                  <a:pt x="2469" y="513"/>
                </a:cubicBezTo>
                <a:cubicBezTo>
                  <a:pt x="2471" y="557"/>
                  <a:pt x="2477" y="609"/>
                  <a:pt x="2493" y="650"/>
                </a:cubicBezTo>
                <a:cubicBezTo>
                  <a:pt x="2502" y="674"/>
                  <a:pt x="2518" y="698"/>
                  <a:pt x="2545" y="683"/>
                </a:cubicBezTo>
                <a:cubicBezTo>
                  <a:pt x="2576" y="667"/>
                  <a:pt x="2597" y="612"/>
                  <a:pt x="2608" y="582"/>
                </a:cubicBezTo>
                <a:cubicBezTo>
                  <a:pt x="2622" y="545"/>
                  <a:pt x="2627" y="501"/>
                  <a:pt x="2646" y="467"/>
                </a:cubicBezTo>
                <a:cubicBezTo>
                  <a:pt x="2649" y="464"/>
                  <a:pt x="2652" y="460"/>
                  <a:pt x="2655" y="457"/>
                </a:cubicBezTo>
                <a:cubicBezTo>
                  <a:pt x="2683" y="469"/>
                  <a:pt x="2691" y="490"/>
                  <a:pt x="2710" y="516"/>
                </a:cubicBezTo>
                <a:cubicBezTo>
                  <a:pt x="2723" y="533"/>
                  <a:pt x="2728" y="535"/>
                  <a:pt x="2747" y="543"/>
                </a:cubicBezTo>
                <a:cubicBezTo>
                  <a:pt x="2765" y="510"/>
                  <a:pt x="2771" y="481"/>
                  <a:pt x="2778" y="444"/>
                </a:cubicBezTo>
                <a:cubicBezTo>
                  <a:pt x="2788" y="394"/>
                  <a:pt x="2804" y="353"/>
                  <a:pt x="2823" y="307"/>
                </a:cubicBezTo>
                <a:cubicBezTo>
                  <a:pt x="2839" y="269"/>
                  <a:pt x="2862" y="244"/>
                  <a:pt x="2903" y="228"/>
                </a:cubicBezTo>
                <a:cubicBezTo>
                  <a:pt x="2910" y="226"/>
                  <a:pt x="2917" y="225"/>
                  <a:pt x="2924" y="223"/>
                </a:cubicBezTo>
              </a:path>
              <a:path w="4224" h="873" extrusionOk="0">
                <a:moveTo>
                  <a:pt x="3042" y="153"/>
                </a:moveTo>
                <a:cubicBezTo>
                  <a:pt x="3058" y="191"/>
                  <a:pt x="3085" y="239"/>
                  <a:pt x="3093" y="279"/>
                </a:cubicBezTo>
                <a:cubicBezTo>
                  <a:pt x="3105" y="339"/>
                  <a:pt x="3106" y="411"/>
                  <a:pt x="3105" y="472"/>
                </a:cubicBezTo>
                <a:cubicBezTo>
                  <a:pt x="3104" y="524"/>
                  <a:pt x="3090" y="575"/>
                  <a:pt x="3084" y="625"/>
                </a:cubicBezTo>
                <a:cubicBezTo>
                  <a:pt x="3085" y="646"/>
                  <a:pt x="3085" y="652"/>
                  <a:pt x="3084" y="666"/>
                </a:cubicBezTo>
              </a:path>
              <a:path w="4224" h="873" extrusionOk="0">
                <a:moveTo>
                  <a:pt x="3284" y="633"/>
                </a:moveTo>
                <a:cubicBezTo>
                  <a:pt x="3293" y="601"/>
                  <a:pt x="3296" y="576"/>
                  <a:pt x="3299" y="543"/>
                </a:cubicBezTo>
                <a:cubicBezTo>
                  <a:pt x="3304" y="487"/>
                  <a:pt x="3301" y="433"/>
                  <a:pt x="3300" y="377"/>
                </a:cubicBezTo>
                <a:cubicBezTo>
                  <a:pt x="3299" y="321"/>
                  <a:pt x="3296" y="265"/>
                  <a:pt x="3307" y="209"/>
                </a:cubicBezTo>
                <a:cubicBezTo>
                  <a:pt x="3342" y="226"/>
                  <a:pt x="3355" y="258"/>
                  <a:pt x="3374" y="294"/>
                </a:cubicBezTo>
                <a:cubicBezTo>
                  <a:pt x="3402" y="349"/>
                  <a:pt x="3433" y="401"/>
                  <a:pt x="3469" y="452"/>
                </a:cubicBezTo>
                <a:cubicBezTo>
                  <a:pt x="3486" y="476"/>
                  <a:pt x="3518" y="532"/>
                  <a:pt x="3556" y="523"/>
                </a:cubicBezTo>
                <a:cubicBezTo>
                  <a:pt x="3593" y="514"/>
                  <a:pt x="3602" y="448"/>
                  <a:pt x="3608" y="420"/>
                </a:cubicBezTo>
                <a:cubicBezTo>
                  <a:pt x="3621" y="360"/>
                  <a:pt x="3630" y="300"/>
                  <a:pt x="3644" y="240"/>
                </a:cubicBezTo>
                <a:cubicBezTo>
                  <a:pt x="3655" y="193"/>
                  <a:pt x="3667" y="160"/>
                  <a:pt x="3710" y="146"/>
                </a:cubicBezTo>
                <a:cubicBezTo>
                  <a:pt x="3753" y="132"/>
                  <a:pt x="3797" y="138"/>
                  <a:pt x="3841" y="140"/>
                </a:cubicBezTo>
              </a:path>
              <a:path w="4224" h="873" extrusionOk="0">
                <a:moveTo>
                  <a:pt x="4065" y="141"/>
                </a:moveTo>
                <a:cubicBezTo>
                  <a:pt x="4044" y="152"/>
                  <a:pt x="4040" y="147"/>
                  <a:pt x="4019" y="156"/>
                </a:cubicBezTo>
                <a:cubicBezTo>
                  <a:pt x="3964" y="180"/>
                  <a:pt x="3910" y="213"/>
                  <a:pt x="3867" y="255"/>
                </a:cubicBezTo>
                <a:cubicBezTo>
                  <a:pt x="3824" y="297"/>
                  <a:pt x="3782" y="362"/>
                  <a:pt x="3789" y="425"/>
                </a:cubicBezTo>
                <a:cubicBezTo>
                  <a:pt x="3797" y="496"/>
                  <a:pt x="3874" y="539"/>
                  <a:pt x="3939" y="543"/>
                </a:cubicBezTo>
                <a:cubicBezTo>
                  <a:pt x="3997" y="546"/>
                  <a:pt x="4043" y="513"/>
                  <a:pt x="4074" y="467"/>
                </a:cubicBezTo>
                <a:cubicBezTo>
                  <a:pt x="4100" y="428"/>
                  <a:pt x="4113" y="358"/>
                  <a:pt x="4083" y="317"/>
                </a:cubicBezTo>
                <a:cubicBezTo>
                  <a:pt x="4069" y="298"/>
                  <a:pt x="4034" y="290"/>
                  <a:pt x="4013" y="301"/>
                </a:cubicBezTo>
                <a:cubicBezTo>
                  <a:pt x="3995" y="310"/>
                  <a:pt x="3966" y="329"/>
                  <a:pt x="3970" y="354"/>
                </a:cubicBezTo>
                <a:cubicBezTo>
                  <a:pt x="3974" y="377"/>
                  <a:pt x="4015" y="388"/>
                  <a:pt x="4031" y="400"/>
                </a:cubicBezTo>
                <a:cubicBezTo>
                  <a:pt x="4059" y="420"/>
                  <a:pt x="4086" y="448"/>
                  <a:pt x="4105" y="477"/>
                </a:cubicBezTo>
                <a:cubicBezTo>
                  <a:pt x="4136" y="523"/>
                  <a:pt x="4161" y="578"/>
                  <a:pt x="4181" y="629"/>
                </a:cubicBezTo>
                <a:cubicBezTo>
                  <a:pt x="4200" y="677"/>
                  <a:pt x="4208" y="733"/>
                  <a:pt x="4215" y="784"/>
                </a:cubicBezTo>
                <a:cubicBezTo>
                  <a:pt x="4219" y="828"/>
                  <a:pt x="4220" y="843"/>
                  <a:pt x="4223" y="87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8413" y="3724275"/>
            <a:ext cx="784225" cy="398463"/>
          </a:xfrm>
          <a:custGeom>
            <a:avLst/>
            <a:gdLst>
              <a:gd name="T0" fmla="+- 0 14811 14107"/>
              <a:gd name="T1" fmla="*/ T0 w 2177"/>
              <a:gd name="T2" fmla="+- 0 10763 10346"/>
              <a:gd name="T3" fmla="*/ 10763 h 1107"/>
              <a:gd name="T4" fmla="+- 0 14747 14107"/>
              <a:gd name="T5" fmla="*/ T4 w 2177"/>
              <a:gd name="T6" fmla="+- 0 10724 10346"/>
              <a:gd name="T7" fmla="*/ 10724 h 1107"/>
              <a:gd name="T8" fmla="+- 0 14481 14107"/>
              <a:gd name="T9" fmla="*/ T8 w 2177"/>
              <a:gd name="T10" fmla="+- 0 10743 10346"/>
              <a:gd name="T11" fmla="*/ 10743 h 1107"/>
              <a:gd name="T12" fmla="+- 0 14145 14107"/>
              <a:gd name="T13" fmla="*/ T12 w 2177"/>
              <a:gd name="T14" fmla="+- 0 10875 10346"/>
              <a:gd name="T15" fmla="*/ 10875 h 1107"/>
              <a:gd name="T16" fmla="+- 0 14142 14107"/>
              <a:gd name="T17" fmla="*/ T16 w 2177"/>
              <a:gd name="T18" fmla="+- 0 10976 10346"/>
              <a:gd name="T19" fmla="*/ 10976 h 1107"/>
              <a:gd name="T20" fmla="+- 0 14359 14107"/>
              <a:gd name="T21" fmla="*/ T20 w 2177"/>
              <a:gd name="T22" fmla="+- 0 11058 10346"/>
              <a:gd name="T23" fmla="*/ 11058 h 1107"/>
              <a:gd name="T24" fmla="+- 0 14712 14107"/>
              <a:gd name="T25" fmla="*/ T24 w 2177"/>
              <a:gd name="T26" fmla="+- 0 11311 10346"/>
              <a:gd name="T27" fmla="*/ 11311 h 1107"/>
              <a:gd name="T28" fmla="+- 0 14651 14107"/>
              <a:gd name="T29" fmla="*/ T28 w 2177"/>
              <a:gd name="T30" fmla="+- 0 11435 10346"/>
              <a:gd name="T31" fmla="*/ 11435 h 1107"/>
              <a:gd name="T32" fmla="+- 0 14463 14107"/>
              <a:gd name="T33" fmla="*/ T32 w 2177"/>
              <a:gd name="T34" fmla="+- 0 11445 10346"/>
              <a:gd name="T35" fmla="*/ 11445 h 1107"/>
              <a:gd name="T36" fmla="+- 0 14387 14107"/>
              <a:gd name="T37" fmla="*/ T36 w 2177"/>
              <a:gd name="T38" fmla="+- 0 11384 10346"/>
              <a:gd name="T39" fmla="*/ 11384 h 1107"/>
              <a:gd name="T40" fmla="+- 0 14936 14107"/>
              <a:gd name="T41" fmla="*/ T40 w 2177"/>
              <a:gd name="T42" fmla="+- 0 11254 10346"/>
              <a:gd name="T43" fmla="*/ 11254 h 1107"/>
              <a:gd name="T44" fmla="+- 0 15118 14107"/>
              <a:gd name="T45" fmla="*/ T44 w 2177"/>
              <a:gd name="T46" fmla="+- 0 11202 10346"/>
              <a:gd name="T47" fmla="*/ 11202 h 1107"/>
              <a:gd name="T48" fmla="+- 0 15194 14107"/>
              <a:gd name="T49" fmla="*/ T48 w 2177"/>
              <a:gd name="T50" fmla="+- 0 11048 10346"/>
              <a:gd name="T51" fmla="*/ 11048 h 1107"/>
              <a:gd name="T52" fmla="+- 0 15135 14107"/>
              <a:gd name="T53" fmla="*/ T52 w 2177"/>
              <a:gd name="T54" fmla="+- 0 10855 10346"/>
              <a:gd name="T55" fmla="*/ 10855 h 1107"/>
              <a:gd name="T56" fmla="+- 0 15005 14107"/>
              <a:gd name="T57" fmla="*/ T56 w 2177"/>
              <a:gd name="T58" fmla="+- 0 10813 10346"/>
              <a:gd name="T59" fmla="*/ 10813 h 1107"/>
              <a:gd name="T60" fmla="+- 0 14963 14107"/>
              <a:gd name="T61" fmla="*/ T60 w 2177"/>
              <a:gd name="T62" fmla="+- 0 10985 10346"/>
              <a:gd name="T63" fmla="*/ 10985 h 1107"/>
              <a:gd name="T64" fmla="+- 0 15131 14107"/>
              <a:gd name="T65" fmla="*/ T64 w 2177"/>
              <a:gd name="T66" fmla="+- 0 11262 10346"/>
              <a:gd name="T67" fmla="*/ 11262 h 1107"/>
              <a:gd name="T68" fmla="+- 0 15336 14107"/>
              <a:gd name="T69" fmla="*/ T68 w 2177"/>
              <a:gd name="T70" fmla="+- 0 11342 10346"/>
              <a:gd name="T71" fmla="*/ 11342 h 1107"/>
              <a:gd name="T72" fmla="+- 0 15474 14107"/>
              <a:gd name="T73" fmla="*/ T72 w 2177"/>
              <a:gd name="T74" fmla="+- 0 11231 10346"/>
              <a:gd name="T75" fmla="*/ 11231 h 1107"/>
              <a:gd name="T76" fmla="+- 0 15512 14107"/>
              <a:gd name="T77" fmla="*/ T76 w 2177"/>
              <a:gd name="T78" fmla="+- 0 11094 10346"/>
              <a:gd name="T79" fmla="*/ 11094 h 1107"/>
              <a:gd name="T80" fmla="+- 0 15518 14107"/>
              <a:gd name="T81" fmla="*/ T80 w 2177"/>
              <a:gd name="T82" fmla="+- 0 10347 10346"/>
              <a:gd name="T83" fmla="*/ 10347 h 1107"/>
              <a:gd name="T84" fmla="+- 0 15575 14107"/>
              <a:gd name="T85" fmla="*/ T84 w 2177"/>
              <a:gd name="T86" fmla="+- 0 10445 10346"/>
              <a:gd name="T87" fmla="*/ 10445 h 1107"/>
              <a:gd name="T88" fmla="+- 0 15579 14107"/>
              <a:gd name="T89" fmla="*/ T88 w 2177"/>
              <a:gd name="T90" fmla="+- 0 10751 10346"/>
              <a:gd name="T91" fmla="*/ 10751 h 1107"/>
              <a:gd name="T92" fmla="+- 0 15600 14107"/>
              <a:gd name="T93" fmla="*/ T92 w 2177"/>
              <a:gd name="T94" fmla="+- 0 11098 10346"/>
              <a:gd name="T95" fmla="*/ 11098 h 1107"/>
              <a:gd name="T96" fmla="+- 0 15644 14107"/>
              <a:gd name="T97" fmla="*/ T96 w 2177"/>
              <a:gd name="T98" fmla="+- 0 11301 10346"/>
              <a:gd name="T99" fmla="*/ 11301 h 1107"/>
              <a:gd name="T100" fmla="+- 0 15716 14107"/>
              <a:gd name="T101" fmla="*/ T100 w 2177"/>
              <a:gd name="T102" fmla="+- 0 11323 10346"/>
              <a:gd name="T103" fmla="*/ 11323 h 1107"/>
              <a:gd name="T104" fmla="+- 0 15744 14107"/>
              <a:gd name="T105" fmla="*/ T104 w 2177"/>
              <a:gd name="T106" fmla="+- 0 11295 10346"/>
              <a:gd name="T107" fmla="*/ 11295 h 1107"/>
              <a:gd name="T108" fmla="+- 0 16283 14107"/>
              <a:gd name="T109" fmla="*/ T108 w 2177"/>
              <a:gd name="T110" fmla="+- 0 10548 10346"/>
              <a:gd name="T111" fmla="*/ 10548 h 1107"/>
              <a:gd name="T112" fmla="+- 0 16177 14107"/>
              <a:gd name="T113" fmla="*/ T112 w 2177"/>
              <a:gd name="T114" fmla="+- 0 10477 10346"/>
              <a:gd name="T115" fmla="*/ 10477 h 1107"/>
              <a:gd name="T116" fmla="+- 0 15922 14107"/>
              <a:gd name="T117" fmla="*/ T116 w 2177"/>
              <a:gd name="T118" fmla="+- 0 10506 10346"/>
              <a:gd name="T119" fmla="*/ 10506 h 1107"/>
              <a:gd name="T120" fmla="+- 0 15799 14107"/>
              <a:gd name="T121" fmla="*/ T120 w 2177"/>
              <a:gd name="T122" fmla="+- 0 10820 10346"/>
              <a:gd name="T123" fmla="*/ 10820 h 1107"/>
              <a:gd name="T124" fmla="+- 0 16014 14107"/>
              <a:gd name="T125" fmla="*/ T124 w 2177"/>
              <a:gd name="T126" fmla="+- 0 11175 10346"/>
              <a:gd name="T127" fmla="*/ 11175 h 1107"/>
              <a:gd name="T128" fmla="+- 0 16108 14107"/>
              <a:gd name="T129" fmla="*/ T128 w 2177"/>
              <a:gd name="T130" fmla="+- 0 11264 10346"/>
              <a:gd name="T131" fmla="*/ 11264 h 1107"/>
              <a:gd name="T132" fmla="+- 0 16126 14107"/>
              <a:gd name="T133" fmla="*/ T132 w 2177"/>
              <a:gd name="T134" fmla="+- 0 11262 10346"/>
              <a:gd name="T135" fmla="*/ 11262 h 1107"/>
              <a:gd name="T136" fmla="+- 0 16206 14107"/>
              <a:gd name="T137" fmla="*/ T136 w 2177"/>
              <a:gd name="T138" fmla="+- 0 11143 10346"/>
              <a:gd name="T139" fmla="*/ 11143 h 1107"/>
              <a:gd name="T140" fmla="+- 0 16084 14107"/>
              <a:gd name="T141" fmla="*/ T140 w 2177"/>
              <a:gd name="T142" fmla="+- 0 11126 10346"/>
              <a:gd name="T143" fmla="*/ 11126 h 1107"/>
              <a:gd name="T144" fmla="+- 0 15801 14107"/>
              <a:gd name="T145" fmla="*/ T144 w 2177"/>
              <a:gd name="T146" fmla="+- 0 11093 10346"/>
              <a:gd name="T147" fmla="*/ 11093 h 1107"/>
              <a:gd name="T148" fmla="+- 0 15600 14107"/>
              <a:gd name="T149" fmla="*/ T148 w 2177"/>
              <a:gd name="T150" fmla="+- 0 11074 10346"/>
              <a:gd name="T151" fmla="*/ 11074 h 11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2177" h="1107" extrusionOk="0">
                <a:moveTo>
                  <a:pt x="704" y="417"/>
                </a:moveTo>
                <a:cubicBezTo>
                  <a:pt x="698" y="407"/>
                  <a:pt x="682" y="386"/>
                  <a:pt x="640" y="378"/>
                </a:cubicBezTo>
                <a:cubicBezTo>
                  <a:pt x="557" y="363"/>
                  <a:pt x="455" y="382"/>
                  <a:pt x="374" y="397"/>
                </a:cubicBezTo>
                <a:cubicBezTo>
                  <a:pt x="261" y="418"/>
                  <a:pt x="131" y="458"/>
                  <a:pt x="38" y="529"/>
                </a:cubicBezTo>
                <a:cubicBezTo>
                  <a:pt x="-4" y="561"/>
                  <a:pt x="-13" y="600"/>
                  <a:pt x="35" y="630"/>
                </a:cubicBezTo>
                <a:cubicBezTo>
                  <a:pt x="99" y="669"/>
                  <a:pt x="182" y="687"/>
                  <a:pt x="252" y="712"/>
                </a:cubicBezTo>
                <a:cubicBezTo>
                  <a:pt x="378" y="757"/>
                  <a:pt x="558" y="824"/>
                  <a:pt x="605" y="965"/>
                </a:cubicBezTo>
                <a:cubicBezTo>
                  <a:pt x="623" y="1019"/>
                  <a:pt x="596" y="1068"/>
                  <a:pt x="544" y="1089"/>
                </a:cubicBezTo>
                <a:cubicBezTo>
                  <a:pt x="489" y="1111"/>
                  <a:pt x="413" y="1110"/>
                  <a:pt x="356" y="1099"/>
                </a:cubicBezTo>
                <a:cubicBezTo>
                  <a:pt x="297" y="1088"/>
                  <a:pt x="296" y="1076"/>
                  <a:pt x="280" y="1038"/>
                </a:cubicBezTo>
              </a:path>
              <a:path w="2177" h="1107" extrusionOk="0">
                <a:moveTo>
                  <a:pt x="829" y="908"/>
                </a:moveTo>
                <a:cubicBezTo>
                  <a:pt x="887" y="896"/>
                  <a:pt x="960" y="889"/>
                  <a:pt x="1011" y="856"/>
                </a:cubicBezTo>
                <a:cubicBezTo>
                  <a:pt x="1063" y="823"/>
                  <a:pt x="1084" y="761"/>
                  <a:pt x="1087" y="702"/>
                </a:cubicBezTo>
                <a:cubicBezTo>
                  <a:pt x="1091" y="633"/>
                  <a:pt x="1070" y="563"/>
                  <a:pt x="1028" y="509"/>
                </a:cubicBezTo>
                <a:cubicBezTo>
                  <a:pt x="999" y="472"/>
                  <a:pt x="945" y="435"/>
                  <a:pt x="898" y="467"/>
                </a:cubicBezTo>
                <a:cubicBezTo>
                  <a:pt x="845" y="503"/>
                  <a:pt x="848" y="585"/>
                  <a:pt x="856" y="639"/>
                </a:cubicBezTo>
                <a:cubicBezTo>
                  <a:pt x="872" y="745"/>
                  <a:pt x="941" y="849"/>
                  <a:pt x="1024" y="916"/>
                </a:cubicBezTo>
                <a:cubicBezTo>
                  <a:pt x="1075" y="957"/>
                  <a:pt x="1160" y="1004"/>
                  <a:pt x="1229" y="996"/>
                </a:cubicBezTo>
                <a:cubicBezTo>
                  <a:pt x="1294" y="988"/>
                  <a:pt x="1342" y="942"/>
                  <a:pt x="1367" y="885"/>
                </a:cubicBezTo>
                <a:cubicBezTo>
                  <a:pt x="1389" y="820"/>
                  <a:pt x="1397" y="795"/>
                  <a:pt x="1405" y="748"/>
                </a:cubicBezTo>
              </a:path>
              <a:path w="2177" h="1107" extrusionOk="0">
                <a:moveTo>
                  <a:pt x="1411" y="1"/>
                </a:moveTo>
                <a:cubicBezTo>
                  <a:pt x="1452" y="11"/>
                  <a:pt x="1462" y="54"/>
                  <a:pt x="1468" y="99"/>
                </a:cubicBezTo>
                <a:cubicBezTo>
                  <a:pt x="1480" y="199"/>
                  <a:pt x="1470" y="304"/>
                  <a:pt x="1472" y="405"/>
                </a:cubicBezTo>
                <a:cubicBezTo>
                  <a:pt x="1475" y="521"/>
                  <a:pt x="1479" y="637"/>
                  <a:pt x="1493" y="752"/>
                </a:cubicBezTo>
                <a:cubicBezTo>
                  <a:pt x="1500" y="814"/>
                  <a:pt x="1508" y="899"/>
                  <a:pt x="1537" y="955"/>
                </a:cubicBezTo>
                <a:cubicBezTo>
                  <a:pt x="1557" y="993"/>
                  <a:pt x="1575" y="1003"/>
                  <a:pt x="1609" y="977"/>
                </a:cubicBezTo>
                <a:cubicBezTo>
                  <a:pt x="1618" y="968"/>
                  <a:pt x="1628" y="958"/>
                  <a:pt x="1637" y="949"/>
                </a:cubicBezTo>
              </a:path>
              <a:path w="2177" h="1107" extrusionOk="0">
                <a:moveTo>
                  <a:pt x="2176" y="202"/>
                </a:moveTo>
                <a:cubicBezTo>
                  <a:pt x="2154" y="150"/>
                  <a:pt x="2127" y="139"/>
                  <a:pt x="2070" y="131"/>
                </a:cubicBezTo>
                <a:cubicBezTo>
                  <a:pt x="1985" y="119"/>
                  <a:pt x="1893" y="124"/>
                  <a:pt x="1815" y="160"/>
                </a:cubicBezTo>
                <a:cubicBezTo>
                  <a:pt x="1684" y="220"/>
                  <a:pt x="1654" y="344"/>
                  <a:pt x="1692" y="474"/>
                </a:cubicBezTo>
                <a:cubicBezTo>
                  <a:pt x="1732" y="609"/>
                  <a:pt x="1822" y="720"/>
                  <a:pt x="1907" y="829"/>
                </a:cubicBezTo>
                <a:cubicBezTo>
                  <a:pt x="1931" y="860"/>
                  <a:pt x="1960" y="906"/>
                  <a:pt x="2001" y="918"/>
                </a:cubicBezTo>
                <a:cubicBezTo>
                  <a:pt x="2007" y="917"/>
                  <a:pt x="2013" y="917"/>
                  <a:pt x="2019" y="916"/>
                </a:cubicBezTo>
              </a:path>
              <a:path w="2177" h="1107" extrusionOk="0">
                <a:moveTo>
                  <a:pt x="2099" y="797"/>
                </a:moveTo>
                <a:cubicBezTo>
                  <a:pt x="2059" y="786"/>
                  <a:pt x="2018" y="784"/>
                  <a:pt x="1977" y="780"/>
                </a:cubicBezTo>
                <a:cubicBezTo>
                  <a:pt x="1883" y="770"/>
                  <a:pt x="1788" y="754"/>
                  <a:pt x="1694" y="747"/>
                </a:cubicBezTo>
                <a:cubicBezTo>
                  <a:pt x="1626" y="742"/>
                  <a:pt x="1561" y="731"/>
                  <a:pt x="1493" y="72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40450" y="3775075"/>
            <a:ext cx="1762125" cy="415925"/>
          </a:xfrm>
          <a:custGeom>
            <a:avLst/>
            <a:gdLst>
              <a:gd name="T0" fmla="+- 0 17123 17057"/>
              <a:gd name="T1" fmla="*/ T0 w 4893"/>
              <a:gd name="T2" fmla="+- 0 11176 10486"/>
              <a:gd name="T3" fmla="*/ 11176 h 1157"/>
              <a:gd name="T4" fmla="+- 0 17166 17057"/>
              <a:gd name="T5" fmla="*/ T4 w 4893"/>
              <a:gd name="T6" fmla="+- 0 11393 10486"/>
              <a:gd name="T7" fmla="*/ 11393 h 1157"/>
              <a:gd name="T8" fmla="+- 0 17255 17057"/>
              <a:gd name="T9" fmla="*/ T8 w 4893"/>
              <a:gd name="T10" fmla="+- 0 11157 10486"/>
              <a:gd name="T11" fmla="*/ 11157 h 1157"/>
              <a:gd name="T12" fmla="+- 0 17514 17057"/>
              <a:gd name="T13" fmla="*/ T12 w 4893"/>
              <a:gd name="T14" fmla="+- 0 11342 10486"/>
              <a:gd name="T15" fmla="*/ 11342 h 1157"/>
              <a:gd name="T16" fmla="+- 0 17564 17057"/>
              <a:gd name="T17" fmla="*/ T16 w 4893"/>
              <a:gd name="T18" fmla="+- 0 11272 10486"/>
              <a:gd name="T19" fmla="*/ 11272 h 1157"/>
              <a:gd name="T20" fmla="+- 0 17776 17057"/>
              <a:gd name="T21" fmla="*/ T20 w 4893"/>
              <a:gd name="T22" fmla="+- 0 11186 10486"/>
              <a:gd name="T23" fmla="*/ 11186 h 1157"/>
              <a:gd name="T24" fmla="+- 0 17851 17057"/>
              <a:gd name="T25" fmla="*/ T24 w 4893"/>
              <a:gd name="T26" fmla="+- 0 11435 10486"/>
              <a:gd name="T27" fmla="*/ 11435 h 1157"/>
              <a:gd name="T28" fmla="+- 0 18123 17057"/>
              <a:gd name="T29" fmla="*/ T28 w 4893"/>
              <a:gd name="T30" fmla="+- 0 11159 10486"/>
              <a:gd name="T31" fmla="*/ 11159 h 1157"/>
              <a:gd name="T32" fmla="+- 0 18120 17057"/>
              <a:gd name="T33" fmla="*/ T32 w 4893"/>
              <a:gd name="T34" fmla="+- 0 11371 10486"/>
              <a:gd name="T35" fmla="*/ 11371 h 1157"/>
              <a:gd name="T36" fmla="+- 0 18326 17057"/>
              <a:gd name="T37" fmla="*/ T36 w 4893"/>
              <a:gd name="T38" fmla="+- 0 11301 10486"/>
              <a:gd name="T39" fmla="*/ 11301 h 1157"/>
              <a:gd name="T40" fmla="+- 0 18168 17057"/>
              <a:gd name="T41" fmla="*/ T40 w 4893"/>
              <a:gd name="T42" fmla="+- 0 11097 10486"/>
              <a:gd name="T43" fmla="*/ 11097 h 1157"/>
              <a:gd name="T44" fmla="+- 0 18317 17057"/>
              <a:gd name="T45" fmla="*/ T44 w 4893"/>
              <a:gd name="T46" fmla="+- 0 10486 10486"/>
              <a:gd name="T47" fmla="*/ 10486 h 1157"/>
              <a:gd name="T48" fmla="+- 0 18470 17057"/>
              <a:gd name="T49" fmla="*/ T48 w 4893"/>
              <a:gd name="T50" fmla="+- 0 10857 10486"/>
              <a:gd name="T51" fmla="*/ 10857 h 1157"/>
              <a:gd name="T52" fmla="+- 0 18643 17057"/>
              <a:gd name="T53" fmla="*/ T52 w 4893"/>
              <a:gd name="T54" fmla="+- 0 11344 10486"/>
              <a:gd name="T55" fmla="*/ 11344 h 1157"/>
              <a:gd name="T56" fmla="+- 0 18903 17057"/>
              <a:gd name="T57" fmla="*/ T56 w 4893"/>
              <a:gd name="T58" fmla="+- 0 11076 10486"/>
              <a:gd name="T59" fmla="*/ 11076 h 1157"/>
              <a:gd name="T60" fmla="+- 0 19000 17057"/>
              <a:gd name="T61" fmla="*/ T60 w 4893"/>
              <a:gd name="T62" fmla="+- 0 11373 10486"/>
              <a:gd name="T63" fmla="*/ 11373 h 1157"/>
              <a:gd name="T64" fmla="+- 0 18918 17057"/>
              <a:gd name="T65" fmla="*/ T64 w 4893"/>
              <a:gd name="T66" fmla="+- 0 10964 10486"/>
              <a:gd name="T67" fmla="*/ 10964 h 1157"/>
              <a:gd name="T68" fmla="+- 0 18909 17057"/>
              <a:gd name="T69" fmla="*/ T68 w 4893"/>
              <a:gd name="T70" fmla="+- 0 10866 10486"/>
              <a:gd name="T71" fmla="*/ 10866 h 1157"/>
              <a:gd name="T72" fmla="+- 0 18556 17057"/>
              <a:gd name="T73" fmla="*/ T72 w 4893"/>
              <a:gd name="T74" fmla="+- 0 10886 10486"/>
              <a:gd name="T75" fmla="*/ 10886 h 1157"/>
              <a:gd name="T76" fmla="+- 0 18280 17057"/>
              <a:gd name="T77" fmla="*/ T76 w 4893"/>
              <a:gd name="T78" fmla="+- 0 10874 10486"/>
              <a:gd name="T79" fmla="*/ 10874 h 1157"/>
              <a:gd name="T80" fmla="+- 0 19412 17057"/>
              <a:gd name="T81" fmla="*/ T80 w 4893"/>
              <a:gd name="T82" fmla="+- 0 11274 10486"/>
              <a:gd name="T83" fmla="*/ 11274 h 1157"/>
              <a:gd name="T84" fmla="+- 0 19676 17057"/>
              <a:gd name="T85" fmla="*/ T84 w 4893"/>
              <a:gd name="T86" fmla="+- 0 11489 10486"/>
              <a:gd name="T87" fmla="*/ 11489 h 1157"/>
              <a:gd name="T88" fmla="+- 0 19819 17057"/>
              <a:gd name="T89" fmla="*/ T88 w 4893"/>
              <a:gd name="T90" fmla="+- 0 11043 10486"/>
              <a:gd name="T91" fmla="*/ 11043 h 1157"/>
              <a:gd name="T92" fmla="+- 0 20311 17057"/>
              <a:gd name="T93" fmla="*/ T92 w 4893"/>
              <a:gd name="T94" fmla="+- 0 11136 10486"/>
              <a:gd name="T95" fmla="*/ 11136 h 1157"/>
              <a:gd name="T96" fmla="+- 0 19940 17057"/>
              <a:gd name="T97" fmla="*/ T96 w 4893"/>
              <a:gd name="T98" fmla="+- 0 11162 10486"/>
              <a:gd name="T99" fmla="*/ 11162 h 1157"/>
              <a:gd name="T100" fmla="+- 0 20022 17057"/>
              <a:gd name="T101" fmla="*/ T100 w 4893"/>
              <a:gd name="T102" fmla="+- 0 11296 10486"/>
              <a:gd name="T103" fmla="*/ 11296 h 1157"/>
              <a:gd name="T104" fmla="+- 0 20275 17057"/>
              <a:gd name="T105" fmla="*/ T104 w 4893"/>
              <a:gd name="T106" fmla="+- 0 11245 10486"/>
              <a:gd name="T107" fmla="*/ 11245 h 1157"/>
              <a:gd name="T108" fmla="+- 0 20383 17057"/>
              <a:gd name="T109" fmla="*/ T108 w 4893"/>
              <a:gd name="T110" fmla="+- 0 11455 10486"/>
              <a:gd name="T111" fmla="*/ 11455 h 1157"/>
              <a:gd name="T112" fmla="+- 0 20421 17057"/>
              <a:gd name="T113" fmla="*/ T112 w 4893"/>
              <a:gd name="T114" fmla="+- 0 10587 10486"/>
              <a:gd name="T115" fmla="*/ 10587 h 1157"/>
              <a:gd name="T116" fmla="+- 0 20536 17057"/>
              <a:gd name="T117" fmla="*/ T116 w 4893"/>
              <a:gd name="T118" fmla="+- 0 10896 10486"/>
              <a:gd name="T119" fmla="*/ 10896 h 1157"/>
              <a:gd name="T120" fmla="+- 0 20639 17057"/>
              <a:gd name="T121" fmla="*/ T120 w 4893"/>
              <a:gd name="T122" fmla="+- 0 11489 10486"/>
              <a:gd name="T123" fmla="*/ 11489 h 1157"/>
              <a:gd name="T124" fmla="+- 0 20734 17057"/>
              <a:gd name="T125" fmla="*/ T124 w 4893"/>
              <a:gd name="T126" fmla="+- 0 11475 10486"/>
              <a:gd name="T127" fmla="*/ 11475 h 1157"/>
              <a:gd name="T128" fmla="+- 0 20761 17057"/>
              <a:gd name="T129" fmla="*/ T128 w 4893"/>
              <a:gd name="T130" fmla="+- 0 11310 10486"/>
              <a:gd name="T131" fmla="*/ 11310 h 1157"/>
              <a:gd name="T132" fmla="+- 0 20711 17057"/>
              <a:gd name="T133" fmla="*/ T132 w 4893"/>
              <a:gd name="T134" fmla="+- 0 11068 10486"/>
              <a:gd name="T135" fmla="*/ 11068 h 1157"/>
              <a:gd name="T136" fmla="+- 0 20514 17057"/>
              <a:gd name="T137" fmla="*/ T136 w 4893"/>
              <a:gd name="T138" fmla="+- 0 11055 10486"/>
              <a:gd name="T139" fmla="*/ 11055 h 1157"/>
              <a:gd name="T140" fmla="+- 0 20290 17057"/>
              <a:gd name="T141" fmla="*/ T140 w 4893"/>
              <a:gd name="T142" fmla="+- 0 11022 10486"/>
              <a:gd name="T143" fmla="*/ 11022 h 1157"/>
              <a:gd name="T144" fmla="+- 0 20965 17057"/>
              <a:gd name="T145" fmla="*/ T144 w 4893"/>
              <a:gd name="T146" fmla="+- 0 11229 10486"/>
              <a:gd name="T147" fmla="*/ 11229 h 1157"/>
              <a:gd name="T148" fmla="+- 0 21255 17057"/>
              <a:gd name="T149" fmla="*/ T148 w 4893"/>
              <a:gd name="T150" fmla="+- 0 11159 10486"/>
              <a:gd name="T151" fmla="*/ 11159 h 1157"/>
              <a:gd name="T152" fmla="+- 0 21201 17057"/>
              <a:gd name="T153" fmla="*/ T152 w 4893"/>
              <a:gd name="T154" fmla="+- 0 10988 10486"/>
              <a:gd name="T155" fmla="*/ 10988 h 1157"/>
              <a:gd name="T156" fmla="+- 0 21084 17057"/>
              <a:gd name="T157" fmla="*/ T156 w 4893"/>
              <a:gd name="T158" fmla="+- 0 11316 10486"/>
              <a:gd name="T159" fmla="*/ 11316 h 1157"/>
              <a:gd name="T160" fmla="+- 0 21295 17057"/>
              <a:gd name="T161" fmla="*/ T160 w 4893"/>
              <a:gd name="T162" fmla="+- 0 11348 10486"/>
              <a:gd name="T163" fmla="*/ 11348 h 1157"/>
              <a:gd name="T164" fmla="+- 0 21626 17057"/>
              <a:gd name="T165" fmla="*/ T164 w 4893"/>
              <a:gd name="T166" fmla="+- 0 10951 10486"/>
              <a:gd name="T167" fmla="*/ 10951 h 1157"/>
              <a:gd name="T168" fmla="+- 0 21490 17057"/>
              <a:gd name="T169" fmla="*/ T168 w 4893"/>
              <a:gd name="T170" fmla="+- 0 11237 10486"/>
              <a:gd name="T171" fmla="*/ 11237 h 1157"/>
              <a:gd name="T172" fmla="+- 0 21782 17057"/>
              <a:gd name="T173" fmla="*/ T172 w 4893"/>
              <a:gd name="T174" fmla="+- 0 10986 10486"/>
              <a:gd name="T175" fmla="*/ 10986 h 1157"/>
              <a:gd name="T176" fmla="+- 0 21676 17057"/>
              <a:gd name="T177" fmla="*/ T176 w 4893"/>
              <a:gd name="T178" fmla="+- 0 10640 10486"/>
              <a:gd name="T179" fmla="*/ 10640 h 1157"/>
              <a:gd name="T180" fmla="+- 0 21909 17057"/>
              <a:gd name="T181" fmla="*/ T180 w 4893"/>
              <a:gd name="T182" fmla="+- 0 11354 10486"/>
              <a:gd name="T183" fmla="*/ 11354 h 1157"/>
              <a:gd name="T184" fmla="+- 0 21917 17057"/>
              <a:gd name="T185" fmla="*/ T184 w 4893"/>
              <a:gd name="T186" fmla="+- 0 11642 10486"/>
              <a:gd name="T187" fmla="*/ 11642 h 11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4893" h="1157" extrusionOk="0">
                <a:moveTo>
                  <a:pt x="0" y="587"/>
                </a:moveTo>
                <a:cubicBezTo>
                  <a:pt x="28" y="620"/>
                  <a:pt x="48" y="651"/>
                  <a:pt x="66" y="690"/>
                </a:cubicBezTo>
                <a:cubicBezTo>
                  <a:pt x="89" y="741"/>
                  <a:pt x="101" y="789"/>
                  <a:pt x="109" y="844"/>
                </a:cubicBezTo>
                <a:cubicBezTo>
                  <a:pt x="113" y="869"/>
                  <a:pt x="110" y="884"/>
                  <a:pt x="109" y="907"/>
                </a:cubicBezTo>
                <a:cubicBezTo>
                  <a:pt x="88" y="873"/>
                  <a:pt x="96" y="847"/>
                  <a:pt x="105" y="806"/>
                </a:cubicBezTo>
                <a:cubicBezTo>
                  <a:pt x="117" y="752"/>
                  <a:pt x="134" y="682"/>
                  <a:pt x="198" y="671"/>
                </a:cubicBezTo>
                <a:cubicBezTo>
                  <a:pt x="254" y="661"/>
                  <a:pt x="304" y="697"/>
                  <a:pt x="345" y="731"/>
                </a:cubicBezTo>
                <a:cubicBezTo>
                  <a:pt x="387" y="766"/>
                  <a:pt x="427" y="810"/>
                  <a:pt x="457" y="856"/>
                </a:cubicBezTo>
                <a:cubicBezTo>
                  <a:pt x="467" y="875"/>
                  <a:pt x="469" y="879"/>
                  <a:pt x="476" y="890"/>
                </a:cubicBezTo>
                <a:cubicBezTo>
                  <a:pt x="486" y="855"/>
                  <a:pt x="493" y="820"/>
                  <a:pt x="507" y="786"/>
                </a:cubicBezTo>
                <a:cubicBezTo>
                  <a:pt x="527" y="739"/>
                  <a:pt x="549" y="692"/>
                  <a:pt x="591" y="660"/>
                </a:cubicBezTo>
                <a:cubicBezTo>
                  <a:pt x="643" y="621"/>
                  <a:pt x="688" y="656"/>
                  <a:pt x="719" y="700"/>
                </a:cubicBezTo>
                <a:cubicBezTo>
                  <a:pt x="751" y="744"/>
                  <a:pt x="765" y="797"/>
                  <a:pt x="777" y="849"/>
                </a:cubicBezTo>
                <a:cubicBezTo>
                  <a:pt x="782" y="873"/>
                  <a:pt x="777" y="930"/>
                  <a:pt x="794" y="949"/>
                </a:cubicBezTo>
                <a:cubicBezTo>
                  <a:pt x="814" y="950"/>
                  <a:pt x="821" y="950"/>
                  <a:pt x="831" y="937"/>
                </a:cubicBezTo>
              </a:path>
              <a:path w="4893" h="1157" extrusionOk="0">
                <a:moveTo>
                  <a:pt x="1066" y="673"/>
                </a:moveTo>
                <a:cubicBezTo>
                  <a:pt x="1061" y="707"/>
                  <a:pt x="1049" y="737"/>
                  <a:pt x="1042" y="770"/>
                </a:cubicBezTo>
                <a:cubicBezTo>
                  <a:pt x="1034" y="811"/>
                  <a:pt x="1035" y="851"/>
                  <a:pt x="1063" y="885"/>
                </a:cubicBezTo>
                <a:cubicBezTo>
                  <a:pt x="1090" y="918"/>
                  <a:pt x="1135" y="927"/>
                  <a:pt x="1175" y="915"/>
                </a:cubicBezTo>
                <a:cubicBezTo>
                  <a:pt x="1221" y="901"/>
                  <a:pt x="1257" y="862"/>
                  <a:pt x="1269" y="815"/>
                </a:cubicBezTo>
                <a:cubicBezTo>
                  <a:pt x="1282" y="765"/>
                  <a:pt x="1261" y="715"/>
                  <a:pt x="1227" y="678"/>
                </a:cubicBezTo>
                <a:cubicBezTo>
                  <a:pt x="1197" y="646"/>
                  <a:pt x="1151" y="626"/>
                  <a:pt x="1111" y="611"/>
                </a:cubicBezTo>
                <a:cubicBezTo>
                  <a:pt x="1086" y="601"/>
                  <a:pt x="1076" y="600"/>
                  <a:pt x="1064" y="575"/>
                </a:cubicBezTo>
              </a:path>
              <a:path w="4893" h="1157" extrusionOk="0">
                <a:moveTo>
                  <a:pt x="1260" y="0"/>
                </a:moveTo>
                <a:cubicBezTo>
                  <a:pt x="1296" y="33"/>
                  <a:pt x="1310" y="54"/>
                  <a:pt x="1329" y="107"/>
                </a:cubicBezTo>
                <a:cubicBezTo>
                  <a:pt x="1360" y="194"/>
                  <a:pt x="1385" y="283"/>
                  <a:pt x="1413" y="371"/>
                </a:cubicBezTo>
                <a:cubicBezTo>
                  <a:pt x="1444" y="468"/>
                  <a:pt x="1474" y="566"/>
                  <a:pt x="1505" y="663"/>
                </a:cubicBezTo>
                <a:cubicBezTo>
                  <a:pt x="1525" y="727"/>
                  <a:pt x="1546" y="803"/>
                  <a:pt x="1586" y="858"/>
                </a:cubicBezTo>
                <a:cubicBezTo>
                  <a:pt x="1609" y="882"/>
                  <a:pt x="1615" y="889"/>
                  <a:pt x="1635" y="899"/>
                </a:cubicBezTo>
              </a:path>
              <a:path w="4893" h="1157" extrusionOk="0">
                <a:moveTo>
                  <a:pt x="1846" y="590"/>
                </a:moveTo>
                <a:cubicBezTo>
                  <a:pt x="1851" y="644"/>
                  <a:pt x="1873" y="689"/>
                  <a:pt x="1891" y="740"/>
                </a:cubicBezTo>
                <a:cubicBezTo>
                  <a:pt x="1909" y="789"/>
                  <a:pt x="1925" y="838"/>
                  <a:pt x="1943" y="887"/>
                </a:cubicBezTo>
                <a:cubicBezTo>
                  <a:pt x="1952" y="913"/>
                  <a:pt x="1948" y="923"/>
                  <a:pt x="1968" y="915"/>
                </a:cubicBezTo>
              </a:path>
              <a:path w="4893" h="1157" extrusionOk="0">
                <a:moveTo>
                  <a:pt x="1861" y="478"/>
                </a:moveTo>
                <a:cubicBezTo>
                  <a:pt x="1853" y="447"/>
                  <a:pt x="1853" y="430"/>
                  <a:pt x="1855" y="403"/>
                </a:cubicBezTo>
                <a:cubicBezTo>
                  <a:pt x="1852" y="391"/>
                  <a:pt x="1851" y="388"/>
                  <a:pt x="1852" y="380"/>
                </a:cubicBezTo>
              </a:path>
              <a:path w="4893" h="1157" extrusionOk="0">
                <a:moveTo>
                  <a:pt x="1584" y="394"/>
                </a:moveTo>
                <a:cubicBezTo>
                  <a:pt x="1556" y="405"/>
                  <a:pt x="1531" y="401"/>
                  <a:pt x="1499" y="400"/>
                </a:cubicBezTo>
                <a:cubicBezTo>
                  <a:pt x="1439" y="398"/>
                  <a:pt x="1379" y="392"/>
                  <a:pt x="1319" y="390"/>
                </a:cubicBezTo>
                <a:cubicBezTo>
                  <a:pt x="1287" y="389"/>
                  <a:pt x="1255" y="388"/>
                  <a:pt x="1223" y="388"/>
                </a:cubicBezTo>
              </a:path>
              <a:path w="4893" h="1157" extrusionOk="0">
                <a:moveTo>
                  <a:pt x="2290" y="635"/>
                </a:moveTo>
                <a:cubicBezTo>
                  <a:pt x="2299" y="690"/>
                  <a:pt x="2325" y="740"/>
                  <a:pt x="2355" y="788"/>
                </a:cubicBezTo>
                <a:cubicBezTo>
                  <a:pt x="2398" y="858"/>
                  <a:pt x="2449" y="924"/>
                  <a:pt x="2510" y="979"/>
                </a:cubicBezTo>
                <a:cubicBezTo>
                  <a:pt x="2539" y="1005"/>
                  <a:pt x="2584" y="1042"/>
                  <a:pt x="2619" y="1003"/>
                </a:cubicBezTo>
                <a:cubicBezTo>
                  <a:pt x="2673" y="943"/>
                  <a:pt x="2661" y="821"/>
                  <a:pt x="2678" y="748"/>
                </a:cubicBezTo>
                <a:cubicBezTo>
                  <a:pt x="2692" y="689"/>
                  <a:pt x="2715" y="599"/>
                  <a:pt x="2762" y="557"/>
                </a:cubicBezTo>
                <a:cubicBezTo>
                  <a:pt x="2815" y="510"/>
                  <a:pt x="2891" y="532"/>
                  <a:pt x="2951" y="544"/>
                </a:cubicBezTo>
              </a:path>
              <a:path w="4893" h="1157" extrusionOk="0">
                <a:moveTo>
                  <a:pt x="3254" y="650"/>
                </a:moveTo>
                <a:cubicBezTo>
                  <a:pt x="3200" y="648"/>
                  <a:pt x="3147" y="641"/>
                  <a:pt x="3093" y="642"/>
                </a:cubicBezTo>
                <a:cubicBezTo>
                  <a:pt x="3023" y="643"/>
                  <a:pt x="2949" y="650"/>
                  <a:pt x="2883" y="676"/>
                </a:cubicBezTo>
                <a:cubicBezTo>
                  <a:pt x="2847" y="690"/>
                  <a:pt x="2805" y="722"/>
                  <a:pt x="2834" y="764"/>
                </a:cubicBezTo>
                <a:cubicBezTo>
                  <a:pt x="2862" y="804"/>
                  <a:pt x="2921" y="811"/>
                  <a:pt x="2965" y="810"/>
                </a:cubicBezTo>
                <a:cubicBezTo>
                  <a:pt x="3020" y="809"/>
                  <a:pt x="3071" y="790"/>
                  <a:pt x="3121" y="769"/>
                </a:cubicBezTo>
                <a:cubicBezTo>
                  <a:pt x="3152" y="756"/>
                  <a:pt x="3186" y="739"/>
                  <a:pt x="3218" y="759"/>
                </a:cubicBezTo>
                <a:cubicBezTo>
                  <a:pt x="3256" y="783"/>
                  <a:pt x="3276" y="829"/>
                  <a:pt x="3295" y="868"/>
                </a:cubicBezTo>
                <a:cubicBezTo>
                  <a:pt x="3306" y="890"/>
                  <a:pt x="3351" y="1043"/>
                  <a:pt x="3326" y="969"/>
                </a:cubicBezTo>
                <a:cubicBezTo>
                  <a:pt x="3324" y="958"/>
                  <a:pt x="3321" y="946"/>
                  <a:pt x="3319" y="935"/>
                </a:cubicBezTo>
              </a:path>
              <a:path w="4893" h="1157" extrusionOk="0">
                <a:moveTo>
                  <a:pt x="3364" y="101"/>
                </a:moveTo>
                <a:cubicBezTo>
                  <a:pt x="3397" y="120"/>
                  <a:pt x="3418" y="131"/>
                  <a:pt x="3435" y="175"/>
                </a:cubicBezTo>
                <a:cubicBezTo>
                  <a:pt x="3464" y="248"/>
                  <a:pt x="3469" y="333"/>
                  <a:pt x="3479" y="410"/>
                </a:cubicBezTo>
                <a:cubicBezTo>
                  <a:pt x="3496" y="535"/>
                  <a:pt x="3507" y="661"/>
                  <a:pt x="3530" y="785"/>
                </a:cubicBezTo>
                <a:cubicBezTo>
                  <a:pt x="3543" y="855"/>
                  <a:pt x="3554" y="937"/>
                  <a:pt x="3582" y="1003"/>
                </a:cubicBezTo>
                <a:cubicBezTo>
                  <a:pt x="3598" y="1041"/>
                  <a:pt x="3604" y="1040"/>
                  <a:pt x="3628" y="1064"/>
                </a:cubicBezTo>
                <a:cubicBezTo>
                  <a:pt x="3650" y="1042"/>
                  <a:pt x="3668" y="1022"/>
                  <a:pt x="3677" y="989"/>
                </a:cubicBezTo>
                <a:cubicBezTo>
                  <a:pt x="3685" y="959"/>
                  <a:pt x="3697" y="923"/>
                  <a:pt x="3700" y="892"/>
                </a:cubicBezTo>
                <a:cubicBezTo>
                  <a:pt x="3701" y="880"/>
                  <a:pt x="3696" y="834"/>
                  <a:pt x="3704" y="824"/>
                </a:cubicBezTo>
                <a:cubicBezTo>
                  <a:pt x="3718" y="807"/>
                  <a:pt x="3717" y="836"/>
                  <a:pt x="3724" y="854"/>
                </a:cubicBezTo>
              </a:path>
              <a:path w="4893" h="1157" extrusionOk="0">
                <a:moveTo>
                  <a:pt x="3654" y="582"/>
                </a:moveTo>
                <a:cubicBezTo>
                  <a:pt x="3649" y="547"/>
                  <a:pt x="3638" y="563"/>
                  <a:pt x="3603" y="569"/>
                </a:cubicBezTo>
                <a:cubicBezTo>
                  <a:pt x="3554" y="577"/>
                  <a:pt x="3506" y="573"/>
                  <a:pt x="3457" y="569"/>
                </a:cubicBezTo>
                <a:cubicBezTo>
                  <a:pt x="3401" y="565"/>
                  <a:pt x="3347" y="553"/>
                  <a:pt x="3292" y="540"/>
                </a:cubicBezTo>
                <a:cubicBezTo>
                  <a:pt x="3266" y="534"/>
                  <a:pt x="3257" y="537"/>
                  <a:pt x="3233" y="536"/>
                </a:cubicBezTo>
                <a:cubicBezTo>
                  <a:pt x="3258" y="546"/>
                  <a:pt x="3284" y="554"/>
                  <a:pt x="3310" y="562"/>
                </a:cubicBezTo>
              </a:path>
              <a:path w="4893" h="1157" extrusionOk="0">
                <a:moveTo>
                  <a:pt x="3908" y="743"/>
                </a:moveTo>
                <a:cubicBezTo>
                  <a:pt x="3956" y="750"/>
                  <a:pt x="4012" y="758"/>
                  <a:pt x="4061" y="746"/>
                </a:cubicBezTo>
                <a:cubicBezTo>
                  <a:pt x="4112" y="733"/>
                  <a:pt x="4160" y="709"/>
                  <a:pt x="4198" y="673"/>
                </a:cubicBezTo>
                <a:cubicBezTo>
                  <a:pt x="4225" y="647"/>
                  <a:pt x="4258" y="600"/>
                  <a:pt x="4245" y="559"/>
                </a:cubicBezTo>
                <a:cubicBezTo>
                  <a:pt x="4232" y="518"/>
                  <a:pt x="4184" y="497"/>
                  <a:pt x="4144" y="502"/>
                </a:cubicBezTo>
                <a:cubicBezTo>
                  <a:pt x="4058" y="512"/>
                  <a:pt x="4001" y="592"/>
                  <a:pt x="3989" y="672"/>
                </a:cubicBezTo>
                <a:cubicBezTo>
                  <a:pt x="3981" y="724"/>
                  <a:pt x="3990" y="789"/>
                  <a:pt x="4027" y="830"/>
                </a:cubicBezTo>
                <a:cubicBezTo>
                  <a:pt x="4071" y="878"/>
                  <a:pt x="4125" y="891"/>
                  <a:pt x="4187" y="878"/>
                </a:cubicBezTo>
                <a:cubicBezTo>
                  <a:pt x="4204" y="873"/>
                  <a:pt x="4221" y="867"/>
                  <a:pt x="4238" y="862"/>
                </a:cubicBezTo>
              </a:path>
              <a:path w="4893" h="1157" extrusionOk="0">
                <a:moveTo>
                  <a:pt x="4623" y="500"/>
                </a:moveTo>
                <a:cubicBezTo>
                  <a:pt x="4614" y="469"/>
                  <a:pt x="4615" y="450"/>
                  <a:pt x="4569" y="465"/>
                </a:cubicBezTo>
                <a:cubicBezTo>
                  <a:pt x="4519" y="481"/>
                  <a:pt x="4475" y="533"/>
                  <a:pt x="4448" y="575"/>
                </a:cubicBezTo>
                <a:cubicBezTo>
                  <a:pt x="4415" y="627"/>
                  <a:pt x="4404" y="693"/>
                  <a:pt x="4433" y="751"/>
                </a:cubicBezTo>
                <a:cubicBezTo>
                  <a:pt x="4466" y="816"/>
                  <a:pt x="4552" y="829"/>
                  <a:pt x="4609" y="791"/>
                </a:cubicBezTo>
                <a:cubicBezTo>
                  <a:pt x="4701" y="729"/>
                  <a:pt x="4724" y="601"/>
                  <a:pt x="4725" y="500"/>
                </a:cubicBezTo>
                <a:cubicBezTo>
                  <a:pt x="4726" y="402"/>
                  <a:pt x="4706" y="304"/>
                  <a:pt x="4664" y="215"/>
                </a:cubicBezTo>
                <a:cubicBezTo>
                  <a:pt x="4644" y="180"/>
                  <a:pt x="4640" y="170"/>
                  <a:pt x="4619" y="154"/>
                </a:cubicBezTo>
                <a:cubicBezTo>
                  <a:pt x="4606" y="202"/>
                  <a:pt x="4608" y="241"/>
                  <a:pt x="4630" y="307"/>
                </a:cubicBezTo>
                <a:cubicBezTo>
                  <a:pt x="4695" y="498"/>
                  <a:pt x="4787" y="678"/>
                  <a:pt x="4852" y="868"/>
                </a:cubicBezTo>
                <a:cubicBezTo>
                  <a:pt x="4877" y="942"/>
                  <a:pt x="4918" y="1050"/>
                  <a:pt x="4883" y="1130"/>
                </a:cubicBezTo>
                <a:cubicBezTo>
                  <a:pt x="4875" y="1139"/>
                  <a:pt x="4868" y="1147"/>
                  <a:pt x="4860" y="115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93850" y="3908425"/>
            <a:ext cx="2190750" cy="358775"/>
          </a:xfrm>
          <a:custGeom>
            <a:avLst/>
            <a:gdLst>
              <a:gd name="T0" fmla="+- 0 4438 4429"/>
              <a:gd name="T1" fmla="*/ T0 w 6084"/>
              <a:gd name="T2" fmla="+- 0 11014 10855"/>
              <a:gd name="T3" fmla="*/ 11014 h 999"/>
              <a:gd name="T4" fmla="+- 0 4527 4429"/>
              <a:gd name="T5" fmla="*/ T4 w 6084"/>
              <a:gd name="T6" fmla="+- 0 11521 10855"/>
              <a:gd name="T7" fmla="*/ 11521 h 999"/>
              <a:gd name="T8" fmla="+- 0 4764 4429"/>
              <a:gd name="T9" fmla="*/ T8 w 6084"/>
              <a:gd name="T10" fmla="+- 0 11461 10855"/>
              <a:gd name="T11" fmla="*/ 11461 h 999"/>
              <a:gd name="T12" fmla="+- 0 4824 4429"/>
              <a:gd name="T13" fmla="*/ T12 w 6084"/>
              <a:gd name="T14" fmla="+- 0 11123 10855"/>
              <a:gd name="T15" fmla="*/ 11123 h 999"/>
              <a:gd name="T16" fmla="+- 0 4962 4429"/>
              <a:gd name="T17" fmla="*/ T16 w 6084"/>
              <a:gd name="T18" fmla="+- 0 11386 10855"/>
              <a:gd name="T19" fmla="*/ 11386 h 999"/>
              <a:gd name="T20" fmla="+- 0 5203 4429"/>
              <a:gd name="T21" fmla="*/ T20 w 6084"/>
              <a:gd name="T22" fmla="+- 0 11420 10855"/>
              <a:gd name="T23" fmla="*/ 11420 h 999"/>
              <a:gd name="T24" fmla="+- 0 5307 4429"/>
              <a:gd name="T25" fmla="*/ T24 w 6084"/>
              <a:gd name="T26" fmla="+- 0 11132 10855"/>
              <a:gd name="T27" fmla="*/ 11132 h 999"/>
              <a:gd name="T28" fmla="+- 0 5690 4429"/>
              <a:gd name="T29" fmla="*/ T28 w 6084"/>
              <a:gd name="T30" fmla="+- 0 11079 10855"/>
              <a:gd name="T31" fmla="*/ 11079 h 999"/>
              <a:gd name="T32" fmla="+- 0 5522 4429"/>
              <a:gd name="T33" fmla="*/ T32 w 6084"/>
              <a:gd name="T34" fmla="+- 0 11220 10855"/>
              <a:gd name="T35" fmla="*/ 11220 h 999"/>
              <a:gd name="T36" fmla="+- 0 5600 4429"/>
              <a:gd name="T37" fmla="*/ T36 w 6084"/>
              <a:gd name="T38" fmla="+- 0 11317 10855"/>
              <a:gd name="T39" fmla="*/ 11317 h 999"/>
              <a:gd name="T40" fmla="+- 0 5652 4429"/>
              <a:gd name="T41" fmla="*/ T40 w 6084"/>
              <a:gd name="T42" fmla="+- 0 11507 10855"/>
              <a:gd name="T43" fmla="*/ 11507 h 999"/>
              <a:gd name="T44" fmla="+- 0 5556 4429"/>
              <a:gd name="T45" fmla="*/ T44 w 6084"/>
              <a:gd name="T46" fmla="+- 0 11496 10855"/>
              <a:gd name="T47" fmla="*/ 11496 h 999"/>
              <a:gd name="T48" fmla="+- 0 6082 4429"/>
              <a:gd name="T49" fmla="*/ T48 w 6084"/>
              <a:gd name="T50" fmla="+- 0 11126 10855"/>
              <a:gd name="T51" fmla="*/ 11126 h 999"/>
              <a:gd name="T52" fmla="+- 0 6034 4429"/>
              <a:gd name="T53" fmla="*/ T52 w 6084"/>
              <a:gd name="T54" fmla="+- 0 11428 10855"/>
              <a:gd name="T55" fmla="*/ 11428 h 999"/>
              <a:gd name="T56" fmla="+- 0 6179 4429"/>
              <a:gd name="T57" fmla="*/ T56 w 6084"/>
              <a:gd name="T58" fmla="+- 0 11137 10855"/>
              <a:gd name="T59" fmla="*/ 11137 h 999"/>
              <a:gd name="T60" fmla="+- 0 5907 4429"/>
              <a:gd name="T61" fmla="*/ T60 w 6084"/>
              <a:gd name="T62" fmla="+- 0 11052 10855"/>
              <a:gd name="T63" fmla="*/ 11052 h 999"/>
              <a:gd name="T64" fmla="+- 0 5877 4429"/>
              <a:gd name="T65" fmla="*/ T64 w 6084"/>
              <a:gd name="T66" fmla="+- 0 11123 10855"/>
              <a:gd name="T67" fmla="*/ 11123 h 999"/>
              <a:gd name="T68" fmla="+- 0 6344 4429"/>
              <a:gd name="T69" fmla="*/ T68 w 6084"/>
              <a:gd name="T70" fmla="+- 0 11392 10855"/>
              <a:gd name="T71" fmla="*/ 11392 h 999"/>
              <a:gd name="T72" fmla="+- 0 6379 4429"/>
              <a:gd name="T73" fmla="*/ T72 w 6084"/>
              <a:gd name="T74" fmla="+- 0 11070 10855"/>
              <a:gd name="T75" fmla="*/ 11070 h 999"/>
              <a:gd name="T76" fmla="+- 0 6683 4429"/>
              <a:gd name="T77" fmla="*/ T76 w 6084"/>
              <a:gd name="T78" fmla="+- 0 11021 10855"/>
              <a:gd name="T79" fmla="*/ 11021 h 999"/>
              <a:gd name="T80" fmla="+- 0 6679 4429"/>
              <a:gd name="T81" fmla="*/ T80 w 6084"/>
              <a:gd name="T82" fmla="+- 0 11105 10855"/>
              <a:gd name="T83" fmla="*/ 11105 h 999"/>
              <a:gd name="T84" fmla="+- 0 6595 4429"/>
              <a:gd name="T85" fmla="*/ T84 w 6084"/>
              <a:gd name="T86" fmla="+- 0 11184 10855"/>
              <a:gd name="T87" fmla="*/ 11184 h 999"/>
              <a:gd name="T88" fmla="+- 0 7053 4429"/>
              <a:gd name="T89" fmla="*/ T88 w 6084"/>
              <a:gd name="T90" fmla="+- 0 11301 10855"/>
              <a:gd name="T91" fmla="*/ 11301 h 999"/>
              <a:gd name="T92" fmla="+- 0 7218 4429"/>
              <a:gd name="T93" fmla="*/ T92 w 6084"/>
              <a:gd name="T94" fmla="+- 0 11568 10855"/>
              <a:gd name="T95" fmla="*/ 11568 h 999"/>
              <a:gd name="T96" fmla="+- 0 7406 4429"/>
              <a:gd name="T97" fmla="*/ T96 w 6084"/>
              <a:gd name="T98" fmla="+- 0 11211 10855"/>
              <a:gd name="T99" fmla="*/ 11211 h 999"/>
              <a:gd name="T100" fmla="+- 0 7548 4429"/>
              <a:gd name="T101" fmla="*/ T100 w 6084"/>
              <a:gd name="T102" fmla="+- 0 11002 10855"/>
              <a:gd name="T103" fmla="*/ 11002 h 999"/>
              <a:gd name="T104" fmla="+- 0 7855 4429"/>
              <a:gd name="T105" fmla="*/ T104 w 6084"/>
              <a:gd name="T106" fmla="+- 0 11173 10855"/>
              <a:gd name="T107" fmla="*/ 11173 h 999"/>
              <a:gd name="T108" fmla="+- 0 7568 4429"/>
              <a:gd name="T109" fmla="*/ T108 w 6084"/>
              <a:gd name="T110" fmla="+- 0 11335 10855"/>
              <a:gd name="T111" fmla="*/ 11335 h 999"/>
              <a:gd name="T112" fmla="+- 0 7943 4429"/>
              <a:gd name="T113" fmla="*/ T112 w 6084"/>
              <a:gd name="T114" fmla="+- 0 11538 10855"/>
              <a:gd name="T115" fmla="*/ 11538 h 999"/>
              <a:gd name="T116" fmla="+- 0 8137 4429"/>
              <a:gd name="T117" fmla="*/ T116 w 6084"/>
              <a:gd name="T118" fmla="+- 0 11480 10855"/>
              <a:gd name="T119" fmla="*/ 11480 h 999"/>
              <a:gd name="T120" fmla="+- 0 8311 4429"/>
              <a:gd name="T121" fmla="*/ T120 w 6084"/>
              <a:gd name="T122" fmla="+- 0 10996 10855"/>
              <a:gd name="T123" fmla="*/ 10996 h 999"/>
              <a:gd name="T124" fmla="+- 0 8356 4429"/>
              <a:gd name="T125" fmla="*/ T124 w 6084"/>
              <a:gd name="T126" fmla="+- 0 11491 10855"/>
              <a:gd name="T127" fmla="*/ 11491 h 999"/>
              <a:gd name="T128" fmla="+- 0 8370 4429"/>
              <a:gd name="T129" fmla="*/ T128 w 6084"/>
              <a:gd name="T130" fmla="+- 0 11239 10855"/>
              <a:gd name="T131" fmla="*/ 11239 h 999"/>
              <a:gd name="T132" fmla="+- 0 8149 4429"/>
              <a:gd name="T133" fmla="*/ T132 w 6084"/>
              <a:gd name="T134" fmla="+- 0 11247 10855"/>
              <a:gd name="T135" fmla="*/ 11247 h 999"/>
              <a:gd name="T136" fmla="+- 0 8180 4429"/>
              <a:gd name="T137" fmla="*/ T136 w 6084"/>
              <a:gd name="T138" fmla="+- 0 11272 10855"/>
              <a:gd name="T139" fmla="*/ 11272 h 999"/>
              <a:gd name="T140" fmla="+- 0 8790 4429"/>
              <a:gd name="T141" fmla="*/ T140 w 6084"/>
              <a:gd name="T142" fmla="+- 0 11354 10855"/>
              <a:gd name="T143" fmla="*/ 11354 h 999"/>
              <a:gd name="T144" fmla="+- 0 8795 4429"/>
              <a:gd name="T145" fmla="*/ T144 w 6084"/>
              <a:gd name="T146" fmla="+- 0 11548 10855"/>
              <a:gd name="T147" fmla="*/ 11548 h 999"/>
              <a:gd name="T148" fmla="+- 0 8848 4429"/>
              <a:gd name="T149" fmla="*/ T148 w 6084"/>
              <a:gd name="T150" fmla="+- 0 11144 10855"/>
              <a:gd name="T151" fmla="*/ 11144 h 999"/>
              <a:gd name="T152" fmla="+- 0 9193 4429"/>
              <a:gd name="T153" fmla="*/ T152 w 6084"/>
              <a:gd name="T154" fmla="+- 0 11380 10855"/>
              <a:gd name="T155" fmla="*/ 11380 h 999"/>
              <a:gd name="T156" fmla="+- 0 9173 4429"/>
              <a:gd name="T157" fmla="*/ T156 w 6084"/>
              <a:gd name="T158" fmla="+- 0 11437 10855"/>
              <a:gd name="T159" fmla="*/ 11437 h 999"/>
              <a:gd name="T160" fmla="+- 0 9169 4429"/>
              <a:gd name="T161" fmla="*/ T160 w 6084"/>
              <a:gd name="T162" fmla="+- 0 11541 10855"/>
              <a:gd name="T163" fmla="*/ 11541 h 999"/>
              <a:gd name="T164" fmla="+- 0 9324 4429"/>
              <a:gd name="T165" fmla="*/ T164 w 6084"/>
              <a:gd name="T166" fmla="+- 0 11388 10855"/>
              <a:gd name="T167" fmla="*/ 11388 h 999"/>
              <a:gd name="T168" fmla="+- 0 9445 4429"/>
              <a:gd name="T169" fmla="*/ T168 w 6084"/>
              <a:gd name="T170" fmla="+- 0 11420 10855"/>
              <a:gd name="T171" fmla="*/ 11420 h 999"/>
              <a:gd name="T172" fmla="+- 0 9487 4429"/>
              <a:gd name="T173" fmla="*/ T172 w 6084"/>
              <a:gd name="T174" fmla="+- 0 11722 10855"/>
              <a:gd name="T175" fmla="*/ 11722 h 999"/>
              <a:gd name="T176" fmla="+- 0 9521 4429"/>
              <a:gd name="T177" fmla="*/ T176 w 6084"/>
              <a:gd name="T178" fmla="+- 0 11677 10855"/>
              <a:gd name="T179" fmla="*/ 11677 h 999"/>
              <a:gd name="T180" fmla="+- 0 9871 4429"/>
              <a:gd name="T181" fmla="*/ T180 w 6084"/>
              <a:gd name="T182" fmla="+- 0 11519 10855"/>
              <a:gd name="T183" fmla="*/ 11519 h 999"/>
              <a:gd name="T184" fmla="+- 0 9850 4429"/>
              <a:gd name="T185" fmla="*/ T184 w 6084"/>
              <a:gd name="T186" fmla="+- 0 11715 10855"/>
              <a:gd name="T187" fmla="*/ 11715 h 999"/>
              <a:gd name="T188" fmla="+- 0 10378 4429"/>
              <a:gd name="T189" fmla="*/ T188 w 6084"/>
              <a:gd name="T190" fmla="+- 0 11316 10855"/>
              <a:gd name="T191" fmla="*/ 11316 h 999"/>
              <a:gd name="T192" fmla="+- 0 10309 4429"/>
              <a:gd name="T193" fmla="*/ T192 w 6084"/>
              <a:gd name="T194" fmla="+- 0 11338 10855"/>
              <a:gd name="T195" fmla="*/ 11338 h 999"/>
              <a:gd name="T196" fmla="+- 0 10311 4429"/>
              <a:gd name="T197" fmla="*/ T196 w 6084"/>
              <a:gd name="T198" fmla="+- 0 11626 10855"/>
              <a:gd name="T199" fmla="*/ 11626 h 999"/>
              <a:gd name="T200" fmla="+- 0 10512 4429"/>
              <a:gd name="T201" fmla="*/ T200 w 6084"/>
              <a:gd name="T202" fmla="+- 0 11801 10855"/>
              <a:gd name="T203" fmla="*/ 11801 h 999"/>
              <a:gd name="T204" fmla="+- 0 10052 4429"/>
              <a:gd name="T205" fmla="*/ T204 w 6084"/>
              <a:gd name="T206" fmla="+- 0 11853 10855"/>
              <a:gd name="T207" fmla="*/ 11853 h 9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6084" h="999" extrusionOk="0">
                <a:moveTo>
                  <a:pt x="15" y="19"/>
                </a:moveTo>
                <a:cubicBezTo>
                  <a:pt x="-5" y="66"/>
                  <a:pt x="-1" y="107"/>
                  <a:pt x="9" y="159"/>
                </a:cubicBezTo>
                <a:cubicBezTo>
                  <a:pt x="26" y="242"/>
                  <a:pt x="45" y="325"/>
                  <a:pt x="62" y="408"/>
                </a:cubicBezTo>
                <a:cubicBezTo>
                  <a:pt x="79" y="494"/>
                  <a:pt x="96" y="579"/>
                  <a:pt x="98" y="666"/>
                </a:cubicBezTo>
                <a:cubicBezTo>
                  <a:pt x="99" y="697"/>
                  <a:pt x="94" y="700"/>
                  <a:pt x="117" y="710"/>
                </a:cubicBezTo>
              </a:path>
              <a:path w="6084" h="999" extrusionOk="0">
                <a:moveTo>
                  <a:pt x="335" y="606"/>
                </a:moveTo>
                <a:cubicBezTo>
                  <a:pt x="352" y="577"/>
                  <a:pt x="352" y="548"/>
                  <a:pt x="351" y="513"/>
                </a:cubicBezTo>
                <a:cubicBezTo>
                  <a:pt x="349" y="425"/>
                  <a:pt x="352" y="346"/>
                  <a:pt x="395" y="268"/>
                </a:cubicBezTo>
                <a:cubicBezTo>
                  <a:pt x="431" y="258"/>
                  <a:pt x="440" y="291"/>
                  <a:pt x="453" y="324"/>
                </a:cubicBezTo>
                <a:cubicBezTo>
                  <a:pt x="480" y="393"/>
                  <a:pt x="501" y="464"/>
                  <a:pt x="533" y="531"/>
                </a:cubicBezTo>
                <a:cubicBezTo>
                  <a:pt x="557" y="581"/>
                  <a:pt x="589" y="650"/>
                  <a:pt x="650" y="660"/>
                </a:cubicBezTo>
                <a:cubicBezTo>
                  <a:pt x="707" y="670"/>
                  <a:pt x="750" y="606"/>
                  <a:pt x="774" y="565"/>
                </a:cubicBezTo>
                <a:cubicBezTo>
                  <a:pt x="807" y="509"/>
                  <a:pt x="835" y="438"/>
                  <a:pt x="847" y="374"/>
                </a:cubicBezTo>
                <a:cubicBezTo>
                  <a:pt x="851" y="356"/>
                  <a:pt x="855" y="288"/>
                  <a:pt x="878" y="277"/>
                </a:cubicBezTo>
                <a:cubicBezTo>
                  <a:pt x="892" y="273"/>
                  <a:pt x="897" y="271"/>
                  <a:pt x="907" y="272"/>
                </a:cubicBezTo>
              </a:path>
              <a:path w="6084" h="999" extrusionOk="0">
                <a:moveTo>
                  <a:pt x="1261" y="224"/>
                </a:moveTo>
                <a:cubicBezTo>
                  <a:pt x="1235" y="238"/>
                  <a:pt x="1209" y="254"/>
                  <a:pt x="1187" y="273"/>
                </a:cubicBezTo>
                <a:cubicBezTo>
                  <a:pt x="1154" y="301"/>
                  <a:pt x="1119" y="330"/>
                  <a:pt x="1093" y="365"/>
                </a:cubicBezTo>
                <a:cubicBezTo>
                  <a:pt x="1087" y="373"/>
                  <a:pt x="1057" y="418"/>
                  <a:pt x="1076" y="430"/>
                </a:cubicBezTo>
                <a:cubicBezTo>
                  <a:pt x="1103" y="448"/>
                  <a:pt x="1142" y="447"/>
                  <a:pt x="1171" y="462"/>
                </a:cubicBezTo>
                <a:cubicBezTo>
                  <a:pt x="1205" y="479"/>
                  <a:pt x="1237" y="505"/>
                  <a:pt x="1248" y="543"/>
                </a:cubicBezTo>
                <a:cubicBezTo>
                  <a:pt x="1260" y="584"/>
                  <a:pt x="1247" y="619"/>
                  <a:pt x="1223" y="652"/>
                </a:cubicBezTo>
                <a:cubicBezTo>
                  <a:pt x="1209" y="672"/>
                  <a:pt x="1169" y="694"/>
                  <a:pt x="1144" y="676"/>
                </a:cubicBezTo>
                <a:cubicBezTo>
                  <a:pt x="1131" y="660"/>
                  <a:pt x="1126" y="656"/>
                  <a:pt x="1127" y="641"/>
                </a:cubicBezTo>
              </a:path>
              <a:path w="6084" h="999" extrusionOk="0">
                <a:moveTo>
                  <a:pt x="1623" y="163"/>
                </a:moveTo>
                <a:cubicBezTo>
                  <a:pt x="1646" y="190"/>
                  <a:pt x="1657" y="234"/>
                  <a:pt x="1653" y="271"/>
                </a:cubicBezTo>
                <a:cubicBezTo>
                  <a:pt x="1646" y="331"/>
                  <a:pt x="1619" y="389"/>
                  <a:pt x="1610" y="449"/>
                </a:cubicBezTo>
                <a:cubicBezTo>
                  <a:pt x="1607" y="472"/>
                  <a:pt x="1580" y="553"/>
                  <a:pt x="1605" y="573"/>
                </a:cubicBezTo>
                <a:cubicBezTo>
                  <a:pt x="1614" y="576"/>
                  <a:pt x="1624" y="578"/>
                  <a:pt x="1633" y="581"/>
                </a:cubicBezTo>
              </a:path>
              <a:path w="6084" h="999" extrusionOk="0">
                <a:moveTo>
                  <a:pt x="1750" y="282"/>
                </a:moveTo>
                <a:cubicBezTo>
                  <a:pt x="1716" y="252"/>
                  <a:pt x="1685" y="236"/>
                  <a:pt x="1641" y="223"/>
                </a:cubicBezTo>
                <a:cubicBezTo>
                  <a:pt x="1592" y="209"/>
                  <a:pt x="1529" y="192"/>
                  <a:pt x="1478" y="197"/>
                </a:cubicBezTo>
                <a:cubicBezTo>
                  <a:pt x="1455" y="199"/>
                  <a:pt x="1433" y="205"/>
                  <a:pt x="1415" y="215"/>
                </a:cubicBezTo>
                <a:cubicBezTo>
                  <a:pt x="1421" y="244"/>
                  <a:pt x="1426" y="245"/>
                  <a:pt x="1448" y="268"/>
                </a:cubicBezTo>
              </a:path>
              <a:path w="6084" h="999" extrusionOk="0">
                <a:moveTo>
                  <a:pt x="1964" y="635"/>
                </a:moveTo>
                <a:cubicBezTo>
                  <a:pt x="1940" y="604"/>
                  <a:pt x="1930" y="574"/>
                  <a:pt x="1915" y="537"/>
                </a:cubicBezTo>
                <a:cubicBezTo>
                  <a:pt x="1894" y="487"/>
                  <a:pt x="1882" y="441"/>
                  <a:pt x="1880" y="387"/>
                </a:cubicBezTo>
                <a:cubicBezTo>
                  <a:pt x="1877" y="321"/>
                  <a:pt x="1896" y="257"/>
                  <a:pt x="1950" y="215"/>
                </a:cubicBezTo>
                <a:cubicBezTo>
                  <a:pt x="2006" y="171"/>
                  <a:pt x="2076" y="163"/>
                  <a:pt x="2144" y="161"/>
                </a:cubicBezTo>
                <a:cubicBezTo>
                  <a:pt x="2180" y="160"/>
                  <a:pt x="2218" y="162"/>
                  <a:pt x="2254" y="166"/>
                </a:cubicBezTo>
                <a:cubicBezTo>
                  <a:pt x="2266" y="167"/>
                  <a:pt x="2271" y="168"/>
                  <a:pt x="2279" y="169"/>
                </a:cubicBezTo>
                <a:cubicBezTo>
                  <a:pt x="2274" y="200"/>
                  <a:pt x="2264" y="222"/>
                  <a:pt x="2250" y="250"/>
                </a:cubicBezTo>
                <a:cubicBezTo>
                  <a:pt x="2237" y="276"/>
                  <a:pt x="2207" y="314"/>
                  <a:pt x="2179" y="328"/>
                </a:cubicBezTo>
                <a:cubicBezTo>
                  <a:pt x="2175" y="328"/>
                  <a:pt x="2170" y="329"/>
                  <a:pt x="2166" y="329"/>
                </a:cubicBezTo>
              </a:path>
              <a:path w="6084" h="999" extrusionOk="0">
                <a:moveTo>
                  <a:pt x="2603" y="199"/>
                </a:moveTo>
                <a:cubicBezTo>
                  <a:pt x="2596" y="287"/>
                  <a:pt x="2610" y="360"/>
                  <a:pt x="2624" y="446"/>
                </a:cubicBezTo>
                <a:cubicBezTo>
                  <a:pt x="2636" y="517"/>
                  <a:pt x="2645" y="580"/>
                  <a:pt x="2681" y="643"/>
                </a:cubicBezTo>
                <a:cubicBezTo>
                  <a:pt x="2704" y="685"/>
                  <a:pt x="2737" y="723"/>
                  <a:pt x="2789" y="713"/>
                </a:cubicBezTo>
                <a:cubicBezTo>
                  <a:pt x="2846" y="702"/>
                  <a:pt x="2880" y="637"/>
                  <a:pt x="2902" y="590"/>
                </a:cubicBezTo>
                <a:cubicBezTo>
                  <a:pt x="2936" y="516"/>
                  <a:pt x="2961" y="436"/>
                  <a:pt x="2977" y="356"/>
                </a:cubicBezTo>
                <a:cubicBezTo>
                  <a:pt x="2989" y="297"/>
                  <a:pt x="3004" y="228"/>
                  <a:pt x="3050" y="183"/>
                </a:cubicBezTo>
                <a:cubicBezTo>
                  <a:pt x="3082" y="161"/>
                  <a:pt x="3093" y="154"/>
                  <a:pt x="3119" y="147"/>
                </a:cubicBezTo>
              </a:path>
              <a:path w="6084" h="999" extrusionOk="0">
                <a:moveTo>
                  <a:pt x="3511" y="267"/>
                </a:moveTo>
                <a:cubicBezTo>
                  <a:pt x="3492" y="295"/>
                  <a:pt x="3460" y="307"/>
                  <a:pt x="3426" y="318"/>
                </a:cubicBezTo>
                <a:cubicBezTo>
                  <a:pt x="3365" y="337"/>
                  <a:pt x="3305" y="357"/>
                  <a:pt x="3247" y="384"/>
                </a:cubicBezTo>
                <a:cubicBezTo>
                  <a:pt x="3207" y="403"/>
                  <a:pt x="3149" y="431"/>
                  <a:pt x="3139" y="480"/>
                </a:cubicBezTo>
                <a:cubicBezTo>
                  <a:pt x="3129" y="528"/>
                  <a:pt x="3184" y="568"/>
                  <a:pt x="3218" y="589"/>
                </a:cubicBezTo>
                <a:cubicBezTo>
                  <a:pt x="3309" y="646"/>
                  <a:pt x="3411" y="665"/>
                  <a:pt x="3514" y="683"/>
                </a:cubicBezTo>
                <a:cubicBezTo>
                  <a:pt x="3575" y="693"/>
                  <a:pt x="3624" y="695"/>
                  <a:pt x="3677" y="655"/>
                </a:cubicBezTo>
                <a:cubicBezTo>
                  <a:pt x="3687" y="645"/>
                  <a:pt x="3698" y="635"/>
                  <a:pt x="3708" y="625"/>
                </a:cubicBezTo>
              </a:path>
              <a:path w="6084" h="999" extrusionOk="0">
                <a:moveTo>
                  <a:pt x="3878" y="0"/>
                </a:moveTo>
                <a:cubicBezTo>
                  <a:pt x="3871" y="46"/>
                  <a:pt x="3876" y="95"/>
                  <a:pt x="3882" y="141"/>
                </a:cubicBezTo>
                <a:cubicBezTo>
                  <a:pt x="3893" y="229"/>
                  <a:pt x="3900" y="316"/>
                  <a:pt x="3910" y="404"/>
                </a:cubicBezTo>
                <a:cubicBezTo>
                  <a:pt x="3918" y="478"/>
                  <a:pt x="3933" y="562"/>
                  <a:pt x="3927" y="636"/>
                </a:cubicBezTo>
                <a:cubicBezTo>
                  <a:pt x="3925" y="660"/>
                  <a:pt x="3899" y="696"/>
                  <a:pt x="3931" y="665"/>
                </a:cubicBezTo>
              </a:path>
              <a:path w="6084" h="999" extrusionOk="0">
                <a:moveTo>
                  <a:pt x="3941" y="384"/>
                </a:moveTo>
                <a:cubicBezTo>
                  <a:pt x="3908" y="368"/>
                  <a:pt x="3877" y="362"/>
                  <a:pt x="3839" y="367"/>
                </a:cubicBezTo>
                <a:cubicBezTo>
                  <a:pt x="3799" y="372"/>
                  <a:pt x="3759" y="381"/>
                  <a:pt x="3720" y="392"/>
                </a:cubicBezTo>
                <a:cubicBezTo>
                  <a:pt x="3697" y="399"/>
                  <a:pt x="3690" y="402"/>
                  <a:pt x="3675" y="408"/>
                </a:cubicBezTo>
                <a:cubicBezTo>
                  <a:pt x="3705" y="418"/>
                  <a:pt x="3719" y="418"/>
                  <a:pt x="3751" y="417"/>
                </a:cubicBezTo>
              </a:path>
              <a:path w="6084" h="999" extrusionOk="0">
                <a:moveTo>
                  <a:pt x="4276" y="373"/>
                </a:moveTo>
                <a:cubicBezTo>
                  <a:pt x="4312" y="407"/>
                  <a:pt x="4347" y="450"/>
                  <a:pt x="4361" y="499"/>
                </a:cubicBezTo>
                <a:cubicBezTo>
                  <a:pt x="4375" y="546"/>
                  <a:pt x="4370" y="602"/>
                  <a:pt x="4367" y="650"/>
                </a:cubicBezTo>
                <a:cubicBezTo>
                  <a:pt x="4366" y="672"/>
                  <a:pt x="4366" y="679"/>
                  <a:pt x="4366" y="693"/>
                </a:cubicBezTo>
              </a:path>
              <a:path w="6084" h="999" extrusionOk="0">
                <a:moveTo>
                  <a:pt x="4356" y="316"/>
                </a:moveTo>
                <a:cubicBezTo>
                  <a:pt x="4383" y="295"/>
                  <a:pt x="4377" y="278"/>
                  <a:pt x="4419" y="289"/>
                </a:cubicBezTo>
                <a:cubicBezTo>
                  <a:pt x="4451" y="297"/>
                  <a:pt x="4482" y="331"/>
                  <a:pt x="4505" y="352"/>
                </a:cubicBezTo>
                <a:cubicBezTo>
                  <a:pt x="4584" y="423"/>
                  <a:pt x="4667" y="481"/>
                  <a:pt x="4764" y="525"/>
                </a:cubicBezTo>
                <a:cubicBezTo>
                  <a:pt x="4785" y="530"/>
                  <a:pt x="4793" y="533"/>
                  <a:pt x="4805" y="543"/>
                </a:cubicBezTo>
                <a:cubicBezTo>
                  <a:pt x="4800" y="547"/>
                  <a:pt x="4768" y="568"/>
                  <a:pt x="4744" y="582"/>
                </a:cubicBezTo>
                <a:cubicBezTo>
                  <a:pt x="4719" y="597"/>
                  <a:pt x="4696" y="607"/>
                  <a:pt x="4685" y="637"/>
                </a:cubicBezTo>
                <a:cubicBezTo>
                  <a:pt x="4673" y="670"/>
                  <a:pt x="4709" y="694"/>
                  <a:pt x="4740" y="686"/>
                </a:cubicBezTo>
                <a:cubicBezTo>
                  <a:pt x="4772" y="677"/>
                  <a:pt x="4801" y="649"/>
                  <a:pt x="4823" y="625"/>
                </a:cubicBezTo>
                <a:cubicBezTo>
                  <a:pt x="4849" y="596"/>
                  <a:pt x="4868" y="562"/>
                  <a:pt x="4895" y="533"/>
                </a:cubicBezTo>
                <a:cubicBezTo>
                  <a:pt x="4911" y="516"/>
                  <a:pt x="4923" y="497"/>
                  <a:pt x="4948" y="498"/>
                </a:cubicBezTo>
                <a:cubicBezTo>
                  <a:pt x="4981" y="499"/>
                  <a:pt x="5003" y="541"/>
                  <a:pt x="5016" y="565"/>
                </a:cubicBezTo>
                <a:cubicBezTo>
                  <a:pt x="5040" y="611"/>
                  <a:pt x="5054" y="661"/>
                  <a:pt x="5061" y="712"/>
                </a:cubicBezTo>
                <a:cubicBezTo>
                  <a:pt x="5069" y="765"/>
                  <a:pt x="5068" y="814"/>
                  <a:pt x="5058" y="867"/>
                </a:cubicBezTo>
                <a:cubicBezTo>
                  <a:pt x="5056" y="875"/>
                  <a:pt x="5055" y="884"/>
                  <a:pt x="5053" y="892"/>
                </a:cubicBezTo>
                <a:cubicBezTo>
                  <a:pt x="5070" y="858"/>
                  <a:pt x="5073" y="855"/>
                  <a:pt x="5092" y="822"/>
                </a:cubicBezTo>
                <a:cubicBezTo>
                  <a:pt x="5143" y="731"/>
                  <a:pt x="5224" y="571"/>
                  <a:pt x="5344" y="557"/>
                </a:cubicBezTo>
                <a:cubicBezTo>
                  <a:pt x="5406" y="550"/>
                  <a:pt x="5432" y="616"/>
                  <a:pt x="5442" y="664"/>
                </a:cubicBezTo>
                <a:cubicBezTo>
                  <a:pt x="5455" y="728"/>
                  <a:pt x="5442" y="785"/>
                  <a:pt x="5425" y="845"/>
                </a:cubicBezTo>
                <a:cubicBezTo>
                  <a:pt x="5424" y="850"/>
                  <a:pt x="5422" y="855"/>
                  <a:pt x="5421" y="860"/>
                </a:cubicBezTo>
                <a:cubicBezTo>
                  <a:pt x="5437" y="834"/>
                  <a:pt x="5450" y="816"/>
                  <a:pt x="5478" y="791"/>
                </a:cubicBezTo>
              </a:path>
              <a:path w="6084" h="999" extrusionOk="0">
                <a:moveTo>
                  <a:pt x="5949" y="461"/>
                </a:moveTo>
                <a:cubicBezTo>
                  <a:pt x="5968" y="447"/>
                  <a:pt x="5973" y="445"/>
                  <a:pt x="5979" y="432"/>
                </a:cubicBezTo>
                <a:cubicBezTo>
                  <a:pt x="5942" y="441"/>
                  <a:pt x="5911" y="459"/>
                  <a:pt x="5880" y="483"/>
                </a:cubicBezTo>
                <a:cubicBezTo>
                  <a:pt x="5826" y="525"/>
                  <a:pt x="5764" y="594"/>
                  <a:pt x="5784" y="668"/>
                </a:cubicBezTo>
                <a:cubicBezTo>
                  <a:pt x="5797" y="715"/>
                  <a:pt x="5843" y="747"/>
                  <a:pt x="5882" y="771"/>
                </a:cubicBezTo>
                <a:cubicBezTo>
                  <a:pt x="5930" y="801"/>
                  <a:pt x="5983" y="822"/>
                  <a:pt x="6029" y="856"/>
                </a:cubicBezTo>
                <a:cubicBezTo>
                  <a:pt x="6053" y="873"/>
                  <a:pt x="6096" y="910"/>
                  <a:pt x="6083" y="946"/>
                </a:cubicBezTo>
                <a:cubicBezTo>
                  <a:pt x="6067" y="991"/>
                  <a:pt x="5981" y="978"/>
                  <a:pt x="5950" y="980"/>
                </a:cubicBezTo>
                <a:cubicBezTo>
                  <a:pt x="5841" y="988"/>
                  <a:pt x="5732" y="989"/>
                  <a:pt x="5623" y="99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47738" y="4416425"/>
            <a:ext cx="839787" cy="311150"/>
          </a:xfrm>
          <a:custGeom>
            <a:avLst/>
            <a:gdLst>
              <a:gd name="T0" fmla="+- 0 2924 2631"/>
              <a:gd name="T1" fmla="*/ T0 w 2333"/>
              <a:gd name="T2" fmla="+- 0 12725 12266"/>
              <a:gd name="T3" fmla="*/ 12725 h 868"/>
              <a:gd name="T4" fmla="+- 0 2879 2631"/>
              <a:gd name="T5" fmla="*/ T4 w 2333"/>
              <a:gd name="T6" fmla="+- 0 12725 12266"/>
              <a:gd name="T7" fmla="*/ 12725 h 868"/>
              <a:gd name="T8" fmla="+- 0 2754 2631"/>
              <a:gd name="T9" fmla="*/ T8 w 2333"/>
              <a:gd name="T10" fmla="+- 0 12794 12266"/>
              <a:gd name="T11" fmla="*/ 12794 h 868"/>
              <a:gd name="T12" fmla="+- 0 2642 2631"/>
              <a:gd name="T13" fmla="*/ T12 w 2333"/>
              <a:gd name="T14" fmla="+- 0 12946 12266"/>
              <a:gd name="T15" fmla="*/ 12946 h 868"/>
              <a:gd name="T16" fmla="+- 0 2721 2631"/>
              <a:gd name="T17" fmla="*/ T16 w 2333"/>
              <a:gd name="T18" fmla="+- 0 13130 12266"/>
              <a:gd name="T19" fmla="*/ 13130 h 868"/>
              <a:gd name="T20" fmla="+- 0 2863 2631"/>
              <a:gd name="T21" fmla="*/ T20 w 2333"/>
              <a:gd name="T22" fmla="+- 0 13079 12266"/>
              <a:gd name="T23" fmla="*/ 13079 h 868"/>
              <a:gd name="T24" fmla="+- 0 2942 2631"/>
              <a:gd name="T25" fmla="*/ T24 w 2333"/>
              <a:gd name="T26" fmla="+- 0 12888 12266"/>
              <a:gd name="T27" fmla="*/ 12888 h 868"/>
              <a:gd name="T28" fmla="+- 0 2944 2631"/>
              <a:gd name="T29" fmla="*/ T28 w 2333"/>
              <a:gd name="T30" fmla="+- 0 12724 12266"/>
              <a:gd name="T31" fmla="*/ 12724 h 868"/>
              <a:gd name="T32" fmla="+- 0 2940 2631"/>
              <a:gd name="T33" fmla="*/ T32 w 2333"/>
              <a:gd name="T34" fmla="+- 0 12690 12266"/>
              <a:gd name="T35" fmla="*/ 12690 h 868"/>
              <a:gd name="T36" fmla="+- 0 2998 2631"/>
              <a:gd name="T37" fmla="*/ T36 w 2333"/>
              <a:gd name="T38" fmla="+- 0 12811 12266"/>
              <a:gd name="T39" fmla="*/ 12811 h 868"/>
              <a:gd name="T40" fmla="+- 0 3066 2631"/>
              <a:gd name="T41" fmla="*/ T40 w 2333"/>
              <a:gd name="T42" fmla="+- 0 13005 12266"/>
              <a:gd name="T43" fmla="*/ 13005 h 868"/>
              <a:gd name="T44" fmla="+- 0 3079 2631"/>
              <a:gd name="T45" fmla="*/ T44 w 2333"/>
              <a:gd name="T46" fmla="+- 0 13123 12266"/>
              <a:gd name="T47" fmla="*/ 13123 h 868"/>
              <a:gd name="T48" fmla="+- 0 3493 2631"/>
              <a:gd name="T49" fmla="*/ T48 w 2333"/>
              <a:gd name="T50" fmla="+- 0 12266 12266"/>
              <a:gd name="T51" fmla="*/ 12266 h 868"/>
              <a:gd name="T52" fmla="+- 0 3451 2631"/>
              <a:gd name="T53" fmla="*/ T52 w 2333"/>
              <a:gd name="T54" fmla="+- 0 12354 12266"/>
              <a:gd name="T55" fmla="*/ 12354 h 868"/>
              <a:gd name="T56" fmla="+- 0 3475 2631"/>
              <a:gd name="T57" fmla="*/ T56 w 2333"/>
              <a:gd name="T58" fmla="+- 0 12590 12266"/>
              <a:gd name="T59" fmla="*/ 12590 h 868"/>
              <a:gd name="T60" fmla="+- 0 3547 2631"/>
              <a:gd name="T61" fmla="*/ T60 w 2333"/>
              <a:gd name="T62" fmla="+- 0 12877 12266"/>
              <a:gd name="T63" fmla="*/ 12877 h 868"/>
              <a:gd name="T64" fmla="+- 0 3581 2631"/>
              <a:gd name="T65" fmla="*/ T64 w 2333"/>
              <a:gd name="T66" fmla="+- 0 13031 12266"/>
              <a:gd name="T67" fmla="*/ 13031 h 868"/>
              <a:gd name="T68" fmla="+- 0 3646 2631"/>
              <a:gd name="T69" fmla="*/ T68 w 2333"/>
              <a:gd name="T70" fmla="+- 0 12841 12266"/>
              <a:gd name="T71" fmla="*/ 12841 h 868"/>
              <a:gd name="T72" fmla="+- 0 3748 2631"/>
              <a:gd name="T73" fmla="*/ T72 w 2333"/>
              <a:gd name="T74" fmla="+- 0 12724 12266"/>
              <a:gd name="T75" fmla="*/ 12724 h 868"/>
              <a:gd name="T76" fmla="+- 0 3855 2631"/>
              <a:gd name="T77" fmla="*/ T76 w 2333"/>
              <a:gd name="T78" fmla="+- 0 12803 12266"/>
              <a:gd name="T79" fmla="*/ 12803 h 868"/>
              <a:gd name="T80" fmla="+- 0 3868 2631"/>
              <a:gd name="T81" fmla="*/ T80 w 2333"/>
              <a:gd name="T82" fmla="+- 0 12994 12266"/>
              <a:gd name="T83" fmla="*/ 12994 h 868"/>
              <a:gd name="T84" fmla="+- 0 3720 2631"/>
              <a:gd name="T85" fmla="*/ T84 w 2333"/>
              <a:gd name="T86" fmla="+- 0 13096 12266"/>
              <a:gd name="T87" fmla="*/ 13096 h 868"/>
              <a:gd name="T88" fmla="+- 0 3514 2631"/>
              <a:gd name="T89" fmla="*/ T88 w 2333"/>
              <a:gd name="T90" fmla="+- 0 13072 12266"/>
              <a:gd name="T91" fmla="*/ 13072 h 868"/>
              <a:gd name="T92" fmla="+- 0 3449 2631"/>
              <a:gd name="T93" fmla="*/ T92 w 2333"/>
              <a:gd name="T94" fmla="+- 0 13010 12266"/>
              <a:gd name="T95" fmla="*/ 13010 h 868"/>
              <a:gd name="T96" fmla="+- 0 4294 2631"/>
              <a:gd name="T97" fmla="*/ T96 w 2333"/>
              <a:gd name="T98" fmla="+- 0 12387 12266"/>
              <a:gd name="T99" fmla="*/ 12387 h 868"/>
              <a:gd name="T100" fmla="+- 0 4295 2631"/>
              <a:gd name="T101" fmla="*/ T100 w 2333"/>
              <a:gd name="T102" fmla="+- 0 12491 12266"/>
              <a:gd name="T103" fmla="*/ 12491 h 868"/>
              <a:gd name="T104" fmla="+- 0 4260 2631"/>
              <a:gd name="T105" fmla="*/ T104 w 2333"/>
              <a:gd name="T106" fmla="+- 0 12708 12266"/>
              <a:gd name="T107" fmla="*/ 12708 h 868"/>
              <a:gd name="T108" fmla="+- 0 4251 2631"/>
              <a:gd name="T109" fmla="*/ T108 w 2333"/>
              <a:gd name="T110" fmla="+- 0 12949 12266"/>
              <a:gd name="T111" fmla="*/ 12949 h 868"/>
              <a:gd name="T112" fmla="+- 0 4264 2631"/>
              <a:gd name="T113" fmla="*/ T112 w 2333"/>
              <a:gd name="T114" fmla="+- 0 13087 12266"/>
              <a:gd name="T115" fmla="*/ 13087 h 868"/>
              <a:gd name="T116" fmla="+- 0 4323 2631"/>
              <a:gd name="T117" fmla="*/ T116 w 2333"/>
              <a:gd name="T118" fmla="+- 0 13109 12266"/>
              <a:gd name="T119" fmla="*/ 13109 h 868"/>
              <a:gd name="T120" fmla="+- 0 4497 2631"/>
              <a:gd name="T121" fmla="*/ T120 w 2333"/>
              <a:gd name="T122" fmla="+- 0 12909 12266"/>
              <a:gd name="T123" fmla="*/ 12909 h 868"/>
              <a:gd name="T124" fmla="+- 0 4577 2631"/>
              <a:gd name="T125" fmla="*/ T124 w 2333"/>
              <a:gd name="T126" fmla="+- 0 12882 12266"/>
              <a:gd name="T127" fmla="*/ 12882 h 868"/>
              <a:gd name="T128" fmla="+- 0 4690 2631"/>
              <a:gd name="T129" fmla="*/ T128 w 2333"/>
              <a:gd name="T130" fmla="+- 0 12837 12266"/>
              <a:gd name="T131" fmla="*/ 12837 h 868"/>
              <a:gd name="T132" fmla="+- 0 4756 2631"/>
              <a:gd name="T133" fmla="*/ T132 w 2333"/>
              <a:gd name="T134" fmla="+- 0 12771 12266"/>
              <a:gd name="T135" fmla="*/ 12771 h 868"/>
              <a:gd name="T136" fmla="+- 0 4716 2631"/>
              <a:gd name="T137" fmla="*/ T136 w 2333"/>
              <a:gd name="T138" fmla="+- 0 12722 12266"/>
              <a:gd name="T139" fmla="*/ 12722 h 868"/>
              <a:gd name="T140" fmla="+- 0 4613 2631"/>
              <a:gd name="T141" fmla="*/ T140 w 2333"/>
              <a:gd name="T142" fmla="+- 0 12730 12266"/>
              <a:gd name="T143" fmla="*/ 12730 h 868"/>
              <a:gd name="T144" fmla="+- 0 4546 2631"/>
              <a:gd name="T145" fmla="*/ T144 w 2333"/>
              <a:gd name="T146" fmla="+- 0 12837 12266"/>
              <a:gd name="T147" fmla="*/ 12837 h 868"/>
              <a:gd name="T148" fmla="+- 0 4580 2631"/>
              <a:gd name="T149" fmla="*/ T148 w 2333"/>
              <a:gd name="T150" fmla="+- 0 12991 12266"/>
              <a:gd name="T151" fmla="*/ 12991 h 868"/>
              <a:gd name="T152" fmla="+- 0 4720 2631"/>
              <a:gd name="T153" fmla="*/ T152 w 2333"/>
              <a:gd name="T154" fmla="+- 0 13087 12266"/>
              <a:gd name="T155" fmla="*/ 13087 h 868"/>
              <a:gd name="T156" fmla="+- 0 4963 2631"/>
              <a:gd name="T157" fmla="*/ T156 w 2333"/>
              <a:gd name="T158" fmla="+- 0 13081 12266"/>
              <a:gd name="T159" fmla="*/ 13081 h 8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2333" h="868" extrusionOk="0">
                <a:moveTo>
                  <a:pt x="293" y="459"/>
                </a:moveTo>
                <a:cubicBezTo>
                  <a:pt x="292" y="443"/>
                  <a:pt x="284" y="449"/>
                  <a:pt x="248" y="459"/>
                </a:cubicBezTo>
                <a:cubicBezTo>
                  <a:pt x="200" y="472"/>
                  <a:pt x="162" y="498"/>
                  <a:pt x="123" y="528"/>
                </a:cubicBezTo>
                <a:cubicBezTo>
                  <a:pt x="71" y="569"/>
                  <a:pt x="33" y="617"/>
                  <a:pt x="11" y="680"/>
                </a:cubicBezTo>
                <a:cubicBezTo>
                  <a:pt x="-13" y="751"/>
                  <a:pt x="9" y="842"/>
                  <a:pt x="90" y="864"/>
                </a:cubicBezTo>
                <a:cubicBezTo>
                  <a:pt x="143" y="878"/>
                  <a:pt x="197" y="852"/>
                  <a:pt x="232" y="813"/>
                </a:cubicBezTo>
                <a:cubicBezTo>
                  <a:pt x="279" y="761"/>
                  <a:pt x="299" y="688"/>
                  <a:pt x="311" y="622"/>
                </a:cubicBezTo>
                <a:cubicBezTo>
                  <a:pt x="321" y="567"/>
                  <a:pt x="320" y="513"/>
                  <a:pt x="313" y="458"/>
                </a:cubicBezTo>
                <a:cubicBezTo>
                  <a:pt x="310" y="439"/>
                  <a:pt x="310" y="435"/>
                  <a:pt x="309" y="424"/>
                </a:cubicBezTo>
                <a:cubicBezTo>
                  <a:pt x="329" y="463"/>
                  <a:pt x="350" y="504"/>
                  <a:pt x="367" y="545"/>
                </a:cubicBezTo>
                <a:cubicBezTo>
                  <a:pt x="393" y="609"/>
                  <a:pt x="416" y="673"/>
                  <a:pt x="435" y="739"/>
                </a:cubicBezTo>
                <a:cubicBezTo>
                  <a:pt x="447" y="780"/>
                  <a:pt x="447" y="815"/>
                  <a:pt x="448" y="857"/>
                </a:cubicBezTo>
              </a:path>
              <a:path w="2333" h="868" extrusionOk="0">
                <a:moveTo>
                  <a:pt x="862" y="0"/>
                </a:moveTo>
                <a:cubicBezTo>
                  <a:pt x="829" y="20"/>
                  <a:pt x="826" y="46"/>
                  <a:pt x="820" y="88"/>
                </a:cubicBezTo>
                <a:cubicBezTo>
                  <a:pt x="809" y="166"/>
                  <a:pt x="828" y="247"/>
                  <a:pt x="844" y="324"/>
                </a:cubicBezTo>
                <a:cubicBezTo>
                  <a:pt x="864" y="421"/>
                  <a:pt x="892" y="515"/>
                  <a:pt x="916" y="611"/>
                </a:cubicBezTo>
                <a:cubicBezTo>
                  <a:pt x="929" y="662"/>
                  <a:pt x="939" y="714"/>
                  <a:pt x="950" y="765"/>
                </a:cubicBezTo>
                <a:cubicBezTo>
                  <a:pt x="978" y="703"/>
                  <a:pt x="987" y="637"/>
                  <a:pt x="1015" y="575"/>
                </a:cubicBezTo>
                <a:cubicBezTo>
                  <a:pt x="1034" y="532"/>
                  <a:pt x="1066" y="470"/>
                  <a:pt x="1117" y="458"/>
                </a:cubicBezTo>
                <a:cubicBezTo>
                  <a:pt x="1167" y="446"/>
                  <a:pt x="1206" y="499"/>
                  <a:pt x="1224" y="537"/>
                </a:cubicBezTo>
                <a:cubicBezTo>
                  <a:pt x="1250" y="593"/>
                  <a:pt x="1259" y="669"/>
                  <a:pt x="1237" y="728"/>
                </a:cubicBezTo>
                <a:cubicBezTo>
                  <a:pt x="1214" y="791"/>
                  <a:pt x="1153" y="822"/>
                  <a:pt x="1089" y="830"/>
                </a:cubicBezTo>
                <a:cubicBezTo>
                  <a:pt x="1022" y="838"/>
                  <a:pt x="947" y="826"/>
                  <a:pt x="883" y="806"/>
                </a:cubicBezTo>
                <a:cubicBezTo>
                  <a:pt x="830" y="789"/>
                  <a:pt x="829" y="781"/>
                  <a:pt x="818" y="744"/>
                </a:cubicBezTo>
              </a:path>
              <a:path w="2333" h="868" extrusionOk="0">
                <a:moveTo>
                  <a:pt x="1663" y="121"/>
                </a:moveTo>
                <a:cubicBezTo>
                  <a:pt x="1672" y="150"/>
                  <a:pt x="1671" y="195"/>
                  <a:pt x="1664" y="225"/>
                </a:cubicBezTo>
                <a:cubicBezTo>
                  <a:pt x="1648" y="298"/>
                  <a:pt x="1637" y="367"/>
                  <a:pt x="1629" y="442"/>
                </a:cubicBezTo>
                <a:cubicBezTo>
                  <a:pt x="1621" y="522"/>
                  <a:pt x="1618" y="602"/>
                  <a:pt x="1620" y="683"/>
                </a:cubicBezTo>
                <a:cubicBezTo>
                  <a:pt x="1621" y="721"/>
                  <a:pt x="1618" y="785"/>
                  <a:pt x="1633" y="821"/>
                </a:cubicBezTo>
                <a:cubicBezTo>
                  <a:pt x="1644" y="849"/>
                  <a:pt x="1668" y="845"/>
                  <a:pt x="1692" y="843"/>
                </a:cubicBezTo>
              </a:path>
              <a:path w="2333" h="868" extrusionOk="0">
                <a:moveTo>
                  <a:pt x="1866" y="643"/>
                </a:moveTo>
                <a:cubicBezTo>
                  <a:pt x="1892" y="635"/>
                  <a:pt x="1920" y="623"/>
                  <a:pt x="1946" y="616"/>
                </a:cubicBezTo>
                <a:cubicBezTo>
                  <a:pt x="1987" y="605"/>
                  <a:pt x="2022" y="592"/>
                  <a:pt x="2059" y="571"/>
                </a:cubicBezTo>
                <a:cubicBezTo>
                  <a:pt x="2086" y="556"/>
                  <a:pt x="2116" y="537"/>
                  <a:pt x="2125" y="505"/>
                </a:cubicBezTo>
                <a:cubicBezTo>
                  <a:pt x="2132" y="480"/>
                  <a:pt x="2104" y="463"/>
                  <a:pt x="2085" y="456"/>
                </a:cubicBezTo>
                <a:cubicBezTo>
                  <a:pt x="2054" y="444"/>
                  <a:pt x="2011" y="448"/>
                  <a:pt x="1982" y="464"/>
                </a:cubicBezTo>
                <a:cubicBezTo>
                  <a:pt x="1943" y="486"/>
                  <a:pt x="1921" y="528"/>
                  <a:pt x="1915" y="571"/>
                </a:cubicBezTo>
                <a:cubicBezTo>
                  <a:pt x="1908" y="623"/>
                  <a:pt x="1921" y="680"/>
                  <a:pt x="1949" y="725"/>
                </a:cubicBezTo>
                <a:cubicBezTo>
                  <a:pt x="1980" y="775"/>
                  <a:pt x="2032" y="808"/>
                  <a:pt x="2089" y="821"/>
                </a:cubicBezTo>
                <a:cubicBezTo>
                  <a:pt x="2166" y="838"/>
                  <a:pt x="2255" y="822"/>
                  <a:pt x="2332" y="81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98675" y="4491038"/>
            <a:ext cx="355600" cy="211137"/>
          </a:xfrm>
          <a:custGeom>
            <a:avLst/>
            <a:gdLst>
              <a:gd name="T0" fmla="+- 0 6106 5828"/>
              <a:gd name="T1" fmla="*/ T0 w 988"/>
              <a:gd name="T2" fmla="+- 0 12476 12476"/>
              <a:gd name="T3" fmla="*/ 12476 h 584"/>
              <a:gd name="T4" fmla="+- 0 6119 5828"/>
              <a:gd name="T5" fmla="*/ T4 w 988"/>
              <a:gd name="T6" fmla="+- 0 12559 12476"/>
              <a:gd name="T7" fmla="*/ 12559 h 584"/>
              <a:gd name="T8" fmla="+- 0 6133 5828"/>
              <a:gd name="T9" fmla="*/ T8 w 988"/>
              <a:gd name="T10" fmla="+- 0 12711 12476"/>
              <a:gd name="T11" fmla="*/ 12711 h 584"/>
              <a:gd name="T12" fmla="+- 0 6132 5828"/>
              <a:gd name="T13" fmla="*/ T12 w 988"/>
              <a:gd name="T14" fmla="+- 0 12867 12476"/>
              <a:gd name="T15" fmla="*/ 12867 h 584"/>
              <a:gd name="T16" fmla="+- 0 6109 5828"/>
              <a:gd name="T17" fmla="*/ T16 w 988"/>
              <a:gd name="T18" fmla="+- 0 12956 12476"/>
              <a:gd name="T19" fmla="*/ 12956 h 584"/>
              <a:gd name="T20" fmla="+- 0 6096 5828"/>
              <a:gd name="T21" fmla="*/ T20 w 988"/>
              <a:gd name="T22" fmla="+- 0 12931 12476"/>
              <a:gd name="T23" fmla="*/ 12931 h 584"/>
              <a:gd name="T24" fmla="+- 0 6317 5828"/>
              <a:gd name="T25" fmla="*/ T24 w 988"/>
              <a:gd name="T26" fmla="+- 0 12704 12476"/>
              <a:gd name="T27" fmla="*/ 12704 h 584"/>
              <a:gd name="T28" fmla="+- 0 6150 5828"/>
              <a:gd name="T29" fmla="*/ T28 w 988"/>
              <a:gd name="T30" fmla="+- 0 12739 12476"/>
              <a:gd name="T31" fmla="*/ 12739 h 584"/>
              <a:gd name="T32" fmla="+- 0 5914 5828"/>
              <a:gd name="T33" fmla="*/ T32 w 988"/>
              <a:gd name="T34" fmla="+- 0 12768 12476"/>
              <a:gd name="T35" fmla="*/ 12768 h 584"/>
              <a:gd name="T36" fmla="+- 0 5828 5828"/>
              <a:gd name="T37" fmla="*/ T36 w 988"/>
              <a:gd name="T38" fmla="+- 0 12798 12476"/>
              <a:gd name="T39" fmla="*/ 12798 h 584"/>
              <a:gd name="T40" fmla="+- 0 5994 5828"/>
              <a:gd name="T41" fmla="*/ T40 w 988"/>
              <a:gd name="T42" fmla="+- 0 12826 12476"/>
              <a:gd name="T43" fmla="*/ 12826 h 584"/>
              <a:gd name="T44" fmla="+- 0 6512 5828"/>
              <a:gd name="T45" fmla="*/ T44 w 988"/>
              <a:gd name="T46" fmla="+- 0 12723 12476"/>
              <a:gd name="T47" fmla="*/ 12723 h 584"/>
              <a:gd name="T48" fmla="+- 0 6503 5828"/>
              <a:gd name="T49" fmla="*/ T48 w 988"/>
              <a:gd name="T50" fmla="+- 0 12805 12476"/>
              <a:gd name="T51" fmla="*/ 12805 h 584"/>
              <a:gd name="T52" fmla="+- 0 6555 5828"/>
              <a:gd name="T53" fmla="*/ T52 w 988"/>
              <a:gd name="T54" fmla="+- 0 12946 12476"/>
              <a:gd name="T55" fmla="*/ 12946 h 584"/>
              <a:gd name="T56" fmla="+- 0 6711 5828"/>
              <a:gd name="T57" fmla="*/ T56 w 988"/>
              <a:gd name="T58" fmla="+- 0 13056 12476"/>
              <a:gd name="T59" fmla="*/ 13056 h 584"/>
              <a:gd name="T60" fmla="+- 0 6815 5828"/>
              <a:gd name="T61" fmla="*/ T60 w 988"/>
              <a:gd name="T62" fmla="+- 0 13009 12476"/>
              <a:gd name="T63" fmla="*/ 13009 h 584"/>
              <a:gd name="T64" fmla="+- 0 6723 5828"/>
              <a:gd name="T65" fmla="*/ T64 w 988"/>
              <a:gd name="T66" fmla="+- 0 12860 12476"/>
              <a:gd name="T67" fmla="*/ 12860 h 584"/>
              <a:gd name="T68" fmla="+- 0 6567 5828"/>
              <a:gd name="T69" fmla="*/ T68 w 988"/>
              <a:gd name="T70" fmla="+- 0 12777 12476"/>
              <a:gd name="T71" fmla="*/ 12777 h 584"/>
              <a:gd name="T72" fmla="+- 0 6611 5828"/>
              <a:gd name="T73" fmla="*/ T72 w 988"/>
              <a:gd name="T74" fmla="+- 0 12840 12476"/>
              <a:gd name="T75" fmla="*/ 12840 h 5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988" h="584" extrusionOk="0">
                <a:moveTo>
                  <a:pt x="278" y="0"/>
                </a:moveTo>
                <a:cubicBezTo>
                  <a:pt x="278" y="31"/>
                  <a:pt x="287" y="52"/>
                  <a:pt x="291" y="83"/>
                </a:cubicBezTo>
                <a:cubicBezTo>
                  <a:pt x="298" y="132"/>
                  <a:pt x="302" y="185"/>
                  <a:pt x="305" y="235"/>
                </a:cubicBezTo>
                <a:cubicBezTo>
                  <a:pt x="308" y="287"/>
                  <a:pt x="310" y="339"/>
                  <a:pt x="304" y="391"/>
                </a:cubicBezTo>
                <a:cubicBezTo>
                  <a:pt x="303" y="397"/>
                  <a:pt x="281" y="480"/>
                  <a:pt x="281" y="480"/>
                </a:cubicBezTo>
                <a:cubicBezTo>
                  <a:pt x="277" y="472"/>
                  <a:pt x="272" y="463"/>
                  <a:pt x="268" y="455"/>
                </a:cubicBezTo>
              </a:path>
              <a:path w="988" h="584" extrusionOk="0">
                <a:moveTo>
                  <a:pt x="489" y="228"/>
                </a:moveTo>
                <a:cubicBezTo>
                  <a:pt x="435" y="249"/>
                  <a:pt x="380" y="258"/>
                  <a:pt x="322" y="263"/>
                </a:cubicBezTo>
                <a:cubicBezTo>
                  <a:pt x="243" y="270"/>
                  <a:pt x="164" y="276"/>
                  <a:pt x="86" y="292"/>
                </a:cubicBezTo>
                <a:cubicBezTo>
                  <a:pt x="52" y="299"/>
                  <a:pt x="28" y="305"/>
                  <a:pt x="0" y="322"/>
                </a:cubicBezTo>
                <a:cubicBezTo>
                  <a:pt x="55" y="350"/>
                  <a:pt x="104" y="348"/>
                  <a:pt x="166" y="350"/>
                </a:cubicBezTo>
              </a:path>
              <a:path w="988" h="584" extrusionOk="0">
                <a:moveTo>
                  <a:pt x="684" y="247"/>
                </a:moveTo>
                <a:cubicBezTo>
                  <a:pt x="689" y="278"/>
                  <a:pt x="677" y="296"/>
                  <a:pt x="675" y="329"/>
                </a:cubicBezTo>
                <a:cubicBezTo>
                  <a:pt x="672" y="382"/>
                  <a:pt x="696" y="429"/>
                  <a:pt x="727" y="470"/>
                </a:cubicBezTo>
                <a:cubicBezTo>
                  <a:pt x="766" y="521"/>
                  <a:pt x="819" y="565"/>
                  <a:pt x="883" y="580"/>
                </a:cubicBezTo>
                <a:cubicBezTo>
                  <a:pt x="922" y="589"/>
                  <a:pt x="981" y="583"/>
                  <a:pt x="987" y="533"/>
                </a:cubicBezTo>
                <a:cubicBezTo>
                  <a:pt x="994" y="472"/>
                  <a:pt x="936" y="418"/>
                  <a:pt x="895" y="384"/>
                </a:cubicBezTo>
                <a:cubicBezTo>
                  <a:pt x="859" y="354"/>
                  <a:pt x="789" y="303"/>
                  <a:pt x="739" y="301"/>
                </a:cubicBezTo>
                <a:cubicBezTo>
                  <a:pt x="705" y="300"/>
                  <a:pt x="753" y="347"/>
                  <a:pt x="783" y="36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27338" y="4467225"/>
            <a:ext cx="912812" cy="298450"/>
          </a:xfrm>
          <a:custGeom>
            <a:avLst/>
            <a:gdLst>
              <a:gd name="T0" fmla="+- 0 7859 7854"/>
              <a:gd name="T1" fmla="*/ T0 w 2537"/>
              <a:gd name="T2" fmla="+- 0 12410 12410"/>
              <a:gd name="T3" fmla="*/ 12410 h 826"/>
              <a:gd name="T4" fmla="+- 0 7882 7854"/>
              <a:gd name="T5" fmla="*/ T4 w 2537"/>
              <a:gd name="T6" fmla="+- 0 12521 12410"/>
              <a:gd name="T7" fmla="*/ 12521 h 826"/>
              <a:gd name="T8" fmla="+- 0 7917 7854"/>
              <a:gd name="T9" fmla="*/ T8 w 2537"/>
              <a:gd name="T10" fmla="+- 0 12732 12410"/>
              <a:gd name="T11" fmla="*/ 12732 h 826"/>
              <a:gd name="T12" fmla="+- 0 7920 7854"/>
              <a:gd name="T13" fmla="*/ T12 w 2537"/>
              <a:gd name="T14" fmla="+- 0 13034 12410"/>
              <a:gd name="T15" fmla="*/ 13034 h 826"/>
              <a:gd name="T16" fmla="+- 0 7921 7854"/>
              <a:gd name="T17" fmla="*/ T16 w 2537"/>
              <a:gd name="T18" fmla="+- 0 13089 12410"/>
              <a:gd name="T19" fmla="*/ 13089 h 826"/>
              <a:gd name="T20" fmla="+- 0 8113 7854"/>
              <a:gd name="T21" fmla="*/ T20 w 2537"/>
              <a:gd name="T22" fmla="+- 0 12972 12410"/>
              <a:gd name="T23" fmla="*/ 12972 h 826"/>
              <a:gd name="T24" fmla="+- 0 8268 7854"/>
              <a:gd name="T25" fmla="*/ T24 w 2537"/>
              <a:gd name="T26" fmla="+- 0 12957 12410"/>
              <a:gd name="T27" fmla="*/ 12957 h 826"/>
              <a:gd name="T28" fmla="+- 0 8401 7854"/>
              <a:gd name="T29" fmla="*/ T28 w 2537"/>
              <a:gd name="T30" fmla="+- 0 12886 12410"/>
              <a:gd name="T31" fmla="*/ 12886 h 826"/>
              <a:gd name="T32" fmla="+- 0 8468 7854"/>
              <a:gd name="T33" fmla="*/ T32 w 2537"/>
              <a:gd name="T34" fmla="+- 0 12769 12410"/>
              <a:gd name="T35" fmla="*/ 12769 h 826"/>
              <a:gd name="T36" fmla="+- 0 8377 7854"/>
              <a:gd name="T37" fmla="*/ T36 w 2537"/>
              <a:gd name="T38" fmla="+- 0 12743 12410"/>
              <a:gd name="T39" fmla="*/ 12743 h 826"/>
              <a:gd name="T40" fmla="+- 0 8275 7854"/>
              <a:gd name="T41" fmla="*/ T40 w 2537"/>
              <a:gd name="T42" fmla="+- 0 12823 12410"/>
              <a:gd name="T43" fmla="*/ 12823 h 826"/>
              <a:gd name="T44" fmla="+- 0 8263 7854"/>
              <a:gd name="T45" fmla="*/ T44 w 2537"/>
              <a:gd name="T46" fmla="+- 0 12976 12410"/>
              <a:gd name="T47" fmla="*/ 12976 h 826"/>
              <a:gd name="T48" fmla="+- 0 8351 7854"/>
              <a:gd name="T49" fmla="*/ T48 w 2537"/>
              <a:gd name="T50" fmla="+- 0 13103 12410"/>
              <a:gd name="T51" fmla="*/ 13103 h 826"/>
              <a:gd name="T52" fmla="+- 0 8516 7854"/>
              <a:gd name="T53" fmla="*/ T52 w 2537"/>
              <a:gd name="T54" fmla="+- 0 13141 12410"/>
              <a:gd name="T55" fmla="*/ 13141 h 826"/>
              <a:gd name="T56" fmla="+- 0 8696 7854"/>
              <a:gd name="T57" fmla="*/ T56 w 2537"/>
              <a:gd name="T58" fmla="+- 0 13082 12410"/>
              <a:gd name="T59" fmla="*/ 13082 h 826"/>
              <a:gd name="T60" fmla="+- 0 8740 7854"/>
              <a:gd name="T61" fmla="*/ T60 w 2537"/>
              <a:gd name="T62" fmla="+- 0 13054 12410"/>
              <a:gd name="T63" fmla="*/ 13054 h 826"/>
              <a:gd name="T64" fmla="+- 0 8985 7854"/>
              <a:gd name="T65" fmla="*/ T64 w 2537"/>
              <a:gd name="T66" fmla="+- 0 12881 12410"/>
              <a:gd name="T67" fmla="*/ 12881 h 826"/>
              <a:gd name="T68" fmla="+- 0 8939 7854"/>
              <a:gd name="T69" fmla="*/ T68 w 2537"/>
              <a:gd name="T70" fmla="+- 0 12890 12410"/>
              <a:gd name="T71" fmla="*/ 12890 h 826"/>
              <a:gd name="T72" fmla="+- 0 8810 7854"/>
              <a:gd name="T73" fmla="*/ T72 w 2537"/>
              <a:gd name="T74" fmla="+- 0 12924 12410"/>
              <a:gd name="T75" fmla="*/ 12924 h 826"/>
              <a:gd name="T76" fmla="+- 0 8761 7854"/>
              <a:gd name="T77" fmla="*/ T76 w 2537"/>
              <a:gd name="T78" fmla="+- 0 13010 12410"/>
              <a:gd name="T79" fmla="*/ 13010 h 826"/>
              <a:gd name="T80" fmla="+- 0 8853 7854"/>
              <a:gd name="T81" fmla="*/ T80 w 2537"/>
              <a:gd name="T82" fmla="+- 0 13073 12410"/>
              <a:gd name="T83" fmla="*/ 13073 h 826"/>
              <a:gd name="T84" fmla="+- 0 9034 7854"/>
              <a:gd name="T85" fmla="*/ T84 w 2537"/>
              <a:gd name="T86" fmla="+- 0 13014 12410"/>
              <a:gd name="T87" fmla="*/ 13014 h 826"/>
              <a:gd name="T88" fmla="+- 0 9063 7854"/>
              <a:gd name="T89" fmla="*/ T88 w 2537"/>
              <a:gd name="T90" fmla="+- 0 12997 12410"/>
              <a:gd name="T91" fmla="*/ 12997 h 826"/>
              <a:gd name="T92" fmla="+- 0 9087 7854"/>
              <a:gd name="T93" fmla="*/ T92 w 2537"/>
              <a:gd name="T94" fmla="+- 0 13081 12410"/>
              <a:gd name="T95" fmla="*/ 13081 h 826"/>
              <a:gd name="T96" fmla="+- 0 9113 7854"/>
              <a:gd name="T97" fmla="*/ T96 w 2537"/>
              <a:gd name="T98" fmla="+- 0 13235 12410"/>
              <a:gd name="T99" fmla="*/ 13235 h 826"/>
              <a:gd name="T100" fmla="+- 0 9175 7854"/>
              <a:gd name="T101" fmla="*/ T100 w 2537"/>
              <a:gd name="T102" fmla="+- 0 13204 12410"/>
              <a:gd name="T103" fmla="*/ 13204 h 826"/>
              <a:gd name="T104" fmla="+- 0 9432 7854"/>
              <a:gd name="T105" fmla="*/ T104 w 2537"/>
              <a:gd name="T106" fmla="+- 0 13142 12410"/>
              <a:gd name="T107" fmla="*/ 13142 h 826"/>
              <a:gd name="T108" fmla="+- 0 9429 7854"/>
              <a:gd name="T109" fmla="*/ T108 w 2537"/>
              <a:gd name="T110" fmla="+- 0 13063 12410"/>
              <a:gd name="T111" fmla="*/ 13063 h 826"/>
              <a:gd name="T112" fmla="+- 0 9384 7854"/>
              <a:gd name="T113" fmla="*/ T112 w 2537"/>
              <a:gd name="T114" fmla="+- 0 12914 12410"/>
              <a:gd name="T115" fmla="*/ 12914 h 826"/>
              <a:gd name="T116" fmla="+- 0 9411 7854"/>
              <a:gd name="T117" fmla="*/ T116 w 2537"/>
              <a:gd name="T118" fmla="+- 0 12803 12410"/>
              <a:gd name="T119" fmla="*/ 12803 h 826"/>
              <a:gd name="T120" fmla="+- 0 9532 7854"/>
              <a:gd name="T121" fmla="*/ T120 w 2537"/>
              <a:gd name="T122" fmla="+- 0 12808 12410"/>
              <a:gd name="T123" fmla="*/ 12808 h 826"/>
              <a:gd name="T124" fmla="+- 0 9715 7854"/>
              <a:gd name="T125" fmla="*/ T124 w 2537"/>
              <a:gd name="T126" fmla="+- 0 12858 12410"/>
              <a:gd name="T127" fmla="*/ 12858 h 826"/>
              <a:gd name="T128" fmla="+- 0 9764 7854"/>
              <a:gd name="T129" fmla="*/ T128 w 2537"/>
              <a:gd name="T130" fmla="+- 0 12907 12410"/>
              <a:gd name="T131" fmla="*/ 12907 h 826"/>
              <a:gd name="T132" fmla="+- 0 9803 7854"/>
              <a:gd name="T133" fmla="*/ T132 w 2537"/>
              <a:gd name="T134" fmla="+- 0 13034 12410"/>
              <a:gd name="T135" fmla="*/ 13034 h 826"/>
              <a:gd name="T136" fmla="+- 0 9816 7854"/>
              <a:gd name="T137" fmla="*/ T136 w 2537"/>
              <a:gd name="T138" fmla="+- 0 13096 12410"/>
              <a:gd name="T139" fmla="*/ 13096 h 826"/>
              <a:gd name="T140" fmla="+- 0 9850 7854"/>
              <a:gd name="T141" fmla="*/ T140 w 2537"/>
              <a:gd name="T142" fmla="+- 0 12996 12410"/>
              <a:gd name="T143" fmla="*/ 12996 h 826"/>
              <a:gd name="T144" fmla="+- 0 9940 7854"/>
              <a:gd name="T145" fmla="*/ T144 w 2537"/>
              <a:gd name="T146" fmla="+- 0 12899 12410"/>
              <a:gd name="T147" fmla="*/ 12899 h 826"/>
              <a:gd name="T148" fmla="+- 0 10096 7854"/>
              <a:gd name="T149" fmla="*/ T148 w 2537"/>
              <a:gd name="T150" fmla="+- 0 12952 12410"/>
              <a:gd name="T151" fmla="*/ 12952 h 826"/>
              <a:gd name="T152" fmla="+- 0 10239 7854"/>
              <a:gd name="T153" fmla="*/ T152 w 2537"/>
              <a:gd name="T154" fmla="+- 0 13093 12410"/>
              <a:gd name="T155" fmla="*/ 13093 h 826"/>
              <a:gd name="T156" fmla="+- 0 10334 7854"/>
              <a:gd name="T157" fmla="*/ T156 w 2537"/>
              <a:gd name="T158" fmla="+- 0 13171 12410"/>
              <a:gd name="T159" fmla="*/ 13171 h 826"/>
              <a:gd name="T160" fmla="+- 0 10390 7854"/>
              <a:gd name="T161" fmla="*/ T160 w 2537"/>
              <a:gd name="T162" fmla="+- 0 13169 12410"/>
              <a:gd name="T163" fmla="*/ 13169 h 8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2537" h="826" extrusionOk="0">
                <a:moveTo>
                  <a:pt x="5" y="0"/>
                </a:moveTo>
                <a:cubicBezTo>
                  <a:pt x="4" y="38"/>
                  <a:pt x="20" y="71"/>
                  <a:pt x="28" y="111"/>
                </a:cubicBezTo>
                <a:cubicBezTo>
                  <a:pt x="42" y="181"/>
                  <a:pt x="56" y="251"/>
                  <a:pt x="63" y="322"/>
                </a:cubicBezTo>
                <a:cubicBezTo>
                  <a:pt x="73" y="424"/>
                  <a:pt x="65" y="523"/>
                  <a:pt x="66" y="624"/>
                </a:cubicBezTo>
                <a:cubicBezTo>
                  <a:pt x="69" y="655"/>
                  <a:pt x="72" y="661"/>
                  <a:pt x="67" y="679"/>
                </a:cubicBezTo>
              </a:path>
              <a:path w="2537" h="826" extrusionOk="0">
                <a:moveTo>
                  <a:pt x="259" y="562"/>
                </a:moveTo>
                <a:cubicBezTo>
                  <a:pt x="309" y="560"/>
                  <a:pt x="365" y="560"/>
                  <a:pt x="414" y="547"/>
                </a:cubicBezTo>
                <a:cubicBezTo>
                  <a:pt x="462" y="535"/>
                  <a:pt x="509" y="506"/>
                  <a:pt x="547" y="476"/>
                </a:cubicBezTo>
                <a:cubicBezTo>
                  <a:pt x="580" y="450"/>
                  <a:pt x="631" y="406"/>
                  <a:pt x="614" y="359"/>
                </a:cubicBezTo>
                <a:cubicBezTo>
                  <a:pt x="602" y="328"/>
                  <a:pt x="549" y="327"/>
                  <a:pt x="523" y="333"/>
                </a:cubicBezTo>
                <a:cubicBezTo>
                  <a:pt x="479" y="343"/>
                  <a:pt x="441" y="374"/>
                  <a:pt x="421" y="413"/>
                </a:cubicBezTo>
                <a:cubicBezTo>
                  <a:pt x="398" y="458"/>
                  <a:pt x="397" y="518"/>
                  <a:pt x="409" y="566"/>
                </a:cubicBezTo>
                <a:cubicBezTo>
                  <a:pt x="422" y="617"/>
                  <a:pt x="452" y="664"/>
                  <a:pt x="497" y="693"/>
                </a:cubicBezTo>
                <a:cubicBezTo>
                  <a:pt x="541" y="721"/>
                  <a:pt x="611" y="734"/>
                  <a:pt x="662" y="731"/>
                </a:cubicBezTo>
                <a:cubicBezTo>
                  <a:pt x="721" y="728"/>
                  <a:pt x="791" y="700"/>
                  <a:pt x="842" y="672"/>
                </a:cubicBezTo>
                <a:cubicBezTo>
                  <a:pt x="857" y="663"/>
                  <a:pt x="871" y="653"/>
                  <a:pt x="886" y="644"/>
                </a:cubicBezTo>
              </a:path>
              <a:path w="2537" h="826" extrusionOk="0">
                <a:moveTo>
                  <a:pt x="1131" y="471"/>
                </a:moveTo>
                <a:cubicBezTo>
                  <a:pt x="1166" y="474"/>
                  <a:pt x="1094" y="480"/>
                  <a:pt x="1085" y="480"/>
                </a:cubicBezTo>
                <a:cubicBezTo>
                  <a:pt x="1040" y="482"/>
                  <a:pt x="996" y="492"/>
                  <a:pt x="956" y="514"/>
                </a:cubicBezTo>
                <a:cubicBezTo>
                  <a:pt x="926" y="531"/>
                  <a:pt x="897" y="562"/>
                  <a:pt x="907" y="600"/>
                </a:cubicBezTo>
                <a:cubicBezTo>
                  <a:pt x="917" y="638"/>
                  <a:pt x="964" y="658"/>
                  <a:pt x="999" y="663"/>
                </a:cubicBezTo>
                <a:cubicBezTo>
                  <a:pt x="1069" y="673"/>
                  <a:pt x="1125" y="641"/>
                  <a:pt x="1180" y="604"/>
                </a:cubicBezTo>
                <a:cubicBezTo>
                  <a:pt x="1195" y="594"/>
                  <a:pt x="1198" y="591"/>
                  <a:pt x="1209" y="587"/>
                </a:cubicBezTo>
                <a:cubicBezTo>
                  <a:pt x="1231" y="613"/>
                  <a:pt x="1231" y="636"/>
                  <a:pt x="1233" y="671"/>
                </a:cubicBezTo>
                <a:cubicBezTo>
                  <a:pt x="1235" y="723"/>
                  <a:pt x="1236" y="777"/>
                  <a:pt x="1259" y="825"/>
                </a:cubicBezTo>
                <a:cubicBezTo>
                  <a:pt x="1282" y="816"/>
                  <a:pt x="1300" y="807"/>
                  <a:pt x="1321" y="794"/>
                </a:cubicBezTo>
              </a:path>
              <a:path w="2537" h="826" extrusionOk="0">
                <a:moveTo>
                  <a:pt x="1578" y="732"/>
                </a:moveTo>
                <a:cubicBezTo>
                  <a:pt x="1612" y="710"/>
                  <a:pt x="1589" y="689"/>
                  <a:pt x="1575" y="653"/>
                </a:cubicBezTo>
                <a:cubicBezTo>
                  <a:pt x="1556" y="604"/>
                  <a:pt x="1536" y="556"/>
                  <a:pt x="1530" y="504"/>
                </a:cubicBezTo>
                <a:cubicBezTo>
                  <a:pt x="1527" y="477"/>
                  <a:pt x="1526" y="410"/>
                  <a:pt x="1557" y="393"/>
                </a:cubicBezTo>
                <a:cubicBezTo>
                  <a:pt x="1592" y="375"/>
                  <a:pt x="1643" y="390"/>
                  <a:pt x="1678" y="398"/>
                </a:cubicBezTo>
              </a:path>
              <a:path w="2537" h="826" extrusionOk="0">
                <a:moveTo>
                  <a:pt x="1861" y="448"/>
                </a:moveTo>
                <a:cubicBezTo>
                  <a:pt x="1887" y="453"/>
                  <a:pt x="1896" y="471"/>
                  <a:pt x="1910" y="497"/>
                </a:cubicBezTo>
                <a:cubicBezTo>
                  <a:pt x="1931" y="536"/>
                  <a:pt x="1940" y="581"/>
                  <a:pt x="1949" y="624"/>
                </a:cubicBezTo>
                <a:cubicBezTo>
                  <a:pt x="1953" y="645"/>
                  <a:pt x="1958" y="665"/>
                  <a:pt x="1962" y="686"/>
                </a:cubicBezTo>
                <a:cubicBezTo>
                  <a:pt x="1975" y="654"/>
                  <a:pt x="1981" y="618"/>
                  <a:pt x="1996" y="586"/>
                </a:cubicBezTo>
                <a:cubicBezTo>
                  <a:pt x="2015" y="545"/>
                  <a:pt x="2041" y="503"/>
                  <a:pt x="2086" y="489"/>
                </a:cubicBezTo>
                <a:cubicBezTo>
                  <a:pt x="2141" y="472"/>
                  <a:pt x="2200" y="510"/>
                  <a:pt x="2242" y="542"/>
                </a:cubicBezTo>
                <a:cubicBezTo>
                  <a:pt x="2295" y="582"/>
                  <a:pt x="2340" y="634"/>
                  <a:pt x="2385" y="683"/>
                </a:cubicBezTo>
                <a:cubicBezTo>
                  <a:pt x="2413" y="714"/>
                  <a:pt x="2441" y="745"/>
                  <a:pt x="2480" y="761"/>
                </a:cubicBezTo>
                <a:cubicBezTo>
                  <a:pt x="2501" y="769"/>
                  <a:pt x="2516" y="764"/>
                  <a:pt x="2536" y="75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8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38588" y="4594225"/>
            <a:ext cx="522287" cy="171450"/>
          </a:xfrm>
          <a:custGeom>
            <a:avLst/>
            <a:gdLst>
              <a:gd name="T0" fmla="+- 0 10957 10939"/>
              <a:gd name="T1" fmla="*/ T0 w 1454"/>
              <a:gd name="T2" fmla="+- 0 12911 12760"/>
              <a:gd name="T3" fmla="*/ 12911 h 477"/>
              <a:gd name="T4" fmla="+- 0 10946 10939"/>
              <a:gd name="T5" fmla="*/ T4 w 1454"/>
              <a:gd name="T6" fmla="+- 0 13065 12760"/>
              <a:gd name="T7" fmla="*/ 13065 h 477"/>
              <a:gd name="T8" fmla="+- 0 10942 10939"/>
              <a:gd name="T9" fmla="*/ T8 w 1454"/>
              <a:gd name="T10" fmla="+- 0 13200 12760"/>
              <a:gd name="T11" fmla="*/ 13200 h 477"/>
              <a:gd name="T12" fmla="+- 0 10952 10939"/>
              <a:gd name="T13" fmla="*/ T12 w 1454"/>
              <a:gd name="T14" fmla="+- 0 13187 12760"/>
              <a:gd name="T15" fmla="*/ 13187 h 477"/>
              <a:gd name="T16" fmla="+- 0 11014 10939"/>
              <a:gd name="T17" fmla="*/ T16 w 1454"/>
              <a:gd name="T18" fmla="+- 0 13022 12760"/>
              <a:gd name="T19" fmla="*/ 13022 h 477"/>
              <a:gd name="T20" fmla="+- 0 11118 10939"/>
              <a:gd name="T21" fmla="*/ T20 w 1454"/>
              <a:gd name="T22" fmla="+- 0 12906 12760"/>
              <a:gd name="T23" fmla="*/ 12906 h 477"/>
              <a:gd name="T24" fmla="+- 0 11204 10939"/>
              <a:gd name="T25" fmla="*/ T24 w 1454"/>
              <a:gd name="T26" fmla="+- 0 12963 12760"/>
              <a:gd name="T27" fmla="*/ 12963 h 477"/>
              <a:gd name="T28" fmla="+- 0 11234 10939"/>
              <a:gd name="T29" fmla="*/ T28 w 1454"/>
              <a:gd name="T30" fmla="+- 0 13097 12760"/>
              <a:gd name="T31" fmla="*/ 13097 h 477"/>
              <a:gd name="T32" fmla="+- 0 11230 10939"/>
              <a:gd name="T33" fmla="*/ T32 w 1454"/>
              <a:gd name="T34" fmla="+- 0 13183 12760"/>
              <a:gd name="T35" fmla="*/ 13183 h 477"/>
              <a:gd name="T36" fmla="+- 0 11261 10939"/>
              <a:gd name="T37" fmla="*/ T36 w 1454"/>
              <a:gd name="T38" fmla="+- 0 13224 12760"/>
              <a:gd name="T39" fmla="*/ 13224 h 477"/>
              <a:gd name="T40" fmla="+- 0 11427 10939"/>
              <a:gd name="T41" fmla="*/ T40 w 1454"/>
              <a:gd name="T42" fmla="+- 0 13183 12760"/>
              <a:gd name="T43" fmla="*/ 13183 h 477"/>
              <a:gd name="T44" fmla="+- 0 11569 10939"/>
              <a:gd name="T45" fmla="*/ T44 w 1454"/>
              <a:gd name="T46" fmla="+- 0 13072 12760"/>
              <a:gd name="T47" fmla="*/ 13072 h 477"/>
              <a:gd name="T48" fmla="+- 0 11638 10939"/>
              <a:gd name="T49" fmla="*/ T48 w 1454"/>
              <a:gd name="T50" fmla="+- 0 12885 12760"/>
              <a:gd name="T51" fmla="*/ 12885 h 477"/>
              <a:gd name="T52" fmla="+- 0 11597 10939"/>
              <a:gd name="T53" fmla="*/ T52 w 1454"/>
              <a:gd name="T54" fmla="+- 0 12766 12760"/>
              <a:gd name="T55" fmla="*/ 12766 h 477"/>
              <a:gd name="T56" fmla="+- 0 11484 10939"/>
              <a:gd name="T57" fmla="*/ T56 w 1454"/>
              <a:gd name="T58" fmla="+- 0 12814 12760"/>
              <a:gd name="T59" fmla="*/ 12814 h 477"/>
              <a:gd name="T60" fmla="+- 0 11459 10939"/>
              <a:gd name="T61" fmla="*/ T60 w 1454"/>
              <a:gd name="T62" fmla="+- 0 12960 12760"/>
              <a:gd name="T63" fmla="*/ 12960 h 477"/>
              <a:gd name="T64" fmla="+- 0 11579 10939"/>
              <a:gd name="T65" fmla="*/ T64 w 1454"/>
              <a:gd name="T66" fmla="+- 0 13156 12760"/>
              <a:gd name="T67" fmla="*/ 13156 h 477"/>
              <a:gd name="T68" fmla="+- 0 11711 10939"/>
              <a:gd name="T69" fmla="*/ T68 w 1454"/>
              <a:gd name="T70" fmla="+- 0 13193 12760"/>
              <a:gd name="T71" fmla="*/ 13193 h 477"/>
              <a:gd name="T72" fmla="+- 0 11798 10939"/>
              <a:gd name="T73" fmla="*/ T72 w 1454"/>
              <a:gd name="T74" fmla="+- 0 13199 12760"/>
              <a:gd name="T75" fmla="*/ 13199 h 477"/>
              <a:gd name="T76" fmla="+- 0 11928 10939"/>
              <a:gd name="T77" fmla="*/ T76 w 1454"/>
              <a:gd name="T78" fmla="+- 0 12924 12760"/>
              <a:gd name="T79" fmla="*/ 12924 h 477"/>
              <a:gd name="T80" fmla="+- 0 11951 10939"/>
              <a:gd name="T81" fmla="*/ T80 w 1454"/>
              <a:gd name="T82" fmla="+- 0 13003 12760"/>
              <a:gd name="T83" fmla="*/ 13003 h 477"/>
              <a:gd name="T84" fmla="+- 0 12028 10939"/>
              <a:gd name="T85" fmla="*/ T84 w 1454"/>
              <a:gd name="T86" fmla="+- 0 13114 12760"/>
              <a:gd name="T87" fmla="*/ 13114 h 477"/>
              <a:gd name="T88" fmla="+- 0 12104 10939"/>
              <a:gd name="T89" fmla="*/ T88 w 1454"/>
              <a:gd name="T90" fmla="+- 0 13161 12760"/>
              <a:gd name="T91" fmla="*/ 13161 h 477"/>
              <a:gd name="T92" fmla="+- 0 12148 10939"/>
              <a:gd name="T93" fmla="*/ T92 w 1454"/>
              <a:gd name="T94" fmla="+- 0 13108 12760"/>
              <a:gd name="T95" fmla="*/ 13108 h 477"/>
              <a:gd name="T96" fmla="+- 0 12188 10939"/>
              <a:gd name="T97" fmla="*/ T96 w 1454"/>
              <a:gd name="T98" fmla="+- 0 13035 12760"/>
              <a:gd name="T99" fmla="*/ 13035 h 477"/>
              <a:gd name="T100" fmla="+- 0 12259 10939"/>
              <a:gd name="T101" fmla="*/ T100 w 1454"/>
              <a:gd name="T102" fmla="+- 0 13044 12760"/>
              <a:gd name="T103" fmla="*/ 13044 h 477"/>
              <a:gd name="T104" fmla="+- 0 12361 10939"/>
              <a:gd name="T105" fmla="*/ T104 w 1454"/>
              <a:gd name="T106" fmla="+- 0 13081 12760"/>
              <a:gd name="T107" fmla="*/ 13081 h 477"/>
              <a:gd name="T108" fmla="+- 0 12392 10939"/>
              <a:gd name="T109" fmla="*/ T108 w 1454"/>
              <a:gd name="T110" fmla="+- 0 12988 12760"/>
              <a:gd name="T111" fmla="*/ 12988 h 477"/>
              <a:gd name="T112" fmla="+- 0 12373 10939"/>
              <a:gd name="T113" fmla="*/ T112 w 1454"/>
              <a:gd name="T114" fmla="+- 0 12830 12760"/>
              <a:gd name="T115" fmla="*/ 12830 h 477"/>
              <a:gd name="T116" fmla="+- 0 12359 10939"/>
              <a:gd name="T117" fmla="*/ T116 w 1454"/>
              <a:gd name="T118" fmla="+- 0 12766 12760"/>
              <a:gd name="T119" fmla="*/ 12766 h 4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</a:cxnLst>
            <a:rect l="0" t="0" r="r" b="b"/>
            <a:pathLst>
              <a:path w="1454" h="477" extrusionOk="0">
                <a:moveTo>
                  <a:pt x="18" y="151"/>
                </a:moveTo>
                <a:cubicBezTo>
                  <a:pt x="7" y="204"/>
                  <a:pt x="9" y="252"/>
                  <a:pt x="7" y="305"/>
                </a:cubicBezTo>
                <a:cubicBezTo>
                  <a:pt x="5" y="350"/>
                  <a:pt x="4" y="395"/>
                  <a:pt x="3" y="440"/>
                </a:cubicBezTo>
                <a:cubicBezTo>
                  <a:pt x="2" y="495"/>
                  <a:pt x="3" y="463"/>
                  <a:pt x="13" y="427"/>
                </a:cubicBezTo>
                <a:cubicBezTo>
                  <a:pt x="29" y="370"/>
                  <a:pt x="48" y="315"/>
                  <a:pt x="75" y="262"/>
                </a:cubicBezTo>
                <a:cubicBezTo>
                  <a:pt x="98" y="217"/>
                  <a:pt x="130" y="165"/>
                  <a:pt x="179" y="146"/>
                </a:cubicBezTo>
                <a:cubicBezTo>
                  <a:pt x="219" y="130"/>
                  <a:pt x="249" y="172"/>
                  <a:pt x="265" y="203"/>
                </a:cubicBezTo>
                <a:cubicBezTo>
                  <a:pt x="286" y="244"/>
                  <a:pt x="292" y="292"/>
                  <a:pt x="295" y="337"/>
                </a:cubicBezTo>
                <a:cubicBezTo>
                  <a:pt x="297" y="363"/>
                  <a:pt x="287" y="399"/>
                  <a:pt x="291" y="423"/>
                </a:cubicBezTo>
                <a:cubicBezTo>
                  <a:pt x="295" y="448"/>
                  <a:pt x="303" y="452"/>
                  <a:pt x="322" y="464"/>
                </a:cubicBezTo>
              </a:path>
              <a:path w="1454" h="477" extrusionOk="0">
                <a:moveTo>
                  <a:pt x="488" y="423"/>
                </a:moveTo>
                <a:cubicBezTo>
                  <a:pt x="536" y="395"/>
                  <a:pt x="598" y="359"/>
                  <a:pt x="630" y="312"/>
                </a:cubicBezTo>
                <a:cubicBezTo>
                  <a:pt x="666" y="260"/>
                  <a:pt x="693" y="188"/>
                  <a:pt x="699" y="125"/>
                </a:cubicBezTo>
                <a:cubicBezTo>
                  <a:pt x="703" y="83"/>
                  <a:pt x="700" y="29"/>
                  <a:pt x="658" y="6"/>
                </a:cubicBezTo>
                <a:cubicBezTo>
                  <a:pt x="615" y="-17"/>
                  <a:pt x="566" y="17"/>
                  <a:pt x="545" y="54"/>
                </a:cubicBezTo>
                <a:cubicBezTo>
                  <a:pt x="521" y="97"/>
                  <a:pt x="515" y="152"/>
                  <a:pt x="520" y="200"/>
                </a:cubicBezTo>
                <a:cubicBezTo>
                  <a:pt x="529" y="280"/>
                  <a:pt x="569" y="357"/>
                  <a:pt x="640" y="396"/>
                </a:cubicBezTo>
                <a:cubicBezTo>
                  <a:pt x="683" y="420"/>
                  <a:pt x="724" y="429"/>
                  <a:pt x="772" y="433"/>
                </a:cubicBezTo>
                <a:cubicBezTo>
                  <a:pt x="801" y="435"/>
                  <a:pt x="830" y="437"/>
                  <a:pt x="859" y="439"/>
                </a:cubicBezTo>
              </a:path>
              <a:path w="1454" h="477" extrusionOk="0">
                <a:moveTo>
                  <a:pt x="989" y="164"/>
                </a:moveTo>
                <a:cubicBezTo>
                  <a:pt x="991" y="192"/>
                  <a:pt x="999" y="218"/>
                  <a:pt x="1012" y="243"/>
                </a:cubicBezTo>
                <a:cubicBezTo>
                  <a:pt x="1033" y="282"/>
                  <a:pt x="1059" y="321"/>
                  <a:pt x="1089" y="354"/>
                </a:cubicBezTo>
                <a:cubicBezTo>
                  <a:pt x="1105" y="372"/>
                  <a:pt x="1137" y="404"/>
                  <a:pt x="1165" y="401"/>
                </a:cubicBezTo>
                <a:cubicBezTo>
                  <a:pt x="1191" y="398"/>
                  <a:pt x="1200" y="368"/>
                  <a:pt x="1209" y="348"/>
                </a:cubicBezTo>
                <a:cubicBezTo>
                  <a:pt x="1220" y="323"/>
                  <a:pt x="1226" y="292"/>
                  <a:pt x="1249" y="275"/>
                </a:cubicBezTo>
                <a:cubicBezTo>
                  <a:pt x="1272" y="258"/>
                  <a:pt x="1299" y="273"/>
                  <a:pt x="1320" y="284"/>
                </a:cubicBezTo>
                <a:cubicBezTo>
                  <a:pt x="1349" y="299"/>
                  <a:pt x="1386" y="334"/>
                  <a:pt x="1422" y="321"/>
                </a:cubicBezTo>
                <a:cubicBezTo>
                  <a:pt x="1456" y="308"/>
                  <a:pt x="1452" y="256"/>
                  <a:pt x="1453" y="228"/>
                </a:cubicBezTo>
                <a:cubicBezTo>
                  <a:pt x="1455" y="172"/>
                  <a:pt x="1446" y="124"/>
                  <a:pt x="1434" y="70"/>
                </a:cubicBezTo>
                <a:cubicBezTo>
                  <a:pt x="1429" y="48"/>
                  <a:pt x="1427" y="27"/>
                  <a:pt x="1420" y="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33975" y="4284663"/>
            <a:ext cx="1068388" cy="476250"/>
          </a:xfrm>
          <a:custGeom>
            <a:avLst/>
            <a:gdLst>
              <a:gd name="T0" fmla="+- 0 14804 14263"/>
              <a:gd name="T1" fmla="*/ T0 w 2965"/>
              <a:gd name="T2" fmla="+- 0 12358 11903"/>
              <a:gd name="T3" fmla="*/ 12358 h 1321"/>
              <a:gd name="T4" fmla="+- 0 14723 14263"/>
              <a:gd name="T5" fmla="*/ T4 w 2965"/>
              <a:gd name="T6" fmla="+- 0 12302 11903"/>
              <a:gd name="T7" fmla="*/ 12302 h 1321"/>
              <a:gd name="T8" fmla="+- 0 14533 14263"/>
              <a:gd name="T9" fmla="*/ T8 w 2965"/>
              <a:gd name="T10" fmla="+- 0 12303 11903"/>
              <a:gd name="T11" fmla="*/ 12303 h 1321"/>
              <a:gd name="T12" fmla="+- 0 14319 14263"/>
              <a:gd name="T13" fmla="*/ T12 w 2965"/>
              <a:gd name="T14" fmla="+- 0 12401 11903"/>
              <a:gd name="T15" fmla="*/ 12401 h 1321"/>
              <a:gd name="T16" fmla="+- 0 14275 14263"/>
              <a:gd name="T17" fmla="*/ T16 w 2965"/>
              <a:gd name="T18" fmla="+- 0 12545 11903"/>
              <a:gd name="T19" fmla="*/ 12545 h 1321"/>
              <a:gd name="T20" fmla="+- 0 14462 14263"/>
              <a:gd name="T21" fmla="*/ T20 w 2965"/>
              <a:gd name="T22" fmla="+- 0 12649 11903"/>
              <a:gd name="T23" fmla="*/ 12649 h 1321"/>
              <a:gd name="T24" fmla="+- 0 14723 14263"/>
              <a:gd name="T25" fmla="*/ T24 w 2965"/>
              <a:gd name="T26" fmla="+- 0 12719 11903"/>
              <a:gd name="T27" fmla="*/ 12719 h 1321"/>
              <a:gd name="T28" fmla="+- 0 14843 14263"/>
              <a:gd name="T29" fmla="*/ T28 w 2965"/>
              <a:gd name="T30" fmla="+- 0 12818 11903"/>
              <a:gd name="T31" fmla="*/ 12818 h 1321"/>
              <a:gd name="T32" fmla="+- 0 14727 14263"/>
              <a:gd name="T33" fmla="*/ T32 w 2965"/>
              <a:gd name="T34" fmla="+- 0 12912 11903"/>
              <a:gd name="T35" fmla="*/ 12912 h 1321"/>
              <a:gd name="T36" fmla="+- 0 14479 14263"/>
              <a:gd name="T37" fmla="*/ T36 w 2965"/>
              <a:gd name="T38" fmla="+- 0 12912 11903"/>
              <a:gd name="T39" fmla="*/ 12912 h 1321"/>
              <a:gd name="T40" fmla="+- 0 14386 14263"/>
              <a:gd name="T41" fmla="*/ T40 w 2965"/>
              <a:gd name="T42" fmla="+- 0 12852 11903"/>
              <a:gd name="T43" fmla="*/ 12852 h 1321"/>
              <a:gd name="T44" fmla="+- 0 15144 14263"/>
              <a:gd name="T45" fmla="*/ T44 w 2965"/>
              <a:gd name="T46" fmla="+- 0 11903 11903"/>
              <a:gd name="T47" fmla="*/ 11903 h 1321"/>
              <a:gd name="T48" fmla="+- 0 15171 14263"/>
              <a:gd name="T49" fmla="*/ T48 w 2965"/>
              <a:gd name="T50" fmla="+- 0 12017 11903"/>
              <a:gd name="T51" fmla="*/ 12017 h 1321"/>
              <a:gd name="T52" fmla="+- 0 15170 14263"/>
              <a:gd name="T53" fmla="*/ T52 w 2965"/>
              <a:gd name="T54" fmla="+- 0 12309 11903"/>
              <a:gd name="T55" fmla="*/ 12309 h 1321"/>
              <a:gd name="T56" fmla="+- 0 15202 14263"/>
              <a:gd name="T57" fmla="*/ T56 w 2965"/>
              <a:gd name="T58" fmla="+- 0 12609 11903"/>
              <a:gd name="T59" fmla="*/ 12609 h 1321"/>
              <a:gd name="T60" fmla="+- 0 15256 14263"/>
              <a:gd name="T61" fmla="*/ T60 w 2965"/>
              <a:gd name="T62" fmla="+- 0 12713 11903"/>
              <a:gd name="T63" fmla="*/ 12713 h 1321"/>
              <a:gd name="T64" fmla="+- 0 15176 14263"/>
              <a:gd name="T65" fmla="*/ T64 w 2965"/>
              <a:gd name="T66" fmla="+- 0 12427 11903"/>
              <a:gd name="T67" fmla="*/ 12427 h 1321"/>
              <a:gd name="T68" fmla="+- 0 15082 14263"/>
              <a:gd name="T69" fmla="*/ T68 w 2965"/>
              <a:gd name="T70" fmla="+- 0 12409 11903"/>
              <a:gd name="T71" fmla="*/ 12409 h 1321"/>
              <a:gd name="T72" fmla="+- 0 14946 14263"/>
              <a:gd name="T73" fmla="*/ T72 w 2965"/>
              <a:gd name="T74" fmla="+- 0 12419 11903"/>
              <a:gd name="T75" fmla="*/ 12419 h 1321"/>
              <a:gd name="T76" fmla="+- 0 14849 14263"/>
              <a:gd name="T77" fmla="*/ T76 w 2965"/>
              <a:gd name="T78" fmla="+- 0 12444 11903"/>
              <a:gd name="T79" fmla="*/ 12444 h 1321"/>
              <a:gd name="T80" fmla="+- 0 14862 14263"/>
              <a:gd name="T81" fmla="*/ T80 w 2965"/>
              <a:gd name="T82" fmla="+- 0 12461 11903"/>
              <a:gd name="T83" fmla="*/ 12461 h 1321"/>
              <a:gd name="T84" fmla="+- 0 15489 14263"/>
              <a:gd name="T85" fmla="*/ T84 w 2965"/>
              <a:gd name="T86" fmla="+- 0 12627 11903"/>
              <a:gd name="T87" fmla="*/ 12627 h 1321"/>
              <a:gd name="T88" fmla="+- 0 15601 14263"/>
              <a:gd name="T89" fmla="*/ T88 w 2965"/>
              <a:gd name="T90" fmla="+- 0 12655 11903"/>
              <a:gd name="T91" fmla="*/ 12655 h 1321"/>
              <a:gd name="T92" fmla="+- 0 15587 14263"/>
              <a:gd name="T93" fmla="*/ T92 w 2965"/>
              <a:gd name="T94" fmla="+- 0 12568 11903"/>
              <a:gd name="T95" fmla="*/ 12568 h 1321"/>
              <a:gd name="T96" fmla="+- 0 15515 14263"/>
              <a:gd name="T97" fmla="*/ T96 w 2965"/>
              <a:gd name="T98" fmla="+- 0 12404 11903"/>
              <a:gd name="T99" fmla="*/ 12404 h 1321"/>
              <a:gd name="T100" fmla="+- 0 15592 14263"/>
              <a:gd name="T101" fmla="*/ T100 w 2965"/>
              <a:gd name="T102" fmla="+- 0 12342 11903"/>
              <a:gd name="T103" fmla="*/ 12342 h 1321"/>
              <a:gd name="T104" fmla="+- 0 15705 14263"/>
              <a:gd name="T105" fmla="*/ T104 w 2965"/>
              <a:gd name="T106" fmla="+- 0 12366 11903"/>
              <a:gd name="T107" fmla="*/ 12366 h 1321"/>
              <a:gd name="T108" fmla="+- 0 16076 14263"/>
              <a:gd name="T109" fmla="*/ T108 w 2965"/>
              <a:gd name="T110" fmla="+- 0 12475 11903"/>
              <a:gd name="T111" fmla="*/ 12475 h 1321"/>
              <a:gd name="T112" fmla="+- 0 15942 14263"/>
              <a:gd name="T113" fmla="*/ T112 w 2965"/>
              <a:gd name="T114" fmla="+- 0 12513 11903"/>
              <a:gd name="T115" fmla="*/ 12513 h 1321"/>
              <a:gd name="T116" fmla="+- 0 15829 14263"/>
              <a:gd name="T117" fmla="*/ T116 w 2965"/>
              <a:gd name="T118" fmla="+- 0 12625 11903"/>
              <a:gd name="T119" fmla="*/ 12625 h 1321"/>
              <a:gd name="T120" fmla="+- 0 15906 14263"/>
              <a:gd name="T121" fmla="*/ T120 w 2965"/>
              <a:gd name="T122" fmla="+- 0 12750 11903"/>
              <a:gd name="T123" fmla="*/ 12750 h 1321"/>
              <a:gd name="T124" fmla="+- 0 16056 14263"/>
              <a:gd name="T125" fmla="*/ T124 w 2965"/>
              <a:gd name="T126" fmla="+- 0 12728 11903"/>
              <a:gd name="T127" fmla="*/ 12728 h 1321"/>
              <a:gd name="T128" fmla="+- 0 16119 14263"/>
              <a:gd name="T129" fmla="*/ T128 w 2965"/>
              <a:gd name="T130" fmla="+- 0 12545 11903"/>
              <a:gd name="T131" fmla="*/ 12545 h 1321"/>
              <a:gd name="T132" fmla="+- 0 16146 14263"/>
              <a:gd name="T133" fmla="*/ T132 w 2965"/>
              <a:gd name="T134" fmla="+- 0 12381 11903"/>
              <a:gd name="T135" fmla="*/ 12381 h 1321"/>
              <a:gd name="T136" fmla="+- 0 16260 14263"/>
              <a:gd name="T137" fmla="*/ T136 w 2965"/>
              <a:gd name="T138" fmla="+- 0 12456 11903"/>
              <a:gd name="T139" fmla="*/ 12456 h 1321"/>
              <a:gd name="T140" fmla="+- 0 16282 14263"/>
              <a:gd name="T141" fmla="*/ T140 w 2965"/>
              <a:gd name="T142" fmla="+- 0 12653 11903"/>
              <a:gd name="T143" fmla="*/ 12653 h 1321"/>
              <a:gd name="T144" fmla="+- 0 16264 14263"/>
              <a:gd name="T145" fmla="*/ T144 w 2965"/>
              <a:gd name="T146" fmla="+- 0 12803 11903"/>
              <a:gd name="T147" fmla="*/ 12803 h 1321"/>
              <a:gd name="T148" fmla="+- 0 16260 14263"/>
              <a:gd name="T149" fmla="*/ T148 w 2965"/>
              <a:gd name="T150" fmla="+- 0 12820 11903"/>
              <a:gd name="T151" fmla="*/ 12820 h 1321"/>
              <a:gd name="T152" fmla="+- 0 16326 14263"/>
              <a:gd name="T153" fmla="*/ T152 w 2965"/>
              <a:gd name="T154" fmla="+- 0 12644 11903"/>
              <a:gd name="T155" fmla="*/ 12644 h 1321"/>
              <a:gd name="T156" fmla="+- 0 16460 14263"/>
              <a:gd name="T157" fmla="*/ T156 w 2965"/>
              <a:gd name="T158" fmla="+- 0 12543 11903"/>
              <a:gd name="T159" fmla="*/ 12543 h 1321"/>
              <a:gd name="T160" fmla="+- 0 16601 14263"/>
              <a:gd name="T161" fmla="*/ T160 w 2965"/>
              <a:gd name="T162" fmla="+- 0 12614 11903"/>
              <a:gd name="T163" fmla="*/ 12614 h 1321"/>
              <a:gd name="T164" fmla="+- 0 16668 14263"/>
              <a:gd name="T165" fmla="*/ T164 w 2965"/>
              <a:gd name="T166" fmla="+- 0 12733 11903"/>
              <a:gd name="T167" fmla="*/ 12733 h 1321"/>
              <a:gd name="T168" fmla="+- 0 16712 14263"/>
              <a:gd name="T169" fmla="*/ T168 w 2965"/>
              <a:gd name="T170" fmla="+- 0 12766 11903"/>
              <a:gd name="T171" fmla="*/ 12766 h 1321"/>
              <a:gd name="T172" fmla="+- 0 16936 14263"/>
              <a:gd name="T173" fmla="*/ T172 w 2965"/>
              <a:gd name="T174" fmla="+- 0 12585 11903"/>
              <a:gd name="T175" fmla="*/ 12585 h 1321"/>
              <a:gd name="T176" fmla="+- 0 16967 14263"/>
              <a:gd name="T177" fmla="*/ T176 w 2965"/>
              <a:gd name="T178" fmla="+- 0 12558 11903"/>
              <a:gd name="T179" fmla="*/ 12558 h 1321"/>
              <a:gd name="T180" fmla="+- 0 16873 14263"/>
              <a:gd name="T181" fmla="*/ T180 w 2965"/>
              <a:gd name="T182" fmla="+- 0 12612 11903"/>
              <a:gd name="T183" fmla="*/ 12612 h 1321"/>
              <a:gd name="T184" fmla="+- 0 16796 14263"/>
              <a:gd name="T185" fmla="*/ T184 w 2965"/>
              <a:gd name="T186" fmla="+- 0 12682 11903"/>
              <a:gd name="T187" fmla="*/ 12682 h 1321"/>
              <a:gd name="T188" fmla="+- 0 16796 14263"/>
              <a:gd name="T189" fmla="*/ T188 w 2965"/>
              <a:gd name="T190" fmla="+- 0 12696 11903"/>
              <a:gd name="T191" fmla="*/ 12696 h 1321"/>
              <a:gd name="T192" fmla="+- 0 16877 14263"/>
              <a:gd name="T193" fmla="*/ T192 w 2965"/>
              <a:gd name="T194" fmla="+- 0 12713 11903"/>
              <a:gd name="T195" fmla="*/ 12713 h 1321"/>
              <a:gd name="T196" fmla="+- 0 17023 14263"/>
              <a:gd name="T197" fmla="*/ T196 w 2965"/>
              <a:gd name="T198" fmla="+- 0 12716 11903"/>
              <a:gd name="T199" fmla="*/ 12716 h 1321"/>
              <a:gd name="T200" fmla="+- 0 17161 14263"/>
              <a:gd name="T201" fmla="*/ T200 w 2965"/>
              <a:gd name="T202" fmla="+- 0 12817 11903"/>
              <a:gd name="T203" fmla="*/ 12817 h 1321"/>
              <a:gd name="T204" fmla="+- 0 17227 14263"/>
              <a:gd name="T205" fmla="*/ T204 w 2965"/>
              <a:gd name="T206" fmla="+- 0 13029 11903"/>
              <a:gd name="T207" fmla="*/ 13029 h 1321"/>
              <a:gd name="T208" fmla="+- 0 17107 14263"/>
              <a:gd name="T209" fmla="*/ T208 w 2965"/>
              <a:gd name="T210" fmla="+- 0 13222 11903"/>
              <a:gd name="T211" fmla="*/ 13222 h 1321"/>
              <a:gd name="T212" fmla="+- 0 16973 14263"/>
              <a:gd name="T213" fmla="*/ T212 w 2965"/>
              <a:gd name="T214" fmla="+- 0 13133 11903"/>
              <a:gd name="T215" fmla="*/ 13133 h 1321"/>
              <a:gd name="T216" fmla="+- 0 16957 14263"/>
              <a:gd name="T217" fmla="*/ T216 w 2965"/>
              <a:gd name="T218" fmla="+- 0 13085 11903"/>
              <a:gd name="T219" fmla="*/ 13085 h 13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2965" h="1321" extrusionOk="0">
                <a:moveTo>
                  <a:pt x="541" y="455"/>
                </a:moveTo>
                <a:cubicBezTo>
                  <a:pt x="517" y="437"/>
                  <a:pt x="489" y="410"/>
                  <a:pt x="460" y="399"/>
                </a:cubicBezTo>
                <a:cubicBezTo>
                  <a:pt x="407" y="379"/>
                  <a:pt x="323" y="390"/>
                  <a:pt x="270" y="400"/>
                </a:cubicBezTo>
                <a:cubicBezTo>
                  <a:pt x="195" y="414"/>
                  <a:pt x="116" y="449"/>
                  <a:pt x="56" y="498"/>
                </a:cubicBezTo>
                <a:cubicBezTo>
                  <a:pt x="13" y="533"/>
                  <a:pt x="-21" y="587"/>
                  <a:pt x="12" y="642"/>
                </a:cubicBezTo>
                <a:cubicBezTo>
                  <a:pt x="49" y="703"/>
                  <a:pt x="137" y="725"/>
                  <a:pt x="199" y="746"/>
                </a:cubicBezTo>
                <a:cubicBezTo>
                  <a:pt x="285" y="774"/>
                  <a:pt x="375" y="786"/>
                  <a:pt x="460" y="816"/>
                </a:cubicBezTo>
                <a:cubicBezTo>
                  <a:pt x="503" y="831"/>
                  <a:pt x="577" y="860"/>
                  <a:pt x="580" y="915"/>
                </a:cubicBezTo>
                <a:cubicBezTo>
                  <a:pt x="583" y="967"/>
                  <a:pt x="503" y="1000"/>
                  <a:pt x="464" y="1009"/>
                </a:cubicBezTo>
                <a:cubicBezTo>
                  <a:pt x="382" y="1028"/>
                  <a:pt x="298" y="1026"/>
                  <a:pt x="216" y="1009"/>
                </a:cubicBezTo>
                <a:cubicBezTo>
                  <a:pt x="164" y="998"/>
                  <a:pt x="152" y="987"/>
                  <a:pt x="123" y="949"/>
                </a:cubicBezTo>
              </a:path>
              <a:path w="2965" h="1321" extrusionOk="0">
                <a:moveTo>
                  <a:pt x="881" y="0"/>
                </a:moveTo>
                <a:cubicBezTo>
                  <a:pt x="912" y="29"/>
                  <a:pt x="909" y="71"/>
                  <a:pt x="908" y="114"/>
                </a:cubicBezTo>
                <a:cubicBezTo>
                  <a:pt x="905" y="212"/>
                  <a:pt x="902" y="308"/>
                  <a:pt x="907" y="406"/>
                </a:cubicBezTo>
                <a:cubicBezTo>
                  <a:pt x="912" y="504"/>
                  <a:pt x="919" y="611"/>
                  <a:pt x="939" y="706"/>
                </a:cubicBezTo>
                <a:cubicBezTo>
                  <a:pt x="949" y="755"/>
                  <a:pt x="964" y="780"/>
                  <a:pt x="993" y="810"/>
                </a:cubicBezTo>
              </a:path>
              <a:path w="2965" h="1321" extrusionOk="0">
                <a:moveTo>
                  <a:pt x="913" y="524"/>
                </a:moveTo>
                <a:cubicBezTo>
                  <a:pt x="880" y="508"/>
                  <a:pt x="856" y="501"/>
                  <a:pt x="819" y="506"/>
                </a:cubicBezTo>
                <a:cubicBezTo>
                  <a:pt x="774" y="512"/>
                  <a:pt x="728" y="515"/>
                  <a:pt x="683" y="516"/>
                </a:cubicBezTo>
                <a:cubicBezTo>
                  <a:pt x="677" y="516"/>
                  <a:pt x="586" y="526"/>
                  <a:pt x="586" y="541"/>
                </a:cubicBezTo>
                <a:cubicBezTo>
                  <a:pt x="590" y="547"/>
                  <a:pt x="595" y="552"/>
                  <a:pt x="599" y="558"/>
                </a:cubicBezTo>
              </a:path>
              <a:path w="2965" h="1321" extrusionOk="0">
                <a:moveTo>
                  <a:pt x="1226" y="724"/>
                </a:moveTo>
                <a:cubicBezTo>
                  <a:pt x="1264" y="736"/>
                  <a:pt x="1299" y="745"/>
                  <a:pt x="1338" y="752"/>
                </a:cubicBezTo>
                <a:cubicBezTo>
                  <a:pt x="1359" y="719"/>
                  <a:pt x="1342" y="699"/>
                  <a:pt x="1324" y="665"/>
                </a:cubicBezTo>
                <a:cubicBezTo>
                  <a:pt x="1298" y="617"/>
                  <a:pt x="1257" y="557"/>
                  <a:pt x="1252" y="501"/>
                </a:cubicBezTo>
                <a:cubicBezTo>
                  <a:pt x="1247" y="449"/>
                  <a:pt x="1283" y="436"/>
                  <a:pt x="1329" y="439"/>
                </a:cubicBezTo>
                <a:cubicBezTo>
                  <a:pt x="1385" y="448"/>
                  <a:pt x="1405" y="452"/>
                  <a:pt x="1442" y="463"/>
                </a:cubicBezTo>
              </a:path>
              <a:path w="2965" h="1321" extrusionOk="0">
                <a:moveTo>
                  <a:pt x="1813" y="572"/>
                </a:moveTo>
                <a:cubicBezTo>
                  <a:pt x="1765" y="583"/>
                  <a:pt x="1724" y="592"/>
                  <a:pt x="1679" y="610"/>
                </a:cubicBezTo>
                <a:cubicBezTo>
                  <a:pt x="1626" y="632"/>
                  <a:pt x="1578" y="660"/>
                  <a:pt x="1566" y="722"/>
                </a:cubicBezTo>
                <a:cubicBezTo>
                  <a:pt x="1556" y="775"/>
                  <a:pt x="1598" y="826"/>
                  <a:pt x="1643" y="847"/>
                </a:cubicBezTo>
                <a:cubicBezTo>
                  <a:pt x="1694" y="871"/>
                  <a:pt x="1752" y="862"/>
                  <a:pt x="1793" y="825"/>
                </a:cubicBezTo>
                <a:cubicBezTo>
                  <a:pt x="1847" y="776"/>
                  <a:pt x="1845" y="707"/>
                  <a:pt x="1856" y="642"/>
                </a:cubicBezTo>
                <a:cubicBezTo>
                  <a:pt x="1865" y="587"/>
                  <a:pt x="1872" y="533"/>
                  <a:pt x="1883" y="478"/>
                </a:cubicBezTo>
              </a:path>
              <a:path w="2965" h="1321" extrusionOk="0">
                <a:moveTo>
                  <a:pt x="1997" y="553"/>
                </a:moveTo>
                <a:cubicBezTo>
                  <a:pt x="2008" y="617"/>
                  <a:pt x="2019" y="685"/>
                  <a:pt x="2019" y="750"/>
                </a:cubicBezTo>
                <a:cubicBezTo>
                  <a:pt x="2019" y="801"/>
                  <a:pt x="2011" y="851"/>
                  <a:pt x="2001" y="900"/>
                </a:cubicBezTo>
                <a:cubicBezTo>
                  <a:pt x="2000" y="906"/>
                  <a:pt x="1998" y="911"/>
                  <a:pt x="1997" y="917"/>
                </a:cubicBezTo>
                <a:cubicBezTo>
                  <a:pt x="2006" y="852"/>
                  <a:pt x="2026" y="797"/>
                  <a:pt x="2063" y="741"/>
                </a:cubicBezTo>
                <a:cubicBezTo>
                  <a:pt x="2095" y="692"/>
                  <a:pt x="2135" y="646"/>
                  <a:pt x="2197" y="640"/>
                </a:cubicBezTo>
                <a:cubicBezTo>
                  <a:pt x="2254" y="634"/>
                  <a:pt x="2303" y="670"/>
                  <a:pt x="2338" y="711"/>
                </a:cubicBezTo>
                <a:cubicBezTo>
                  <a:pt x="2370" y="747"/>
                  <a:pt x="2386" y="787"/>
                  <a:pt x="2405" y="830"/>
                </a:cubicBezTo>
                <a:cubicBezTo>
                  <a:pt x="2420" y="864"/>
                  <a:pt x="2415" y="876"/>
                  <a:pt x="2449" y="863"/>
                </a:cubicBezTo>
              </a:path>
              <a:path w="2965" h="1321" extrusionOk="0">
                <a:moveTo>
                  <a:pt x="2673" y="682"/>
                </a:moveTo>
                <a:cubicBezTo>
                  <a:pt x="2690" y="667"/>
                  <a:pt x="2693" y="664"/>
                  <a:pt x="2704" y="655"/>
                </a:cubicBezTo>
                <a:cubicBezTo>
                  <a:pt x="2671" y="672"/>
                  <a:pt x="2639" y="685"/>
                  <a:pt x="2610" y="709"/>
                </a:cubicBezTo>
                <a:cubicBezTo>
                  <a:pt x="2586" y="728"/>
                  <a:pt x="2550" y="752"/>
                  <a:pt x="2533" y="779"/>
                </a:cubicBezTo>
                <a:cubicBezTo>
                  <a:pt x="2533" y="784"/>
                  <a:pt x="2533" y="788"/>
                  <a:pt x="2533" y="793"/>
                </a:cubicBezTo>
                <a:cubicBezTo>
                  <a:pt x="2564" y="809"/>
                  <a:pt x="2575" y="811"/>
                  <a:pt x="2614" y="810"/>
                </a:cubicBezTo>
                <a:cubicBezTo>
                  <a:pt x="2662" y="808"/>
                  <a:pt x="2712" y="805"/>
                  <a:pt x="2760" y="813"/>
                </a:cubicBezTo>
                <a:cubicBezTo>
                  <a:pt x="2821" y="823"/>
                  <a:pt x="2866" y="863"/>
                  <a:pt x="2898" y="914"/>
                </a:cubicBezTo>
                <a:cubicBezTo>
                  <a:pt x="2937" y="976"/>
                  <a:pt x="2958" y="1054"/>
                  <a:pt x="2964" y="1126"/>
                </a:cubicBezTo>
                <a:cubicBezTo>
                  <a:pt x="2971" y="1213"/>
                  <a:pt x="2937" y="1307"/>
                  <a:pt x="2844" y="1319"/>
                </a:cubicBezTo>
                <a:cubicBezTo>
                  <a:pt x="2785" y="1326"/>
                  <a:pt x="2735" y="1280"/>
                  <a:pt x="2710" y="1230"/>
                </a:cubicBezTo>
                <a:cubicBezTo>
                  <a:pt x="2705" y="1214"/>
                  <a:pt x="2699" y="1198"/>
                  <a:pt x="2694" y="118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0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54763" y="4275138"/>
            <a:ext cx="1463675" cy="385762"/>
          </a:xfrm>
          <a:custGeom>
            <a:avLst/>
            <a:gdLst>
              <a:gd name="T0" fmla="+- 0 17896 17650"/>
              <a:gd name="T1" fmla="*/ T0 w 4070"/>
              <a:gd name="T2" fmla="+- 0 12052 11876"/>
              <a:gd name="T3" fmla="*/ 12052 h 1070"/>
              <a:gd name="T4" fmla="+- 0 17921 17650"/>
              <a:gd name="T5" fmla="*/ T4 w 4070"/>
              <a:gd name="T6" fmla="+- 0 12644 11876"/>
              <a:gd name="T7" fmla="*/ 12644 h 1070"/>
              <a:gd name="T8" fmla="+- 0 17894 17650"/>
              <a:gd name="T9" fmla="*/ T8 w 4070"/>
              <a:gd name="T10" fmla="+- 0 12668 11876"/>
              <a:gd name="T11" fmla="*/ 12668 h 1070"/>
              <a:gd name="T12" fmla="+- 0 18016 17650"/>
              <a:gd name="T13" fmla="*/ T12 w 4070"/>
              <a:gd name="T14" fmla="+- 0 12318 11876"/>
              <a:gd name="T15" fmla="*/ 12318 h 1070"/>
              <a:gd name="T16" fmla="+- 0 17662 17650"/>
              <a:gd name="T17" fmla="*/ T16 w 4070"/>
              <a:gd name="T18" fmla="+- 0 12291 11876"/>
              <a:gd name="T19" fmla="*/ 12291 h 1070"/>
              <a:gd name="T20" fmla="+- 0 18205 17650"/>
              <a:gd name="T21" fmla="*/ T20 w 4070"/>
              <a:gd name="T22" fmla="+- 0 12461 11876"/>
              <a:gd name="T23" fmla="*/ 12461 h 1070"/>
              <a:gd name="T24" fmla="+- 0 18514 17650"/>
              <a:gd name="T25" fmla="*/ T24 w 4070"/>
              <a:gd name="T26" fmla="+- 0 12432 11876"/>
              <a:gd name="T27" fmla="*/ 12432 h 1070"/>
              <a:gd name="T28" fmla="+- 0 18462 17650"/>
              <a:gd name="T29" fmla="*/ T28 w 4070"/>
              <a:gd name="T30" fmla="+- 0 12380 11876"/>
              <a:gd name="T31" fmla="*/ 12380 h 1070"/>
              <a:gd name="T32" fmla="+- 0 18344 17650"/>
              <a:gd name="T33" fmla="*/ T32 w 4070"/>
              <a:gd name="T34" fmla="+- 0 12621 11876"/>
              <a:gd name="T35" fmla="*/ 12621 h 1070"/>
              <a:gd name="T36" fmla="+- 0 18659 17650"/>
              <a:gd name="T37" fmla="*/ T36 w 4070"/>
              <a:gd name="T38" fmla="+- 0 12705 11876"/>
              <a:gd name="T39" fmla="*/ 12705 h 1070"/>
              <a:gd name="T40" fmla="+- 0 18872 17650"/>
              <a:gd name="T41" fmla="*/ T40 w 4070"/>
              <a:gd name="T42" fmla="+- 0 12445 11876"/>
              <a:gd name="T43" fmla="*/ 12445 h 1070"/>
              <a:gd name="T44" fmla="+- 0 18758 17650"/>
              <a:gd name="T45" fmla="*/ T44 w 4070"/>
              <a:gd name="T46" fmla="+- 0 12620 11876"/>
              <a:gd name="T47" fmla="*/ 12620 h 1070"/>
              <a:gd name="T48" fmla="+- 0 18926 17650"/>
              <a:gd name="T49" fmla="*/ T48 w 4070"/>
              <a:gd name="T50" fmla="+- 0 12766 11876"/>
              <a:gd name="T51" fmla="*/ 12766 h 1070"/>
              <a:gd name="T52" fmla="+- 0 19145 17650"/>
              <a:gd name="T53" fmla="*/ T52 w 4070"/>
              <a:gd name="T54" fmla="+- 0 12568 11876"/>
              <a:gd name="T55" fmla="*/ 12568 h 1070"/>
              <a:gd name="T56" fmla="+- 0 19195 17650"/>
              <a:gd name="T57" fmla="*/ T56 w 4070"/>
              <a:gd name="T58" fmla="+- 0 12118 11876"/>
              <a:gd name="T59" fmla="*/ 12118 h 1070"/>
              <a:gd name="T60" fmla="+- 0 19218 17650"/>
              <a:gd name="T61" fmla="*/ T60 w 4070"/>
              <a:gd name="T62" fmla="+- 0 12670 11876"/>
              <a:gd name="T63" fmla="*/ 12670 h 1070"/>
              <a:gd name="T64" fmla="+- 0 19313 17650"/>
              <a:gd name="T65" fmla="*/ T64 w 4070"/>
              <a:gd name="T66" fmla="+- 0 12588 11876"/>
              <a:gd name="T67" fmla="*/ 12588 h 1070"/>
              <a:gd name="T68" fmla="+- 0 19514 17650"/>
              <a:gd name="T69" fmla="*/ T68 w 4070"/>
              <a:gd name="T70" fmla="+- 0 12530 11876"/>
              <a:gd name="T71" fmla="*/ 12530 h 1070"/>
              <a:gd name="T72" fmla="+- 0 19554 17650"/>
              <a:gd name="T73" fmla="*/ T72 w 4070"/>
              <a:gd name="T74" fmla="+- 0 12801 11876"/>
              <a:gd name="T75" fmla="*/ 12801 h 1070"/>
              <a:gd name="T76" fmla="+- 0 19762 17650"/>
              <a:gd name="T77" fmla="*/ T76 w 4070"/>
              <a:gd name="T78" fmla="+- 0 12459 11876"/>
              <a:gd name="T79" fmla="*/ 12459 h 1070"/>
              <a:gd name="T80" fmla="+- 0 19818 17650"/>
              <a:gd name="T81" fmla="*/ T80 w 4070"/>
              <a:gd name="T82" fmla="+- 0 12783 11876"/>
              <a:gd name="T83" fmla="*/ 12783 h 1070"/>
              <a:gd name="T84" fmla="+- 0 19827 17650"/>
              <a:gd name="T85" fmla="*/ T84 w 4070"/>
              <a:gd name="T86" fmla="+- 0 12701 11876"/>
              <a:gd name="T87" fmla="*/ 12701 h 1070"/>
              <a:gd name="T88" fmla="+- 0 20051 17650"/>
              <a:gd name="T89" fmla="*/ T88 w 4070"/>
              <a:gd name="T90" fmla="+- 0 12534 11876"/>
              <a:gd name="T91" fmla="*/ 12534 h 1070"/>
              <a:gd name="T92" fmla="+- 0 20115 17650"/>
              <a:gd name="T93" fmla="*/ T92 w 4070"/>
              <a:gd name="T94" fmla="+- 0 12884 11876"/>
              <a:gd name="T95" fmla="*/ 12884 h 1070"/>
              <a:gd name="T96" fmla="+- 0 20369 17650"/>
              <a:gd name="T97" fmla="*/ T96 w 4070"/>
              <a:gd name="T98" fmla="+- 0 12540 11876"/>
              <a:gd name="T99" fmla="*/ 12540 h 1070"/>
              <a:gd name="T100" fmla="+- 0 20424 17650"/>
              <a:gd name="T101" fmla="*/ T100 w 4070"/>
              <a:gd name="T102" fmla="+- 0 12869 11876"/>
              <a:gd name="T103" fmla="*/ 12869 h 1070"/>
              <a:gd name="T104" fmla="+- 0 20416 17650"/>
              <a:gd name="T105" fmla="*/ T104 w 4070"/>
              <a:gd name="T106" fmla="+- 0 12409 11876"/>
              <a:gd name="T107" fmla="*/ 12409 h 1070"/>
              <a:gd name="T108" fmla="+- 0 20566 17650"/>
              <a:gd name="T109" fmla="*/ T108 w 4070"/>
              <a:gd name="T110" fmla="+- 0 12385 11876"/>
              <a:gd name="T111" fmla="*/ 12385 h 1070"/>
              <a:gd name="T112" fmla="+- 0 21064 17650"/>
              <a:gd name="T113" fmla="*/ T112 w 4070"/>
              <a:gd name="T114" fmla="+- 0 12506 11876"/>
              <a:gd name="T115" fmla="*/ 12506 h 1070"/>
              <a:gd name="T116" fmla="+- 0 20817 17650"/>
              <a:gd name="T117" fmla="*/ T116 w 4070"/>
              <a:gd name="T118" fmla="+- 0 12604 11876"/>
              <a:gd name="T119" fmla="*/ 12604 h 1070"/>
              <a:gd name="T120" fmla="+- 0 20962 17650"/>
              <a:gd name="T121" fmla="*/ T120 w 4070"/>
              <a:gd name="T122" fmla="+- 0 12822 11876"/>
              <a:gd name="T123" fmla="*/ 12822 h 1070"/>
              <a:gd name="T124" fmla="+- 0 21162 17650"/>
              <a:gd name="T125" fmla="*/ T124 w 4070"/>
              <a:gd name="T126" fmla="+- 0 12761 11876"/>
              <a:gd name="T127" fmla="*/ 12761 h 1070"/>
              <a:gd name="T128" fmla="+- 0 21324 17650"/>
              <a:gd name="T129" fmla="*/ T128 w 4070"/>
              <a:gd name="T130" fmla="+- 0 12594 11876"/>
              <a:gd name="T131" fmla="*/ 12594 h 1070"/>
              <a:gd name="T132" fmla="+- 0 21255 17650"/>
              <a:gd name="T133" fmla="*/ T132 w 4070"/>
              <a:gd name="T134" fmla="+- 0 12757 11876"/>
              <a:gd name="T135" fmla="*/ 12757 h 1070"/>
              <a:gd name="T136" fmla="+- 0 21376 17650"/>
              <a:gd name="T137" fmla="*/ T136 w 4070"/>
              <a:gd name="T138" fmla="+- 0 12637 11876"/>
              <a:gd name="T139" fmla="*/ 12637 h 1070"/>
              <a:gd name="T140" fmla="+- 0 21488 17650"/>
              <a:gd name="T141" fmla="*/ T140 w 4070"/>
              <a:gd name="T142" fmla="+- 0 12822 11876"/>
              <a:gd name="T143" fmla="*/ 12822 h 1070"/>
              <a:gd name="T144" fmla="+- 0 21482 17650"/>
              <a:gd name="T145" fmla="*/ T144 w 4070"/>
              <a:gd name="T146" fmla="+- 0 12740 11876"/>
              <a:gd name="T147" fmla="*/ 12740 h 1070"/>
              <a:gd name="T148" fmla="+- 0 21609 17650"/>
              <a:gd name="T149" fmla="*/ T148 w 4070"/>
              <a:gd name="T150" fmla="+- 0 12233 11876"/>
              <a:gd name="T151" fmla="*/ 12233 h 1070"/>
              <a:gd name="T152" fmla="+- 0 21715 17650"/>
              <a:gd name="T153" fmla="*/ T152 w 4070"/>
              <a:gd name="T154" fmla="+- 0 12863 11876"/>
              <a:gd name="T155" fmla="*/ 12863 h 1070"/>
              <a:gd name="T156" fmla="+- 0 21716 17650"/>
              <a:gd name="T157" fmla="*/ T156 w 4070"/>
              <a:gd name="T158" fmla="+- 0 12907 11876"/>
              <a:gd name="T159" fmla="*/ 12907 h 10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4070" h="1070" extrusionOk="0">
                <a:moveTo>
                  <a:pt x="238" y="0"/>
                </a:moveTo>
                <a:cubicBezTo>
                  <a:pt x="239" y="59"/>
                  <a:pt x="241" y="117"/>
                  <a:pt x="246" y="176"/>
                </a:cubicBezTo>
                <a:cubicBezTo>
                  <a:pt x="253" y="271"/>
                  <a:pt x="256" y="367"/>
                  <a:pt x="260" y="462"/>
                </a:cubicBezTo>
                <a:cubicBezTo>
                  <a:pt x="264" y="563"/>
                  <a:pt x="275" y="667"/>
                  <a:pt x="271" y="768"/>
                </a:cubicBezTo>
                <a:cubicBezTo>
                  <a:pt x="271" y="770"/>
                  <a:pt x="263" y="879"/>
                  <a:pt x="241" y="836"/>
                </a:cubicBezTo>
                <a:cubicBezTo>
                  <a:pt x="242" y="816"/>
                  <a:pt x="243" y="807"/>
                  <a:pt x="244" y="792"/>
                </a:cubicBezTo>
              </a:path>
              <a:path w="4070" h="1070" extrusionOk="0">
                <a:moveTo>
                  <a:pt x="464" y="470"/>
                </a:moveTo>
                <a:cubicBezTo>
                  <a:pt x="445" y="446"/>
                  <a:pt x="402" y="447"/>
                  <a:pt x="366" y="442"/>
                </a:cubicBezTo>
                <a:cubicBezTo>
                  <a:pt x="280" y="430"/>
                  <a:pt x="192" y="418"/>
                  <a:pt x="105" y="412"/>
                </a:cubicBezTo>
                <a:cubicBezTo>
                  <a:pt x="71" y="410"/>
                  <a:pt x="42" y="406"/>
                  <a:pt x="12" y="415"/>
                </a:cubicBezTo>
                <a:cubicBezTo>
                  <a:pt x="9" y="430"/>
                  <a:pt x="31" y="432"/>
                  <a:pt x="63" y="443"/>
                </a:cubicBezTo>
              </a:path>
              <a:path w="4070" h="1070" extrusionOk="0">
                <a:moveTo>
                  <a:pt x="555" y="585"/>
                </a:moveTo>
                <a:cubicBezTo>
                  <a:pt x="620" y="611"/>
                  <a:pt x="679" y="629"/>
                  <a:pt x="748" y="613"/>
                </a:cubicBezTo>
                <a:cubicBezTo>
                  <a:pt x="792" y="603"/>
                  <a:pt x="827" y="582"/>
                  <a:pt x="864" y="556"/>
                </a:cubicBezTo>
                <a:cubicBezTo>
                  <a:pt x="884" y="542"/>
                  <a:pt x="895" y="530"/>
                  <a:pt x="908" y="510"/>
                </a:cubicBezTo>
                <a:cubicBezTo>
                  <a:pt x="875" y="487"/>
                  <a:pt x="852" y="492"/>
                  <a:pt x="812" y="504"/>
                </a:cubicBezTo>
                <a:cubicBezTo>
                  <a:pt x="753" y="522"/>
                  <a:pt x="686" y="546"/>
                  <a:pt x="661" y="607"/>
                </a:cubicBezTo>
                <a:cubicBezTo>
                  <a:pt x="640" y="656"/>
                  <a:pt x="664" y="706"/>
                  <a:pt x="694" y="745"/>
                </a:cubicBezTo>
                <a:cubicBezTo>
                  <a:pt x="735" y="798"/>
                  <a:pt x="788" y="827"/>
                  <a:pt x="850" y="847"/>
                </a:cubicBezTo>
                <a:cubicBezTo>
                  <a:pt x="909" y="866"/>
                  <a:pt x="954" y="859"/>
                  <a:pt x="1009" y="829"/>
                </a:cubicBezTo>
                <a:cubicBezTo>
                  <a:pt x="1048" y="804"/>
                  <a:pt x="1061" y="795"/>
                  <a:pt x="1081" y="771"/>
                </a:cubicBezTo>
              </a:path>
              <a:path w="4070" h="1070" extrusionOk="0">
                <a:moveTo>
                  <a:pt x="1222" y="569"/>
                </a:moveTo>
                <a:cubicBezTo>
                  <a:pt x="1202" y="594"/>
                  <a:pt x="1188" y="620"/>
                  <a:pt x="1170" y="646"/>
                </a:cubicBezTo>
                <a:cubicBezTo>
                  <a:pt x="1146" y="681"/>
                  <a:pt x="1119" y="702"/>
                  <a:pt x="1108" y="744"/>
                </a:cubicBezTo>
                <a:cubicBezTo>
                  <a:pt x="1097" y="785"/>
                  <a:pt x="1109" y="815"/>
                  <a:pt x="1139" y="844"/>
                </a:cubicBezTo>
                <a:cubicBezTo>
                  <a:pt x="1178" y="881"/>
                  <a:pt x="1224" y="891"/>
                  <a:pt x="1276" y="890"/>
                </a:cubicBezTo>
                <a:cubicBezTo>
                  <a:pt x="1339" y="889"/>
                  <a:pt x="1391" y="839"/>
                  <a:pt x="1430" y="792"/>
                </a:cubicBezTo>
                <a:cubicBezTo>
                  <a:pt x="1465" y="744"/>
                  <a:pt x="1477" y="727"/>
                  <a:pt x="1495" y="692"/>
                </a:cubicBezTo>
              </a:path>
              <a:path w="4070" h="1070" extrusionOk="0">
                <a:moveTo>
                  <a:pt x="1528" y="39"/>
                </a:moveTo>
                <a:cubicBezTo>
                  <a:pt x="1534" y="106"/>
                  <a:pt x="1544" y="175"/>
                  <a:pt x="1545" y="242"/>
                </a:cubicBezTo>
                <a:cubicBezTo>
                  <a:pt x="1547" y="347"/>
                  <a:pt x="1544" y="451"/>
                  <a:pt x="1549" y="556"/>
                </a:cubicBezTo>
                <a:cubicBezTo>
                  <a:pt x="1553" y="634"/>
                  <a:pt x="1553" y="717"/>
                  <a:pt x="1568" y="794"/>
                </a:cubicBezTo>
                <a:cubicBezTo>
                  <a:pt x="1575" y="817"/>
                  <a:pt x="1576" y="822"/>
                  <a:pt x="1585" y="834"/>
                </a:cubicBezTo>
                <a:cubicBezTo>
                  <a:pt x="1621" y="797"/>
                  <a:pt x="1639" y="758"/>
                  <a:pt x="1663" y="712"/>
                </a:cubicBezTo>
                <a:cubicBezTo>
                  <a:pt x="1688" y="665"/>
                  <a:pt x="1715" y="612"/>
                  <a:pt x="1766" y="591"/>
                </a:cubicBezTo>
                <a:cubicBezTo>
                  <a:pt x="1810" y="573"/>
                  <a:pt x="1845" y="621"/>
                  <a:pt x="1864" y="654"/>
                </a:cubicBezTo>
                <a:cubicBezTo>
                  <a:pt x="1894" y="707"/>
                  <a:pt x="1906" y="769"/>
                  <a:pt x="1914" y="828"/>
                </a:cubicBezTo>
                <a:cubicBezTo>
                  <a:pt x="1915" y="835"/>
                  <a:pt x="1921" y="929"/>
                  <a:pt x="1904" y="925"/>
                </a:cubicBezTo>
                <a:cubicBezTo>
                  <a:pt x="1903" y="917"/>
                  <a:pt x="1902" y="909"/>
                  <a:pt x="1901" y="901"/>
                </a:cubicBezTo>
              </a:path>
              <a:path w="4070" h="1070" extrusionOk="0">
                <a:moveTo>
                  <a:pt x="2112" y="583"/>
                </a:moveTo>
                <a:cubicBezTo>
                  <a:pt x="2130" y="632"/>
                  <a:pt x="2146" y="684"/>
                  <a:pt x="2157" y="735"/>
                </a:cubicBezTo>
                <a:cubicBezTo>
                  <a:pt x="2168" y="790"/>
                  <a:pt x="2168" y="851"/>
                  <a:pt x="2168" y="907"/>
                </a:cubicBezTo>
                <a:cubicBezTo>
                  <a:pt x="2166" y="932"/>
                  <a:pt x="2166" y="938"/>
                  <a:pt x="2165" y="954"/>
                </a:cubicBezTo>
                <a:cubicBezTo>
                  <a:pt x="2156" y="910"/>
                  <a:pt x="2162" y="869"/>
                  <a:pt x="2177" y="825"/>
                </a:cubicBezTo>
                <a:cubicBezTo>
                  <a:pt x="2195" y="770"/>
                  <a:pt x="2223" y="704"/>
                  <a:pt x="2269" y="666"/>
                </a:cubicBezTo>
                <a:cubicBezTo>
                  <a:pt x="2308" y="634"/>
                  <a:pt x="2359" y="627"/>
                  <a:pt x="2401" y="658"/>
                </a:cubicBezTo>
                <a:cubicBezTo>
                  <a:pt x="2469" y="709"/>
                  <a:pt x="2485" y="819"/>
                  <a:pt x="2490" y="897"/>
                </a:cubicBezTo>
                <a:cubicBezTo>
                  <a:pt x="2490" y="901"/>
                  <a:pt x="2480" y="1024"/>
                  <a:pt x="2465" y="1008"/>
                </a:cubicBezTo>
                <a:cubicBezTo>
                  <a:pt x="2464" y="982"/>
                  <a:pt x="2464" y="972"/>
                  <a:pt x="2472" y="955"/>
                </a:cubicBezTo>
              </a:path>
              <a:path w="4070" h="1070" extrusionOk="0">
                <a:moveTo>
                  <a:pt x="2719" y="664"/>
                </a:moveTo>
                <a:cubicBezTo>
                  <a:pt x="2740" y="721"/>
                  <a:pt x="2749" y="773"/>
                  <a:pt x="2757" y="833"/>
                </a:cubicBezTo>
                <a:cubicBezTo>
                  <a:pt x="2764" y="885"/>
                  <a:pt x="2774" y="940"/>
                  <a:pt x="2774" y="993"/>
                </a:cubicBezTo>
                <a:cubicBezTo>
                  <a:pt x="2770" y="1015"/>
                  <a:pt x="2768" y="1016"/>
                  <a:pt x="2765" y="979"/>
                </a:cubicBezTo>
              </a:path>
              <a:path w="4070" h="1070" extrusionOk="0">
                <a:moveTo>
                  <a:pt x="2766" y="533"/>
                </a:moveTo>
                <a:cubicBezTo>
                  <a:pt x="2768" y="512"/>
                  <a:pt x="2761" y="462"/>
                  <a:pt x="2796" y="464"/>
                </a:cubicBezTo>
                <a:cubicBezTo>
                  <a:pt x="2838" y="467"/>
                  <a:pt x="2879" y="492"/>
                  <a:pt x="2916" y="509"/>
                </a:cubicBezTo>
                <a:cubicBezTo>
                  <a:pt x="2971" y="534"/>
                  <a:pt x="2991" y="542"/>
                  <a:pt x="3029" y="556"/>
                </a:cubicBezTo>
              </a:path>
              <a:path w="4070" h="1070" extrusionOk="0">
                <a:moveTo>
                  <a:pt x="3414" y="630"/>
                </a:moveTo>
                <a:cubicBezTo>
                  <a:pt x="3373" y="626"/>
                  <a:pt x="3337" y="628"/>
                  <a:pt x="3297" y="640"/>
                </a:cubicBezTo>
                <a:cubicBezTo>
                  <a:pt x="3246" y="656"/>
                  <a:pt x="3198" y="684"/>
                  <a:pt x="3167" y="728"/>
                </a:cubicBezTo>
                <a:cubicBezTo>
                  <a:pt x="3137" y="771"/>
                  <a:pt x="3141" y="824"/>
                  <a:pt x="3170" y="867"/>
                </a:cubicBezTo>
                <a:cubicBezTo>
                  <a:pt x="3204" y="916"/>
                  <a:pt x="3258" y="934"/>
                  <a:pt x="3312" y="946"/>
                </a:cubicBezTo>
                <a:cubicBezTo>
                  <a:pt x="3375" y="960"/>
                  <a:pt x="3421" y="946"/>
                  <a:pt x="3475" y="912"/>
                </a:cubicBezTo>
                <a:cubicBezTo>
                  <a:pt x="3487" y="903"/>
                  <a:pt x="3500" y="894"/>
                  <a:pt x="3512" y="885"/>
                </a:cubicBezTo>
              </a:path>
              <a:path w="4070" h="1070" extrusionOk="0">
                <a:moveTo>
                  <a:pt x="3725" y="626"/>
                </a:moveTo>
                <a:cubicBezTo>
                  <a:pt x="3711" y="659"/>
                  <a:pt x="3693" y="688"/>
                  <a:pt x="3674" y="718"/>
                </a:cubicBezTo>
                <a:cubicBezTo>
                  <a:pt x="3650" y="755"/>
                  <a:pt x="3628" y="791"/>
                  <a:pt x="3612" y="832"/>
                </a:cubicBezTo>
                <a:cubicBezTo>
                  <a:pt x="3605" y="851"/>
                  <a:pt x="3603" y="863"/>
                  <a:pt x="3605" y="881"/>
                </a:cubicBezTo>
                <a:cubicBezTo>
                  <a:pt x="3638" y="872"/>
                  <a:pt x="3643" y="855"/>
                  <a:pt x="3662" y="827"/>
                </a:cubicBezTo>
                <a:cubicBezTo>
                  <a:pt x="3676" y="807"/>
                  <a:pt x="3699" y="765"/>
                  <a:pt x="3726" y="761"/>
                </a:cubicBezTo>
                <a:cubicBezTo>
                  <a:pt x="3761" y="755"/>
                  <a:pt x="3784" y="798"/>
                  <a:pt x="3797" y="822"/>
                </a:cubicBezTo>
                <a:cubicBezTo>
                  <a:pt x="3818" y="861"/>
                  <a:pt x="3829" y="903"/>
                  <a:pt x="3838" y="946"/>
                </a:cubicBezTo>
                <a:cubicBezTo>
                  <a:pt x="3841" y="964"/>
                  <a:pt x="3842" y="969"/>
                  <a:pt x="3841" y="980"/>
                </a:cubicBezTo>
                <a:cubicBezTo>
                  <a:pt x="3834" y="942"/>
                  <a:pt x="3834" y="903"/>
                  <a:pt x="3832" y="864"/>
                </a:cubicBezTo>
              </a:path>
              <a:path w="4070" h="1070" extrusionOk="0">
                <a:moveTo>
                  <a:pt x="3878" y="156"/>
                </a:moveTo>
                <a:cubicBezTo>
                  <a:pt x="3907" y="223"/>
                  <a:pt x="3936" y="288"/>
                  <a:pt x="3959" y="357"/>
                </a:cubicBezTo>
                <a:cubicBezTo>
                  <a:pt x="3992" y="456"/>
                  <a:pt x="4015" y="558"/>
                  <a:pt x="4034" y="661"/>
                </a:cubicBezTo>
                <a:cubicBezTo>
                  <a:pt x="4054" y="770"/>
                  <a:pt x="4059" y="877"/>
                  <a:pt x="4065" y="987"/>
                </a:cubicBezTo>
                <a:cubicBezTo>
                  <a:pt x="4065" y="995"/>
                  <a:pt x="4056" y="1083"/>
                  <a:pt x="4062" y="1058"/>
                </a:cubicBezTo>
                <a:cubicBezTo>
                  <a:pt x="4063" y="1049"/>
                  <a:pt x="4065" y="1040"/>
                  <a:pt x="4066" y="103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1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51800" y="4279900"/>
            <a:ext cx="801688" cy="385763"/>
          </a:xfrm>
          <a:custGeom>
            <a:avLst/>
            <a:gdLst>
              <a:gd name="T0" fmla="+- 0 22741 22365"/>
              <a:gd name="T1" fmla="*/ T0 w 2228"/>
              <a:gd name="T2" fmla="+- 0 12464 11888"/>
              <a:gd name="T3" fmla="*/ 12464 h 1071"/>
              <a:gd name="T4" fmla="+- 0 22633 22365"/>
              <a:gd name="T5" fmla="*/ T4 w 2228"/>
              <a:gd name="T6" fmla="+- 0 12432 11888"/>
              <a:gd name="T7" fmla="*/ 12432 h 1071"/>
              <a:gd name="T8" fmla="+- 0 22491 22365"/>
              <a:gd name="T9" fmla="*/ T8 w 2228"/>
              <a:gd name="T10" fmla="+- 0 12437 11888"/>
              <a:gd name="T11" fmla="*/ 12437 h 1071"/>
              <a:gd name="T12" fmla="+- 0 22377 22365"/>
              <a:gd name="T13" fmla="*/ T12 w 2228"/>
              <a:gd name="T14" fmla="+- 0 12483 11888"/>
              <a:gd name="T15" fmla="*/ 12483 h 1071"/>
              <a:gd name="T16" fmla="+- 0 22395 22365"/>
              <a:gd name="T17" fmla="*/ T16 w 2228"/>
              <a:gd name="T18" fmla="+- 0 12549 11888"/>
              <a:gd name="T19" fmla="*/ 12549 h 1071"/>
              <a:gd name="T20" fmla="+- 0 22554 22365"/>
              <a:gd name="T21" fmla="*/ T20 w 2228"/>
              <a:gd name="T22" fmla="+- 0 12638 11888"/>
              <a:gd name="T23" fmla="*/ 12638 h 1071"/>
              <a:gd name="T24" fmla="+- 0 22716 22365"/>
              <a:gd name="T25" fmla="*/ T24 w 2228"/>
              <a:gd name="T26" fmla="+- 0 12779 11888"/>
              <a:gd name="T27" fmla="*/ 12779 h 1071"/>
              <a:gd name="T28" fmla="+- 0 22719 22365"/>
              <a:gd name="T29" fmla="*/ T28 w 2228"/>
              <a:gd name="T30" fmla="+- 0 12926 11888"/>
              <a:gd name="T31" fmla="*/ 12926 h 1071"/>
              <a:gd name="T32" fmla="+- 0 22567 22365"/>
              <a:gd name="T33" fmla="*/ T32 w 2228"/>
              <a:gd name="T34" fmla="+- 0 12942 11888"/>
              <a:gd name="T35" fmla="*/ 12942 h 1071"/>
              <a:gd name="T36" fmla="+- 0 22492 22365"/>
              <a:gd name="T37" fmla="*/ T36 w 2228"/>
              <a:gd name="T38" fmla="+- 0 12814 11888"/>
              <a:gd name="T39" fmla="*/ 12814 h 1071"/>
              <a:gd name="T40" fmla="+- 0 22500 22365"/>
              <a:gd name="T41" fmla="*/ T40 w 2228"/>
              <a:gd name="T42" fmla="+- 0 12766 11888"/>
              <a:gd name="T43" fmla="*/ 12766 h 1071"/>
              <a:gd name="T44" fmla="+- 0 22890 22365"/>
              <a:gd name="T45" fmla="*/ T44 w 2228"/>
              <a:gd name="T46" fmla="+- 0 11903 11888"/>
              <a:gd name="T47" fmla="*/ 11903 h 1071"/>
              <a:gd name="T48" fmla="+- 0 22920 22365"/>
              <a:gd name="T49" fmla="*/ T48 w 2228"/>
              <a:gd name="T50" fmla="+- 0 11974 11888"/>
              <a:gd name="T51" fmla="*/ 11974 h 1071"/>
              <a:gd name="T52" fmla="+- 0 22963 22365"/>
              <a:gd name="T53" fmla="*/ T52 w 2228"/>
              <a:gd name="T54" fmla="+- 0 12223 11888"/>
              <a:gd name="T55" fmla="*/ 12223 h 1071"/>
              <a:gd name="T56" fmla="+- 0 22989 22365"/>
              <a:gd name="T57" fmla="*/ T56 w 2228"/>
              <a:gd name="T58" fmla="+- 0 12500 11888"/>
              <a:gd name="T59" fmla="*/ 12500 h 1071"/>
              <a:gd name="T60" fmla="+- 0 22994 22365"/>
              <a:gd name="T61" fmla="*/ T60 w 2228"/>
              <a:gd name="T62" fmla="+- 0 12668 11888"/>
              <a:gd name="T63" fmla="*/ 12668 h 1071"/>
              <a:gd name="T64" fmla="+- 0 23038 22365"/>
              <a:gd name="T65" fmla="*/ T64 w 2228"/>
              <a:gd name="T66" fmla="+- 0 12680 11888"/>
              <a:gd name="T67" fmla="*/ 12680 h 1071"/>
              <a:gd name="T68" fmla="+- 0 23229 22365"/>
              <a:gd name="T69" fmla="*/ T68 w 2228"/>
              <a:gd name="T70" fmla="+- 0 12479 11888"/>
              <a:gd name="T71" fmla="*/ 12479 h 1071"/>
              <a:gd name="T72" fmla="+- 0 23261 22365"/>
              <a:gd name="T73" fmla="*/ T72 w 2228"/>
              <a:gd name="T74" fmla="+- 0 12453 11888"/>
              <a:gd name="T75" fmla="*/ 12453 h 1071"/>
              <a:gd name="T76" fmla="+- 0 23208 22365"/>
              <a:gd name="T77" fmla="*/ T76 w 2228"/>
              <a:gd name="T78" fmla="+- 0 12484 11888"/>
              <a:gd name="T79" fmla="*/ 12484 h 1071"/>
              <a:gd name="T80" fmla="+- 0 23139 22365"/>
              <a:gd name="T81" fmla="*/ T80 w 2228"/>
              <a:gd name="T82" fmla="+- 0 12543 11888"/>
              <a:gd name="T83" fmla="*/ 12543 h 1071"/>
              <a:gd name="T84" fmla="+- 0 23121 22365"/>
              <a:gd name="T85" fmla="*/ T84 w 2228"/>
              <a:gd name="T86" fmla="+- 0 12599 11888"/>
              <a:gd name="T87" fmla="*/ 12599 h 1071"/>
              <a:gd name="T88" fmla="+- 0 23097 22365"/>
              <a:gd name="T89" fmla="*/ T88 w 2228"/>
              <a:gd name="T90" fmla="+- 0 12657 11888"/>
              <a:gd name="T91" fmla="*/ 12657 h 1071"/>
              <a:gd name="T92" fmla="+- 0 23102 22365"/>
              <a:gd name="T93" fmla="*/ T92 w 2228"/>
              <a:gd name="T94" fmla="+- 0 12718 11888"/>
              <a:gd name="T95" fmla="*/ 12718 h 1071"/>
              <a:gd name="T96" fmla="+- 0 23181 22365"/>
              <a:gd name="T97" fmla="*/ T96 w 2228"/>
              <a:gd name="T98" fmla="+- 0 12711 11888"/>
              <a:gd name="T99" fmla="*/ 12711 h 1071"/>
              <a:gd name="T100" fmla="+- 0 23283 22365"/>
              <a:gd name="T101" fmla="*/ T100 w 2228"/>
              <a:gd name="T102" fmla="+- 0 12726 11888"/>
              <a:gd name="T103" fmla="*/ 12726 h 1071"/>
              <a:gd name="T104" fmla="+- 0 23360 22365"/>
              <a:gd name="T105" fmla="*/ T104 w 2228"/>
              <a:gd name="T106" fmla="+- 0 12775 11888"/>
              <a:gd name="T107" fmla="*/ 12775 h 1071"/>
              <a:gd name="T108" fmla="+- 0 23374 22365"/>
              <a:gd name="T109" fmla="*/ T108 w 2228"/>
              <a:gd name="T110" fmla="+- 0 12775 11888"/>
              <a:gd name="T111" fmla="*/ 12775 h 1071"/>
              <a:gd name="T112" fmla="+- 0 23395 22365"/>
              <a:gd name="T113" fmla="*/ T112 w 2228"/>
              <a:gd name="T114" fmla="+- 0 12726 11888"/>
              <a:gd name="T115" fmla="*/ 12726 h 1071"/>
              <a:gd name="T116" fmla="+- 0 23554 22365"/>
              <a:gd name="T117" fmla="*/ T116 w 2228"/>
              <a:gd name="T118" fmla="+- 0 12416 11888"/>
              <a:gd name="T119" fmla="*/ 12416 h 1071"/>
              <a:gd name="T120" fmla="+- 0 23580 22365"/>
              <a:gd name="T121" fmla="*/ T120 w 2228"/>
              <a:gd name="T122" fmla="+- 0 12545 11888"/>
              <a:gd name="T123" fmla="*/ 12545 h 1071"/>
              <a:gd name="T124" fmla="+- 0 23606 22365"/>
              <a:gd name="T125" fmla="*/ T124 w 2228"/>
              <a:gd name="T126" fmla="+- 0 12718 11888"/>
              <a:gd name="T127" fmla="*/ 12718 h 1071"/>
              <a:gd name="T128" fmla="+- 0 23613 22365"/>
              <a:gd name="T129" fmla="*/ T128 w 2228"/>
              <a:gd name="T130" fmla="+- 0 12824 11888"/>
              <a:gd name="T131" fmla="*/ 12824 h 1071"/>
              <a:gd name="T132" fmla="+- 0 23615 22365"/>
              <a:gd name="T133" fmla="*/ T132 w 2228"/>
              <a:gd name="T134" fmla="+- 0 12799 11888"/>
              <a:gd name="T135" fmla="*/ 12799 h 1071"/>
              <a:gd name="T136" fmla="+- 0 23589 22365"/>
              <a:gd name="T137" fmla="*/ T136 w 2228"/>
              <a:gd name="T138" fmla="+- 0 12411 11888"/>
              <a:gd name="T139" fmla="*/ 12411 h 1071"/>
              <a:gd name="T140" fmla="+- 0 23584 22365"/>
              <a:gd name="T141" fmla="*/ T140 w 2228"/>
              <a:gd name="T142" fmla="+- 0 12332 11888"/>
              <a:gd name="T143" fmla="*/ 12332 h 1071"/>
              <a:gd name="T144" fmla="+- 0 23592 22365"/>
              <a:gd name="T145" fmla="*/ T144 w 2228"/>
              <a:gd name="T146" fmla="+- 0 12275 11888"/>
              <a:gd name="T147" fmla="*/ 12275 h 1071"/>
              <a:gd name="T148" fmla="+- 0 23608 22365"/>
              <a:gd name="T149" fmla="*/ T148 w 2228"/>
              <a:gd name="T150" fmla="+- 0 12236 11888"/>
              <a:gd name="T151" fmla="*/ 12236 h 1071"/>
              <a:gd name="T152" fmla="+- 0 23783 22365"/>
              <a:gd name="T153" fmla="*/ T152 w 2228"/>
              <a:gd name="T154" fmla="+- 0 11937 11888"/>
              <a:gd name="T155" fmla="*/ 11937 h 1071"/>
              <a:gd name="T156" fmla="+- 0 23782 22365"/>
              <a:gd name="T157" fmla="*/ T156 w 2228"/>
              <a:gd name="T158" fmla="+- 0 12123 11888"/>
              <a:gd name="T159" fmla="*/ 12123 h 1071"/>
              <a:gd name="T160" fmla="+- 0 23812 22365"/>
              <a:gd name="T161" fmla="*/ T160 w 2228"/>
              <a:gd name="T162" fmla="+- 0 12422 11888"/>
              <a:gd name="T163" fmla="*/ 12422 h 1071"/>
              <a:gd name="T164" fmla="+- 0 23846 22365"/>
              <a:gd name="T165" fmla="*/ T164 w 2228"/>
              <a:gd name="T166" fmla="+- 0 12701 11888"/>
              <a:gd name="T167" fmla="*/ 12701 h 1071"/>
              <a:gd name="T168" fmla="+- 0 23870 22365"/>
              <a:gd name="T169" fmla="*/ T168 w 2228"/>
              <a:gd name="T170" fmla="+- 0 12777 11888"/>
              <a:gd name="T171" fmla="*/ 12777 h 1071"/>
              <a:gd name="T172" fmla="+- 0 24021 22365"/>
              <a:gd name="T173" fmla="*/ T172 w 2228"/>
              <a:gd name="T174" fmla="+- 0 11963 11888"/>
              <a:gd name="T175" fmla="*/ 11963 h 1071"/>
              <a:gd name="T176" fmla="+- 0 24072 22365"/>
              <a:gd name="T177" fmla="*/ T176 w 2228"/>
              <a:gd name="T178" fmla="+- 0 12117 11888"/>
              <a:gd name="T179" fmla="*/ 12117 h 1071"/>
              <a:gd name="T180" fmla="+- 0 24106 22365"/>
              <a:gd name="T181" fmla="*/ T180 w 2228"/>
              <a:gd name="T182" fmla="+- 0 12417 11888"/>
              <a:gd name="T183" fmla="*/ 12417 h 1071"/>
              <a:gd name="T184" fmla="+- 0 24079 22365"/>
              <a:gd name="T185" fmla="*/ T184 w 2228"/>
              <a:gd name="T186" fmla="+- 0 12723 11888"/>
              <a:gd name="T187" fmla="*/ 12723 h 1071"/>
              <a:gd name="T188" fmla="+- 0 24085 22365"/>
              <a:gd name="T189" fmla="*/ T188 w 2228"/>
              <a:gd name="T190" fmla="+- 0 12785 11888"/>
              <a:gd name="T191" fmla="*/ 12785 h 1071"/>
              <a:gd name="T192" fmla="+- 0 24164 22365"/>
              <a:gd name="T193" fmla="*/ T192 w 2228"/>
              <a:gd name="T194" fmla="+- 0 12754 11888"/>
              <a:gd name="T195" fmla="*/ 12754 h 1071"/>
              <a:gd name="T196" fmla="+- 0 24523 22365"/>
              <a:gd name="T197" fmla="*/ T196 w 2228"/>
              <a:gd name="T198" fmla="+- 0 12356 11888"/>
              <a:gd name="T199" fmla="*/ 12356 h 1071"/>
              <a:gd name="T200" fmla="+- 0 24439 22365"/>
              <a:gd name="T201" fmla="*/ T200 w 2228"/>
              <a:gd name="T202" fmla="+- 0 12392 11888"/>
              <a:gd name="T203" fmla="*/ 12392 h 1071"/>
              <a:gd name="T204" fmla="+- 0 24294 22365"/>
              <a:gd name="T205" fmla="*/ T204 w 2228"/>
              <a:gd name="T206" fmla="+- 0 12474 11888"/>
              <a:gd name="T207" fmla="*/ 12474 h 1071"/>
              <a:gd name="T208" fmla="+- 0 24251 22365"/>
              <a:gd name="T209" fmla="*/ T208 w 2228"/>
              <a:gd name="T210" fmla="+- 0 12547 11888"/>
              <a:gd name="T211" fmla="*/ 12547 h 1071"/>
              <a:gd name="T212" fmla="+- 0 24374 22365"/>
              <a:gd name="T213" fmla="*/ T212 w 2228"/>
              <a:gd name="T214" fmla="+- 0 12596 11888"/>
              <a:gd name="T215" fmla="*/ 12596 h 1071"/>
              <a:gd name="T216" fmla="+- 0 24544 22365"/>
              <a:gd name="T217" fmla="*/ T216 w 2228"/>
              <a:gd name="T218" fmla="+- 0 12652 11888"/>
              <a:gd name="T219" fmla="*/ 12652 h 1071"/>
              <a:gd name="T220" fmla="+- 0 24581 22365"/>
              <a:gd name="T221" fmla="*/ T220 w 2228"/>
              <a:gd name="T222" fmla="+- 0 12739 11888"/>
              <a:gd name="T223" fmla="*/ 12739 h 1071"/>
              <a:gd name="T224" fmla="+- 0 24435 22365"/>
              <a:gd name="T225" fmla="*/ T224 w 2228"/>
              <a:gd name="T226" fmla="+- 0 12801 11888"/>
              <a:gd name="T227" fmla="*/ 12801 h 1071"/>
              <a:gd name="T228" fmla="+- 0 24200 22365"/>
              <a:gd name="T229" fmla="*/ T228 w 2228"/>
              <a:gd name="T230" fmla="+- 0 12817 11888"/>
              <a:gd name="T231" fmla="*/ 12817 h 1071"/>
              <a:gd name="T232" fmla="+- 0 24123 22365"/>
              <a:gd name="T233" fmla="*/ T232 w 2228"/>
              <a:gd name="T234" fmla="+- 0 12823 11888"/>
              <a:gd name="T235" fmla="*/ 12823 h 10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2228" h="1071" extrusionOk="0">
                <a:moveTo>
                  <a:pt x="376" y="576"/>
                </a:moveTo>
                <a:cubicBezTo>
                  <a:pt x="340" y="564"/>
                  <a:pt x="305" y="551"/>
                  <a:pt x="268" y="544"/>
                </a:cubicBezTo>
                <a:cubicBezTo>
                  <a:pt x="217" y="535"/>
                  <a:pt x="176" y="537"/>
                  <a:pt x="126" y="549"/>
                </a:cubicBezTo>
                <a:cubicBezTo>
                  <a:pt x="87" y="558"/>
                  <a:pt x="43" y="568"/>
                  <a:pt x="12" y="595"/>
                </a:cubicBezTo>
                <a:cubicBezTo>
                  <a:pt x="-14" y="618"/>
                  <a:pt x="10" y="645"/>
                  <a:pt x="30" y="661"/>
                </a:cubicBezTo>
                <a:cubicBezTo>
                  <a:pt x="77" y="699"/>
                  <a:pt x="138" y="719"/>
                  <a:pt x="189" y="750"/>
                </a:cubicBezTo>
                <a:cubicBezTo>
                  <a:pt x="249" y="786"/>
                  <a:pt x="313" y="831"/>
                  <a:pt x="351" y="891"/>
                </a:cubicBezTo>
                <a:cubicBezTo>
                  <a:pt x="380" y="936"/>
                  <a:pt x="395" y="995"/>
                  <a:pt x="354" y="1038"/>
                </a:cubicBezTo>
                <a:cubicBezTo>
                  <a:pt x="314" y="1081"/>
                  <a:pt x="250" y="1073"/>
                  <a:pt x="202" y="1054"/>
                </a:cubicBezTo>
                <a:cubicBezTo>
                  <a:pt x="152" y="1034"/>
                  <a:pt x="126" y="978"/>
                  <a:pt x="127" y="926"/>
                </a:cubicBezTo>
                <a:cubicBezTo>
                  <a:pt x="130" y="910"/>
                  <a:pt x="132" y="894"/>
                  <a:pt x="135" y="878"/>
                </a:cubicBezTo>
              </a:path>
              <a:path w="2228" h="1071" extrusionOk="0">
                <a:moveTo>
                  <a:pt x="525" y="15"/>
                </a:moveTo>
                <a:cubicBezTo>
                  <a:pt x="517" y="-30"/>
                  <a:pt x="555" y="84"/>
                  <a:pt x="555" y="86"/>
                </a:cubicBezTo>
                <a:cubicBezTo>
                  <a:pt x="570" y="168"/>
                  <a:pt x="586" y="252"/>
                  <a:pt x="598" y="335"/>
                </a:cubicBezTo>
                <a:cubicBezTo>
                  <a:pt x="612" y="427"/>
                  <a:pt x="618" y="519"/>
                  <a:pt x="624" y="612"/>
                </a:cubicBezTo>
                <a:cubicBezTo>
                  <a:pt x="628" y="667"/>
                  <a:pt x="622" y="725"/>
                  <a:pt x="629" y="780"/>
                </a:cubicBezTo>
                <a:cubicBezTo>
                  <a:pt x="634" y="824"/>
                  <a:pt x="647" y="807"/>
                  <a:pt x="673" y="792"/>
                </a:cubicBezTo>
              </a:path>
              <a:path w="2228" h="1071" extrusionOk="0">
                <a:moveTo>
                  <a:pt x="864" y="591"/>
                </a:moveTo>
                <a:cubicBezTo>
                  <a:pt x="881" y="577"/>
                  <a:pt x="886" y="574"/>
                  <a:pt x="896" y="565"/>
                </a:cubicBezTo>
                <a:cubicBezTo>
                  <a:pt x="881" y="580"/>
                  <a:pt x="863" y="586"/>
                  <a:pt x="843" y="596"/>
                </a:cubicBezTo>
                <a:cubicBezTo>
                  <a:pt x="814" y="611"/>
                  <a:pt x="789" y="624"/>
                  <a:pt x="774" y="655"/>
                </a:cubicBezTo>
                <a:cubicBezTo>
                  <a:pt x="766" y="672"/>
                  <a:pt x="760" y="693"/>
                  <a:pt x="756" y="711"/>
                </a:cubicBezTo>
                <a:cubicBezTo>
                  <a:pt x="751" y="735"/>
                  <a:pt x="739" y="747"/>
                  <a:pt x="732" y="769"/>
                </a:cubicBezTo>
                <a:cubicBezTo>
                  <a:pt x="728" y="781"/>
                  <a:pt x="727" y="821"/>
                  <a:pt x="737" y="830"/>
                </a:cubicBezTo>
                <a:cubicBezTo>
                  <a:pt x="756" y="847"/>
                  <a:pt x="794" y="825"/>
                  <a:pt x="816" y="823"/>
                </a:cubicBezTo>
                <a:cubicBezTo>
                  <a:pt x="851" y="820"/>
                  <a:pt x="885" y="825"/>
                  <a:pt x="918" y="838"/>
                </a:cubicBezTo>
                <a:cubicBezTo>
                  <a:pt x="948" y="850"/>
                  <a:pt x="971" y="867"/>
                  <a:pt x="995" y="887"/>
                </a:cubicBezTo>
                <a:cubicBezTo>
                  <a:pt x="1024" y="911"/>
                  <a:pt x="1005" y="914"/>
                  <a:pt x="1009" y="887"/>
                </a:cubicBezTo>
                <a:cubicBezTo>
                  <a:pt x="1011" y="870"/>
                  <a:pt x="1022" y="853"/>
                  <a:pt x="1030" y="838"/>
                </a:cubicBezTo>
              </a:path>
              <a:path w="2228" h="1071" extrusionOk="0">
                <a:moveTo>
                  <a:pt x="1189" y="528"/>
                </a:moveTo>
                <a:cubicBezTo>
                  <a:pt x="1197" y="571"/>
                  <a:pt x="1208" y="614"/>
                  <a:pt x="1215" y="657"/>
                </a:cubicBezTo>
                <a:cubicBezTo>
                  <a:pt x="1225" y="714"/>
                  <a:pt x="1234" y="772"/>
                  <a:pt x="1241" y="830"/>
                </a:cubicBezTo>
                <a:cubicBezTo>
                  <a:pt x="1245" y="866"/>
                  <a:pt x="1247" y="972"/>
                  <a:pt x="1248" y="936"/>
                </a:cubicBezTo>
                <a:cubicBezTo>
                  <a:pt x="1249" y="928"/>
                  <a:pt x="1249" y="919"/>
                  <a:pt x="1250" y="911"/>
                </a:cubicBezTo>
              </a:path>
              <a:path w="2228" h="1071" extrusionOk="0">
                <a:moveTo>
                  <a:pt x="1224" y="523"/>
                </a:moveTo>
                <a:cubicBezTo>
                  <a:pt x="1220" y="496"/>
                  <a:pt x="1216" y="470"/>
                  <a:pt x="1219" y="444"/>
                </a:cubicBezTo>
                <a:cubicBezTo>
                  <a:pt x="1221" y="427"/>
                  <a:pt x="1223" y="403"/>
                  <a:pt x="1227" y="387"/>
                </a:cubicBezTo>
                <a:cubicBezTo>
                  <a:pt x="1235" y="369"/>
                  <a:pt x="1239" y="361"/>
                  <a:pt x="1243" y="348"/>
                </a:cubicBezTo>
              </a:path>
              <a:path w="2228" h="1071" extrusionOk="0">
                <a:moveTo>
                  <a:pt x="1418" y="49"/>
                </a:moveTo>
                <a:cubicBezTo>
                  <a:pt x="1417" y="111"/>
                  <a:pt x="1414" y="174"/>
                  <a:pt x="1417" y="235"/>
                </a:cubicBezTo>
                <a:cubicBezTo>
                  <a:pt x="1422" y="335"/>
                  <a:pt x="1434" y="435"/>
                  <a:pt x="1447" y="534"/>
                </a:cubicBezTo>
                <a:cubicBezTo>
                  <a:pt x="1459" y="627"/>
                  <a:pt x="1472" y="720"/>
                  <a:pt x="1481" y="813"/>
                </a:cubicBezTo>
                <a:cubicBezTo>
                  <a:pt x="1485" y="854"/>
                  <a:pt x="1469" y="949"/>
                  <a:pt x="1505" y="889"/>
                </a:cubicBezTo>
              </a:path>
              <a:path w="2228" h="1071" extrusionOk="0">
                <a:moveTo>
                  <a:pt x="1656" y="75"/>
                </a:moveTo>
                <a:cubicBezTo>
                  <a:pt x="1676" y="125"/>
                  <a:pt x="1694" y="176"/>
                  <a:pt x="1707" y="229"/>
                </a:cubicBezTo>
                <a:cubicBezTo>
                  <a:pt x="1731" y="328"/>
                  <a:pt x="1737" y="428"/>
                  <a:pt x="1741" y="529"/>
                </a:cubicBezTo>
                <a:cubicBezTo>
                  <a:pt x="1745" y="636"/>
                  <a:pt x="1723" y="730"/>
                  <a:pt x="1714" y="835"/>
                </a:cubicBezTo>
                <a:cubicBezTo>
                  <a:pt x="1711" y="868"/>
                  <a:pt x="1706" y="878"/>
                  <a:pt x="1720" y="897"/>
                </a:cubicBezTo>
                <a:cubicBezTo>
                  <a:pt x="1751" y="892"/>
                  <a:pt x="1770" y="881"/>
                  <a:pt x="1799" y="866"/>
                </a:cubicBezTo>
              </a:path>
              <a:path w="2228" h="1071" extrusionOk="0">
                <a:moveTo>
                  <a:pt x="2158" y="468"/>
                </a:moveTo>
                <a:cubicBezTo>
                  <a:pt x="2123" y="468"/>
                  <a:pt x="2107" y="489"/>
                  <a:pt x="2074" y="504"/>
                </a:cubicBezTo>
                <a:cubicBezTo>
                  <a:pt x="2022" y="528"/>
                  <a:pt x="1975" y="551"/>
                  <a:pt x="1929" y="586"/>
                </a:cubicBezTo>
                <a:cubicBezTo>
                  <a:pt x="1907" y="603"/>
                  <a:pt x="1866" y="627"/>
                  <a:pt x="1886" y="659"/>
                </a:cubicBezTo>
                <a:cubicBezTo>
                  <a:pt x="1907" y="692"/>
                  <a:pt x="1975" y="700"/>
                  <a:pt x="2009" y="708"/>
                </a:cubicBezTo>
                <a:cubicBezTo>
                  <a:pt x="2065" y="722"/>
                  <a:pt x="2128" y="735"/>
                  <a:pt x="2179" y="764"/>
                </a:cubicBezTo>
                <a:cubicBezTo>
                  <a:pt x="2213" y="783"/>
                  <a:pt x="2241" y="813"/>
                  <a:pt x="2216" y="851"/>
                </a:cubicBezTo>
                <a:cubicBezTo>
                  <a:pt x="2186" y="897"/>
                  <a:pt x="2118" y="902"/>
                  <a:pt x="2070" y="913"/>
                </a:cubicBezTo>
                <a:cubicBezTo>
                  <a:pt x="1993" y="930"/>
                  <a:pt x="1914" y="924"/>
                  <a:pt x="1835" y="929"/>
                </a:cubicBezTo>
                <a:cubicBezTo>
                  <a:pt x="1795" y="932"/>
                  <a:pt x="1784" y="933"/>
                  <a:pt x="1758" y="93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38313" y="4802188"/>
            <a:ext cx="1041400" cy="400050"/>
          </a:xfrm>
          <a:custGeom>
            <a:avLst/>
            <a:gdLst>
              <a:gd name="T0" fmla="+- 0 4901 4827"/>
              <a:gd name="T1" fmla="*/ T0 w 2893"/>
              <a:gd name="T2" fmla="+- 0 13341 13341"/>
              <a:gd name="T3" fmla="*/ 13341 h 1110"/>
              <a:gd name="T4" fmla="+- 0 4953 4827"/>
              <a:gd name="T5" fmla="*/ T4 w 2893"/>
              <a:gd name="T6" fmla="+- 0 13433 13341"/>
              <a:gd name="T7" fmla="*/ 13433 h 1110"/>
              <a:gd name="T8" fmla="+- 0 4976 4827"/>
              <a:gd name="T9" fmla="*/ T8 w 2893"/>
              <a:gd name="T10" fmla="+- 0 13682 13341"/>
              <a:gd name="T11" fmla="*/ 13682 h 1110"/>
              <a:gd name="T12" fmla="+- 0 4970 4827"/>
              <a:gd name="T13" fmla="*/ T12 w 2893"/>
              <a:gd name="T14" fmla="+- 0 14065 13341"/>
              <a:gd name="T15" fmla="*/ 14065 h 1110"/>
              <a:gd name="T16" fmla="+- 0 4975 4827"/>
              <a:gd name="T17" fmla="*/ T16 w 2893"/>
              <a:gd name="T18" fmla="+- 0 14134 13341"/>
              <a:gd name="T19" fmla="*/ 14134 h 1110"/>
              <a:gd name="T20" fmla="+- 0 5231 4827"/>
              <a:gd name="T21" fmla="*/ T20 w 2893"/>
              <a:gd name="T22" fmla="+- 0 13878 13341"/>
              <a:gd name="T23" fmla="*/ 13878 h 1110"/>
              <a:gd name="T24" fmla="+- 0 5148 4827"/>
              <a:gd name="T25" fmla="*/ T24 w 2893"/>
              <a:gd name="T26" fmla="+- 0 13895 13341"/>
              <a:gd name="T27" fmla="*/ 13895 h 1110"/>
              <a:gd name="T28" fmla="+- 0 4941 4827"/>
              <a:gd name="T29" fmla="*/ T28 w 2893"/>
              <a:gd name="T30" fmla="+- 0 13897 13341"/>
              <a:gd name="T31" fmla="*/ 13897 h 1110"/>
              <a:gd name="T32" fmla="+- 0 4827 4827"/>
              <a:gd name="T33" fmla="*/ T32 w 2893"/>
              <a:gd name="T34" fmla="+- 0 13906 13341"/>
              <a:gd name="T35" fmla="*/ 13906 h 1110"/>
              <a:gd name="T36" fmla="+- 0 4867 4827"/>
              <a:gd name="T37" fmla="*/ T36 w 2893"/>
              <a:gd name="T38" fmla="+- 0 13899 13341"/>
              <a:gd name="T39" fmla="*/ 13899 h 1110"/>
              <a:gd name="T40" fmla="+- 0 5320 4827"/>
              <a:gd name="T41" fmla="*/ T40 w 2893"/>
              <a:gd name="T42" fmla="+- 0 13431 13341"/>
              <a:gd name="T43" fmla="*/ 13431 h 1110"/>
              <a:gd name="T44" fmla="+- 0 5384 4827"/>
              <a:gd name="T45" fmla="*/ T44 w 2893"/>
              <a:gd name="T46" fmla="+- 0 13483 13341"/>
              <a:gd name="T47" fmla="*/ 13483 h 1110"/>
              <a:gd name="T48" fmla="+- 0 5423 4827"/>
              <a:gd name="T49" fmla="*/ T48 w 2893"/>
              <a:gd name="T50" fmla="+- 0 13646 13341"/>
              <a:gd name="T51" fmla="*/ 13646 h 1110"/>
              <a:gd name="T52" fmla="+- 0 5429 4827"/>
              <a:gd name="T53" fmla="*/ T52 w 2893"/>
              <a:gd name="T54" fmla="+- 0 13857 13341"/>
              <a:gd name="T55" fmla="*/ 13857 h 1110"/>
              <a:gd name="T56" fmla="+- 0 5433 4827"/>
              <a:gd name="T57" fmla="*/ T56 w 2893"/>
              <a:gd name="T58" fmla="+- 0 13985 13341"/>
              <a:gd name="T59" fmla="*/ 13985 h 1110"/>
              <a:gd name="T60" fmla="+- 0 5437 4827"/>
              <a:gd name="T61" fmla="*/ T60 w 2893"/>
              <a:gd name="T62" fmla="+- 0 13996 13341"/>
              <a:gd name="T63" fmla="*/ 13996 h 1110"/>
              <a:gd name="T64" fmla="+- 0 5492 4827"/>
              <a:gd name="T65" fmla="*/ T64 w 2893"/>
              <a:gd name="T66" fmla="+- 0 13929 13341"/>
              <a:gd name="T67" fmla="*/ 13929 h 1110"/>
              <a:gd name="T68" fmla="+- 0 5584 4827"/>
              <a:gd name="T69" fmla="*/ T68 w 2893"/>
              <a:gd name="T70" fmla="+- 0 13846 13341"/>
              <a:gd name="T71" fmla="*/ 13846 h 1110"/>
              <a:gd name="T72" fmla="+- 0 5711 4827"/>
              <a:gd name="T73" fmla="*/ T72 w 2893"/>
              <a:gd name="T74" fmla="+- 0 13924 13341"/>
              <a:gd name="T75" fmla="*/ 13924 h 1110"/>
              <a:gd name="T76" fmla="+- 0 5748 4827"/>
              <a:gd name="T77" fmla="*/ T76 w 2893"/>
              <a:gd name="T78" fmla="+- 0 14065 13341"/>
              <a:gd name="T79" fmla="*/ 14065 h 1110"/>
              <a:gd name="T80" fmla="+- 0 5732 4827"/>
              <a:gd name="T81" fmla="*/ T80 w 2893"/>
              <a:gd name="T82" fmla="+- 0 14082 13341"/>
              <a:gd name="T83" fmla="*/ 14082 h 1110"/>
              <a:gd name="T84" fmla="+- 0 5719 4827"/>
              <a:gd name="T85" fmla="*/ T84 w 2893"/>
              <a:gd name="T86" fmla="+- 0 14042 13341"/>
              <a:gd name="T87" fmla="*/ 14042 h 1110"/>
              <a:gd name="T88" fmla="+- 0 5865 4827"/>
              <a:gd name="T89" fmla="*/ T88 w 2893"/>
              <a:gd name="T90" fmla="+- 0 13856 13341"/>
              <a:gd name="T91" fmla="*/ 13856 h 1110"/>
              <a:gd name="T92" fmla="+- 0 5904 4827"/>
              <a:gd name="T93" fmla="*/ T92 w 2893"/>
              <a:gd name="T94" fmla="+- 0 13954 13341"/>
              <a:gd name="T95" fmla="*/ 13954 h 1110"/>
              <a:gd name="T96" fmla="+- 0 5926 4827"/>
              <a:gd name="T97" fmla="*/ T96 w 2893"/>
              <a:gd name="T98" fmla="+- 0 14035 13341"/>
              <a:gd name="T99" fmla="*/ 14035 h 1110"/>
              <a:gd name="T100" fmla="+- 0 5892 4827"/>
              <a:gd name="T101" fmla="*/ T100 w 2893"/>
              <a:gd name="T102" fmla="+- 0 13975 13341"/>
              <a:gd name="T103" fmla="*/ 13975 h 1110"/>
              <a:gd name="T104" fmla="+- 0 5846 4827"/>
              <a:gd name="T105" fmla="*/ T104 w 2893"/>
              <a:gd name="T106" fmla="+- 0 13704 13341"/>
              <a:gd name="T107" fmla="*/ 13704 h 1110"/>
              <a:gd name="T108" fmla="+- 0 5922 4827"/>
              <a:gd name="T109" fmla="*/ T108 w 2893"/>
              <a:gd name="T110" fmla="+- 0 13621 13341"/>
              <a:gd name="T111" fmla="*/ 13621 h 1110"/>
              <a:gd name="T112" fmla="+- 0 6056 4827"/>
              <a:gd name="T113" fmla="*/ T112 w 2893"/>
              <a:gd name="T114" fmla="+- 0 13650 13341"/>
              <a:gd name="T115" fmla="*/ 13650 h 1110"/>
              <a:gd name="T116" fmla="+- 0 6263 4827"/>
              <a:gd name="T117" fmla="*/ T116 w 2893"/>
              <a:gd name="T118" fmla="+- 0 13942 13341"/>
              <a:gd name="T119" fmla="*/ 13942 h 1110"/>
              <a:gd name="T120" fmla="+- 0 6279 4827"/>
              <a:gd name="T121" fmla="*/ T120 w 2893"/>
              <a:gd name="T122" fmla="+- 0 14076 13341"/>
              <a:gd name="T123" fmla="*/ 14076 h 1110"/>
              <a:gd name="T124" fmla="+- 0 6275 4827"/>
              <a:gd name="T125" fmla="*/ T124 w 2893"/>
              <a:gd name="T126" fmla="+- 0 14126 13341"/>
              <a:gd name="T127" fmla="*/ 14126 h 1110"/>
              <a:gd name="T128" fmla="+- 0 6295 4827"/>
              <a:gd name="T129" fmla="*/ T128 w 2893"/>
              <a:gd name="T130" fmla="+- 0 14046 13341"/>
              <a:gd name="T131" fmla="*/ 14046 h 1110"/>
              <a:gd name="T132" fmla="+- 0 6361 4827"/>
              <a:gd name="T133" fmla="*/ T132 w 2893"/>
              <a:gd name="T134" fmla="+- 0 13936 13341"/>
              <a:gd name="T135" fmla="*/ 13936 h 1110"/>
              <a:gd name="T136" fmla="+- 0 6460 4827"/>
              <a:gd name="T137" fmla="*/ T136 w 2893"/>
              <a:gd name="T138" fmla="+- 0 13921 13341"/>
              <a:gd name="T139" fmla="*/ 13921 h 1110"/>
              <a:gd name="T140" fmla="+- 0 6551 4827"/>
              <a:gd name="T141" fmla="*/ T140 w 2893"/>
              <a:gd name="T142" fmla="+- 0 14011 13341"/>
              <a:gd name="T143" fmla="*/ 14011 h 1110"/>
              <a:gd name="T144" fmla="+- 0 6599 4827"/>
              <a:gd name="T145" fmla="*/ T144 w 2893"/>
              <a:gd name="T146" fmla="+- 0 14090 13341"/>
              <a:gd name="T147" fmla="*/ 14090 h 1110"/>
              <a:gd name="T148" fmla="+- 0 6615 4827"/>
              <a:gd name="T149" fmla="*/ T148 w 2893"/>
              <a:gd name="T150" fmla="+- 0 14100 13341"/>
              <a:gd name="T151" fmla="*/ 14100 h 1110"/>
              <a:gd name="T152" fmla="+- 0 6931 4827"/>
              <a:gd name="T153" fmla="*/ T152 w 2893"/>
              <a:gd name="T154" fmla="+- 0 13931 13341"/>
              <a:gd name="T155" fmla="*/ 13931 h 1110"/>
              <a:gd name="T156" fmla="+- 0 6971 4827"/>
              <a:gd name="T157" fmla="*/ T156 w 2893"/>
              <a:gd name="T158" fmla="+- 0 13910 13341"/>
              <a:gd name="T159" fmla="*/ 13910 h 1110"/>
              <a:gd name="T160" fmla="+- 0 6886 4827"/>
              <a:gd name="T161" fmla="*/ T160 w 2893"/>
              <a:gd name="T162" fmla="+- 0 13923 13341"/>
              <a:gd name="T163" fmla="*/ 13923 h 1110"/>
              <a:gd name="T164" fmla="+- 0 6811 4827"/>
              <a:gd name="T165" fmla="*/ T164 w 2893"/>
              <a:gd name="T166" fmla="+- 0 13995 13341"/>
              <a:gd name="T167" fmla="*/ 13995 h 1110"/>
              <a:gd name="T168" fmla="+- 0 6855 4827"/>
              <a:gd name="T169" fmla="*/ T168 w 2893"/>
              <a:gd name="T170" fmla="+- 0 14074 13341"/>
              <a:gd name="T171" fmla="*/ 14074 h 1110"/>
              <a:gd name="T172" fmla="+- 0 6966 4827"/>
              <a:gd name="T173" fmla="*/ T172 w 2893"/>
              <a:gd name="T174" fmla="+- 0 14088 13341"/>
              <a:gd name="T175" fmla="*/ 14088 h 1110"/>
              <a:gd name="T176" fmla="+- 0 7046 4827"/>
              <a:gd name="T177" fmla="*/ T176 w 2893"/>
              <a:gd name="T178" fmla="+- 0 14040 13341"/>
              <a:gd name="T179" fmla="*/ 14040 h 1110"/>
              <a:gd name="T180" fmla="+- 0 7056 4827"/>
              <a:gd name="T181" fmla="*/ T180 w 2893"/>
              <a:gd name="T182" fmla="+- 0 14028 13341"/>
              <a:gd name="T183" fmla="*/ 14028 h 1110"/>
              <a:gd name="T184" fmla="+- 0 7093 4827"/>
              <a:gd name="T185" fmla="*/ T184 w 2893"/>
              <a:gd name="T186" fmla="+- 0 14125 13341"/>
              <a:gd name="T187" fmla="*/ 14125 h 1110"/>
              <a:gd name="T188" fmla="+- 0 7120 4827"/>
              <a:gd name="T189" fmla="*/ T188 w 2893"/>
              <a:gd name="T190" fmla="+- 0 14308 13341"/>
              <a:gd name="T191" fmla="*/ 14308 h 1110"/>
              <a:gd name="T192" fmla="+- 0 7084 4827"/>
              <a:gd name="T193" fmla="*/ T192 w 2893"/>
              <a:gd name="T194" fmla="+- 0 14435 13341"/>
              <a:gd name="T195" fmla="*/ 14435 h 1110"/>
              <a:gd name="T196" fmla="+- 0 6970 4827"/>
              <a:gd name="T197" fmla="*/ T196 w 2893"/>
              <a:gd name="T198" fmla="+- 0 14432 13341"/>
              <a:gd name="T199" fmla="*/ 14432 h 1110"/>
              <a:gd name="T200" fmla="+- 0 6904 4827"/>
              <a:gd name="T201" fmla="*/ T200 w 2893"/>
              <a:gd name="T202" fmla="+- 0 14341 13341"/>
              <a:gd name="T203" fmla="*/ 14341 h 1110"/>
              <a:gd name="T204" fmla="+- 0 6941 4827"/>
              <a:gd name="T205" fmla="*/ T204 w 2893"/>
              <a:gd name="T206" fmla="+- 0 14284 13341"/>
              <a:gd name="T207" fmla="*/ 14284 h 1110"/>
              <a:gd name="T208" fmla="+- 0 7559 4827"/>
              <a:gd name="T209" fmla="*/ T208 w 2893"/>
              <a:gd name="T210" fmla="+- 0 13848 13341"/>
              <a:gd name="T211" fmla="*/ 13848 h 1110"/>
              <a:gd name="T212" fmla="+- 0 7476 4827"/>
              <a:gd name="T213" fmla="*/ T212 w 2893"/>
              <a:gd name="T214" fmla="+- 0 13877 13341"/>
              <a:gd name="T215" fmla="*/ 13877 h 1110"/>
              <a:gd name="T216" fmla="+- 0 7376 4827"/>
              <a:gd name="T217" fmla="*/ T216 w 2893"/>
              <a:gd name="T218" fmla="+- 0 13932 13341"/>
              <a:gd name="T219" fmla="*/ 13932 h 1110"/>
              <a:gd name="T220" fmla="+- 0 7333 4827"/>
              <a:gd name="T221" fmla="*/ T220 w 2893"/>
              <a:gd name="T222" fmla="+- 0 13973 13341"/>
              <a:gd name="T223" fmla="*/ 13973 h 1110"/>
              <a:gd name="T224" fmla="+- 0 7440 4827"/>
              <a:gd name="T225" fmla="*/ T224 w 2893"/>
              <a:gd name="T226" fmla="+- 0 13996 13341"/>
              <a:gd name="T227" fmla="*/ 13996 h 1110"/>
              <a:gd name="T228" fmla="+- 0 7694 4827"/>
              <a:gd name="T229" fmla="*/ T228 w 2893"/>
              <a:gd name="T230" fmla="+- 0 14110 13341"/>
              <a:gd name="T231" fmla="*/ 14110 h 1110"/>
              <a:gd name="T232" fmla="+- 0 7674 4827"/>
              <a:gd name="T233" fmla="*/ T232 w 2893"/>
              <a:gd name="T234" fmla="+- 0 14203 13341"/>
              <a:gd name="T235" fmla="*/ 14203 h 1110"/>
              <a:gd name="T236" fmla="+- 0 7420 4827"/>
              <a:gd name="T237" fmla="*/ T236 w 2893"/>
              <a:gd name="T238" fmla="+- 0 14232 13341"/>
              <a:gd name="T239" fmla="*/ 14232 h 1110"/>
              <a:gd name="T240" fmla="+- 0 7181 4827"/>
              <a:gd name="T241" fmla="*/ T240 w 2893"/>
              <a:gd name="T242" fmla="+- 0 14198 13341"/>
              <a:gd name="T243" fmla="*/ 14198 h 11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2893" h="1110" extrusionOk="0">
                <a:moveTo>
                  <a:pt x="74" y="0"/>
                </a:moveTo>
                <a:cubicBezTo>
                  <a:pt x="97" y="27"/>
                  <a:pt x="115" y="59"/>
                  <a:pt x="126" y="92"/>
                </a:cubicBezTo>
                <a:cubicBezTo>
                  <a:pt x="153" y="172"/>
                  <a:pt x="147" y="258"/>
                  <a:pt x="149" y="341"/>
                </a:cubicBezTo>
                <a:cubicBezTo>
                  <a:pt x="153" y="469"/>
                  <a:pt x="145" y="596"/>
                  <a:pt x="143" y="724"/>
                </a:cubicBezTo>
                <a:cubicBezTo>
                  <a:pt x="143" y="751"/>
                  <a:pt x="142" y="768"/>
                  <a:pt x="148" y="793"/>
                </a:cubicBezTo>
              </a:path>
              <a:path w="2893" h="1110" extrusionOk="0">
                <a:moveTo>
                  <a:pt x="404" y="537"/>
                </a:moveTo>
                <a:cubicBezTo>
                  <a:pt x="391" y="561"/>
                  <a:pt x="350" y="553"/>
                  <a:pt x="321" y="554"/>
                </a:cubicBezTo>
                <a:cubicBezTo>
                  <a:pt x="252" y="557"/>
                  <a:pt x="183" y="555"/>
                  <a:pt x="114" y="556"/>
                </a:cubicBezTo>
                <a:cubicBezTo>
                  <a:pt x="75" y="556"/>
                  <a:pt x="37" y="553"/>
                  <a:pt x="0" y="565"/>
                </a:cubicBezTo>
                <a:cubicBezTo>
                  <a:pt x="19" y="566"/>
                  <a:pt x="27" y="566"/>
                  <a:pt x="40" y="558"/>
                </a:cubicBezTo>
              </a:path>
              <a:path w="2893" h="1110" extrusionOk="0">
                <a:moveTo>
                  <a:pt x="493" y="90"/>
                </a:moveTo>
                <a:cubicBezTo>
                  <a:pt x="532" y="95"/>
                  <a:pt x="537" y="98"/>
                  <a:pt x="557" y="142"/>
                </a:cubicBezTo>
                <a:cubicBezTo>
                  <a:pt x="580" y="190"/>
                  <a:pt x="591" y="252"/>
                  <a:pt x="596" y="305"/>
                </a:cubicBezTo>
                <a:cubicBezTo>
                  <a:pt x="603" y="375"/>
                  <a:pt x="603" y="446"/>
                  <a:pt x="602" y="516"/>
                </a:cubicBezTo>
                <a:cubicBezTo>
                  <a:pt x="602" y="557"/>
                  <a:pt x="598" y="603"/>
                  <a:pt x="606" y="644"/>
                </a:cubicBezTo>
                <a:cubicBezTo>
                  <a:pt x="607" y="648"/>
                  <a:pt x="609" y="651"/>
                  <a:pt x="610" y="655"/>
                </a:cubicBezTo>
                <a:cubicBezTo>
                  <a:pt x="634" y="634"/>
                  <a:pt x="647" y="617"/>
                  <a:pt x="665" y="588"/>
                </a:cubicBezTo>
                <a:cubicBezTo>
                  <a:pt x="687" y="554"/>
                  <a:pt x="715" y="517"/>
                  <a:pt x="757" y="505"/>
                </a:cubicBezTo>
                <a:cubicBezTo>
                  <a:pt x="812" y="490"/>
                  <a:pt x="858" y="542"/>
                  <a:pt x="884" y="583"/>
                </a:cubicBezTo>
                <a:cubicBezTo>
                  <a:pt x="910" y="623"/>
                  <a:pt x="929" y="676"/>
                  <a:pt x="921" y="724"/>
                </a:cubicBezTo>
                <a:cubicBezTo>
                  <a:pt x="917" y="739"/>
                  <a:pt x="918" y="745"/>
                  <a:pt x="905" y="741"/>
                </a:cubicBezTo>
                <a:cubicBezTo>
                  <a:pt x="893" y="719"/>
                  <a:pt x="895" y="730"/>
                  <a:pt x="892" y="701"/>
                </a:cubicBezTo>
              </a:path>
              <a:path w="2893" h="1110" extrusionOk="0">
                <a:moveTo>
                  <a:pt x="1038" y="515"/>
                </a:moveTo>
                <a:cubicBezTo>
                  <a:pt x="1051" y="548"/>
                  <a:pt x="1064" y="580"/>
                  <a:pt x="1077" y="613"/>
                </a:cubicBezTo>
                <a:cubicBezTo>
                  <a:pt x="1087" y="640"/>
                  <a:pt x="1092" y="666"/>
                  <a:pt x="1099" y="694"/>
                </a:cubicBezTo>
                <a:cubicBezTo>
                  <a:pt x="1078" y="673"/>
                  <a:pt x="1075" y="663"/>
                  <a:pt x="1065" y="634"/>
                </a:cubicBezTo>
              </a:path>
              <a:path w="2893" h="1110" extrusionOk="0">
                <a:moveTo>
                  <a:pt x="1019" y="363"/>
                </a:moveTo>
                <a:cubicBezTo>
                  <a:pt x="1027" y="318"/>
                  <a:pt x="1042" y="283"/>
                  <a:pt x="1095" y="280"/>
                </a:cubicBezTo>
                <a:cubicBezTo>
                  <a:pt x="1142" y="277"/>
                  <a:pt x="1186" y="293"/>
                  <a:pt x="1229" y="309"/>
                </a:cubicBezTo>
              </a:path>
              <a:path w="2893" h="1110" extrusionOk="0">
                <a:moveTo>
                  <a:pt x="1436" y="601"/>
                </a:moveTo>
                <a:cubicBezTo>
                  <a:pt x="1445" y="646"/>
                  <a:pt x="1452" y="689"/>
                  <a:pt x="1452" y="735"/>
                </a:cubicBezTo>
                <a:cubicBezTo>
                  <a:pt x="1452" y="754"/>
                  <a:pt x="1450" y="767"/>
                  <a:pt x="1448" y="785"/>
                </a:cubicBezTo>
                <a:cubicBezTo>
                  <a:pt x="1448" y="757"/>
                  <a:pt x="1458" y="732"/>
                  <a:pt x="1468" y="705"/>
                </a:cubicBezTo>
                <a:cubicBezTo>
                  <a:pt x="1483" y="666"/>
                  <a:pt x="1504" y="624"/>
                  <a:pt x="1534" y="595"/>
                </a:cubicBezTo>
                <a:cubicBezTo>
                  <a:pt x="1562" y="568"/>
                  <a:pt x="1598" y="565"/>
                  <a:pt x="1633" y="580"/>
                </a:cubicBezTo>
                <a:cubicBezTo>
                  <a:pt x="1674" y="598"/>
                  <a:pt x="1698" y="636"/>
                  <a:pt x="1724" y="670"/>
                </a:cubicBezTo>
                <a:cubicBezTo>
                  <a:pt x="1741" y="692"/>
                  <a:pt x="1752" y="730"/>
                  <a:pt x="1772" y="749"/>
                </a:cubicBezTo>
                <a:cubicBezTo>
                  <a:pt x="1777" y="752"/>
                  <a:pt x="1783" y="756"/>
                  <a:pt x="1788" y="759"/>
                </a:cubicBezTo>
              </a:path>
              <a:path w="2893" h="1110" extrusionOk="0">
                <a:moveTo>
                  <a:pt x="2104" y="590"/>
                </a:moveTo>
                <a:cubicBezTo>
                  <a:pt x="2125" y="578"/>
                  <a:pt x="2130" y="575"/>
                  <a:pt x="2144" y="569"/>
                </a:cubicBezTo>
                <a:cubicBezTo>
                  <a:pt x="2114" y="564"/>
                  <a:pt x="2087" y="569"/>
                  <a:pt x="2059" y="582"/>
                </a:cubicBezTo>
                <a:cubicBezTo>
                  <a:pt x="2028" y="597"/>
                  <a:pt x="1993" y="618"/>
                  <a:pt x="1984" y="654"/>
                </a:cubicBezTo>
                <a:cubicBezTo>
                  <a:pt x="1976" y="687"/>
                  <a:pt x="2002" y="717"/>
                  <a:pt x="2028" y="733"/>
                </a:cubicBezTo>
                <a:cubicBezTo>
                  <a:pt x="2063" y="755"/>
                  <a:pt x="2101" y="757"/>
                  <a:pt x="2139" y="747"/>
                </a:cubicBezTo>
                <a:cubicBezTo>
                  <a:pt x="2170" y="739"/>
                  <a:pt x="2196" y="721"/>
                  <a:pt x="2219" y="699"/>
                </a:cubicBezTo>
                <a:cubicBezTo>
                  <a:pt x="2222" y="695"/>
                  <a:pt x="2226" y="691"/>
                  <a:pt x="2229" y="687"/>
                </a:cubicBezTo>
                <a:cubicBezTo>
                  <a:pt x="2254" y="711"/>
                  <a:pt x="2259" y="748"/>
                  <a:pt x="2266" y="784"/>
                </a:cubicBezTo>
                <a:cubicBezTo>
                  <a:pt x="2278" y="844"/>
                  <a:pt x="2289" y="906"/>
                  <a:pt x="2293" y="967"/>
                </a:cubicBezTo>
                <a:cubicBezTo>
                  <a:pt x="2296" y="1009"/>
                  <a:pt x="2292" y="1064"/>
                  <a:pt x="2257" y="1094"/>
                </a:cubicBezTo>
                <a:cubicBezTo>
                  <a:pt x="2223" y="1123"/>
                  <a:pt x="2178" y="1105"/>
                  <a:pt x="2143" y="1091"/>
                </a:cubicBezTo>
                <a:cubicBezTo>
                  <a:pt x="2112" y="1078"/>
                  <a:pt x="2068" y="1040"/>
                  <a:pt x="2077" y="1000"/>
                </a:cubicBezTo>
                <a:cubicBezTo>
                  <a:pt x="2094" y="971"/>
                  <a:pt x="2100" y="961"/>
                  <a:pt x="2114" y="943"/>
                </a:cubicBezTo>
              </a:path>
              <a:path w="2893" h="1110" extrusionOk="0">
                <a:moveTo>
                  <a:pt x="2732" y="507"/>
                </a:moveTo>
                <a:cubicBezTo>
                  <a:pt x="2702" y="512"/>
                  <a:pt x="2676" y="522"/>
                  <a:pt x="2649" y="536"/>
                </a:cubicBezTo>
                <a:cubicBezTo>
                  <a:pt x="2616" y="553"/>
                  <a:pt x="2581" y="571"/>
                  <a:pt x="2549" y="591"/>
                </a:cubicBezTo>
                <a:cubicBezTo>
                  <a:pt x="2529" y="604"/>
                  <a:pt x="2519" y="614"/>
                  <a:pt x="2506" y="632"/>
                </a:cubicBezTo>
                <a:cubicBezTo>
                  <a:pt x="2541" y="647"/>
                  <a:pt x="2575" y="647"/>
                  <a:pt x="2613" y="655"/>
                </a:cubicBezTo>
                <a:cubicBezTo>
                  <a:pt x="2699" y="673"/>
                  <a:pt x="2806" y="700"/>
                  <a:pt x="2867" y="769"/>
                </a:cubicBezTo>
                <a:cubicBezTo>
                  <a:pt x="2902" y="809"/>
                  <a:pt x="2895" y="841"/>
                  <a:pt x="2847" y="862"/>
                </a:cubicBezTo>
                <a:cubicBezTo>
                  <a:pt x="2771" y="895"/>
                  <a:pt x="2673" y="895"/>
                  <a:pt x="2593" y="891"/>
                </a:cubicBezTo>
                <a:cubicBezTo>
                  <a:pt x="2511" y="887"/>
                  <a:pt x="2434" y="873"/>
                  <a:pt x="2354" y="85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56200" y="4811713"/>
            <a:ext cx="1682750" cy="334962"/>
          </a:xfrm>
          <a:custGeom>
            <a:avLst/>
            <a:gdLst>
              <a:gd name="T0" fmla="+- 0 14480 14324"/>
              <a:gd name="T1" fmla="*/ T0 w 4671"/>
              <a:gd name="T2" fmla="+- 0 13878 13364"/>
              <a:gd name="T3" fmla="*/ 13878 h 931"/>
              <a:gd name="T4" fmla="+- 0 14420 14324"/>
              <a:gd name="T5" fmla="*/ T4 w 4671"/>
              <a:gd name="T6" fmla="+- 0 14149 13364"/>
              <a:gd name="T7" fmla="*/ 14149 h 931"/>
              <a:gd name="T8" fmla="+- 0 14324 14324"/>
              <a:gd name="T9" fmla="*/ T8 w 4671"/>
              <a:gd name="T10" fmla="+- 0 13571 13364"/>
              <a:gd name="T11" fmla="*/ 13571 h 931"/>
              <a:gd name="T12" fmla="+- 0 14336 14324"/>
              <a:gd name="T13" fmla="*/ T12 w 4671"/>
              <a:gd name="T14" fmla="+- 0 13409 13364"/>
              <a:gd name="T15" fmla="*/ 13409 h 931"/>
              <a:gd name="T16" fmla="+- 0 14728 14324"/>
              <a:gd name="T17" fmla="*/ T16 w 4671"/>
              <a:gd name="T18" fmla="+- 0 13893 13364"/>
              <a:gd name="T19" fmla="*/ 13893 h 931"/>
              <a:gd name="T20" fmla="+- 0 14776 14324"/>
              <a:gd name="T21" fmla="*/ T20 w 4671"/>
              <a:gd name="T22" fmla="+- 0 14025 13364"/>
              <a:gd name="T23" fmla="*/ 14025 h 931"/>
              <a:gd name="T24" fmla="+- 0 14762 14324"/>
              <a:gd name="T25" fmla="*/ T24 w 4671"/>
              <a:gd name="T26" fmla="+- 0 13955 13364"/>
              <a:gd name="T27" fmla="*/ 13955 h 931"/>
              <a:gd name="T28" fmla="+- 0 14949 14324"/>
              <a:gd name="T29" fmla="*/ T28 w 4671"/>
              <a:gd name="T30" fmla="+- 0 13894 13364"/>
              <a:gd name="T31" fmla="*/ 13894 h 931"/>
              <a:gd name="T32" fmla="+- 0 15044 14324"/>
              <a:gd name="T33" fmla="*/ T32 w 4671"/>
              <a:gd name="T34" fmla="+- 0 14115 13364"/>
              <a:gd name="T35" fmla="*/ 14115 h 931"/>
              <a:gd name="T36" fmla="+- 0 15462 14324"/>
              <a:gd name="T37" fmla="*/ T36 w 4671"/>
              <a:gd name="T38" fmla="+- 0 13822 13364"/>
              <a:gd name="T39" fmla="*/ 13822 h 931"/>
              <a:gd name="T40" fmla="+- 0 15239 14324"/>
              <a:gd name="T41" fmla="*/ T40 w 4671"/>
              <a:gd name="T42" fmla="+- 0 13998 13364"/>
              <a:gd name="T43" fmla="*/ 13998 h 931"/>
              <a:gd name="T44" fmla="+- 0 15426 14324"/>
              <a:gd name="T45" fmla="*/ T44 w 4671"/>
              <a:gd name="T46" fmla="+- 0 14103 13364"/>
              <a:gd name="T47" fmla="*/ 14103 h 931"/>
              <a:gd name="T48" fmla="+- 0 15685 14324"/>
              <a:gd name="T49" fmla="*/ T48 w 4671"/>
              <a:gd name="T50" fmla="+- 0 13570 13364"/>
              <a:gd name="T51" fmla="*/ 13570 h 931"/>
              <a:gd name="T52" fmla="+- 0 15700 14324"/>
              <a:gd name="T53" fmla="*/ T52 w 4671"/>
              <a:gd name="T54" fmla="+- 0 13379 13364"/>
              <a:gd name="T55" fmla="*/ 13379 h 931"/>
              <a:gd name="T56" fmla="+- 0 15720 14324"/>
              <a:gd name="T57" fmla="*/ T56 w 4671"/>
              <a:gd name="T58" fmla="+- 0 13767 13364"/>
              <a:gd name="T59" fmla="*/ 13767 h 931"/>
              <a:gd name="T60" fmla="+- 0 15704 14324"/>
              <a:gd name="T61" fmla="*/ T60 w 4671"/>
              <a:gd name="T62" fmla="+- 0 14108 13364"/>
              <a:gd name="T63" fmla="*/ 14108 h 931"/>
              <a:gd name="T64" fmla="+- 0 15981 14324"/>
              <a:gd name="T65" fmla="*/ T64 w 4671"/>
              <a:gd name="T66" fmla="+- 0 13844 13364"/>
              <a:gd name="T67" fmla="*/ 13844 h 931"/>
              <a:gd name="T68" fmla="+- 0 15982 14324"/>
              <a:gd name="T69" fmla="*/ T68 w 4671"/>
              <a:gd name="T70" fmla="+- 0 14068 13364"/>
              <a:gd name="T71" fmla="*/ 14068 h 931"/>
              <a:gd name="T72" fmla="+- 0 16009 14324"/>
              <a:gd name="T73" fmla="*/ T72 w 4671"/>
              <a:gd name="T74" fmla="+- 0 13477 13364"/>
              <a:gd name="T75" fmla="*/ 13477 h 931"/>
              <a:gd name="T76" fmla="+- 0 16037 14324"/>
              <a:gd name="T77" fmla="*/ T76 w 4671"/>
              <a:gd name="T78" fmla="+- 0 13404 13364"/>
              <a:gd name="T79" fmla="*/ 13404 h 931"/>
              <a:gd name="T80" fmla="+- 0 16295 14324"/>
              <a:gd name="T81" fmla="*/ T80 w 4671"/>
              <a:gd name="T82" fmla="+- 0 14041 13364"/>
              <a:gd name="T83" fmla="*/ 14041 h 931"/>
              <a:gd name="T84" fmla="+- 0 16420 14324"/>
              <a:gd name="T85" fmla="*/ T84 w 4671"/>
              <a:gd name="T86" fmla="+- 0 13900 13364"/>
              <a:gd name="T87" fmla="*/ 13900 h 931"/>
              <a:gd name="T88" fmla="+- 0 16667 14324"/>
              <a:gd name="T89" fmla="*/ T88 w 4671"/>
              <a:gd name="T90" fmla="+- 0 14095 13364"/>
              <a:gd name="T91" fmla="*/ 14095 h 931"/>
              <a:gd name="T92" fmla="+- 0 16882 14324"/>
              <a:gd name="T93" fmla="*/ T92 w 4671"/>
              <a:gd name="T94" fmla="+- 0 13845 13364"/>
              <a:gd name="T95" fmla="*/ 13845 h 931"/>
              <a:gd name="T96" fmla="+- 0 16796 14324"/>
              <a:gd name="T97" fmla="*/ T96 w 4671"/>
              <a:gd name="T98" fmla="+- 0 14115 13364"/>
              <a:gd name="T99" fmla="*/ 14115 h 931"/>
              <a:gd name="T100" fmla="+- 0 17343 14324"/>
              <a:gd name="T101" fmla="*/ T100 w 4671"/>
              <a:gd name="T102" fmla="+- 0 13923 13364"/>
              <a:gd name="T103" fmla="*/ 13923 h 931"/>
              <a:gd name="T104" fmla="+- 0 17255 14324"/>
              <a:gd name="T105" fmla="*/ T104 w 4671"/>
              <a:gd name="T106" fmla="+- 0 14210 13364"/>
              <a:gd name="T107" fmla="*/ 14210 h 931"/>
              <a:gd name="T108" fmla="+- 0 17380 14324"/>
              <a:gd name="T109" fmla="*/ T108 w 4671"/>
              <a:gd name="T110" fmla="+- 0 13653 13364"/>
              <a:gd name="T111" fmla="*/ 13653 h 931"/>
              <a:gd name="T112" fmla="+- 0 17408 14324"/>
              <a:gd name="T113" fmla="*/ T112 w 4671"/>
              <a:gd name="T114" fmla="+- 0 13808 13364"/>
              <a:gd name="T115" fmla="*/ 13808 h 931"/>
              <a:gd name="T116" fmla="+- 0 17876 14324"/>
              <a:gd name="T117" fmla="*/ T116 w 4671"/>
              <a:gd name="T118" fmla="+- 0 14184 13364"/>
              <a:gd name="T119" fmla="*/ 14184 h 931"/>
              <a:gd name="T120" fmla="+- 0 18435 14324"/>
              <a:gd name="T121" fmla="*/ T120 w 4671"/>
              <a:gd name="T122" fmla="+- 0 13692 13364"/>
              <a:gd name="T123" fmla="*/ 13692 h 931"/>
              <a:gd name="T124" fmla="+- 0 18453 14324"/>
              <a:gd name="T125" fmla="*/ T124 w 4671"/>
              <a:gd name="T126" fmla="+- 0 14183 13364"/>
              <a:gd name="T127" fmla="*/ 14183 h 931"/>
              <a:gd name="T128" fmla="+- 0 18474 14324"/>
              <a:gd name="T129" fmla="*/ T128 w 4671"/>
              <a:gd name="T130" fmla="+- 0 14138 13364"/>
              <a:gd name="T131" fmla="*/ 14138 h 931"/>
              <a:gd name="T132" fmla="+- 0 18376 14324"/>
              <a:gd name="T133" fmla="*/ T132 w 4671"/>
              <a:gd name="T134" fmla="+- 0 13945 13364"/>
              <a:gd name="T135" fmla="*/ 13945 h 931"/>
              <a:gd name="T136" fmla="+- 0 18137 14324"/>
              <a:gd name="T137" fmla="*/ T136 w 4671"/>
              <a:gd name="T138" fmla="+- 0 14015 13364"/>
              <a:gd name="T139" fmla="*/ 14015 h 931"/>
              <a:gd name="T140" fmla="+- 0 18792 14324"/>
              <a:gd name="T141" fmla="*/ T140 w 4671"/>
              <a:gd name="T142" fmla="+- 0 14029 13364"/>
              <a:gd name="T143" fmla="*/ 14029 h 931"/>
              <a:gd name="T144" fmla="+- 0 18711 14324"/>
              <a:gd name="T145" fmla="*/ T144 w 4671"/>
              <a:gd name="T146" fmla="+- 0 14214 13364"/>
              <a:gd name="T147" fmla="*/ 14214 h 931"/>
              <a:gd name="T148" fmla="+- 0 18993 14324"/>
              <a:gd name="T149" fmla="*/ T148 w 4671"/>
              <a:gd name="T150" fmla="+- 0 14209 13364"/>
              <a:gd name="T151" fmla="*/ 14209 h 931"/>
              <a:gd name="T152" fmla="+- 0 18872 14324"/>
              <a:gd name="T153" fmla="*/ T152 w 4671"/>
              <a:gd name="T154" fmla="+- 0 14057 13364"/>
              <a:gd name="T155" fmla="*/ 14057 h 9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4671" h="931" extrusionOk="0">
                <a:moveTo>
                  <a:pt x="151" y="401"/>
                </a:moveTo>
                <a:cubicBezTo>
                  <a:pt x="157" y="439"/>
                  <a:pt x="157" y="475"/>
                  <a:pt x="156" y="514"/>
                </a:cubicBezTo>
                <a:cubicBezTo>
                  <a:pt x="155" y="575"/>
                  <a:pt x="148" y="633"/>
                  <a:pt x="135" y="693"/>
                </a:cubicBezTo>
                <a:cubicBezTo>
                  <a:pt x="127" y="731"/>
                  <a:pt x="118" y="755"/>
                  <a:pt x="96" y="785"/>
                </a:cubicBezTo>
                <a:cubicBezTo>
                  <a:pt x="63" y="753"/>
                  <a:pt x="61" y="711"/>
                  <a:pt x="52" y="665"/>
                </a:cubicBezTo>
              </a:path>
              <a:path w="4671" h="931" extrusionOk="0">
                <a:moveTo>
                  <a:pt x="0" y="207"/>
                </a:moveTo>
                <a:cubicBezTo>
                  <a:pt x="1" y="172"/>
                  <a:pt x="6" y="140"/>
                  <a:pt x="12" y="106"/>
                </a:cubicBezTo>
                <a:cubicBezTo>
                  <a:pt x="15" y="91"/>
                  <a:pt x="8" y="56"/>
                  <a:pt x="12" y="45"/>
                </a:cubicBezTo>
                <a:cubicBezTo>
                  <a:pt x="16" y="40"/>
                  <a:pt x="20" y="36"/>
                  <a:pt x="24" y="31"/>
                </a:cubicBezTo>
              </a:path>
              <a:path w="4671" h="931" extrusionOk="0">
                <a:moveTo>
                  <a:pt x="404" y="529"/>
                </a:moveTo>
                <a:cubicBezTo>
                  <a:pt x="430" y="550"/>
                  <a:pt x="456" y="567"/>
                  <a:pt x="465" y="601"/>
                </a:cubicBezTo>
                <a:cubicBezTo>
                  <a:pt x="470" y="618"/>
                  <a:pt x="466" y="649"/>
                  <a:pt x="452" y="661"/>
                </a:cubicBezTo>
                <a:cubicBezTo>
                  <a:pt x="446" y="664"/>
                  <a:pt x="440" y="668"/>
                  <a:pt x="434" y="671"/>
                </a:cubicBezTo>
                <a:cubicBezTo>
                  <a:pt x="421" y="642"/>
                  <a:pt x="425" y="622"/>
                  <a:pt x="438" y="591"/>
                </a:cubicBezTo>
                <a:cubicBezTo>
                  <a:pt x="453" y="556"/>
                  <a:pt x="474" y="522"/>
                  <a:pt x="511" y="506"/>
                </a:cubicBezTo>
                <a:cubicBezTo>
                  <a:pt x="550" y="489"/>
                  <a:pt x="593" y="505"/>
                  <a:pt x="625" y="530"/>
                </a:cubicBezTo>
                <a:cubicBezTo>
                  <a:pt x="663" y="560"/>
                  <a:pt x="692" y="605"/>
                  <a:pt x="710" y="650"/>
                </a:cubicBezTo>
                <a:cubicBezTo>
                  <a:pt x="718" y="671"/>
                  <a:pt x="732" y="729"/>
                  <a:pt x="720" y="751"/>
                </a:cubicBezTo>
                <a:cubicBezTo>
                  <a:pt x="715" y="754"/>
                  <a:pt x="711" y="756"/>
                  <a:pt x="706" y="759"/>
                </a:cubicBezTo>
              </a:path>
              <a:path w="4671" h="931" extrusionOk="0">
                <a:moveTo>
                  <a:pt x="1138" y="458"/>
                </a:moveTo>
                <a:cubicBezTo>
                  <a:pt x="1102" y="481"/>
                  <a:pt x="1061" y="495"/>
                  <a:pt x="1025" y="520"/>
                </a:cubicBezTo>
                <a:cubicBezTo>
                  <a:pt x="985" y="547"/>
                  <a:pt x="935" y="588"/>
                  <a:pt x="915" y="634"/>
                </a:cubicBezTo>
                <a:cubicBezTo>
                  <a:pt x="898" y="673"/>
                  <a:pt x="909" y="721"/>
                  <a:pt x="946" y="745"/>
                </a:cubicBezTo>
                <a:cubicBezTo>
                  <a:pt x="989" y="772"/>
                  <a:pt x="1061" y="765"/>
                  <a:pt x="1102" y="739"/>
                </a:cubicBezTo>
                <a:cubicBezTo>
                  <a:pt x="1181" y="689"/>
                  <a:pt x="1224" y="610"/>
                  <a:pt x="1262" y="527"/>
                </a:cubicBezTo>
                <a:cubicBezTo>
                  <a:pt x="1308" y="427"/>
                  <a:pt x="1341" y="314"/>
                  <a:pt x="1361" y="206"/>
                </a:cubicBezTo>
                <a:cubicBezTo>
                  <a:pt x="1372" y="144"/>
                  <a:pt x="1377" y="76"/>
                  <a:pt x="1376" y="14"/>
                </a:cubicBezTo>
                <a:cubicBezTo>
                  <a:pt x="1375" y="0"/>
                  <a:pt x="1375" y="-5"/>
                  <a:pt x="1376" y="15"/>
                </a:cubicBezTo>
                <a:cubicBezTo>
                  <a:pt x="1378" y="56"/>
                  <a:pt x="1385" y="107"/>
                  <a:pt x="1389" y="151"/>
                </a:cubicBezTo>
                <a:cubicBezTo>
                  <a:pt x="1397" y="235"/>
                  <a:pt x="1399" y="319"/>
                  <a:pt x="1396" y="403"/>
                </a:cubicBezTo>
                <a:cubicBezTo>
                  <a:pt x="1393" y="482"/>
                  <a:pt x="1376" y="558"/>
                  <a:pt x="1369" y="635"/>
                </a:cubicBezTo>
                <a:cubicBezTo>
                  <a:pt x="1365" y="678"/>
                  <a:pt x="1369" y="706"/>
                  <a:pt x="1380" y="744"/>
                </a:cubicBezTo>
              </a:path>
              <a:path w="4671" h="931" extrusionOk="0">
                <a:moveTo>
                  <a:pt x="1627" y="518"/>
                </a:moveTo>
                <a:cubicBezTo>
                  <a:pt x="1643" y="498"/>
                  <a:pt x="1647" y="493"/>
                  <a:pt x="1657" y="480"/>
                </a:cubicBezTo>
                <a:cubicBezTo>
                  <a:pt x="1673" y="509"/>
                  <a:pt x="1665" y="537"/>
                  <a:pt x="1662" y="573"/>
                </a:cubicBezTo>
                <a:cubicBezTo>
                  <a:pt x="1658" y="616"/>
                  <a:pt x="1658" y="661"/>
                  <a:pt x="1658" y="704"/>
                </a:cubicBezTo>
                <a:cubicBezTo>
                  <a:pt x="1659" y="721"/>
                  <a:pt x="1658" y="725"/>
                  <a:pt x="1665" y="733"/>
                </a:cubicBezTo>
              </a:path>
              <a:path w="4671" h="931" extrusionOk="0">
                <a:moveTo>
                  <a:pt x="1685" y="113"/>
                </a:moveTo>
                <a:cubicBezTo>
                  <a:pt x="1687" y="101"/>
                  <a:pt x="1688" y="46"/>
                  <a:pt x="1701" y="38"/>
                </a:cubicBezTo>
                <a:cubicBezTo>
                  <a:pt x="1705" y="39"/>
                  <a:pt x="1709" y="39"/>
                  <a:pt x="1713" y="40"/>
                </a:cubicBezTo>
              </a:path>
              <a:path w="4671" h="931" extrusionOk="0">
                <a:moveTo>
                  <a:pt x="1932" y="493"/>
                </a:moveTo>
                <a:cubicBezTo>
                  <a:pt x="1945" y="554"/>
                  <a:pt x="1956" y="617"/>
                  <a:pt x="1971" y="677"/>
                </a:cubicBezTo>
                <a:cubicBezTo>
                  <a:pt x="1976" y="692"/>
                  <a:pt x="1978" y="695"/>
                  <a:pt x="1979" y="704"/>
                </a:cubicBezTo>
                <a:cubicBezTo>
                  <a:pt x="2000" y="648"/>
                  <a:pt x="2021" y="541"/>
                  <a:pt x="2096" y="536"/>
                </a:cubicBezTo>
                <a:cubicBezTo>
                  <a:pt x="2137" y="533"/>
                  <a:pt x="2174" y="573"/>
                  <a:pt x="2199" y="599"/>
                </a:cubicBezTo>
                <a:cubicBezTo>
                  <a:pt x="2235" y="637"/>
                  <a:pt x="2284" y="726"/>
                  <a:pt x="2343" y="731"/>
                </a:cubicBezTo>
                <a:cubicBezTo>
                  <a:pt x="2385" y="735"/>
                  <a:pt x="2425" y="704"/>
                  <a:pt x="2454" y="676"/>
                </a:cubicBezTo>
                <a:cubicBezTo>
                  <a:pt x="2516" y="616"/>
                  <a:pt x="2548" y="548"/>
                  <a:pt x="2558" y="481"/>
                </a:cubicBezTo>
                <a:cubicBezTo>
                  <a:pt x="2533" y="518"/>
                  <a:pt x="2511" y="550"/>
                  <a:pt x="2495" y="593"/>
                </a:cubicBezTo>
                <a:cubicBezTo>
                  <a:pt x="2479" y="634"/>
                  <a:pt x="2452" y="707"/>
                  <a:pt x="2472" y="751"/>
                </a:cubicBezTo>
                <a:cubicBezTo>
                  <a:pt x="2500" y="810"/>
                  <a:pt x="2544" y="814"/>
                  <a:pt x="2605" y="797"/>
                </a:cubicBezTo>
                <a:cubicBezTo>
                  <a:pt x="2753" y="755"/>
                  <a:pt x="2889" y="638"/>
                  <a:pt x="3019" y="559"/>
                </a:cubicBezTo>
                <a:cubicBezTo>
                  <a:pt x="2999" y="596"/>
                  <a:pt x="2974" y="631"/>
                  <a:pt x="2952" y="668"/>
                </a:cubicBezTo>
                <a:cubicBezTo>
                  <a:pt x="2910" y="737"/>
                  <a:pt x="2911" y="778"/>
                  <a:pt x="2931" y="846"/>
                </a:cubicBezTo>
                <a:cubicBezTo>
                  <a:pt x="2976" y="835"/>
                  <a:pt x="2992" y="832"/>
                  <a:pt x="3021" y="782"/>
                </a:cubicBezTo>
                <a:cubicBezTo>
                  <a:pt x="3095" y="653"/>
                  <a:pt x="3118" y="427"/>
                  <a:pt x="3056" y="289"/>
                </a:cubicBezTo>
                <a:cubicBezTo>
                  <a:pt x="3045" y="264"/>
                  <a:pt x="3045" y="257"/>
                  <a:pt x="3030" y="248"/>
                </a:cubicBezTo>
                <a:cubicBezTo>
                  <a:pt x="3029" y="320"/>
                  <a:pt x="3052" y="378"/>
                  <a:pt x="3084" y="444"/>
                </a:cubicBezTo>
                <a:cubicBezTo>
                  <a:pt x="3131" y="540"/>
                  <a:pt x="3187" y="626"/>
                  <a:pt x="3262" y="702"/>
                </a:cubicBezTo>
                <a:cubicBezTo>
                  <a:pt x="3347" y="788"/>
                  <a:pt x="3436" y="811"/>
                  <a:pt x="3552" y="820"/>
                </a:cubicBezTo>
              </a:path>
              <a:path w="4671" h="931" extrusionOk="0">
                <a:moveTo>
                  <a:pt x="4129" y="121"/>
                </a:moveTo>
                <a:cubicBezTo>
                  <a:pt x="4113" y="191"/>
                  <a:pt x="4111" y="256"/>
                  <a:pt x="4111" y="328"/>
                </a:cubicBezTo>
                <a:cubicBezTo>
                  <a:pt x="4111" y="425"/>
                  <a:pt x="4114" y="523"/>
                  <a:pt x="4118" y="620"/>
                </a:cubicBezTo>
                <a:cubicBezTo>
                  <a:pt x="4121" y="684"/>
                  <a:pt x="4120" y="756"/>
                  <a:pt x="4129" y="819"/>
                </a:cubicBezTo>
                <a:cubicBezTo>
                  <a:pt x="4136" y="842"/>
                  <a:pt x="4140" y="845"/>
                  <a:pt x="4136" y="859"/>
                </a:cubicBezTo>
                <a:cubicBezTo>
                  <a:pt x="4147" y="830"/>
                  <a:pt x="4147" y="809"/>
                  <a:pt x="4150" y="774"/>
                </a:cubicBezTo>
                <a:cubicBezTo>
                  <a:pt x="4153" y="732"/>
                  <a:pt x="4150" y="682"/>
                  <a:pt x="4136" y="642"/>
                </a:cubicBezTo>
                <a:cubicBezTo>
                  <a:pt x="4124" y="606"/>
                  <a:pt x="4087" y="589"/>
                  <a:pt x="4052" y="581"/>
                </a:cubicBezTo>
                <a:cubicBezTo>
                  <a:pt x="4008" y="571"/>
                  <a:pt x="3954" y="582"/>
                  <a:pt x="3911" y="590"/>
                </a:cubicBezTo>
                <a:cubicBezTo>
                  <a:pt x="3879" y="596"/>
                  <a:pt x="3824" y="615"/>
                  <a:pt x="3813" y="651"/>
                </a:cubicBezTo>
                <a:cubicBezTo>
                  <a:pt x="3814" y="672"/>
                  <a:pt x="3816" y="680"/>
                  <a:pt x="3831" y="689"/>
                </a:cubicBezTo>
              </a:path>
              <a:path w="4671" h="931" extrusionOk="0">
                <a:moveTo>
                  <a:pt x="4468" y="665"/>
                </a:moveTo>
                <a:cubicBezTo>
                  <a:pt x="4438" y="683"/>
                  <a:pt x="4418" y="703"/>
                  <a:pt x="4398" y="733"/>
                </a:cubicBezTo>
                <a:cubicBezTo>
                  <a:pt x="4375" y="767"/>
                  <a:pt x="4367" y="811"/>
                  <a:pt x="4387" y="850"/>
                </a:cubicBezTo>
                <a:cubicBezTo>
                  <a:pt x="4420" y="916"/>
                  <a:pt x="4512" y="941"/>
                  <a:pt x="4579" y="926"/>
                </a:cubicBezTo>
                <a:cubicBezTo>
                  <a:pt x="4620" y="917"/>
                  <a:pt x="4659" y="887"/>
                  <a:pt x="4669" y="845"/>
                </a:cubicBezTo>
                <a:cubicBezTo>
                  <a:pt x="4678" y="804"/>
                  <a:pt x="4659" y="767"/>
                  <a:pt x="4633" y="738"/>
                </a:cubicBezTo>
                <a:cubicBezTo>
                  <a:pt x="4612" y="713"/>
                  <a:pt x="4579" y="701"/>
                  <a:pt x="4548" y="69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4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4850" y="4814888"/>
            <a:ext cx="1554163" cy="363537"/>
          </a:xfrm>
          <a:custGeom>
            <a:avLst/>
            <a:gdLst>
              <a:gd name="T0" fmla="+- 0 19746 19598"/>
              <a:gd name="T1" fmla="*/ T0 w 4314"/>
              <a:gd name="T2" fmla="+- 0 13937 13375"/>
              <a:gd name="T3" fmla="*/ 13937 h 1010"/>
              <a:gd name="T4" fmla="+- 0 19602 19598"/>
              <a:gd name="T5" fmla="*/ T4 w 4314"/>
              <a:gd name="T6" fmla="+- 0 14124 13375"/>
              <a:gd name="T7" fmla="*/ 14124 h 1010"/>
              <a:gd name="T8" fmla="+- 0 19853 19598"/>
              <a:gd name="T9" fmla="*/ T8 w 4314"/>
              <a:gd name="T10" fmla="+- 0 14251 13375"/>
              <a:gd name="T11" fmla="*/ 14251 h 1010"/>
              <a:gd name="T12" fmla="+- 0 20179 19598"/>
              <a:gd name="T13" fmla="*/ T12 w 4314"/>
              <a:gd name="T14" fmla="+- 0 13927 13375"/>
              <a:gd name="T15" fmla="*/ 13927 h 1010"/>
              <a:gd name="T16" fmla="+- 0 20006 19598"/>
              <a:gd name="T17" fmla="*/ T16 w 4314"/>
              <a:gd name="T18" fmla="+- 0 14135 13375"/>
              <a:gd name="T19" fmla="*/ 14135 h 1010"/>
              <a:gd name="T20" fmla="+- 0 20165 19598"/>
              <a:gd name="T21" fmla="*/ T20 w 4314"/>
              <a:gd name="T22" fmla="+- 0 14230 13375"/>
              <a:gd name="T23" fmla="*/ 14230 h 1010"/>
              <a:gd name="T24" fmla="+- 0 20273 19598"/>
              <a:gd name="T25" fmla="*/ T24 w 4314"/>
              <a:gd name="T26" fmla="+- 0 13958 13375"/>
              <a:gd name="T27" fmla="*/ 13958 h 1010"/>
              <a:gd name="T28" fmla="+- 0 20380 19598"/>
              <a:gd name="T29" fmla="*/ T28 w 4314"/>
              <a:gd name="T30" fmla="+- 0 13992 13375"/>
              <a:gd name="T31" fmla="*/ 13992 h 1010"/>
              <a:gd name="T32" fmla="+- 0 20578 19598"/>
              <a:gd name="T33" fmla="*/ T32 w 4314"/>
              <a:gd name="T34" fmla="+- 0 14321 13375"/>
              <a:gd name="T35" fmla="*/ 14321 h 1010"/>
              <a:gd name="T36" fmla="+- 0 20708 19598"/>
              <a:gd name="T37" fmla="*/ T36 w 4314"/>
              <a:gd name="T38" fmla="+- 0 14019 13375"/>
              <a:gd name="T39" fmla="*/ 14019 h 1010"/>
              <a:gd name="T40" fmla="+- 0 20880 19598"/>
              <a:gd name="T41" fmla="*/ T40 w 4314"/>
              <a:gd name="T42" fmla="+- 0 14233 13375"/>
              <a:gd name="T43" fmla="*/ 14233 h 1010"/>
              <a:gd name="T44" fmla="+- 0 20854 19598"/>
              <a:gd name="T45" fmla="*/ T44 w 4314"/>
              <a:gd name="T46" fmla="+- 0 14277 13375"/>
              <a:gd name="T47" fmla="*/ 14277 h 1010"/>
              <a:gd name="T48" fmla="+- 0 21003 19598"/>
              <a:gd name="T49" fmla="*/ T48 w 4314"/>
              <a:gd name="T50" fmla="+- 0 13435 13375"/>
              <a:gd name="T51" fmla="*/ 13435 h 1010"/>
              <a:gd name="T52" fmla="+- 0 21092 19598"/>
              <a:gd name="T53" fmla="*/ T52 w 4314"/>
              <a:gd name="T54" fmla="+- 0 13810 13375"/>
              <a:gd name="T55" fmla="*/ 13810 h 1010"/>
              <a:gd name="T56" fmla="+- 0 21234 19598"/>
              <a:gd name="T57" fmla="*/ T56 w 4314"/>
              <a:gd name="T58" fmla="+- 0 14186 13375"/>
              <a:gd name="T59" fmla="*/ 14186 h 1010"/>
              <a:gd name="T60" fmla="+- 0 21123 19598"/>
              <a:gd name="T61" fmla="*/ T60 w 4314"/>
              <a:gd name="T62" fmla="+- 0 14014 13375"/>
              <a:gd name="T63" fmla="*/ 14014 h 1010"/>
              <a:gd name="T64" fmla="+- 0 20735 19598"/>
              <a:gd name="T65" fmla="*/ T64 w 4314"/>
              <a:gd name="T66" fmla="+- 0 13924 13375"/>
              <a:gd name="T67" fmla="*/ 13924 h 1010"/>
              <a:gd name="T68" fmla="+- 0 21602 19598"/>
              <a:gd name="T69" fmla="*/ T68 w 4314"/>
              <a:gd name="T70" fmla="+- 0 14241 13375"/>
              <a:gd name="T71" fmla="*/ 14241 h 1010"/>
              <a:gd name="T72" fmla="+- 0 21504 19598"/>
              <a:gd name="T73" fmla="*/ T72 w 4314"/>
              <a:gd name="T74" fmla="+- 0 14058 13375"/>
              <a:gd name="T75" fmla="*/ 14058 h 1010"/>
              <a:gd name="T76" fmla="+- 0 21658 19598"/>
              <a:gd name="T77" fmla="*/ T76 w 4314"/>
              <a:gd name="T78" fmla="+- 0 13845 13375"/>
              <a:gd name="T79" fmla="*/ 13845 h 1010"/>
              <a:gd name="T80" fmla="+- 0 21887 19598"/>
              <a:gd name="T81" fmla="*/ T80 w 4314"/>
              <a:gd name="T82" fmla="+- 0 13877 13375"/>
              <a:gd name="T83" fmla="*/ 13877 h 1010"/>
              <a:gd name="T84" fmla="+- 0 21936 19598"/>
              <a:gd name="T85" fmla="*/ T84 w 4314"/>
              <a:gd name="T86" fmla="+- 0 14166 13375"/>
              <a:gd name="T87" fmla="*/ 14166 h 1010"/>
              <a:gd name="T88" fmla="+- 0 21899 19598"/>
              <a:gd name="T89" fmla="*/ T88 w 4314"/>
              <a:gd name="T90" fmla="+- 0 13576 13375"/>
              <a:gd name="T91" fmla="*/ 13576 h 1010"/>
              <a:gd name="T92" fmla="+- 0 21940 19598"/>
              <a:gd name="T93" fmla="*/ T92 w 4314"/>
              <a:gd name="T94" fmla="+- 0 13427 13375"/>
              <a:gd name="T95" fmla="*/ 13427 h 1010"/>
              <a:gd name="T96" fmla="+- 0 22207 19598"/>
              <a:gd name="T97" fmla="*/ T96 w 4314"/>
              <a:gd name="T98" fmla="+- 0 13539 13375"/>
              <a:gd name="T99" fmla="*/ 13539 h 1010"/>
              <a:gd name="T100" fmla="+- 0 22229 19598"/>
              <a:gd name="T101" fmla="*/ T100 w 4314"/>
              <a:gd name="T102" fmla="+- 0 14133 13375"/>
              <a:gd name="T103" fmla="*/ 14133 h 1010"/>
              <a:gd name="T104" fmla="+- 0 22294 19598"/>
              <a:gd name="T105" fmla="*/ T104 w 4314"/>
              <a:gd name="T106" fmla="+- 0 14049 13375"/>
              <a:gd name="T107" fmla="*/ 14049 h 1010"/>
              <a:gd name="T108" fmla="+- 0 22510 19598"/>
              <a:gd name="T109" fmla="*/ T108 w 4314"/>
              <a:gd name="T110" fmla="+- 0 14018 13375"/>
              <a:gd name="T111" fmla="*/ 14018 h 1010"/>
              <a:gd name="T112" fmla="+- 0 22301 19598"/>
              <a:gd name="T113" fmla="*/ T112 w 4314"/>
              <a:gd name="T114" fmla="+- 0 14263 13375"/>
              <a:gd name="T115" fmla="*/ 14263 h 1010"/>
              <a:gd name="T116" fmla="+- 0 22299 19598"/>
              <a:gd name="T117" fmla="*/ T116 w 4314"/>
              <a:gd name="T118" fmla="+- 0 14128 13375"/>
              <a:gd name="T119" fmla="*/ 14128 h 1010"/>
              <a:gd name="T120" fmla="+- 0 22673 19598"/>
              <a:gd name="T121" fmla="*/ T120 w 4314"/>
              <a:gd name="T122" fmla="+- 0 14032 13375"/>
              <a:gd name="T123" fmla="*/ 14032 h 1010"/>
              <a:gd name="T124" fmla="+- 0 22722 19598"/>
              <a:gd name="T125" fmla="*/ T124 w 4314"/>
              <a:gd name="T126" fmla="+- 0 14216 13375"/>
              <a:gd name="T127" fmla="*/ 14216 h 1010"/>
              <a:gd name="T128" fmla="+- 0 22936 19598"/>
              <a:gd name="T129" fmla="*/ T128 w 4314"/>
              <a:gd name="T130" fmla="+- 0 14034 13375"/>
              <a:gd name="T131" fmla="*/ 14034 h 1010"/>
              <a:gd name="T132" fmla="+- 0 23003 19598"/>
              <a:gd name="T133" fmla="*/ T132 w 4314"/>
              <a:gd name="T134" fmla="+- 0 13794 13375"/>
              <a:gd name="T135" fmla="*/ 13794 h 1010"/>
              <a:gd name="T136" fmla="+- 0 23083 19598"/>
              <a:gd name="T137" fmla="*/ T136 w 4314"/>
              <a:gd name="T138" fmla="+- 0 13448 13375"/>
              <a:gd name="T139" fmla="*/ 13448 h 1010"/>
              <a:gd name="T140" fmla="+- 0 23060 19598"/>
              <a:gd name="T141" fmla="*/ T140 w 4314"/>
              <a:gd name="T142" fmla="+- 0 13968 13375"/>
              <a:gd name="T143" fmla="*/ 13968 h 1010"/>
              <a:gd name="T144" fmla="+- 0 23030 19598"/>
              <a:gd name="T145" fmla="*/ T144 w 4314"/>
              <a:gd name="T146" fmla="+- 0 14231 13375"/>
              <a:gd name="T147" fmla="*/ 14231 h 1010"/>
              <a:gd name="T148" fmla="+- 0 23127 19598"/>
              <a:gd name="T149" fmla="*/ T148 w 4314"/>
              <a:gd name="T150" fmla="+- 0 13831 13375"/>
              <a:gd name="T151" fmla="*/ 13831 h 1010"/>
              <a:gd name="T152" fmla="+- 0 22815 19598"/>
              <a:gd name="T153" fmla="*/ T152 w 4314"/>
              <a:gd name="T154" fmla="+- 0 13792 13375"/>
              <a:gd name="T155" fmla="*/ 13792 h 1010"/>
              <a:gd name="T156" fmla="+- 0 23269 19598"/>
              <a:gd name="T157" fmla="*/ T156 w 4314"/>
              <a:gd name="T158" fmla="+- 0 14056 13375"/>
              <a:gd name="T159" fmla="*/ 14056 h 1010"/>
              <a:gd name="T160" fmla="+- 0 23548 19598"/>
              <a:gd name="T161" fmla="*/ T160 w 4314"/>
              <a:gd name="T162" fmla="+- 0 14038 13375"/>
              <a:gd name="T163" fmla="*/ 14038 h 1010"/>
              <a:gd name="T164" fmla="+- 0 23731 19598"/>
              <a:gd name="T165" fmla="*/ T164 w 4314"/>
              <a:gd name="T166" fmla="+- 0 13942 13375"/>
              <a:gd name="T167" fmla="*/ 13942 h 1010"/>
              <a:gd name="T168" fmla="+- 0 23498 19598"/>
              <a:gd name="T169" fmla="*/ T168 w 4314"/>
              <a:gd name="T170" fmla="+- 0 14053 13375"/>
              <a:gd name="T171" fmla="*/ 14053 h 1010"/>
              <a:gd name="T172" fmla="+- 0 23693 19598"/>
              <a:gd name="T173" fmla="*/ T172 w 4314"/>
              <a:gd name="T174" fmla="+- 0 14319 13375"/>
              <a:gd name="T175" fmla="*/ 14319 h 1010"/>
              <a:gd name="T176" fmla="+- 0 23911 19598"/>
              <a:gd name="T177" fmla="*/ T176 w 4314"/>
              <a:gd name="T178" fmla="+- 0 14384 13375"/>
              <a:gd name="T179" fmla="*/ 14384 h 10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4314" h="1010" extrusionOk="0">
                <a:moveTo>
                  <a:pt x="252" y="576"/>
                </a:moveTo>
                <a:cubicBezTo>
                  <a:pt x="215" y="564"/>
                  <a:pt x="186" y="558"/>
                  <a:pt x="148" y="562"/>
                </a:cubicBezTo>
                <a:cubicBezTo>
                  <a:pt x="103" y="567"/>
                  <a:pt x="69" y="587"/>
                  <a:pt x="38" y="621"/>
                </a:cubicBezTo>
                <a:cubicBezTo>
                  <a:pt x="5" y="657"/>
                  <a:pt x="-7" y="701"/>
                  <a:pt x="4" y="749"/>
                </a:cubicBezTo>
                <a:cubicBezTo>
                  <a:pt x="15" y="797"/>
                  <a:pt x="58" y="840"/>
                  <a:pt x="100" y="863"/>
                </a:cubicBezTo>
                <a:cubicBezTo>
                  <a:pt x="153" y="892"/>
                  <a:pt x="201" y="892"/>
                  <a:pt x="255" y="876"/>
                </a:cubicBezTo>
                <a:cubicBezTo>
                  <a:pt x="317" y="858"/>
                  <a:pt x="348" y="823"/>
                  <a:pt x="391" y="776"/>
                </a:cubicBezTo>
              </a:path>
              <a:path w="4314" h="1010" extrusionOk="0">
                <a:moveTo>
                  <a:pt x="581" y="552"/>
                </a:moveTo>
                <a:cubicBezTo>
                  <a:pt x="565" y="590"/>
                  <a:pt x="545" y="612"/>
                  <a:pt x="516" y="642"/>
                </a:cubicBezTo>
                <a:cubicBezTo>
                  <a:pt x="479" y="679"/>
                  <a:pt x="434" y="713"/>
                  <a:pt x="408" y="760"/>
                </a:cubicBezTo>
                <a:cubicBezTo>
                  <a:pt x="390" y="792"/>
                  <a:pt x="387" y="835"/>
                  <a:pt x="421" y="857"/>
                </a:cubicBezTo>
                <a:cubicBezTo>
                  <a:pt x="463" y="884"/>
                  <a:pt x="525" y="874"/>
                  <a:pt x="567" y="855"/>
                </a:cubicBezTo>
                <a:cubicBezTo>
                  <a:pt x="630" y="826"/>
                  <a:pt x="675" y="763"/>
                  <a:pt x="692" y="698"/>
                </a:cubicBezTo>
                <a:cubicBezTo>
                  <a:pt x="703" y="655"/>
                  <a:pt x="695" y="620"/>
                  <a:pt x="675" y="583"/>
                </a:cubicBezTo>
                <a:cubicBezTo>
                  <a:pt x="665" y="566"/>
                  <a:pt x="663" y="560"/>
                  <a:pt x="655" y="550"/>
                </a:cubicBezTo>
              </a:path>
              <a:path w="4314" h="1010" extrusionOk="0">
                <a:moveTo>
                  <a:pt x="782" y="617"/>
                </a:moveTo>
                <a:cubicBezTo>
                  <a:pt x="860" y="690"/>
                  <a:pt x="918" y="772"/>
                  <a:pt x="959" y="871"/>
                </a:cubicBezTo>
                <a:cubicBezTo>
                  <a:pt x="969" y="896"/>
                  <a:pt x="975" y="920"/>
                  <a:pt x="980" y="946"/>
                </a:cubicBezTo>
                <a:cubicBezTo>
                  <a:pt x="1003" y="892"/>
                  <a:pt x="1017" y="834"/>
                  <a:pt x="1038" y="778"/>
                </a:cubicBezTo>
                <a:cubicBezTo>
                  <a:pt x="1054" y="736"/>
                  <a:pt x="1068" y="670"/>
                  <a:pt x="1110" y="644"/>
                </a:cubicBezTo>
                <a:cubicBezTo>
                  <a:pt x="1149" y="620"/>
                  <a:pt x="1182" y="655"/>
                  <a:pt x="1201" y="685"/>
                </a:cubicBezTo>
                <a:cubicBezTo>
                  <a:pt x="1235" y="737"/>
                  <a:pt x="1263" y="799"/>
                  <a:pt x="1282" y="858"/>
                </a:cubicBezTo>
                <a:cubicBezTo>
                  <a:pt x="1294" y="896"/>
                  <a:pt x="1298" y="934"/>
                  <a:pt x="1306" y="972"/>
                </a:cubicBezTo>
                <a:cubicBezTo>
                  <a:pt x="1277" y="952"/>
                  <a:pt x="1272" y="941"/>
                  <a:pt x="1256" y="902"/>
                </a:cubicBezTo>
              </a:path>
              <a:path w="4314" h="1010" extrusionOk="0">
                <a:moveTo>
                  <a:pt x="1432" y="64"/>
                </a:moveTo>
                <a:cubicBezTo>
                  <a:pt x="1418" y="60"/>
                  <a:pt x="1414" y="59"/>
                  <a:pt x="1405" y="60"/>
                </a:cubicBezTo>
                <a:cubicBezTo>
                  <a:pt x="1403" y="98"/>
                  <a:pt x="1406" y="130"/>
                  <a:pt x="1418" y="176"/>
                </a:cubicBezTo>
                <a:cubicBezTo>
                  <a:pt x="1440" y="263"/>
                  <a:pt x="1469" y="349"/>
                  <a:pt x="1494" y="435"/>
                </a:cubicBezTo>
                <a:cubicBezTo>
                  <a:pt x="1519" y="521"/>
                  <a:pt x="1542" y="607"/>
                  <a:pt x="1570" y="692"/>
                </a:cubicBezTo>
                <a:cubicBezTo>
                  <a:pt x="1589" y="749"/>
                  <a:pt x="1589" y="776"/>
                  <a:pt x="1636" y="811"/>
                </a:cubicBezTo>
                <a:cubicBezTo>
                  <a:pt x="1651" y="781"/>
                  <a:pt x="1672" y="743"/>
                  <a:pt x="1645" y="711"/>
                </a:cubicBezTo>
                <a:cubicBezTo>
                  <a:pt x="1613" y="673"/>
                  <a:pt x="1571" y="655"/>
                  <a:pt x="1525" y="639"/>
                </a:cubicBezTo>
                <a:cubicBezTo>
                  <a:pt x="1451" y="613"/>
                  <a:pt x="1372" y="598"/>
                  <a:pt x="1296" y="579"/>
                </a:cubicBezTo>
                <a:cubicBezTo>
                  <a:pt x="1243" y="566"/>
                  <a:pt x="1189" y="557"/>
                  <a:pt x="1137" y="549"/>
                </a:cubicBezTo>
                <a:cubicBezTo>
                  <a:pt x="1168" y="561"/>
                  <a:pt x="1195" y="571"/>
                  <a:pt x="1229" y="580"/>
                </a:cubicBezTo>
              </a:path>
              <a:path w="4314" h="1010" extrusionOk="0">
                <a:moveTo>
                  <a:pt x="2004" y="866"/>
                </a:moveTo>
                <a:cubicBezTo>
                  <a:pt x="1980" y="866"/>
                  <a:pt x="1959" y="848"/>
                  <a:pt x="1941" y="823"/>
                </a:cubicBezTo>
                <a:cubicBezTo>
                  <a:pt x="1912" y="782"/>
                  <a:pt x="1903" y="732"/>
                  <a:pt x="1906" y="683"/>
                </a:cubicBezTo>
                <a:cubicBezTo>
                  <a:pt x="1909" y="627"/>
                  <a:pt x="1928" y="580"/>
                  <a:pt x="1960" y="535"/>
                </a:cubicBezTo>
                <a:cubicBezTo>
                  <a:pt x="1983" y="502"/>
                  <a:pt x="2022" y="479"/>
                  <a:pt x="2060" y="470"/>
                </a:cubicBezTo>
                <a:cubicBezTo>
                  <a:pt x="2085" y="464"/>
                  <a:pt x="2110" y="465"/>
                  <a:pt x="2135" y="465"/>
                </a:cubicBezTo>
              </a:path>
              <a:path w="4314" h="1010" extrusionOk="0">
                <a:moveTo>
                  <a:pt x="2289" y="502"/>
                </a:moveTo>
                <a:cubicBezTo>
                  <a:pt x="2308" y="544"/>
                  <a:pt x="2322" y="586"/>
                  <a:pt x="2329" y="632"/>
                </a:cubicBezTo>
                <a:cubicBezTo>
                  <a:pt x="2337" y="685"/>
                  <a:pt x="2335" y="738"/>
                  <a:pt x="2338" y="791"/>
                </a:cubicBezTo>
                <a:cubicBezTo>
                  <a:pt x="2340" y="817"/>
                  <a:pt x="2344" y="835"/>
                  <a:pt x="2354" y="858"/>
                </a:cubicBezTo>
              </a:path>
              <a:path w="4314" h="1010" extrusionOk="0">
                <a:moveTo>
                  <a:pt x="2301" y="201"/>
                </a:moveTo>
                <a:cubicBezTo>
                  <a:pt x="2297" y="151"/>
                  <a:pt x="2287" y="118"/>
                  <a:pt x="2314" y="75"/>
                </a:cubicBezTo>
                <a:cubicBezTo>
                  <a:pt x="2324" y="60"/>
                  <a:pt x="2328" y="54"/>
                  <a:pt x="2342" y="52"/>
                </a:cubicBezTo>
              </a:path>
              <a:path w="4314" h="1010" extrusionOk="0">
                <a:moveTo>
                  <a:pt x="2601" y="0"/>
                </a:moveTo>
                <a:cubicBezTo>
                  <a:pt x="2606" y="54"/>
                  <a:pt x="2610" y="110"/>
                  <a:pt x="2609" y="164"/>
                </a:cubicBezTo>
                <a:cubicBezTo>
                  <a:pt x="2607" y="255"/>
                  <a:pt x="2605" y="346"/>
                  <a:pt x="2606" y="437"/>
                </a:cubicBezTo>
                <a:cubicBezTo>
                  <a:pt x="2607" y="544"/>
                  <a:pt x="2616" y="652"/>
                  <a:pt x="2631" y="758"/>
                </a:cubicBezTo>
                <a:cubicBezTo>
                  <a:pt x="2636" y="790"/>
                  <a:pt x="2637" y="798"/>
                  <a:pt x="2642" y="817"/>
                </a:cubicBezTo>
                <a:cubicBezTo>
                  <a:pt x="2669" y="773"/>
                  <a:pt x="2676" y="723"/>
                  <a:pt x="2696" y="674"/>
                </a:cubicBezTo>
                <a:cubicBezTo>
                  <a:pt x="2718" y="619"/>
                  <a:pt x="2758" y="519"/>
                  <a:pt x="2834" y="526"/>
                </a:cubicBezTo>
                <a:cubicBezTo>
                  <a:pt x="2889" y="531"/>
                  <a:pt x="2908" y="600"/>
                  <a:pt x="2912" y="643"/>
                </a:cubicBezTo>
                <a:cubicBezTo>
                  <a:pt x="2919" y="713"/>
                  <a:pt x="2892" y="774"/>
                  <a:pt x="2845" y="825"/>
                </a:cubicBezTo>
                <a:cubicBezTo>
                  <a:pt x="2806" y="868"/>
                  <a:pt x="2759" y="893"/>
                  <a:pt x="2703" y="888"/>
                </a:cubicBezTo>
                <a:cubicBezTo>
                  <a:pt x="2698" y="887"/>
                  <a:pt x="2692" y="885"/>
                  <a:pt x="2687" y="884"/>
                </a:cubicBezTo>
                <a:cubicBezTo>
                  <a:pt x="2657" y="832"/>
                  <a:pt x="2673" y="806"/>
                  <a:pt x="2701" y="753"/>
                </a:cubicBezTo>
                <a:cubicBezTo>
                  <a:pt x="2736" y="686"/>
                  <a:pt x="2800" y="637"/>
                  <a:pt x="2869" y="605"/>
                </a:cubicBezTo>
                <a:cubicBezTo>
                  <a:pt x="2943" y="571"/>
                  <a:pt x="3029" y="584"/>
                  <a:pt x="3075" y="657"/>
                </a:cubicBezTo>
                <a:cubicBezTo>
                  <a:pt x="3098" y="693"/>
                  <a:pt x="3103" y="747"/>
                  <a:pt x="3108" y="789"/>
                </a:cubicBezTo>
                <a:cubicBezTo>
                  <a:pt x="3111" y="815"/>
                  <a:pt x="3116" y="820"/>
                  <a:pt x="3124" y="841"/>
                </a:cubicBezTo>
                <a:cubicBezTo>
                  <a:pt x="3155" y="825"/>
                  <a:pt x="3183" y="807"/>
                  <a:pt x="3212" y="787"/>
                </a:cubicBezTo>
                <a:cubicBezTo>
                  <a:pt x="3265" y="751"/>
                  <a:pt x="3298" y="707"/>
                  <a:pt x="3338" y="659"/>
                </a:cubicBezTo>
                <a:cubicBezTo>
                  <a:pt x="3383" y="605"/>
                  <a:pt x="3399" y="548"/>
                  <a:pt x="3404" y="477"/>
                </a:cubicBezTo>
                <a:cubicBezTo>
                  <a:pt x="3404" y="458"/>
                  <a:pt x="3405" y="438"/>
                  <a:pt x="3405" y="419"/>
                </a:cubicBezTo>
              </a:path>
              <a:path w="4314" h="1010" extrusionOk="0">
                <a:moveTo>
                  <a:pt x="3444" y="28"/>
                </a:moveTo>
                <a:cubicBezTo>
                  <a:pt x="3479" y="20"/>
                  <a:pt x="3483" y="40"/>
                  <a:pt x="3485" y="73"/>
                </a:cubicBezTo>
                <a:cubicBezTo>
                  <a:pt x="3489" y="143"/>
                  <a:pt x="3482" y="213"/>
                  <a:pt x="3479" y="283"/>
                </a:cubicBezTo>
                <a:cubicBezTo>
                  <a:pt x="3474" y="386"/>
                  <a:pt x="3469" y="490"/>
                  <a:pt x="3462" y="593"/>
                </a:cubicBezTo>
                <a:cubicBezTo>
                  <a:pt x="3457" y="668"/>
                  <a:pt x="3446" y="740"/>
                  <a:pt x="3436" y="813"/>
                </a:cubicBezTo>
                <a:cubicBezTo>
                  <a:pt x="3432" y="836"/>
                  <a:pt x="3431" y="841"/>
                  <a:pt x="3432" y="856"/>
                </a:cubicBezTo>
              </a:path>
              <a:path w="4314" h="1010" extrusionOk="0">
                <a:moveTo>
                  <a:pt x="3582" y="505"/>
                </a:moveTo>
                <a:cubicBezTo>
                  <a:pt x="3568" y="483"/>
                  <a:pt x="3554" y="468"/>
                  <a:pt x="3529" y="456"/>
                </a:cubicBezTo>
                <a:cubicBezTo>
                  <a:pt x="3480" y="433"/>
                  <a:pt x="3425" y="422"/>
                  <a:pt x="3372" y="414"/>
                </a:cubicBezTo>
                <a:cubicBezTo>
                  <a:pt x="3323" y="407"/>
                  <a:pt x="3264" y="398"/>
                  <a:pt x="3217" y="417"/>
                </a:cubicBezTo>
                <a:cubicBezTo>
                  <a:pt x="3191" y="428"/>
                  <a:pt x="3199" y="443"/>
                  <a:pt x="3203" y="462"/>
                </a:cubicBezTo>
              </a:path>
              <a:path w="4314" h="1010" extrusionOk="0">
                <a:moveTo>
                  <a:pt x="3671" y="681"/>
                </a:moveTo>
                <a:cubicBezTo>
                  <a:pt x="3717" y="687"/>
                  <a:pt x="3766" y="691"/>
                  <a:pt x="3812" y="685"/>
                </a:cubicBezTo>
                <a:cubicBezTo>
                  <a:pt x="3857" y="679"/>
                  <a:pt x="3905" y="673"/>
                  <a:pt x="3950" y="663"/>
                </a:cubicBezTo>
                <a:cubicBezTo>
                  <a:pt x="3997" y="652"/>
                  <a:pt x="4053" y="637"/>
                  <a:pt x="4095" y="612"/>
                </a:cubicBezTo>
                <a:cubicBezTo>
                  <a:pt x="4117" y="599"/>
                  <a:pt x="4120" y="585"/>
                  <a:pt x="4133" y="567"/>
                </a:cubicBezTo>
                <a:cubicBezTo>
                  <a:pt x="4093" y="550"/>
                  <a:pt x="4061" y="553"/>
                  <a:pt x="4019" y="572"/>
                </a:cubicBezTo>
                <a:cubicBezTo>
                  <a:pt x="3972" y="594"/>
                  <a:pt x="3925" y="633"/>
                  <a:pt x="3900" y="678"/>
                </a:cubicBezTo>
                <a:cubicBezTo>
                  <a:pt x="3871" y="730"/>
                  <a:pt x="3885" y="783"/>
                  <a:pt x="3919" y="829"/>
                </a:cubicBezTo>
                <a:cubicBezTo>
                  <a:pt x="3963" y="889"/>
                  <a:pt x="4030" y="915"/>
                  <a:pt x="4095" y="944"/>
                </a:cubicBezTo>
                <a:cubicBezTo>
                  <a:pt x="4158" y="972"/>
                  <a:pt x="4217" y="987"/>
                  <a:pt x="4284" y="1002"/>
                </a:cubicBezTo>
                <a:cubicBezTo>
                  <a:pt x="4294" y="1004"/>
                  <a:pt x="4303" y="1007"/>
                  <a:pt x="4313" y="100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5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53138" y="5205413"/>
            <a:ext cx="733425" cy="244475"/>
          </a:xfrm>
          <a:custGeom>
            <a:avLst/>
            <a:gdLst>
              <a:gd name="T0" fmla="+- 0 17063 16815"/>
              <a:gd name="T1" fmla="*/ T0 w 2036"/>
              <a:gd name="T2" fmla="+- 0 14594 14460"/>
              <a:gd name="T3" fmla="*/ 14594 h 677"/>
              <a:gd name="T4" fmla="+- 0 16981 16815"/>
              <a:gd name="T5" fmla="*/ T4 w 2036"/>
              <a:gd name="T6" fmla="+- 0 14639 14460"/>
              <a:gd name="T7" fmla="*/ 14639 h 677"/>
              <a:gd name="T8" fmla="+- 0 16846 16815"/>
              <a:gd name="T9" fmla="*/ T8 w 2036"/>
              <a:gd name="T10" fmla="+- 0 14703 14460"/>
              <a:gd name="T11" fmla="*/ 14703 h 677"/>
              <a:gd name="T12" fmla="+- 0 16834 16815"/>
              <a:gd name="T13" fmla="*/ T12 w 2036"/>
              <a:gd name="T14" fmla="+- 0 14782 14460"/>
              <a:gd name="T15" fmla="*/ 14782 h 677"/>
              <a:gd name="T16" fmla="+- 0 16968 16815"/>
              <a:gd name="T17" fmla="*/ T16 w 2036"/>
              <a:gd name="T18" fmla="+- 0 14793 14460"/>
              <a:gd name="T19" fmla="*/ 14793 h 677"/>
              <a:gd name="T20" fmla="+- 0 17126 16815"/>
              <a:gd name="T21" fmla="*/ T20 w 2036"/>
              <a:gd name="T22" fmla="+- 0 14723 14460"/>
              <a:gd name="T23" fmla="*/ 14723 h 677"/>
              <a:gd name="T24" fmla="+- 0 17278 16815"/>
              <a:gd name="T25" fmla="*/ T24 w 2036"/>
              <a:gd name="T26" fmla="+- 0 14722 14460"/>
              <a:gd name="T27" fmla="*/ 14722 h 677"/>
              <a:gd name="T28" fmla="+- 0 17361 16815"/>
              <a:gd name="T29" fmla="*/ T28 w 2036"/>
              <a:gd name="T30" fmla="+- 0 14861 14460"/>
              <a:gd name="T31" fmla="*/ 14861 h 677"/>
              <a:gd name="T32" fmla="+- 0 17348 16815"/>
              <a:gd name="T33" fmla="*/ T32 w 2036"/>
              <a:gd name="T34" fmla="+- 0 15030 14460"/>
              <a:gd name="T35" fmla="*/ 15030 h 677"/>
              <a:gd name="T36" fmla="+- 0 17256 16815"/>
              <a:gd name="T37" fmla="*/ T36 w 2036"/>
              <a:gd name="T38" fmla="+- 0 15128 14460"/>
              <a:gd name="T39" fmla="*/ 15128 h 677"/>
              <a:gd name="T40" fmla="+- 0 17213 16815"/>
              <a:gd name="T41" fmla="*/ T40 w 2036"/>
              <a:gd name="T42" fmla="+- 0 15100 14460"/>
              <a:gd name="T43" fmla="*/ 15100 h 677"/>
              <a:gd name="T44" fmla="+- 0 17502 16815"/>
              <a:gd name="T45" fmla="*/ T44 w 2036"/>
              <a:gd name="T46" fmla="+- 0 14698 14460"/>
              <a:gd name="T47" fmla="*/ 14698 h 677"/>
              <a:gd name="T48" fmla="+- 0 17640 16815"/>
              <a:gd name="T49" fmla="*/ T48 w 2036"/>
              <a:gd name="T50" fmla="+- 0 14816 14460"/>
              <a:gd name="T51" fmla="*/ 14816 h 677"/>
              <a:gd name="T52" fmla="+- 0 17688 16815"/>
              <a:gd name="T53" fmla="*/ T52 w 2036"/>
              <a:gd name="T54" fmla="+- 0 14911 14460"/>
              <a:gd name="T55" fmla="*/ 14911 h 677"/>
              <a:gd name="T56" fmla="+- 0 17576 16815"/>
              <a:gd name="T57" fmla="*/ T56 w 2036"/>
              <a:gd name="T58" fmla="+- 0 14501 14460"/>
              <a:gd name="T59" fmla="*/ 14501 h 677"/>
              <a:gd name="T60" fmla="+- 0 17680 16815"/>
              <a:gd name="T61" fmla="*/ T60 w 2036"/>
              <a:gd name="T62" fmla="+- 0 14477 14460"/>
              <a:gd name="T63" fmla="*/ 14477 h 677"/>
              <a:gd name="T64" fmla="+- 0 17959 16815"/>
              <a:gd name="T65" fmla="*/ T64 w 2036"/>
              <a:gd name="T66" fmla="+- 0 14785 14460"/>
              <a:gd name="T67" fmla="*/ 14785 h 677"/>
              <a:gd name="T68" fmla="+- 0 18177 16815"/>
              <a:gd name="T69" fmla="*/ T68 w 2036"/>
              <a:gd name="T70" fmla="+- 0 14932 14460"/>
              <a:gd name="T71" fmla="*/ 14932 h 677"/>
              <a:gd name="T72" fmla="+- 0 18287 16815"/>
              <a:gd name="T73" fmla="*/ T72 w 2036"/>
              <a:gd name="T74" fmla="+- 0 14855 14460"/>
              <a:gd name="T75" fmla="*/ 14855 h 677"/>
              <a:gd name="T76" fmla="+- 0 18365 16815"/>
              <a:gd name="T77" fmla="*/ T76 w 2036"/>
              <a:gd name="T78" fmla="+- 0 14695 14460"/>
              <a:gd name="T79" fmla="*/ 14695 h 677"/>
              <a:gd name="T80" fmla="+- 0 18377 16815"/>
              <a:gd name="T81" fmla="*/ T80 w 2036"/>
              <a:gd name="T82" fmla="+- 0 14585 14460"/>
              <a:gd name="T83" fmla="*/ 14585 h 677"/>
              <a:gd name="T84" fmla="+- 0 18338 16815"/>
              <a:gd name="T85" fmla="*/ T84 w 2036"/>
              <a:gd name="T86" fmla="+- 0 14646 14460"/>
              <a:gd name="T87" fmla="*/ 14646 h 677"/>
              <a:gd name="T88" fmla="+- 0 18340 16815"/>
              <a:gd name="T89" fmla="*/ T88 w 2036"/>
              <a:gd name="T90" fmla="+- 0 14802 14460"/>
              <a:gd name="T91" fmla="*/ 14802 h 677"/>
              <a:gd name="T92" fmla="+- 0 18451 16815"/>
              <a:gd name="T93" fmla="*/ T92 w 2036"/>
              <a:gd name="T94" fmla="+- 0 14865 14460"/>
              <a:gd name="T95" fmla="*/ 14865 h 677"/>
              <a:gd name="T96" fmla="+- 0 18644 16815"/>
              <a:gd name="T97" fmla="*/ T96 w 2036"/>
              <a:gd name="T98" fmla="+- 0 14847 14460"/>
              <a:gd name="T99" fmla="*/ 14847 h 677"/>
              <a:gd name="T100" fmla="+- 0 18850 16815"/>
              <a:gd name="T101" fmla="*/ T100 w 2036"/>
              <a:gd name="T102" fmla="+- 0 14768 14460"/>
              <a:gd name="T103" fmla="*/ 14768 h 6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</a:cxnLst>
            <a:rect l="0" t="0" r="r" b="b"/>
            <a:pathLst>
              <a:path w="2036" h="677" extrusionOk="0">
                <a:moveTo>
                  <a:pt x="248" y="134"/>
                </a:moveTo>
                <a:cubicBezTo>
                  <a:pt x="233" y="168"/>
                  <a:pt x="205" y="165"/>
                  <a:pt x="166" y="179"/>
                </a:cubicBezTo>
                <a:cubicBezTo>
                  <a:pt x="120" y="196"/>
                  <a:pt x="71" y="214"/>
                  <a:pt x="31" y="243"/>
                </a:cubicBezTo>
                <a:cubicBezTo>
                  <a:pt x="1" y="265"/>
                  <a:pt x="-14" y="296"/>
                  <a:pt x="19" y="322"/>
                </a:cubicBezTo>
                <a:cubicBezTo>
                  <a:pt x="53" y="350"/>
                  <a:pt x="113" y="342"/>
                  <a:pt x="153" y="333"/>
                </a:cubicBezTo>
                <a:cubicBezTo>
                  <a:pt x="211" y="320"/>
                  <a:pt x="259" y="289"/>
                  <a:pt x="311" y="263"/>
                </a:cubicBezTo>
                <a:cubicBezTo>
                  <a:pt x="360" y="238"/>
                  <a:pt x="416" y="223"/>
                  <a:pt x="463" y="262"/>
                </a:cubicBezTo>
                <a:cubicBezTo>
                  <a:pt x="502" y="294"/>
                  <a:pt x="533" y="353"/>
                  <a:pt x="546" y="401"/>
                </a:cubicBezTo>
                <a:cubicBezTo>
                  <a:pt x="561" y="457"/>
                  <a:pt x="554" y="516"/>
                  <a:pt x="533" y="570"/>
                </a:cubicBezTo>
                <a:cubicBezTo>
                  <a:pt x="512" y="623"/>
                  <a:pt x="488" y="647"/>
                  <a:pt x="441" y="668"/>
                </a:cubicBezTo>
                <a:cubicBezTo>
                  <a:pt x="403" y="685"/>
                  <a:pt x="409" y="668"/>
                  <a:pt x="398" y="640"/>
                </a:cubicBezTo>
              </a:path>
              <a:path w="2036" h="677" extrusionOk="0">
                <a:moveTo>
                  <a:pt x="687" y="238"/>
                </a:moveTo>
                <a:cubicBezTo>
                  <a:pt x="746" y="267"/>
                  <a:pt x="786" y="302"/>
                  <a:pt x="825" y="356"/>
                </a:cubicBezTo>
                <a:cubicBezTo>
                  <a:pt x="847" y="386"/>
                  <a:pt x="863" y="416"/>
                  <a:pt x="873" y="451"/>
                </a:cubicBezTo>
              </a:path>
              <a:path w="2036" h="677" extrusionOk="0">
                <a:moveTo>
                  <a:pt x="761" y="41"/>
                </a:moveTo>
                <a:cubicBezTo>
                  <a:pt x="800" y="8"/>
                  <a:pt x="803" y="-13"/>
                  <a:pt x="865" y="17"/>
                </a:cubicBezTo>
                <a:cubicBezTo>
                  <a:pt x="986" y="75"/>
                  <a:pt x="1059" y="228"/>
                  <a:pt x="1144" y="325"/>
                </a:cubicBezTo>
                <a:cubicBezTo>
                  <a:pt x="1196" y="384"/>
                  <a:pt x="1275" y="476"/>
                  <a:pt x="1362" y="472"/>
                </a:cubicBezTo>
                <a:cubicBezTo>
                  <a:pt x="1412" y="469"/>
                  <a:pt x="1445" y="432"/>
                  <a:pt x="1472" y="395"/>
                </a:cubicBezTo>
                <a:cubicBezTo>
                  <a:pt x="1506" y="349"/>
                  <a:pt x="1535" y="291"/>
                  <a:pt x="1550" y="235"/>
                </a:cubicBezTo>
                <a:cubicBezTo>
                  <a:pt x="1560" y="197"/>
                  <a:pt x="1562" y="163"/>
                  <a:pt x="1562" y="125"/>
                </a:cubicBezTo>
                <a:cubicBezTo>
                  <a:pt x="1544" y="144"/>
                  <a:pt x="1534" y="152"/>
                  <a:pt x="1523" y="186"/>
                </a:cubicBezTo>
                <a:cubicBezTo>
                  <a:pt x="1507" y="236"/>
                  <a:pt x="1502" y="293"/>
                  <a:pt x="1525" y="342"/>
                </a:cubicBezTo>
                <a:cubicBezTo>
                  <a:pt x="1546" y="386"/>
                  <a:pt x="1592" y="398"/>
                  <a:pt x="1636" y="405"/>
                </a:cubicBezTo>
                <a:cubicBezTo>
                  <a:pt x="1704" y="415"/>
                  <a:pt x="1765" y="404"/>
                  <a:pt x="1829" y="387"/>
                </a:cubicBezTo>
                <a:cubicBezTo>
                  <a:pt x="1903" y="368"/>
                  <a:pt x="1967" y="342"/>
                  <a:pt x="2035" y="30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6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08813" y="5180013"/>
            <a:ext cx="787400" cy="344487"/>
          </a:xfrm>
          <a:custGeom>
            <a:avLst/>
            <a:gdLst>
              <a:gd name="T0" fmla="+- 0 19508 19469"/>
              <a:gd name="T1" fmla="*/ T0 w 2185"/>
              <a:gd name="T2" fmla="+- 0 14425 14388"/>
              <a:gd name="T3" fmla="*/ 14425 h 958"/>
              <a:gd name="T4" fmla="+- 0 19505 19469"/>
              <a:gd name="T5" fmla="*/ T4 w 2185"/>
              <a:gd name="T6" fmla="+- 0 14512 14388"/>
              <a:gd name="T7" fmla="*/ 14512 h 958"/>
              <a:gd name="T8" fmla="+- 0 19486 19469"/>
              <a:gd name="T9" fmla="*/ T8 w 2185"/>
              <a:gd name="T10" fmla="+- 0 14711 14388"/>
              <a:gd name="T11" fmla="*/ 14711 h 958"/>
              <a:gd name="T12" fmla="+- 0 19469 19469"/>
              <a:gd name="T13" fmla="*/ T12 w 2185"/>
              <a:gd name="T14" fmla="+- 0 14895 14388"/>
              <a:gd name="T15" fmla="*/ 14895 h 958"/>
              <a:gd name="T16" fmla="+- 0 19470 19469"/>
              <a:gd name="T17" fmla="*/ T16 w 2185"/>
              <a:gd name="T18" fmla="+- 0 14939 14388"/>
              <a:gd name="T19" fmla="*/ 14939 h 958"/>
              <a:gd name="T20" fmla="+- 0 19526 19469"/>
              <a:gd name="T21" fmla="*/ T20 w 2185"/>
              <a:gd name="T22" fmla="+- 0 14877 14388"/>
              <a:gd name="T23" fmla="*/ 14877 h 958"/>
              <a:gd name="T24" fmla="+- 0 19674 19469"/>
              <a:gd name="T25" fmla="*/ T24 w 2185"/>
              <a:gd name="T26" fmla="+- 0 14773 14388"/>
              <a:gd name="T27" fmla="*/ 14773 h 958"/>
              <a:gd name="T28" fmla="+- 0 19747 19469"/>
              <a:gd name="T29" fmla="*/ T28 w 2185"/>
              <a:gd name="T30" fmla="+- 0 14828 14388"/>
              <a:gd name="T31" fmla="*/ 14828 h 958"/>
              <a:gd name="T32" fmla="+- 0 19649 19469"/>
              <a:gd name="T33" fmla="*/ T32 w 2185"/>
              <a:gd name="T34" fmla="+- 0 14944 14388"/>
              <a:gd name="T35" fmla="*/ 14944 h 958"/>
              <a:gd name="T36" fmla="+- 0 19527 19469"/>
              <a:gd name="T37" fmla="*/ T36 w 2185"/>
              <a:gd name="T38" fmla="+- 0 14960 14388"/>
              <a:gd name="T39" fmla="*/ 14960 h 958"/>
              <a:gd name="T40" fmla="+- 0 19559 19469"/>
              <a:gd name="T41" fmla="*/ T40 w 2185"/>
              <a:gd name="T42" fmla="+- 0 14909 14388"/>
              <a:gd name="T43" fmla="*/ 14909 h 958"/>
              <a:gd name="T44" fmla="+- 0 20142 19469"/>
              <a:gd name="T45" fmla="*/ T44 w 2185"/>
              <a:gd name="T46" fmla="+- 0 14674 14388"/>
              <a:gd name="T47" fmla="*/ 14674 h 958"/>
              <a:gd name="T48" fmla="+- 0 20066 19469"/>
              <a:gd name="T49" fmla="*/ T48 w 2185"/>
              <a:gd name="T50" fmla="+- 0 14680 14388"/>
              <a:gd name="T51" fmla="*/ 14680 h 958"/>
              <a:gd name="T52" fmla="+- 0 19918 19469"/>
              <a:gd name="T53" fmla="*/ T52 w 2185"/>
              <a:gd name="T54" fmla="+- 0 14780 14388"/>
              <a:gd name="T55" fmla="*/ 14780 h 958"/>
              <a:gd name="T56" fmla="+- 0 19898 19469"/>
              <a:gd name="T57" fmla="*/ T56 w 2185"/>
              <a:gd name="T58" fmla="+- 0 14892 14388"/>
              <a:gd name="T59" fmla="*/ 14892 h 958"/>
              <a:gd name="T60" fmla="+- 0 20028 19469"/>
              <a:gd name="T61" fmla="*/ T60 w 2185"/>
              <a:gd name="T62" fmla="+- 0 14906 14388"/>
              <a:gd name="T63" fmla="*/ 14906 h 958"/>
              <a:gd name="T64" fmla="+- 0 20186 19469"/>
              <a:gd name="T65" fmla="*/ T64 w 2185"/>
              <a:gd name="T66" fmla="+- 0 14839 14388"/>
              <a:gd name="T67" fmla="*/ 14839 h 958"/>
              <a:gd name="T68" fmla="+- 0 20249 19469"/>
              <a:gd name="T69" fmla="*/ T68 w 2185"/>
              <a:gd name="T70" fmla="+- 0 14885 14388"/>
              <a:gd name="T71" fmla="*/ 14885 h 958"/>
              <a:gd name="T72" fmla="+- 0 20276 19469"/>
              <a:gd name="T73" fmla="*/ T72 w 2185"/>
              <a:gd name="T74" fmla="+- 0 14987 14388"/>
              <a:gd name="T75" fmla="*/ 14987 h 958"/>
              <a:gd name="T76" fmla="+- 0 20308 19469"/>
              <a:gd name="T77" fmla="*/ T76 w 2185"/>
              <a:gd name="T78" fmla="+- 0 15005 14388"/>
              <a:gd name="T79" fmla="*/ 15005 h 958"/>
              <a:gd name="T80" fmla="+- 0 20596 19469"/>
              <a:gd name="T81" fmla="*/ T80 w 2185"/>
              <a:gd name="T82" fmla="+- 0 14736 14388"/>
              <a:gd name="T83" fmla="*/ 14736 h 958"/>
              <a:gd name="T84" fmla="+- 0 20553 19469"/>
              <a:gd name="T85" fmla="*/ T84 w 2185"/>
              <a:gd name="T86" fmla="+- 0 14810 14388"/>
              <a:gd name="T87" fmla="*/ 14810 h 958"/>
              <a:gd name="T88" fmla="+- 0 20469 19469"/>
              <a:gd name="T89" fmla="*/ T88 w 2185"/>
              <a:gd name="T90" fmla="+- 0 14931 14388"/>
              <a:gd name="T91" fmla="*/ 14931 h 958"/>
              <a:gd name="T92" fmla="+- 0 20542 19469"/>
              <a:gd name="T93" fmla="*/ T92 w 2185"/>
              <a:gd name="T94" fmla="+- 0 14997 14388"/>
              <a:gd name="T95" fmla="*/ 14997 h 958"/>
              <a:gd name="T96" fmla="+- 0 20730 19469"/>
              <a:gd name="T97" fmla="*/ T96 w 2185"/>
              <a:gd name="T98" fmla="+- 0 14990 14388"/>
              <a:gd name="T99" fmla="*/ 14990 h 958"/>
              <a:gd name="T100" fmla="+- 0 20900 19469"/>
              <a:gd name="T101" fmla="*/ T100 w 2185"/>
              <a:gd name="T102" fmla="+- 0 14881 14388"/>
              <a:gd name="T103" fmla="*/ 14881 h 958"/>
              <a:gd name="T104" fmla="+- 0 21082 19469"/>
              <a:gd name="T105" fmla="*/ T104 w 2185"/>
              <a:gd name="T106" fmla="+- 0 14388 14388"/>
              <a:gd name="T107" fmla="*/ 14388 h 958"/>
              <a:gd name="T108" fmla="+- 0 21086 19469"/>
              <a:gd name="T109" fmla="*/ T108 w 2185"/>
              <a:gd name="T110" fmla="+- 0 14460 14388"/>
              <a:gd name="T111" fmla="*/ 14460 h 958"/>
              <a:gd name="T112" fmla="+- 0 21019 19469"/>
              <a:gd name="T113" fmla="*/ T112 w 2185"/>
              <a:gd name="T114" fmla="+- 0 14671 14388"/>
              <a:gd name="T115" fmla="*/ 14671 h 958"/>
              <a:gd name="T116" fmla="+- 0 20944 19469"/>
              <a:gd name="T117" fmla="*/ T116 w 2185"/>
              <a:gd name="T118" fmla="+- 0 14975 14388"/>
              <a:gd name="T119" fmla="*/ 14975 h 958"/>
              <a:gd name="T120" fmla="+- 0 20979 19469"/>
              <a:gd name="T121" fmla="*/ T120 w 2185"/>
              <a:gd name="T122" fmla="+- 0 15066 14388"/>
              <a:gd name="T123" fmla="*/ 15066 h 958"/>
              <a:gd name="T124" fmla="+- 0 21092 19469"/>
              <a:gd name="T125" fmla="*/ T124 w 2185"/>
              <a:gd name="T126" fmla="+- 0 14990 14388"/>
              <a:gd name="T127" fmla="*/ 14990 h 958"/>
              <a:gd name="T128" fmla="+- 0 21223 19469"/>
              <a:gd name="T129" fmla="*/ T128 w 2185"/>
              <a:gd name="T130" fmla="+- 0 14869 14388"/>
              <a:gd name="T131" fmla="*/ 14869 h 958"/>
              <a:gd name="T132" fmla="+- 0 21271 19469"/>
              <a:gd name="T133" fmla="*/ T132 w 2185"/>
              <a:gd name="T134" fmla="+- 0 14821 14388"/>
              <a:gd name="T135" fmla="*/ 14821 h 958"/>
              <a:gd name="T136" fmla="+- 0 21168 19469"/>
              <a:gd name="T137" fmla="*/ T136 w 2185"/>
              <a:gd name="T138" fmla="+- 0 14868 14388"/>
              <a:gd name="T139" fmla="*/ 14868 h 958"/>
              <a:gd name="T140" fmla="+- 0 21070 19469"/>
              <a:gd name="T141" fmla="*/ T140 w 2185"/>
              <a:gd name="T142" fmla="+- 0 14945 14388"/>
              <a:gd name="T143" fmla="*/ 14945 h 958"/>
              <a:gd name="T144" fmla="+- 0 21132 19469"/>
              <a:gd name="T145" fmla="*/ T144 w 2185"/>
              <a:gd name="T146" fmla="+- 0 15068 14388"/>
              <a:gd name="T147" fmla="*/ 15068 h 958"/>
              <a:gd name="T148" fmla="+- 0 21355 19469"/>
              <a:gd name="T149" fmla="*/ T148 w 2185"/>
              <a:gd name="T150" fmla="+- 0 15211 14388"/>
              <a:gd name="T151" fmla="*/ 15211 h 958"/>
              <a:gd name="T152" fmla="+- 0 21653 19469"/>
              <a:gd name="T153" fmla="*/ T152 w 2185"/>
              <a:gd name="T154" fmla="+- 0 15345 14388"/>
              <a:gd name="T155" fmla="*/ 15345 h 9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2185" h="958" extrusionOk="0">
                <a:moveTo>
                  <a:pt x="39" y="37"/>
                </a:moveTo>
                <a:cubicBezTo>
                  <a:pt x="38" y="62"/>
                  <a:pt x="40" y="98"/>
                  <a:pt x="36" y="124"/>
                </a:cubicBezTo>
                <a:cubicBezTo>
                  <a:pt x="26" y="190"/>
                  <a:pt x="24" y="256"/>
                  <a:pt x="17" y="323"/>
                </a:cubicBezTo>
                <a:cubicBezTo>
                  <a:pt x="11" y="384"/>
                  <a:pt x="4" y="446"/>
                  <a:pt x="0" y="507"/>
                </a:cubicBezTo>
                <a:cubicBezTo>
                  <a:pt x="0" y="531"/>
                  <a:pt x="0" y="536"/>
                  <a:pt x="1" y="551"/>
                </a:cubicBezTo>
                <a:cubicBezTo>
                  <a:pt x="20" y="536"/>
                  <a:pt x="38" y="513"/>
                  <a:pt x="57" y="489"/>
                </a:cubicBezTo>
                <a:cubicBezTo>
                  <a:pt x="95" y="442"/>
                  <a:pt x="142" y="393"/>
                  <a:pt x="205" y="385"/>
                </a:cubicBezTo>
                <a:cubicBezTo>
                  <a:pt x="243" y="380"/>
                  <a:pt x="273" y="402"/>
                  <a:pt x="278" y="440"/>
                </a:cubicBezTo>
                <a:cubicBezTo>
                  <a:pt x="286" y="501"/>
                  <a:pt x="229" y="537"/>
                  <a:pt x="180" y="556"/>
                </a:cubicBezTo>
                <a:cubicBezTo>
                  <a:pt x="145" y="569"/>
                  <a:pt x="94" y="580"/>
                  <a:pt x="58" y="572"/>
                </a:cubicBezTo>
                <a:cubicBezTo>
                  <a:pt x="4" y="560"/>
                  <a:pt x="80" y="527"/>
                  <a:pt x="90" y="521"/>
                </a:cubicBezTo>
              </a:path>
              <a:path w="2185" h="958" extrusionOk="0">
                <a:moveTo>
                  <a:pt x="673" y="286"/>
                </a:moveTo>
                <a:cubicBezTo>
                  <a:pt x="692" y="255"/>
                  <a:pt x="617" y="284"/>
                  <a:pt x="597" y="292"/>
                </a:cubicBezTo>
                <a:cubicBezTo>
                  <a:pt x="540" y="313"/>
                  <a:pt x="490" y="348"/>
                  <a:pt x="449" y="392"/>
                </a:cubicBezTo>
                <a:cubicBezTo>
                  <a:pt x="423" y="421"/>
                  <a:pt x="393" y="469"/>
                  <a:pt x="429" y="504"/>
                </a:cubicBezTo>
                <a:cubicBezTo>
                  <a:pt x="460" y="534"/>
                  <a:pt x="522" y="526"/>
                  <a:pt x="559" y="518"/>
                </a:cubicBezTo>
                <a:cubicBezTo>
                  <a:pt x="617" y="505"/>
                  <a:pt x="663" y="470"/>
                  <a:pt x="717" y="451"/>
                </a:cubicBezTo>
                <a:cubicBezTo>
                  <a:pt x="754" y="438"/>
                  <a:pt x="770" y="465"/>
                  <a:pt x="780" y="497"/>
                </a:cubicBezTo>
                <a:cubicBezTo>
                  <a:pt x="791" y="530"/>
                  <a:pt x="798" y="565"/>
                  <a:pt x="807" y="599"/>
                </a:cubicBezTo>
                <a:cubicBezTo>
                  <a:pt x="818" y="640"/>
                  <a:pt x="811" y="645"/>
                  <a:pt x="839" y="617"/>
                </a:cubicBezTo>
              </a:path>
              <a:path w="2185" h="958" extrusionOk="0">
                <a:moveTo>
                  <a:pt x="1127" y="348"/>
                </a:moveTo>
                <a:cubicBezTo>
                  <a:pt x="1122" y="383"/>
                  <a:pt x="1109" y="396"/>
                  <a:pt x="1084" y="422"/>
                </a:cubicBezTo>
                <a:cubicBezTo>
                  <a:pt x="1053" y="455"/>
                  <a:pt x="1003" y="494"/>
                  <a:pt x="1000" y="543"/>
                </a:cubicBezTo>
                <a:cubicBezTo>
                  <a:pt x="998" y="584"/>
                  <a:pt x="1040" y="602"/>
                  <a:pt x="1073" y="609"/>
                </a:cubicBezTo>
                <a:cubicBezTo>
                  <a:pt x="1131" y="621"/>
                  <a:pt x="1204" y="617"/>
                  <a:pt x="1261" y="602"/>
                </a:cubicBezTo>
                <a:cubicBezTo>
                  <a:pt x="1330" y="583"/>
                  <a:pt x="1381" y="540"/>
                  <a:pt x="1431" y="493"/>
                </a:cubicBezTo>
              </a:path>
              <a:path w="2185" h="958" extrusionOk="0">
                <a:moveTo>
                  <a:pt x="1613" y="0"/>
                </a:moveTo>
                <a:cubicBezTo>
                  <a:pt x="1628" y="26"/>
                  <a:pt x="1627" y="29"/>
                  <a:pt x="1617" y="72"/>
                </a:cubicBezTo>
                <a:cubicBezTo>
                  <a:pt x="1601" y="144"/>
                  <a:pt x="1573" y="213"/>
                  <a:pt x="1550" y="283"/>
                </a:cubicBezTo>
                <a:cubicBezTo>
                  <a:pt x="1519" y="380"/>
                  <a:pt x="1481" y="484"/>
                  <a:pt x="1475" y="587"/>
                </a:cubicBezTo>
                <a:cubicBezTo>
                  <a:pt x="1472" y="643"/>
                  <a:pt x="1480" y="650"/>
                  <a:pt x="1510" y="678"/>
                </a:cubicBezTo>
                <a:cubicBezTo>
                  <a:pt x="1560" y="666"/>
                  <a:pt x="1584" y="638"/>
                  <a:pt x="1623" y="602"/>
                </a:cubicBezTo>
                <a:cubicBezTo>
                  <a:pt x="1666" y="562"/>
                  <a:pt x="1714" y="523"/>
                  <a:pt x="1754" y="481"/>
                </a:cubicBezTo>
                <a:cubicBezTo>
                  <a:pt x="1771" y="463"/>
                  <a:pt x="1786" y="447"/>
                  <a:pt x="1802" y="433"/>
                </a:cubicBezTo>
                <a:cubicBezTo>
                  <a:pt x="1768" y="449"/>
                  <a:pt x="1733" y="464"/>
                  <a:pt x="1699" y="480"/>
                </a:cubicBezTo>
                <a:cubicBezTo>
                  <a:pt x="1665" y="496"/>
                  <a:pt x="1614" y="517"/>
                  <a:pt x="1601" y="557"/>
                </a:cubicBezTo>
                <a:cubicBezTo>
                  <a:pt x="1585" y="606"/>
                  <a:pt x="1631" y="652"/>
                  <a:pt x="1663" y="680"/>
                </a:cubicBezTo>
                <a:cubicBezTo>
                  <a:pt x="1728" y="738"/>
                  <a:pt x="1810" y="781"/>
                  <a:pt x="1886" y="823"/>
                </a:cubicBezTo>
                <a:cubicBezTo>
                  <a:pt x="1982" y="876"/>
                  <a:pt x="2082" y="917"/>
                  <a:pt x="2184" y="95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7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58850" y="5232400"/>
            <a:ext cx="1382713" cy="271463"/>
          </a:xfrm>
          <a:custGeom>
            <a:avLst/>
            <a:gdLst>
              <a:gd name="T0" fmla="+- 0 3263 2663"/>
              <a:gd name="T1" fmla="*/ T0 w 3843"/>
              <a:gd name="T2" fmla="+- 0 14674 14533"/>
              <a:gd name="T3" fmla="*/ 14674 h 755"/>
              <a:gd name="T4" fmla="+- 0 3267 2663"/>
              <a:gd name="T5" fmla="*/ T4 w 3843"/>
              <a:gd name="T6" fmla="+- 0 14613 14533"/>
              <a:gd name="T7" fmla="*/ 14613 h 755"/>
              <a:gd name="T8" fmla="+- 0 3189 2663"/>
              <a:gd name="T9" fmla="*/ T8 w 3843"/>
              <a:gd name="T10" fmla="+- 0 14614 14533"/>
              <a:gd name="T11" fmla="*/ 14614 h 755"/>
              <a:gd name="T12" fmla="+- 0 3029 2663"/>
              <a:gd name="T13" fmla="*/ T12 w 3843"/>
              <a:gd name="T14" fmla="+- 0 14722 14533"/>
              <a:gd name="T15" fmla="*/ 14722 h 755"/>
              <a:gd name="T16" fmla="+- 0 2958 2663"/>
              <a:gd name="T17" fmla="*/ T16 w 3843"/>
              <a:gd name="T18" fmla="+- 0 14823 14533"/>
              <a:gd name="T19" fmla="*/ 14823 h 755"/>
              <a:gd name="T20" fmla="+- 0 3043 2663"/>
              <a:gd name="T21" fmla="*/ T20 w 3843"/>
              <a:gd name="T22" fmla="+- 0 14868 14533"/>
              <a:gd name="T23" fmla="*/ 14868 h 755"/>
              <a:gd name="T24" fmla="+- 0 3323 2663"/>
              <a:gd name="T25" fmla="*/ T24 w 3843"/>
              <a:gd name="T26" fmla="+- 0 15013 14533"/>
              <a:gd name="T27" fmla="*/ 15013 h 755"/>
              <a:gd name="T28" fmla="+- 0 3470 2663"/>
              <a:gd name="T29" fmla="*/ T28 w 3843"/>
              <a:gd name="T30" fmla="+- 0 15185 14533"/>
              <a:gd name="T31" fmla="*/ 15185 h 755"/>
              <a:gd name="T32" fmla="+- 0 3307 2663"/>
              <a:gd name="T33" fmla="*/ T32 w 3843"/>
              <a:gd name="T34" fmla="+- 0 15272 14533"/>
              <a:gd name="T35" fmla="*/ 15272 h 755"/>
              <a:gd name="T36" fmla="+- 0 2944 2663"/>
              <a:gd name="T37" fmla="*/ T36 w 3843"/>
              <a:gd name="T38" fmla="+- 0 15268 14533"/>
              <a:gd name="T39" fmla="*/ 15268 h 755"/>
              <a:gd name="T40" fmla="+- 0 2682 2663"/>
              <a:gd name="T41" fmla="*/ T40 w 3843"/>
              <a:gd name="T42" fmla="+- 0 15241 14533"/>
              <a:gd name="T43" fmla="*/ 15241 h 755"/>
              <a:gd name="T44" fmla="+- 0 2663 2663"/>
              <a:gd name="T45" fmla="*/ T44 w 3843"/>
              <a:gd name="T46" fmla="+- 0 15238 14533"/>
              <a:gd name="T47" fmla="*/ 15238 h 755"/>
              <a:gd name="T48" fmla="+- 0 3766 2663"/>
              <a:gd name="T49" fmla="*/ T48 w 3843"/>
              <a:gd name="T50" fmla="+- 0 14847 14533"/>
              <a:gd name="T51" fmla="*/ 14847 h 755"/>
              <a:gd name="T52" fmla="+- 0 3775 2663"/>
              <a:gd name="T53" fmla="*/ T52 w 3843"/>
              <a:gd name="T54" fmla="+- 0 14977 14533"/>
              <a:gd name="T55" fmla="*/ 14977 h 755"/>
              <a:gd name="T56" fmla="+- 0 3776 2663"/>
              <a:gd name="T57" fmla="*/ T56 w 3843"/>
              <a:gd name="T58" fmla="+- 0 15134 14533"/>
              <a:gd name="T59" fmla="*/ 15134 h 755"/>
              <a:gd name="T60" fmla="+- 0 3773 2663"/>
              <a:gd name="T61" fmla="*/ T60 w 3843"/>
              <a:gd name="T62" fmla="+- 0 15222 14533"/>
              <a:gd name="T63" fmla="*/ 15222 h 755"/>
              <a:gd name="T64" fmla="+- 0 3847 2663"/>
              <a:gd name="T65" fmla="*/ T64 w 3843"/>
              <a:gd name="T66" fmla="+- 0 15084 14533"/>
              <a:gd name="T67" fmla="*/ 15084 h 755"/>
              <a:gd name="T68" fmla="+- 0 3972 2663"/>
              <a:gd name="T69" fmla="*/ T68 w 3843"/>
              <a:gd name="T70" fmla="+- 0 14961 14533"/>
              <a:gd name="T71" fmla="*/ 14961 h 755"/>
              <a:gd name="T72" fmla="+- 0 4108 2663"/>
              <a:gd name="T73" fmla="*/ T72 w 3843"/>
              <a:gd name="T74" fmla="+- 0 14985 14533"/>
              <a:gd name="T75" fmla="*/ 14985 h 755"/>
              <a:gd name="T76" fmla="+- 0 4211 2663"/>
              <a:gd name="T77" fmla="*/ T76 w 3843"/>
              <a:gd name="T78" fmla="+- 0 15175 14533"/>
              <a:gd name="T79" fmla="*/ 15175 h 755"/>
              <a:gd name="T80" fmla="+- 0 4222 2663"/>
              <a:gd name="T81" fmla="*/ T80 w 3843"/>
              <a:gd name="T82" fmla="+- 0 15248 14533"/>
              <a:gd name="T83" fmla="*/ 15248 h 755"/>
              <a:gd name="T84" fmla="+- 0 4285 2663"/>
              <a:gd name="T85" fmla="*/ T84 w 3843"/>
              <a:gd name="T86" fmla="+- 0 15117 14533"/>
              <a:gd name="T87" fmla="*/ 15117 h 755"/>
              <a:gd name="T88" fmla="+- 0 4426 2663"/>
              <a:gd name="T89" fmla="*/ T88 w 3843"/>
              <a:gd name="T90" fmla="+- 0 14986 14533"/>
              <a:gd name="T91" fmla="*/ 14986 h 755"/>
              <a:gd name="T92" fmla="+- 0 4652 2663"/>
              <a:gd name="T93" fmla="*/ T92 w 3843"/>
              <a:gd name="T94" fmla="+- 0 15051 14533"/>
              <a:gd name="T95" fmla="*/ 15051 h 755"/>
              <a:gd name="T96" fmla="+- 0 4693 2663"/>
              <a:gd name="T97" fmla="*/ T96 w 3843"/>
              <a:gd name="T98" fmla="+- 0 15220 14533"/>
              <a:gd name="T99" fmla="*/ 15220 h 755"/>
              <a:gd name="T100" fmla="+- 0 4676 2663"/>
              <a:gd name="T101" fmla="*/ T100 w 3843"/>
              <a:gd name="T102" fmla="+- 0 15245 14533"/>
              <a:gd name="T103" fmla="*/ 15245 h 755"/>
              <a:gd name="T104" fmla="+- 0 5354 2663"/>
              <a:gd name="T105" fmla="*/ T104 w 3843"/>
              <a:gd name="T106" fmla="+- 0 14945 14533"/>
              <a:gd name="T107" fmla="*/ 14945 h 755"/>
              <a:gd name="T108" fmla="+- 0 5285 2663"/>
              <a:gd name="T109" fmla="*/ T108 w 3843"/>
              <a:gd name="T110" fmla="+- 0 14929 14533"/>
              <a:gd name="T111" fmla="*/ 14929 h 755"/>
              <a:gd name="T112" fmla="+- 0 5185 2663"/>
              <a:gd name="T113" fmla="*/ T112 w 3843"/>
              <a:gd name="T114" fmla="+- 0 14938 14533"/>
              <a:gd name="T115" fmla="*/ 14938 h 755"/>
              <a:gd name="T116" fmla="+- 0 5085 2663"/>
              <a:gd name="T117" fmla="*/ T116 w 3843"/>
              <a:gd name="T118" fmla="+- 0 14997 14533"/>
              <a:gd name="T119" fmla="*/ 14997 h 755"/>
              <a:gd name="T120" fmla="+- 0 5092 2663"/>
              <a:gd name="T121" fmla="*/ T120 w 3843"/>
              <a:gd name="T122" fmla="+- 0 15099 14533"/>
              <a:gd name="T123" fmla="*/ 15099 h 755"/>
              <a:gd name="T124" fmla="+- 0 5264 2663"/>
              <a:gd name="T125" fmla="*/ T124 w 3843"/>
              <a:gd name="T126" fmla="+- 0 15119 14533"/>
              <a:gd name="T127" fmla="*/ 15119 h 755"/>
              <a:gd name="T128" fmla="+- 0 5415 2663"/>
              <a:gd name="T129" fmla="*/ T128 w 3843"/>
              <a:gd name="T130" fmla="+- 0 14964 14533"/>
              <a:gd name="T131" fmla="*/ 14964 h 755"/>
              <a:gd name="T132" fmla="+- 0 5487 2663"/>
              <a:gd name="T133" fmla="*/ T132 w 3843"/>
              <a:gd name="T134" fmla="+- 0 14979 14533"/>
              <a:gd name="T135" fmla="*/ 14979 h 755"/>
              <a:gd name="T136" fmla="+- 0 5572 2663"/>
              <a:gd name="T137" fmla="*/ T136 w 3843"/>
              <a:gd name="T138" fmla="+- 0 15135 14533"/>
              <a:gd name="T139" fmla="*/ 15135 h 755"/>
              <a:gd name="T140" fmla="+- 0 5630 2663"/>
              <a:gd name="T141" fmla="*/ T140 w 3843"/>
              <a:gd name="T142" fmla="+- 0 15271 14533"/>
              <a:gd name="T143" fmla="*/ 15271 h 755"/>
              <a:gd name="T144" fmla="+- 0 5672 2663"/>
              <a:gd name="T145" fmla="*/ T144 w 3843"/>
              <a:gd name="T146" fmla="+- 0 15273 14533"/>
              <a:gd name="T147" fmla="*/ 15273 h 755"/>
              <a:gd name="T148" fmla="+- 0 5887 2663"/>
              <a:gd name="T149" fmla="*/ T148 w 3843"/>
              <a:gd name="T150" fmla="+- 0 15280 14533"/>
              <a:gd name="T151" fmla="*/ 15280 h 755"/>
              <a:gd name="T152" fmla="+- 0 5901 2663"/>
              <a:gd name="T153" fmla="*/ T152 w 3843"/>
              <a:gd name="T154" fmla="+- 0 15219 14533"/>
              <a:gd name="T155" fmla="*/ 15219 h 755"/>
              <a:gd name="T156" fmla="+- 0 5880 2663"/>
              <a:gd name="T157" fmla="*/ T156 w 3843"/>
              <a:gd name="T158" fmla="+- 0 15084 14533"/>
              <a:gd name="T159" fmla="*/ 15084 h 755"/>
              <a:gd name="T160" fmla="+- 0 5968 2663"/>
              <a:gd name="T161" fmla="*/ T160 w 3843"/>
              <a:gd name="T162" fmla="+- 0 14978 14533"/>
              <a:gd name="T163" fmla="*/ 14978 h 755"/>
              <a:gd name="T164" fmla="+- 0 6164 2663"/>
              <a:gd name="T165" fmla="*/ T164 w 3843"/>
              <a:gd name="T166" fmla="+- 0 14970 14533"/>
              <a:gd name="T167" fmla="*/ 14970 h 755"/>
              <a:gd name="T168" fmla="+- 0 6212 2663"/>
              <a:gd name="T169" fmla="*/ T168 w 3843"/>
              <a:gd name="T170" fmla="+- 0 14978 14533"/>
              <a:gd name="T171" fmla="*/ 14978 h 755"/>
              <a:gd name="T172" fmla="+- 0 6419 2663"/>
              <a:gd name="T173" fmla="*/ T172 w 3843"/>
              <a:gd name="T174" fmla="+- 0 14548 14533"/>
              <a:gd name="T175" fmla="*/ 14548 h 755"/>
              <a:gd name="T176" fmla="+- 0 6429 2663"/>
              <a:gd name="T177" fmla="*/ T176 w 3843"/>
              <a:gd name="T178" fmla="+- 0 14533 14533"/>
              <a:gd name="T179" fmla="*/ 14533 h 755"/>
              <a:gd name="T180" fmla="+- 0 6434 2663"/>
              <a:gd name="T181" fmla="*/ T180 w 3843"/>
              <a:gd name="T182" fmla="+- 0 14608 14533"/>
              <a:gd name="T183" fmla="*/ 14608 h 755"/>
              <a:gd name="T184" fmla="+- 0 6433 2663"/>
              <a:gd name="T185" fmla="*/ T184 w 3843"/>
              <a:gd name="T186" fmla="+- 0 14798 14533"/>
              <a:gd name="T187" fmla="*/ 14798 h 755"/>
              <a:gd name="T188" fmla="+- 0 6438 2663"/>
              <a:gd name="T189" fmla="*/ T188 w 3843"/>
              <a:gd name="T190" fmla="+- 0 15023 14533"/>
              <a:gd name="T191" fmla="*/ 15023 h 755"/>
              <a:gd name="T192" fmla="+- 0 6438 2663"/>
              <a:gd name="T193" fmla="*/ T192 w 3843"/>
              <a:gd name="T194" fmla="+- 0 15202 14533"/>
              <a:gd name="T195" fmla="*/ 15202 h 755"/>
              <a:gd name="T196" fmla="+- 0 6438 2663"/>
              <a:gd name="T197" fmla="*/ T196 w 3843"/>
              <a:gd name="T198" fmla="+- 0 15273 14533"/>
              <a:gd name="T199" fmla="*/ 15273 h 755"/>
              <a:gd name="T200" fmla="+- 0 6505 2663"/>
              <a:gd name="T201" fmla="*/ T200 w 3843"/>
              <a:gd name="T202" fmla="+- 0 15030 14533"/>
              <a:gd name="T203" fmla="*/ 15030 h 755"/>
              <a:gd name="T204" fmla="+- 0 6438 2663"/>
              <a:gd name="T205" fmla="*/ T204 w 3843"/>
              <a:gd name="T206" fmla="+- 0 15009 14533"/>
              <a:gd name="T207" fmla="*/ 15009 h 755"/>
              <a:gd name="T208" fmla="+- 0 6276 2663"/>
              <a:gd name="T209" fmla="*/ T208 w 3843"/>
              <a:gd name="T210" fmla="+- 0 15006 14533"/>
              <a:gd name="T211" fmla="*/ 15006 h 755"/>
              <a:gd name="T212" fmla="+- 0 6095 2663"/>
              <a:gd name="T213" fmla="*/ T212 w 3843"/>
              <a:gd name="T214" fmla="+- 0 15013 14533"/>
              <a:gd name="T215" fmla="*/ 15013 h 7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3843" h="755" extrusionOk="0">
                <a:moveTo>
                  <a:pt x="600" y="141"/>
                </a:moveTo>
                <a:cubicBezTo>
                  <a:pt x="605" y="114"/>
                  <a:pt x="606" y="106"/>
                  <a:pt x="604" y="80"/>
                </a:cubicBezTo>
                <a:cubicBezTo>
                  <a:pt x="572" y="76"/>
                  <a:pt x="563" y="70"/>
                  <a:pt x="526" y="81"/>
                </a:cubicBezTo>
                <a:cubicBezTo>
                  <a:pt x="464" y="100"/>
                  <a:pt x="411" y="144"/>
                  <a:pt x="366" y="189"/>
                </a:cubicBezTo>
                <a:cubicBezTo>
                  <a:pt x="334" y="220"/>
                  <a:pt x="315" y="251"/>
                  <a:pt x="295" y="290"/>
                </a:cubicBezTo>
                <a:cubicBezTo>
                  <a:pt x="323" y="313"/>
                  <a:pt x="340" y="321"/>
                  <a:pt x="380" y="335"/>
                </a:cubicBezTo>
                <a:cubicBezTo>
                  <a:pt x="481" y="371"/>
                  <a:pt x="572" y="419"/>
                  <a:pt x="660" y="480"/>
                </a:cubicBezTo>
                <a:cubicBezTo>
                  <a:pt x="714" y="518"/>
                  <a:pt x="804" y="576"/>
                  <a:pt x="807" y="652"/>
                </a:cubicBezTo>
                <a:cubicBezTo>
                  <a:pt x="810" y="727"/>
                  <a:pt x="692" y="734"/>
                  <a:pt x="644" y="739"/>
                </a:cubicBezTo>
                <a:cubicBezTo>
                  <a:pt x="526" y="751"/>
                  <a:pt x="399" y="746"/>
                  <a:pt x="281" y="735"/>
                </a:cubicBezTo>
                <a:cubicBezTo>
                  <a:pt x="194" y="727"/>
                  <a:pt x="106" y="717"/>
                  <a:pt x="19" y="708"/>
                </a:cubicBezTo>
                <a:cubicBezTo>
                  <a:pt x="13" y="707"/>
                  <a:pt x="6" y="706"/>
                  <a:pt x="0" y="705"/>
                </a:cubicBezTo>
              </a:path>
              <a:path w="3843" h="755" extrusionOk="0">
                <a:moveTo>
                  <a:pt x="1103" y="314"/>
                </a:moveTo>
                <a:cubicBezTo>
                  <a:pt x="1108" y="357"/>
                  <a:pt x="1111" y="401"/>
                  <a:pt x="1112" y="444"/>
                </a:cubicBezTo>
                <a:cubicBezTo>
                  <a:pt x="1113" y="496"/>
                  <a:pt x="1114" y="549"/>
                  <a:pt x="1113" y="601"/>
                </a:cubicBezTo>
                <a:cubicBezTo>
                  <a:pt x="1113" y="630"/>
                  <a:pt x="1111" y="660"/>
                  <a:pt x="1110" y="689"/>
                </a:cubicBezTo>
                <a:cubicBezTo>
                  <a:pt x="1134" y="643"/>
                  <a:pt x="1154" y="594"/>
                  <a:pt x="1184" y="551"/>
                </a:cubicBezTo>
                <a:cubicBezTo>
                  <a:pt x="1216" y="505"/>
                  <a:pt x="1257" y="452"/>
                  <a:pt x="1309" y="428"/>
                </a:cubicBezTo>
                <a:cubicBezTo>
                  <a:pt x="1359" y="405"/>
                  <a:pt x="1405" y="417"/>
                  <a:pt x="1445" y="452"/>
                </a:cubicBezTo>
                <a:cubicBezTo>
                  <a:pt x="1501" y="500"/>
                  <a:pt x="1529" y="573"/>
                  <a:pt x="1548" y="642"/>
                </a:cubicBezTo>
                <a:cubicBezTo>
                  <a:pt x="1555" y="668"/>
                  <a:pt x="1556" y="689"/>
                  <a:pt x="1559" y="715"/>
                </a:cubicBezTo>
                <a:cubicBezTo>
                  <a:pt x="1573" y="666"/>
                  <a:pt x="1592" y="626"/>
                  <a:pt x="1622" y="584"/>
                </a:cubicBezTo>
                <a:cubicBezTo>
                  <a:pt x="1660" y="531"/>
                  <a:pt x="1703" y="481"/>
                  <a:pt x="1763" y="453"/>
                </a:cubicBezTo>
                <a:cubicBezTo>
                  <a:pt x="1851" y="413"/>
                  <a:pt x="1930" y="450"/>
                  <a:pt x="1989" y="518"/>
                </a:cubicBezTo>
                <a:cubicBezTo>
                  <a:pt x="2033" y="569"/>
                  <a:pt x="2056" y="631"/>
                  <a:pt x="2030" y="687"/>
                </a:cubicBezTo>
                <a:cubicBezTo>
                  <a:pt x="2023" y="701"/>
                  <a:pt x="2021" y="705"/>
                  <a:pt x="2013" y="712"/>
                </a:cubicBezTo>
              </a:path>
              <a:path w="3843" h="755" extrusionOk="0">
                <a:moveTo>
                  <a:pt x="2691" y="412"/>
                </a:moveTo>
                <a:cubicBezTo>
                  <a:pt x="2669" y="405"/>
                  <a:pt x="2645" y="397"/>
                  <a:pt x="2622" y="396"/>
                </a:cubicBezTo>
                <a:cubicBezTo>
                  <a:pt x="2590" y="394"/>
                  <a:pt x="2554" y="397"/>
                  <a:pt x="2522" y="405"/>
                </a:cubicBezTo>
                <a:cubicBezTo>
                  <a:pt x="2486" y="414"/>
                  <a:pt x="2444" y="432"/>
                  <a:pt x="2422" y="464"/>
                </a:cubicBezTo>
                <a:cubicBezTo>
                  <a:pt x="2399" y="498"/>
                  <a:pt x="2407" y="535"/>
                  <a:pt x="2429" y="566"/>
                </a:cubicBezTo>
                <a:cubicBezTo>
                  <a:pt x="2470" y="624"/>
                  <a:pt x="2545" y="618"/>
                  <a:pt x="2601" y="586"/>
                </a:cubicBezTo>
                <a:cubicBezTo>
                  <a:pt x="2668" y="548"/>
                  <a:pt x="2698" y="481"/>
                  <a:pt x="2752" y="431"/>
                </a:cubicBezTo>
                <a:cubicBezTo>
                  <a:pt x="2779" y="406"/>
                  <a:pt x="2804" y="419"/>
                  <a:pt x="2824" y="446"/>
                </a:cubicBezTo>
                <a:cubicBezTo>
                  <a:pt x="2858" y="493"/>
                  <a:pt x="2883" y="550"/>
                  <a:pt x="2909" y="602"/>
                </a:cubicBezTo>
                <a:cubicBezTo>
                  <a:pt x="2930" y="645"/>
                  <a:pt x="2942" y="698"/>
                  <a:pt x="2967" y="738"/>
                </a:cubicBezTo>
                <a:cubicBezTo>
                  <a:pt x="2986" y="769"/>
                  <a:pt x="2988" y="746"/>
                  <a:pt x="3009" y="740"/>
                </a:cubicBezTo>
              </a:path>
              <a:path w="3843" h="755" extrusionOk="0">
                <a:moveTo>
                  <a:pt x="3224" y="747"/>
                </a:moveTo>
                <a:cubicBezTo>
                  <a:pt x="3260" y="743"/>
                  <a:pt x="3249" y="719"/>
                  <a:pt x="3238" y="686"/>
                </a:cubicBezTo>
                <a:cubicBezTo>
                  <a:pt x="3223" y="641"/>
                  <a:pt x="3211" y="599"/>
                  <a:pt x="3217" y="551"/>
                </a:cubicBezTo>
                <a:cubicBezTo>
                  <a:pt x="3223" y="503"/>
                  <a:pt x="3258" y="460"/>
                  <a:pt x="3305" y="445"/>
                </a:cubicBezTo>
                <a:cubicBezTo>
                  <a:pt x="3366" y="426"/>
                  <a:pt x="3439" y="430"/>
                  <a:pt x="3501" y="437"/>
                </a:cubicBezTo>
                <a:cubicBezTo>
                  <a:pt x="3517" y="440"/>
                  <a:pt x="3533" y="442"/>
                  <a:pt x="3549" y="445"/>
                </a:cubicBezTo>
              </a:path>
              <a:path w="3843" h="755" extrusionOk="0">
                <a:moveTo>
                  <a:pt x="3756" y="15"/>
                </a:moveTo>
                <a:cubicBezTo>
                  <a:pt x="3759" y="10"/>
                  <a:pt x="3763" y="5"/>
                  <a:pt x="3766" y="0"/>
                </a:cubicBezTo>
                <a:cubicBezTo>
                  <a:pt x="3777" y="27"/>
                  <a:pt x="3771" y="44"/>
                  <a:pt x="3771" y="75"/>
                </a:cubicBezTo>
                <a:cubicBezTo>
                  <a:pt x="3771" y="138"/>
                  <a:pt x="3769" y="202"/>
                  <a:pt x="3770" y="265"/>
                </a:cubicBezTo>
                <a:cubicBezTo>
                  <a:pt x="3771" y="340"/>
                  <a:pt x="3774" y="415"/>
                  <a:pt x="3775" y="490"/>
                </a:cubicBezTo>
                <a:cubicBezTo>
                  <a:pt x="3776" y="550"/>
                  <a:pt x="3777" y="609"/>
                  <a:pt x="3775" y="669"/>
                </a:cubicBezTo>
                <a:cubicBezTo>
                  <a:pt x="3774" y="693"/>
                  <a:pt x="3774" y="716"/>
                  <a:pt x="3775" y="740"/>
                </a:cubicBezTo>
              </a:path>
              <a:path w="3843" h="755" extrusionOk="0">
                <a:moveTo>
                  <a:pt x="3842" y="497"/>
                </a:moveTo>
                <a:cubicBezTo>
                  <a:pt x="3821" y="479"/>
                  <a:pt x="3804" y="477"/>
                  <a:pt x="3775" y="476"/>
                </a:cubicBezTo>
                <a:cubicBezTo>
                  <a:pt x="3721" y="474"/>
                  <a:pt x="3667" y="473"/>
                  <a:pt x="3613" y="473"/>
                </a:cubicBezTo>
                <a:cubicBezTo>
                  <a:pt x="3553" y="473"/>
                  <a:pt x="3492" y="477"/>
                  <a:pt x="3432" y="48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8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10175" y="5408613"/>
            <a:ext cx="2476500" cy="420687"/>
          </a:xfrm>
          <a:custGeom>
            <a:avLst/>
            <a:gdLst>
              <a:gd name="T0" fmla="+- 0 14756 14472"/>
              <a:gd name="T1" fmla="*/ T0 w 6882"/>
              <a:gd name="T2" fmla="+- 0 15217 15023"/>
              <a:gd name="T3" fmla="*/ 15217 h 1168"/>
              <a:gd name="T4" fmla="+- 0 14533 14472"/>
              <a:gd name="T5" fmla="*/ T4 w 6882"/>
              <a:gd name="T6" fmla="+- 0 15280 15023"/>
              <a:gd name="T7" fmla="*/ 15280 h 1168"/>
              <a:gd name="T8" fmla="+- 0 14578 14472"/>
              <a:gd name="T9" fmla="*/ T8 w 6882"/>
              <a:gd name="T10" fmla="+- 0 15625 15023"/>
              <a:gd name="T11" fmla="*/ 15625 h 1168"/>
              <a:gd name="T12" fmla="+- 0 14839 14472"/>
              <a:gd name="T13" fmla="*/ T12 w 6882"/>
              <a:gd name="T14" fmla="+- 0 15677 15023"/>
              <a:gd name="T15" fmla="*/ 15677 h 1168"/>
              <a:gd name="T16" fmla="+- 0 15153 14472"/>
              <a:gd name="T17" fmla="*/ T16 w 6882"/>
              <a:gd name="T18" fmla="+- 0 15345 15023"/>
              <a:gd name="T19" fmla="*/ 15345 h 1168"/>
              <a:gd name="T20" fmla="+- 0 15018 14472"/>
              <a:gd name="T21" fmla="*/ T20 w 6882"/>
              <a:gd name="T22" fmla="+- 0 15524 15023"/>
              <a:gd name="T23" fmla="*/ 15524 h 1168"/>
              <a:gd name="T24" fmla="+- 0 15245 14472"/>
              <a:gd name="T25" fmla="*/ T24 w 6882"/>
              <a:gd name="T26" fmla="+- 0 15586 15023"/>
              <a:gd name="T27" fmla="*/ 15586 h 1168"/>
              <a:gd name="T28" fmla="+- 0 15188 14472"/>
              <a:gd name="T29" fmla="*/ T28 w 6882"/>
              <a:gd name="T30" fmla="+- 0 15306 15023"/>
              <a:gd name="T31" fmla="*/ 15306 h 1168"/>
              <a:gd name="T32" fmla="+- 0 15613 14472"/>
              <a:gd name="T33" fmla="*/ T32 w 6882"/>
              <a:gd name="T34" fmla="+- 0 15572 15023"/>
              <a:gd name="T35" fmla="*/ 15572 h 1168"/>
              <a:gd name="T36" fmla="+- 0 15566 14472"/>
              <a:gd name="T37" fmla="*/ T36 w 6882"/>
              <a:gd name="T38" fmla="+- 0 15697 15023"/>
              <a:gd name="T39" fmla="*/ 15697 h 1168"/>
              <a:gd name="T40" fmla="+- 0 15708 14472"/>
              <a:gd name="T41" fmla="*/ T40 w 6882"/>
              <a:gd name="T42" fmla="+- 0 15475 15023"/>
              <a:gd name="T43" fmla="*/ 15475 h 1168"/>
              <a:gd name="T44" fmla="+- 0 15985 14472"/>
              <a:gd name="T45" fmla="*/ T44 w 6882"/>
              <a:gd name="T46" fmla="+- 0 15631 15023"/>
              <a:gd name="T47" fmla="*/ 15631 h 1168"/>
              <a:gd name="T48" fmla="+- 0 16065 14472"/>
              <a:gd name="T49" fmla="*/ T48 w 6882"/>
              <a:gd name="T50" fmla="+- 0 15434 15023"/>
              <a:gd name="T51" fmla="*/ 15434 h 1168"/>
              <a:gd name="T52" fmla="+- 0 16225 14472"/>
              <a:gd name="T53" fmla="*/ T52 w 6882"/>
              <a:gd name="T54" fmla="+- 0 15617 15023"/>
              <a:gd name="T55" fmla="*/ 15617 h 1168"/>
              <a:gd name="T56" fmla="+- 0 16397 14472"/>
              <a:gd name="T57" fmla="*/ T56 w 6882"/>
              <a:gd name="T58" fmla="+- 0 15361 15023"/>
              <a:gd name="T59" fmla="*/ 15361 h 1168"/>
              <a:gd name="T60" fmla="+- 0 16461 14472"/>
              <a:gd name="T61" fmla="*/ T60 w 6882"/>
              <a:gd name="T62" fmla="+- 0 15676 15023"/>
              <a:gd name="T63" fmla="*/ 15676 h 1168"/>
              <a:gd name="T64" fmla="+- 0 16457 14472"/>
              <a:gd name="T65" fmla="*/ T64 w 6882"/>
              <a:gd name="T66" fmla="+- 0 15596 15023"/>
              <a:gd name="T67" fmla="*/ 15596 h 1168"/>
              <a:gd name="T68" fmla="+- 0 16637 14472"/>
              <a:gd name="T69" fmla="*/ T68 w 6882"/>
              <a:gd name="T70" fmla="+- 0 15483 15023"/>
              <a:gd name="T71" fmla="*/ 15483 h 1168"/>
              <a:gd name="T72" fmla="+- 0 16758 14472"/>
              <a:gd name="T73" fmla="*/ T72 w 6882"/>
              <a:gd name="T74" fmla="+- 0 15596 15023"/>
              <a:gd name="T75" fmla="*/ 15596 h 1168"/>
              <a:gd name="T76" fmla="+- 0 16788 14472"/>
              <a:gd name="T77" fmla="*/ T76 w 6882"/>
              <a:gd name="T78" fmla="+- 0 15504 15023"/>
              <a:gd name="T79" fmla="*/ 15504 h 1168"/>
              <a:gd name="T80" fmla="+- 0 16904 14472"/>
              <a:gd name="T81" fmla="*/ T80 w 6882"/>
              <a:gd name="T82" fmla="+- 0 15692 15023"/>
              <a:gd name="T83" fmla="*/ 15692 h 1168"/>
              <a:gd name="T84" fmla="+- 0 16944 14472"/>
              <a:gd name="T85" fmla="*/ T84 w 6882"/>
              <a:gd name="T86" fmla="+- 0 15672 15023"/>
              <a:gd name="T87" fmla="*/ 15672 h 1168"/>
              <a:gd name="T88" fmla="+- 0 17050 14472"/>
              <a:gd name="T89" fmla="*/ T88 w 6882"/>
              <a:gd name="T90" fmla="+- 0 15574 15023"/>
              <a:gd name="T91" fmla="*/ 15574 h 1168"/>
              <a:gd name="T92" fmla="+- 0 17222 14472"/>
              <a:gd name="T93" fmla="*/ T92 w 6882"/>
              <a:gd name="T94" fmla="+- 0 15766 15023"/>
              <a:gd name="T95" fmla="*/ 15766 h 1168"/>
              <a:gd name="T96" fmla="+- 0 17356 14472"/>
              <a:gd name="T97" fmla="*/ T96 w 6882"/>
              <a:gd name="T98" fmla="+- 0 15611 15023"/>
              <a:gd name="T99" fmla="*/ 15611 h 1168"/>
              <a:gd name="T100" fmla="+- 0 17371 14472"/>
              <a:gd name="T101" fmla="*/ T100 w 6882"/>
              <a:gd name="T102" fmla="+- 0 15414 15023"/>
              <a:gd name="T103" fmla="*/ 15414 h 1168"/>
              <a:gd name="T104" fmla="+- 0 17640 14472"/>
              <a:gd name="T105" fmla="*/ T104 w 6882"/>
              <a:gd name="T106" fmla="+- 0 15540 15023"/>
              <a:gd name="T107" fmla="*/ 15540 h 1168"/>
              <a:gd name="T108" fmla="+- 0 17653 14472"/>
              <a:gd name="T109" fmla="*/ T108 w 6882"/>
              <a:gd name="T110" fmla="+- 0 15675 15023"/>
              <a:gd name="T111" fmla="*/ 15675 h 1168"/>
              <a:gd name="T112" fmla="+- 0 17789 14472"/>
              <a:gd name="T113" fmla="*/ T112 w 6882"/>
              <a:gd name="T114" fmla="+- 0 15482 15023"/>
              <a:gd name="T115" fmla="*/ 15482 h 1168"/>
              <a:gd name="T116" fmla="+- 0 18007 14472"/>
              <a:gd name="T117" fmla="*/ T116 w 6882"/>
              <a:gd name="T118" fmla="+- 0 15662 15023"/>
              <a:gd name="T119" fmla="*/ 15662 h 1168"/>
              <a:gd name="T120" fmla="+- 0 18156 14472"/>
              <a:gd name="T121" fmla="*/ T120 w 6882"/>
              <a:gd name="T122" fmla="+- 0 15476 15023"/>
              <a:gd name="T123" fmla="*/ 15476 h 1168"/>
              <a:gd name="T124" fmla="+- 0 18266 14472"/>
              <a:gd name="T125" fmla="*/ T124 w 6882"/>
              <a:gd name="T126" fmla="+- 0 15738 15023"/>
              <a:gd name="T127" fmla="*/ 15738 h 1168"/>
              <a:gd name="T128" fmla="+- 0 18125 14472"/>
              <a:gd name="T129" fmla="*/ T128 w 6882"/>
              <a:gd name="T130" fmla="+- 0 15384 15023"/>
              <a:gd name="T131" fmla="*/ 15384 h 1168"/>
              <a:gd name="T132" fmla="+- 0 18308 14472"/>
              <a:gd name="T133" fmla="*/ T132 w 6882"/>
              <a:gd name="T134" fmla="+- 0 15204 15023"/>
              <a:gd name="T135" fmla="*/ 15204 h 1168"/>
              <a:gd name="T136" fmla="+- 0 19033 14472"/>
              <a:gd name="T137" fmla="*/ T136 w 6882"/>
              <a:gd name="T138" fmla="+- 0 15395 15023"/>
              <a:gd name="T139" fmla="*/ 15395 h 1168"/>
              <a:gd name="T140" fmla="+- 0 18627 14472"/>
              <a:gd name="T141" fmla="*/ T140 w 6882"/>
              <a:gd name="T142" fmla="+- 0 15386 15023"/>
              <a:gd name="T143" fmla="*/ 15386 h 1168"/>
              <a:gd name="T144" fmla="+- 0 18644 14472"/>
              <a:gd name="T145" fmla="*/ T144 w 6882"/>
              <a:gd name="T146" fmla="+- 0 15779 15023"/>
              <a:gd name="T147" fmla="*/ 15779 h 1168"/>
              <a:gd name="T148" fmla="+- 0 19033 14472"/>
              <a:gd name="T149" fmla="*/ T148 w 6882"/>
              <a:gd name="T150" fmla="+- 0 15787 15023"/>
              <a:gd name="T151" fmla="*/ 15787 h 1168"/>
              <a:gd name="T152" fmla="+- 0 19212 14472"/>
              <a:gd name="T153" fmla="*/ T152 w 6882"/>
              <a:gd name="T154" fmla="+- 0 15463 15023"/>
              <a:gd name="T155" fmla="*/ 15463 h 1168"/>
              <a:gd name="T156" fmla="+- 0 19105 14472"/>
              <a:gd name="T157" fmla="*/ T156 w 6882"/>
              <a:gd name="T158" fmla="+- 0 15713 15023"/>
              <a:gd name="T159" fmla="*/ 15713 h 1168"/>
              <a:gd name="T160" fmla="+- 0 19187 14472"/>
              <a:gd name="T161" fmla="*/ T160 w 6882"/>
              <a:gd name="T162" fmla="+- 0 15716 15023"/>
              <a:gd name="T163" fmla="*/ 15716 h 1168"/>
              <a:gd name="T164" fmla="+- 0 19349 14472"/>
              <a:gd name="T165" fmla="*/ T164 w 6882"/>
              <a:gd name="T166" fmla="+- 0 15750 15023"/>
              <a:gd name="T167" fmla="*/ 15750 h 1168"/>
              <a:gd name="T168" fmla="+- 0 19460 14472"/>
              <a:gd name="T169" fmla="*/ T168 w 6882"/>
              <a:gd name="T170" fmla="+- 0 15964 15023"/>
              <a:gd name="T171" fmla="*/ 15964 h 1168"/>
              <a:gd name="T172" fmla="+- 0 19768 14472"/>
              <a:gd name="T173" fmla="*/ T172 w 6882"/>
              <a:gd name="T174" fmla="+- 0 15023 15023"/>
              <a:gd name="T175" fmla="*/ 15023 h 1168"/>
              <a:gd name="T176" fmla="+- 0 19788 14472"/>
              <a:gd name="T177" fmla="*/ T176 w 6882"/>
              <a:gd name="T178" fmla="+- 0 15668 15023"/>
              <a:gd name="T179" fmla="*/ 15668 h 1168"/>
              <a:gd name="T180" fmla="+- 0 19773 14472"/>
              <a:gd name="T181" fmla="*/ T180 w 6882"/>
              <a:gd name="T182" fmla="+- 0 15678 15023"/>
              <a:gd name="T183" fmla="*/ 15678 h 1168"/>
              <a:gd name="T184" fmla="+- 0 19505 14472"/>
              <a:gd name="T185" fmla="*/ T184 w 6882"/>
              <a:gd name="T186" fmla="+- 0 15582 15023"/>
              <a:gd name="T187" fmla="*/ 15582 h 1168"/>
              <a:gd name="T188" fmla="+- 0 19594 14472"/>
              <a:gd name="T189" fmla="*/ T188 w 6882"/>
              <a:gd name="T190" fmla="+- 0 15569 15023"/>
              <a:gd name="T191" fmla="*/ 15569 h 1168"/>
              <a:gd name="T192" fmla="+- 0 20227 14472"/>
              <a:gd name="T193" fmla="*/ T192 w 6882"/>
              <a:gd name="T194" fmla="+- 0 15669 15023"/>
              <a:gd name="T195" fmla="*/ 15669 h 1168"/>
              <a:gd name="T196" fmla="+- 0 20279 14472"/>
              <a:gd name="T197" fmla="*/ T196 w 6882"/>
              <a:gd name="T198" fmla="+- 0 15885 15023"/>
              <a:gd name="T199" fmla="*/ 15885 h 1168"/>
              <a:gd name="T200" fmla="+- 0 20101 14472"/>
              <a:gd name="T201" fmla="*/ T200 w 6882"/>
              <a:gd name="T202" fmla="+- 0 15350 15023"/>
              <a:gd name="T203" fmla="*/ 15350 h 1168"/>
              <a:gd name="T204" fmla="+- 0 20284 14472"/>
              <a:gd name="T205" fmla="*/ T204 w 6882"/>
              <a:gd name="T206" fmla="+- 0 15395 15023"/>
              <a:gd name="T207" fmla="*/ 15395 h 1168"/>
              <a:gd name="T208" fmla="+- 0 20481 14472"/>
              <a:gd name="T209" fmla="*/ T208 w 6882"/>
              <a:gd name="T210" fmla="+- 0 15804 15023"/>
              <a:gd name="T211" fmla="*/ 15804 h 1168"/>
              <a:gd name="T212" fmla="+- 0 20499 14472"/>
              <a:gd name="T213" fmla="*/ T212 w 6882"/>
              <a:gd name="T214" fmla="+- 0 15758 15023"/>
              <a:gd name="T215" fmla="*/ 15758 h 1168"/>
              <a:gd name="T216" fmla="+- 0 20775 14472"/>
              <a:gd name="T217" fmla="*/ T216 w 6882"/>
              <a:gd name="T218" fmla="+- 0 15614 15023"/>
              <a:gd name="T219" fmla="*/ 15614 h 1168"/>
              <a:gd name="T220" fmla="+- 0 20863 14472"/>
              <a:gd name="T221" fmla="*/ T220 w 6882"/>
              <a:gd name="T222" fmla="+- 0 15865 15023"/>
              <a:gd name="T223" fmla="*/ 15865 h 1168"/>
              <a:gd name="T224" fmla="+- 0 21353 14472"/>
              <a:gd name="T225" fmla="*/ T224 w 6882"/>
              <a:gd name="T226" fmla="+- 0 15566 15023"/>
              <a:gd name="T227" fmla="*/ 15566 h 1168"/>
              <a:gd name="T228" fmla="+- 0 21082 14472"/>
              <a:gd name="T229" fmla="*/ T228 w 6882"/>
              <a:gd name="T230" fmla="+- 0 15676 15023"/>
              <a:gd name="T231" fmla="*/ 15676 h 1168"/>
              <a:gd name="T232" fmla="+- 0 21147 14472"/>
              <a:gd name="T233" fmla="*/ T232 w 6882"/>
              <a:gd name="T234" fmla="+- 0 15813 15023"/>
              <a:gd name="T235" fmla="*/ 15813 h 1168"/>
              <a:gd name="T236" fmla="+- 0 21313 14472"/>
              <a:gd name="T237" fmla="*/ T236 w 6882"/>
              <a:gd name="T238" fmla="+- 0 15684 15023"/>
              <a:gd name="T239" fmla="*/ 15684 h 1168"/>
              <a:gd name="T240" fmla="+- 0 21308 14472"/>
              <a:gd name="T241" fmla="*/ T240 w 6882"/>
              <a:gd name="T242" fmla="+- 0 15893 15023"/>
              <a:gd name="T243" fmla="*/ 15893 h 1168"/>
              <a:gd name="T244" fmla="+- 0 21273 14472"/>
              <a:gd name="T245" fmla="*/ T244 w 6882"/>
              <a:gd name="T246" fmla="+- 0 16071 15023"/>
              <a:gd name="T247" fmla="*/ 16071 h 1168"/>
              <a:gd name="T248" fmla="+- 0 21053 14472"/>
              <a:gd name="T249" fmla="*/ T248 w 6882"/>
              <a:gd name="T250" fmla="+- 0 16189 15023"/>
              <a:gd name="T251" fmla="*/ 16189 h 11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6882" h="1168" extrusionOk="0">
                <a:moveTo>
                  <a:pt x="327" y="247"/>
                </a:moveTo>
                <a:cubicBezTo>
                  <a:pt x="325" y="219"/>
                  <a:pt x="319" y="208"/>
                  <a:pt x="284" y="194"/>
                </a:cubicBezTo>
                <a:cubicBezTo>
                  <a:pt x="255" y="183"/>
                  <a:pt x="213" y="182"/>
                  <a:pt x="183" y="188"/>
                </a:cubicBezTo>
                <a:cubicBezTo>
                  <a:pt x="136" y="197"/>
                  <a:pt x="95" y="223"/>
                  <a:pt x="61" y="257"/>
                </a:cubicBezTo>
                <a:cubicBezTo>
                  <a:pt x="24" y="294"/>
                  <a:pt x="-2" y="343"/>
                  <a:pt x="0" y="397"/>
                </a:cubicBezTo>
                <a:cubicBezTo>
                  <a:pt x="2" y="474"/>
                  <a:pt x="55" y="548"/>
                  <a:pt x="106" y="602"/>
                </a:cubicBezTo>
                <a:cubicBezTo>
                  <a:pt x="145" y="643"/>
                  <a:pt x="186" y="675"/>
                  <a:pt x="241" y="687"/>
                </a:cubicBezTo>
                <a:cubicBezTo>
                  <a:pt x="293" y="698"/>
                  <a:pt x="323" y="679"/>
                  <a:pt x="367" y="654"/>
                </a:cubicBezTo>
              </a:path>
              <a:path w="6882" h="1168" extrusionOk="0">
                <a:moveTo>
                  <a:pt x="725" y="343"/>
                </a:moveTo>
                <a:cubicBezTo>
                  <a:pt x="711" y="320"/>
                  <a:pt x="705" y="316"/>
                  <a:pt x="681" y="322"/>
                </a:cubicBezTo>
                <a:cubicBezTo>
                  <a:pt x="644" y="331"/>
                  <a:pt x="617" y="355"/>
                  <a:pt x="591" y="382"/>
                </a:cubicBezTo>
                <a:cubicBezTo>
                  <a:pt x="560" y="414"/>
                  <a:pt x="541" y="455"/>
                  <a:pt x="546" y="501"/>
                </a:cubicBezTo>
                <a:cubicBezTo>
                  <a:pt x="551" y="545"/>
                  <a:pt x="590" y="581"/>
                  <a:pt x="630" y="594"/>
                </a:cubicBezTo>
                <a:cubicBezTo>
                  <a:pt x="679" y="610"/>
                  <a:pt x="735" y="597"/>
                  <a:pt x="773" y="563"/>
                </a:cubicBezTo>
                <a:cubicBezTo>
                  <a:pt x="817" y="525"/>
                  <a:pt x="836" y="445"/>
                  <a:pt x="810" y="391"/>
                </a:cubicBezTo>
                <a:cubicBezTo>
                  <a:pt x="789" y="348"/>
                  <a:pt x="751" y="313"/>
                  <a:pt x="716" y="283"/>
                </a:cubicBezTo>
              </a:path>
              <a:path w="6882" h="1168" extrusionOk="0">
                <a:moveTo>
                  <a:pt x="1116" y="431"/>
                </a:moveTo>
                <a:cubicBezTo>
                  <a:pt x="1136" y="469"/>
                  <a:pt x="1148" y="504"/>
                  <a:pt x="1141" y="549"/>
                </a:cubicBezTo>
                <a:cubicBezTo>
                  <a:pt x="1135" y="585"/>
                  <a:pt x="1119" y="627"/>
                  <a:pt x="1103" y="660"/>
                </a:cubicBezTo>
                <a:cubicBezTo>
                  <a:pt x="1100" y="665"/>
                  <a:pt x="1097" y="669"/>
                  <a:pt x="1094" y="674"/>
                </a:cubicBezTo>
                <a:cubicBezTo>
                  <a:pt x="1096" y="630"/>
                  <a:pt x="1111" y="594"/>
                  <a:pt x="1132" y="554"/>
                </a:cubicBezTo>
                <a:cubicBezTo>
                  <a:pt x="1154" y="511"/>
                  <a:pt x="1186" y="465"/>
                  <a:pt x="1236" y="452"/>
                </a:cubicBezTo>
                <a:cubicBezTo>
                  <a:pt x="1289" y="438"/>
                  <a:pt x="1342" y="469"/>
                  <a:pt x="1385" y="496"/>
                </a:cubicBezTo>
                <a:cubicBezTo>
                  <a:pt x="1434" y="527"/>
                  <a:pt x="1474" y="566"/>
                  <a:pt x="1513" y="608"/>
                </a:cubicBezTo>
                <a:cubicBezTo>
                  <a:pt x="1521" y="570"/>
                  <a:pt x="1524" y="532"/>
                  <a:pt x="1535" y="495"/>
                </a:cubicBezTo>
                <a:cubicBezTo>
                  <a:pt x="1543" y="466"/>
                  <a:pt x="1558" y="419"/>
                  <a:pt x="1593" y="411"/>
                </a:cubicBezTo>
                <a:cubicBezTo>
                  <a:pt x="1629" y="403"/>
                  <a:pt x="1665" y="449"/>
                  <a:pt x="1683" y="472"/>
                </a:cubicBezTo>
                <a:cubicBezTo>
                  <a:pt x="1712" y="508"/>
                  <a:pt x="1735" y="551"/>
                  <a:pt x="1753" y="594"/>
                </a:cubicBezTo>
                <a:cubicBezTo>
                  <a:pt x="1759" y="608"/>
                  <a:pt x="1777" y="637"/>
                  <a:pt x="1751" y="599"/>
                </a:cubicBezTo>
              </a:path>
              <a:path w="6882" h="1168" extrusionOk="0">
                <a:moveTo>
                  <a:pt x="1925" y="338"/>
                </a:moveTo>
                <a:cubicBezTo>
                  <a:pt x="1953" y="399"/>
                  <a:pt x="1973" y="454"/>
                  <a:pt x="1983" y="520"/>
                </a:cubicBezTo>
                <a:cubicBezTo>
                  <a:pt x="1989" y="561"/>
                  <a:pt x="1997" y="611"/>
                  <a:pt x="1989" y="653"/>
                </a:cubicBezTo>
                <a:cubicBezTo>
                  <a:pt x="1987" y="657"/>
                  <a:pt x="1986" y="662"/>
                  <a:pt x="1984" y="666"/>
                </a:cubicBezTo>
                <a:cubicBezTo>
                  <a:pt x="1970" y="635"/>
                  <a:pt x="1974" y="608"/>
                  <a:pt x="1985" y="573"/>
                </a:cubicBezTo>
                <a:cubicBezTo>
                  <a:pt x="1999" y="525"/>
                  <a:pt x="2030" y="475"/>
                  <a:pt x="2073" y="449"/>
                </a:cubicBezTo>
                <a:cubicBezTo>
                  <a:pt x="2105" y="430"/>
                  <a:pt x="2136" y="441"/>
                  <a:pt x="2165" y="460"/>
                </a:cubicBezTo>
                <a:cubicBezTo>
                  <a:pt x="2208" y="488"/>
                  <a:pt x="2233" y="535"/>
                  <a:pt x="2273" y="566"/>
                </a:cubicBezTo>
                <a:cubicBezTo>
                  <a:pt x="2277" y="568"/>
                  <a:pt x="2282" y="571"/>
                  <a:pt x="2286" y="573"/>
                </a:cubicBezTo>
                <a:cubicBezTo>
                  <a:pt x="2291" y="551"/>
                  <a:pt x="2296" y="530"/>
                  <a:pt x="2303" y="509"/>
                </a:cubicBezTo>
                <a:cubicBezTo>
                  <a:pt x="2308" y="494"/>
                  <a:pt x="2309" y="489"/>
                  <a:pt x="2316" y="481"/>
                </a:cubicBezTo>
                <a:cubicBezTo>
                  <a:pt x="2354" y="485"/>
                  <a:pt x="2362" y="502"/>
                  <a:pt x="2379" y="539"/>
                </a:cubicBezTo>
                <a:cubicBezTo>
                  <a:pt x="2399" y="581"/>
                  <a:pt x="2415" y="625"/>
                  <a:pt x="2432" y="669"/>
                </a:cubicBezTo>
                <a:cubicBezTo>
                  <a:pt x="2441" y="692"/>
                  <a:pt x="2446" y="707"/>
                  <a:pt x="2459" y="727"/>
                </a:cubicBezTo>
                <a:cubicBezTo>
                  <a:pt x="2456" y="700"/>
                  <a:pt x="2466" y="677"/>
                  <a:pt x="2472" y="649"/>
                </a:cubicBezTo>
                <a:cubicBezTo>
                  <a:pt x="2474" y="639"/>
                  <a:pt x="2476" y="628"/>
                  <a:pt x="2478" y="618"/>
                </a:cubicBezTo>
              </a:path>
              <a:path w="6882" h="1168" extrusionOk="0">
                <a:moveTo>
                  <a:pt x="2578" y="551"/>
                </a:moveTo>
                <a:cubicBezTo>
                  <a:pt x="2606" y="584"/>
                  <a:pt x="2632" y="618"/>
                  <a:pt x="2660" y="651"/>
                </a:cubicBezTo>
                <a:cubicBezTo>
                  <a:pt x="2687" y="683"/>
                  <a:pt x="2712" y="723"/>
                  <a:pt x="2750" y="743"/>
                </a:cubicBezTo>
                <a:cubicBezTo>
                  <a:pt x="2780" y="759"/>
                  <a:pt x="2809" y="750"/>
                  <a:pt x="2831" y="726"/>
                </a:cubicBezTo>
                <a:cubicBezTo>
                  <a:pt x="2863" y="691"/>
                  <a:pt x="2877" y="633"/>
                  <a:pt x="2884" y="588"/>
                </a:cubicBezTo>
                <a:cubicBezTo>
                  <a:pt x="2891" y="544"/>
                  <a:pt x="2896" y="493"/>
                  <a:pt x="2895" y="449"/>
                </a:cubicBezTo>
                <a:cubicBezTo>
                  <a:pt x="2894" y="423"/>
                  <a:pt x="2892" y="415"/>
                  <a:pt x="2899" y="391"/>
                </a:cubicBezTo>
              </a:path>
              <a:path w="6882" h="1168" extrusionOk="0">
                <a:moveTo>
                  <a:pt x="3095" y="420"/>
                </a:moveTo>
                <a:cubicBezTo>
                  <a:pt x="3130" y="447"/>
                  <a:pt x="3157" y="473"/>
                  <a:pt x="3168" y="517"/>
                </a:cubicBezTo>
                <a:cubicBezTo>
                  <a:pt x="3176" y="550"/>
                  <a:pt x="3180" y="587"/>
                  <a:pt x="3181" y="621"/>
                </a:cubicBezTo>
                <a:cubicBezTo>
                  <a:pt x="3181" y="637"/>
                  <a:pt x="3181" y="642"/>
                  <a:pt x="3181" y="652"/>
                </a:cubicBezTo>
                <a:cubicBezTo>
                  <a:pt x="3197" y="622"/>
                  <a:pt x="3206" y="589"/>
                  <a:pt x="3222" y="559"/>
                </a:cubicBezTo>
                <a:cubicBezTo>
                  <a:pt x="3242" y="521"/>
                  <a:pt x="3274" y="474"/>
                  <a:pt x="3317" y="459"/>
                </a:cubicBezTo>
                <a:cubicBezTo>
                  <a:pt x="3363" y="443"/>
                  <a:pt x="3406" y="470"/>
                  <a:pt x="3438" y="500"/>
                </a:cubicBezTo>
                <a:cubicBezTo>
                  <a:pt x="3480" y="540"/>
                  <a:pt x="3506" y="590"/>
                  <a:pt x="3535" y="639"/>
                </a:cubicBezTo>
                <a:cubicBezTo>
                  <a:pt x="3537" y="642"/>
                  <a:pt x="3582" y="736"/>
                  <a:pt x="3564" y="687"/>
                </a:cubicBezTo>
              </a:path>
              <a:path w="6882" h="1168" extrusionOk="0">
                <a:moveTo>
                  <a:pt x="3684" y="453"/>
                </a:moveTo>
                <a:cubicBezTo>
                  <a:pt x="3713" y="508"/>
                  <a:pt x="3745" y="562"/>
                  <a:pt x="3769" y="619"/>
                </a:cubicBezTo>
                <a:cubicBezTo>
                  <a:pt x="3783" y="652"/>
                  <a:pt x="3790" y="681"/>
                  <a:pt x="3794" y="715"/>
                </a:cubicBezTo>
                <a:cubicBezTo>
                  <a:pt x="3777" y="698"/>
                  <a:pt x="3771" y="692"/>
                  <a:pt x="3765" y="676"/>
                </a:cubicBezTo>
              </a:path>
              <a:path w="6882" h="1168" extrusionOk="0">
                <a:moveTo>
                  <a:pt x="3653" y="361"/>
                </a:moveTo>
                <a:cubicBezTo>
                  <a:pt x="3648" y="306"/>
                  <a:pt x="3639" y="267"/>
                  <a:pt x="3673" y="220"/>
                </a:cubicBezTo>
                <a:cubicBezTo>
                  <a:pt x="3707" y="173"/>
                  <a:pt x="3784" y="179"/>
                  <a:pt x="3836" y="181"/>
                </a:cubicBezTo>
                <a:cubicBezTo>
                  <a:pt x="3858" y="183"/>
                  <a:pt x="3880" y="184"/>
                  <a:pt x="3902" y="186"/>
                </a:cubicBezTo>
              </a:path>
              <a:path w="6882" h="1168" extrusionOk="0">
                <a:moveTo>
                  <a:pt x="4561" y="372"/>
                </a:moveTo>
                <a:cubicBezTo>
                  <a:pt x="4501" y="370"/>
                  <a:pt x="4444" y="352"/>
                  <a:pt x="4384" y="345"/>
                </a:cubicBezTo>
                <a:cubicBezTo>
                  <a:pt x="4308" y="336"/>
                  <a:pt x="4227" y="332"/>
                  <a:pt x="4155" y="363"/>
                </a:cubicBezTo>
                <a:cubicBezTo>
                  <a:pt x="4092" y="390"/>
                  <a:pt x="4056" y="445"/>
                  <a:pt x="4050" y="513"/>
                </a:cubicBezTo>
                <a:cubicBezTo>
                  <a:pt x="4042" y="609"/>
                  <a:pt x="4100" y="699"/>
                  <a:pt x="4172" y="756"/>
                </a:cubicBezTo>
                <a:cubicBezTo>
                  <a:pt x="4228" y="801"/>
                  <a:pt x="4314" y="844"/>
                  <a:pt x="4388" y="843"/>
                </a:cubicBezTo>
                <a:cubicBezTo>
                  <a:pt x="4450" y="842"/>
                  <a:pt x="4520" y="810"/>
                  <a:pt x="4561" y="764"/>
                </a:cubicBezTo>
                <a:cubicBezTo>
                  <a:pt x="4571" y="750"/>
                  <a:pt x="4580" y="736"/>
                  <a:pt x="4590" y="722"/>
                </a:cubicBezTo>
              </a:path>
              <a:path w="6882" h="1168" extrusionOk="0">
                <a:moveTo>
                  <a:pt x="4740" y="440"/>
                </a:moveTo>
                <a:cubicBezTo>
                  <a:pt x="4744" y="451"/>
                  <a:pt x="4751" y="467"/>
                  <a:pt x="4732" y="500"/>
                </a:cubicBezTo>
                <a:cubicBezTo>
                  <a:pt x="4696" y="562"/>
                  <a:pt x="4654" y="621"/>
                  <a:pt x="4633" y="690"/>
                </a:cubicBezTo>
                <a:cubicBezTo>
                  <a:pt x="4623" y="724"/>
                  <a:pt x="4624" y="745"/>
                  <a:pt x="4629" y="776"/>
                </a:cubicBezTo>
                <a:cubicBezTo>
                  <a:pt x="4667" y="754"/>
                  <a:pt x="4687" y="728"/>
                  <a:pt x="4715" y="693"/>
                </a:cubicBezTo>
                <a:cubicBezTo>
                  <a:pt x="4734" y="668"/>
                  <a:pt x="4758" y="617"/>
                  <a:pt x="4797" y="623"/>
                </a:cubicBezTo>
                <a:cubicBezTo>
                  <a:pt x="4841" y="629"/>
                  <a:pt x="4862" y="695"/>
                  <a:pt x="4877" y="727"/>
                </a:cubicBezTo>
                <a:cubicBezTo>
                  <a:pt x="4904" y="784"/>
                  <a:pt x="4927" y="842"/>
                  <a:pt x="4956" y="897"/>
                </a:cubicBezTo>
                <a:cubicBezTo>
                  <a:pt x="4970" y="922"/>
                  <a:pt x="4973" y="929"/>
                  <a:pt x="4988" y="941"/>
                </a:cubicBezTo>
                <a:cubicBezTo>
                  <a:pt x="5032" y="900"/>
                  <a:pt x="5038" y="859"/>
                  <a:pt x="5054" y="799"/>
                </a:cubicBezTo>
              </a:path>
              <a:path w="6882" h="1168" extrusionOk="0">
                <a:moveTo>
                  <a:pt x="5296" y="0"/>
                </a:moveTo>
                <a:cubicBezTo>
                  <a:pt x="5319" y="57"/>
                  <a:pt x="5327" y="113"/>
                  <a:pt x="5328" y="175"/>
                </a:cubicBezTo>
                <a:cubicBezTo>
                  <a:pt x="5330" y="331"/>
                  <a:pt x="5293" y="490"/>
                  <a:pt x="5316" y="645"/>
                </a:cubicBezTo>
                <a:cubicBezTo>
                  <a:pt x="5321" y="681"/>
                  <a:pt x="5332" y="719"/>
                  <a:pt x="5342" y="754"/>
                </a:cubicBezTo>
                <a:cubicBezTo>
                  <a:pt x="5339" y="717"/>
                  <a:pt x="5326" y="684"/>
                  <a:pt x="5301" y="655"/>
                </a:cubicBezTo>
                <a:cubicBezTo>
                  <a:pt x="5269" y="617"/>
                  <a:pt x="5224" y="600"/>
                  <a:pt x="5178" y="586"/>
                </a:cubicBezTo>
                <a:cubicBezTo>
                  <a:pt x="5131" y="571"/>
                  <a:pt x="5082" y="562"/>
                  <a:pt x="5033" y="559"/>
                </a:cubicBezTo>
                <a:cubicBezTo>
                  <a:pt x="5009" y="557"/>
                  <a:pt x="4988" y="546"/>
                  <a:pt x="5015" y="561"/>
                </a:cubicBezTo>
                <a:cubicBezTo>
                  <a:pt x="5051" y="556"/>
                  <a:pt x="5086" y="552"/>
                  <a:pt x="5122" y="546"/>
                </a:cubicBezTo>
              </a:path>
              <a:path w="6882" h="1168" extrusionOk="0">
                <a:moveTo>
                  <a:pt x="5669" y="512"/>
                </a:moveTo>
                <a:cubicBezTo>
                  <a:pt x="5705" y="553"/>
                  <a:pt x="5735" y="594"/>
                  <a:pt x="5755" y="646"/>
                </a:cubicBezTo>
                <a:cubicBezTo>
                  <a:pt x="5774" y="697"/>
                  <a:pt x="5779" y="753"/>
                  <a:pt x="5795" y="805"/>
                </a:cubicBezTo>
                <a:cubicBezTo>
                  <a:pt x="5806" y="836"/>
                  <a:pt x="5810" y="842"/>
                  <a:pt x="5807" y="862"/>
                </a:cubicBezTo>
              </a:path>
              <a:path w="6882" h="1168" extrusionOk="0">
                <a:moveTo>
                  <a:pt x="5634" y="453"/>
                </a:moveTo>
                <a:cubicBezTo>
                  <a:pt x="5627" y="420"/>
                  <a:pt x="5600" y="358"/>
                  <a:pt x="5629" y="327"/>
                </a:cubicBezTo>
                <a:cubicBezTo>
                  <a:pt x="5651" y="303"/>
                  <a:pt x="5709" y="324"/>
                  <a:pt x="5733" y="333"/>
                </a:cubicBezTo>
                <a:cubicBezTo>
                  <a:pt x="5771" y="350"/>
                  <a:pt x="5787" y="357"/>
                  <a:pt x="5812" y="372"/>
                </a:cubicBezTo>
              </a:path>
              <a:path w="6882" h="1168" extrusionOk="0">
                <a:moveTo>
                  <a:pt x="6076" y="666"/>
                </a:moveTo>
                <a:cubicBezTo>
                  <a:pt x="6059" y="709"/>
                  <a:pt x="6036" y="743"/>
                  <a:pt x="6009" y="781"/>
                </a:cubicBezTo>
                <a:cubicBezTo>
                  <a:pt x="5990" y="808"/>
                  <a:pt x="5968" y="831"/>
                  <a:pt x="5951" y="859"/>
                </a:cubicBezTo>
                <a:cubicBezTo>
                  <a:pt x="5981" y="820"/>
                  <a:pt x="6002" y="777"/>
                  <a:pt x="6027" y="735"/>
                </a:cubicBezTo>
                <a:cubicBezTo>
                  <a:pt x="6065" y="669"/>
                  <a:pt x="6104" y="575"/>
                  <a:pt x="6181" y="544"/>
                </a:cubicBezTo>
                <a:cubicBezTo>
                  <a:pt x="6232" y="524"/>
                  <a:pt x="6274" y="550"/>
                  <a:pt x="6303" y="591"/>
                </a:cubicBezTo>
                <a:cubicBezTo>
                  <a:pt x="6337" y="640"/>
                  <a:pt x="6355" y="703"/>
                  <a:pt x="6369" y="760"/>
                </a:cubicBezTo>
                <a:cubicBezTo>
                  <a:pt x="6372" y="774"/>
                  <a:pt x="6380" y="887"/>
                  <a:pt x="6391" y="842"/>
                </a:cubicBezTo>
                <a:cubicBezTo>
                  <a:pt x="6393" y="832"/>
                  <a:pt x="6394" y="822"/>
                  <a:pt x="6396" y="812"/>
                </a:cubicBezTo>
              </a:path>
              <a:path w="6882" h="1168" extrusionOk="0">
                <a:moveTo>
                  <a:pt x="6881" y="543"/>
                </a:moveTo>
                <a:cubicBezTo>
                  <a:pt x="6858" y="534"/>
                  <a:pt x="6855" y="532"/>
                  <a:pt x="6822" y="543"/>
                </a:cubicBezTo>
                <a:cubicBezTo>
                  <a:pt x="6745" y="568"/>
                  <a:pt x="6671" y="600"/>
                  <a:pt x="6610" y="653"/>
                </a:cubicBezTo>
                <a:cubicBezTo>
                  <a:pt x="6579" y="680"/>
                  <a:pt x="6526" y="736"/>
                  <a:pt x="6562" y="780"/>
                </a:cubicBezTo>
                <a:cubicBezTo>
                  <a:pt x="6588" y="812"/>
                  <a:pt x="6643" y="801"/>
                  <a:pt x="6675" y="790"/>
                </a:cubicBezTo>
                <a:cubicBezTo>
                  <a:pt x="6722" y="774"/>
                  <a:pt x="6763" y="742"/>
                  <a:pt x="6799" y="709"/>
                </a:cubicBezTo>
                <a:cubicBezTo>
                  <a:pt x="6815" y="694"/>
                  <a:pt x="6828" y="678"/>
                  <a:pt x="6841" y="661"/>
                </a:cubicBezTo>
                <a:cubicBezTo>
                  <a:pt x="6832" y="689"/>
                  <a:pt x="6829" y="713"/>
                  <a:pt x="6829" y="743"/>
                </a:cubicBezTo>
                <a:cubicBezTo>
                  <a:pt x="6830" y="785"/>
                  <a:pt x="6832" y="828"/>
                  <a:pt x="6836" y="870"/>
                </a:cubicBezTo>
                <a:cubicBezTo>
                  <a:pt x="6839" y="907"/>
                  <a:pt x="6847" y="941"/>
                  <a:pt x="6840" y="978"/>
                </a:cubicBezTo>
                <a:cubicBezTo>
                  <a:pt x="6835" y="1006"/>
                  <a:pt x="6819" y="1027"/>
                  <a:pt x="6801" y="1048"/>
                </a:cubicBezTo>
                <a:cubicBezTo>
                  <a:pt x="6776" y="1078"/>
                  <a:pt x="6742" y="1091"/>
                  <a:pt x="6713" y="1115"/>
                </a:cubicBezTo>
                <a:cubicBezTo>
                  <a:pt x="6673" y="1149"/>
                  <a:pt x="6635" y="1160"/>
                  <a:pt x="6581" y="1166"/>
                </a:cubicBezTo>
                <a:cubicBezTo>
                  <a:pt x="6572" y="1166"/>
                  <a:pt x="6562" y="1167"/>
                  <a:pt x="6553" y="116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9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96225" y="5376863"/>
            <a:ext cx="573088" cy="519112"/>
          </a:xfrm>
          <a:custGeom>
            <a:avLst/>
            <a:gdLst>
              <a:gd name="T0" fmla="+- 0 21935 21933"/>
              <a:gd name="T1" fmla="*/ T0 w 1595"/>
              <a:gd name="T2" fmla="+- 0 15539 14936"/>
              <a:gd name="T3" fmla="*/ 15539 h 1441"/>
              <a:gd name="T4" fmla="+- 0 21965 21933"/>
              <a:gd name="T5" fmla="*/ T4 w 1595"/>
              <a:gd name="T6" fmla="+- 0 15625 14936"/>
              <a:gd name="T7" fmla="*/ 15625 h 1441"/>
              <a:gd name="T8" fmla="+- 0 22051 21933"/>
              <a:gd name="T9" fmla="*/ T8 w 1595"/>
              <a:gd name="T10" fmla="+- 0 15742 14936"/>
              <a:gd name="T11" fmla="*/ 15742 h 1441"/>
              <a:gd name="T12" fmla="+- 0 22063 21933"/>
              <a:gd name="T13" fmla="*/ T12 w 1595"/>
              <a:gd name="T14" fmla="+- 0 15744 14936"/>
              <a:gd name="T15" fmla="*/ 15744 h 1441"/>
              <a:gd name="T16" fmla="+- 0 22077 21933"/>
              <a:gd name="T17" fmla="*/ T16 w 1595"/>
              <a:gd name="T18" fmla="+- 0 15627 14936"/>
              <a:gd name="T19" fmla="*/ 15627 h 1441"/>
              <a:gd name="T20" fmla="+- 0 22064 21933"/>
              <a:gd name="T21" fmla="*/ T20 w 1595"/>
              <a:gd name="T22" fmla="+- 0 15503 14936"/>
              <a:gd name="T23" fmla="*/ 15503 h 1441"/>
              <a:gd name="T24" fmla="+- 0 22153 21933"/>
              <a:gd name="T25" fmla="*/ T24 w 1595"/>
              <a:gd name="T26" fmla="+- 0 15556 14936"/>
              <a:gd name="T27" fmla="*/ 15556 h 1441"/>
              <a:gd name="T28" fmla="+- 0 22297 21933"/>
              <a:gd name="T29" fmla="*/ T28 w 1595"/>
              <a:gd name="T30" fmla="+- 0 15691 14936"/>
              <a:gd name="T31" fmla="*/ 15691 h 1441"/>
              <a:gd name="T32" fmla="+- 0 22379 21933"/>
              <a:gd name="T33" fmla="*/ T32 w 1595"/>
              <a:gd name="T34" fmla="+- 0 15686 14936"/>
              <a:gd name="T35" fmla="*/ 15686 h 1441"/>
              <a:gd name="T36" fmla="+- 0 22422 21933"/>
              <a:gd name="T37" fmla="*/ T36 w 1595"/>
              <a:gd name="T38" fmla="+- 0 15591 14936"/>
              <a:gd name="T39" fmla="*/ 15591 h 1441"/>
              <a:gd name="T40" fmla="+- 0 22424 21933"/>
              <a:gd name="T41" fmla="*/ T40 w 1595"/>
              <a:gd name="T42" fmla="+- 0 15535 14936"/>
              <a:gd name="T43" fmla="*/ 15535 h 1441"/>
              <a:gd name="T44" fmla="+- 0 22512 21933"/>
              <a:gd name="T45" fmla="*/ T44 w 1595"/>
              <a:gd name="T46" fmla="+- 0 15597 14936"/>
              <a:gd name="T47" fmla="*/ 15597 h 1441"/>
              <a:gd name="T48" fmla="+- 0 22667 21933"/>
              <a:gd name="T49" fmla="*/ T48 w 1595"/>
              <a:gd name="T50" fmla="+- 0 15617 14936"/>
              <a:gd name="T51" fmla="*/ 15617 h 1441"/>
              <a:gd name="T52" fmla="+- 0 22790 21933"/>
              <a:gd name="T53" fmla="*/ T52 w 1595"/>
              <a:gd name="T54" fmla="+- 0 15536 14936"/>
              <a:gd name="T55" fmla="*/ 15536 h 1441"/>
              <a:gd name="T56" fmla="+- 0 22790 21933"/>
              <a:gd name="T57" fmla="*/ T56 w 1595"/>
              <a:gd name="T58" fmla="+- 0 15388 14936"/>
              <a:gd name="T59" fmla="*/ 15388 h 1441"/>
              <a:gd name="T60" fmla="+- 0 22687 21933"/>
              <a:gd name="T61" fmla="*/ T60 w 1595"/>
              <a:gd name="T62" fmla="+- 0 15321 14936"/>
              <a:gd name="T63" fmla="*/ 15321 h 1441"/>
              <a:gd name="T64" fmla="+- 0 22611 21933"/>
              <a:gd name="T65" fmla="*/ T64 w 1595"/>
              <a:gd name="T66" fmla="+- 0 15441 14936"/>
              <a:gd name="T67" fmla="*/ 15441 h 1441"/>
              <a:gd name="T68" fmla="+- 0 22628 21933"/>
              <a:gd name="T69" fmla="*/ T68 w 1595"/>
              <a:gd name="T70" fmla="+- 0 15659 14936"/>
              <a:gd name="T71" fmla="*/ 15659 h 1441"/>
              <a:gd name="T72" fmla="+- 0 22714 21933"/>
              <a:gd name="T73" fmla="*/ T72 w 1595"/>
              <a:gd name="T74" fmla="+- 0 15811 14936"/>
              <a:gd name="T75" fmla="*/ 15811 h 1441"/>
              <a:gd name="T76" fmla="+- 0 22841 21933"/>
              <a:gd name="T77" fmla="*/ T76 w 1595"/>
              <a:gd name="T78" fmla="+- 0 15809 14936"/>
              <a:gd name="T79" fmla="*/ 15809 h 1441"/>
              <a:gd name="T80" fmla="+- 0 23001 21933"/>
              <a:gd name="T81" fmla="*/ T80 w 1595"/>
              <a:gd name="T82" fmla="+- 0 15641 14936"/>
              <a:gd name="T83" fmla="*/ 15641 h 1441"/>
              <a:gd name="T84" fmla="+- 0 23227 21933"/>
              <a:gd name="T85" fmla="*/ T84 w 1595"/>
              <a:gd name="T86" fmla="+- 0 14979 14936"/>
              <a:gd name="T87" fmla="*/ 14979 h 1441"/>
              <a:gd name="T88" fmla="+- 0 23202 21933"/>
              <a:gd name="T89" fmla="*/ T88 w 1595"/>
              <a:gd name="T90" fmla="+- 0 15026 14936"/>
              <a:gd name="T91" fmla="*/ 15026 h 1441"/>
              <a:gd name="T92" fmla="+- 0 23180 21933"/>
              <a:gd name="T93" fmla="*/ T92 w 1595"/>
              <a:gd name="T94" fmla="+- 0 15283 14936"/>
              <a:gd name="T95" fmla="*/ 15283 h 1441"/>
              <a:gd name="T96" fmla="+- 0 23141 21933"/>
              <a:gd name="T97" fmla="*/ T96 w 1595"/>
              <a:gd name="T98" fmla="+- 0 15586 14936"/>
              <a:gd name="T99" fmla="*/ 15586 h 1441"/>
              <a:gd name="T100" fmla="+- 0 23122 21933"/>
              <a:gd name="T101" fmla="*/ T100 w 1595"/>
              <a:gd name="T102" fmla="+- 0 15758 14936"/>
              <a:gd name="T103" fmla="*/ 15758 h 1441"/>
              <a:gd name="T104" fmla="+- 0 23166 21933"/>
              <a:gd name="T105" fmla="*/ T104 w 1595"/>
              <a:gd name="T106" fmla="+- 0 15697 14936"/>
              <a:gd name="T107" fmla="*/ 15697 h 1441"/>
              <a:gd name="T108" fmla="+- 0 23446 21933"/>
              <a:gd name="T109" fmla="*/ T108 w 1595"/>
              <a:gd name="T110" fmla="+- 0 14936 14936"/>
              <a:gd name="T111" fmla="*/ 14936 h 1441"/>
              <a:gd name="T112" fmla="+- 0 23451 21933"/>
              <a:gd name="T113" fmla="*/ T112 w 1595"/>
              <a:gd name="T114" fmla="+- 0 15247 14936"/>
              <a:gd name="T115" fmla="*/ 15247 h 1441"/>
              <a:gd name="T116" fmla="+- 0 23427 21933"/>
              <a:gd name="T117" fmla="*/ T116 w 1595"/>
              <a:gd name="T118" fmla="+- 0 15682 14936"/>
              <a:gd name="T119" fmla="*/ 15682 h 1441"/>
              <a:gd name="T120" fmla="+- 0 23445 21933"/>
              <a:gd name="T121" fmla="*/ T120 w 1595"/>
              <a:gd name="T122" fmla="+- 0 16112 14936"/>
              <a:gd name="T123" fmla="*/ 16112 h 1441"/>
              <a:gd name="T124" fmla="+- 0 23527 21933"/>
              <a:gd name="T125" fmla="*/ T124 w 1595"/>
              <a:gd name="T126" fmla="+- 0 16376 14936"/>
              <a:gd name="T127" fmla="*/ 16376 h 14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1595" h="1441" extrusionOk="0">
                <a:moveTo>
                  <a:pt x="2" y="603"/>
                </a:moveTo>
                <a:cubicBezTo>
                  <a:pt x="0" y="642"/>
                  <a:pt x="13" y="656"/>
                  <a:pt x="32" y="689"/>
                </a:cubicBezTo>
                <a:cubicBezTo>
                  <a:pt x="54" y="728"/>
                  <a:pt x="76" y="783"/>
                  <a:pt x="118" y="806"/>
                </a:cubicBezTo>
                <a:cubicBezTo>
                  <a:pt x="122" y="807"/>
                  <a:pt x="126" y="807"/>
                  <a:pt x="130" y="808"/>
                </a:cubicBezTo>
                <a:cubicBezTo>
                  <a:pt x="151" y="768"/>
                  <a:pt x="149" y="738"/>
                  <a:pt x="144" y="691"/>
                </a:cubicBezTo>
                <a:cubicBezTo>
                  <a:pt x="140" y="649"/>
                  <a:pt x="132" y="609"/>
                  <a:pt x="131" y="567"/>
                </a:cubicBezTo>
                <a:cubicBezTo>
                  <a:pt x="172" y="563"/>
                  <a:pt x="190" y="589"/>
                  <a:pt x="220" y="620"/>
                </a:cubicBezTo>
                <a:cubicBezTo>
                  <a:pt x="265" y="667"/>
                  <a:pt x="308" y="721"/>
                  <a:pt x="364" y="755"/>
                </a:cubicBezTo>
                <a:cubicBezTo>
                  <a:pt x="394" y="773"/>
                  <a:pt x="419" y="772"/>
                  <a:pt x="446" y="750"/>
                </a:cubicBezTo>
                <a:cubicBezTo>
                  <a:pt x="473" y="728"/>
                  <a:pt x="485" y="687"/>
                  <a:pt x="489" y="655"/>
                </a:cubicBezTo>
                <a:cubicBezTo>
                  <a:pt x="492" y="636"/>
                  <a:pt x="491" y="618"/>
                  <a:pt x="491" y="599"/>
                </a:cubicBezTo>
              </a:path>
              <a:path w="1595" h="1441" extrusionOk="0">
                <a:moveTo>
                  <a:pt x="579" y="661"/>
                </a:moveTo>
                <a:cubicBezTo>
                  <a:pt x="630" y="676"/>
                  <a:pt x="680" y="689"/>
                  <a:pt x="734" y="681"/>
                </a:cubicBezTo>
                <a:cubicBezTo>
                  <a:pt x="783" y="674"/>
                  <a:pt x="834" y="645"/>
                  <a:pt x="857" y="600"/>
                </a:cubicBezTo>
                <a:cubicBezTo>
                  <a:pt x="881" y="554"/>
                  <a:pt x="878" y="498"/>
                  <a:pt x="857" y="452"/>
                </a:cubicBezTo>
                <a:cubicBezTo>
                  <a:pt x="839" y="413"/>
                  <a:pt x="801" y="376"/>
                  <a:pt x="754" y="385"/>
                </a:cubicBezTo>
                <a:cubicBezTo>
                  <a:pt x="702" y="395"/>
                  <a:pt x="684" y="463"/>
                  <a:pt x="678" y="505"/>
                </a:cubicBezTo>
                <a:cubicBezTo>
                  <a:pt x="667" y="579"/>
                  <a:pt x="676" y="652"/>
                  <a:pt x="695" y="723"/>
                </a:cubicBezTo>
                <a:cubicBezTo>
                  <a:pt x="710" y="780"/>
                  <a:pt x="733" y="838"/>
                  <a:pt x="781" y="875"/>
                </a:cubicBezTo>
                <a:cubicBezTo>
                  <a:pt x="825" y="909"/>
                  <a:pt x="867" y="898"/>
                  <a:pt x="908" y="873"/>
                </a:cubicBezTo>
                <a:cubicBezTo>
                  <a:pt x="977" y="831"/>
                  <a:pt x="1021" y="769"/>
                  <a:pt x="1068" y="705"/>
                </a:cubicBezTo>
              </a:path>
              <a:path w="1595" h="1441" extrusionOk="0">
                <a:moveTo>
                  <a:pt x="1294" y="43"/>
                </a:moveTo>
                <a:cubicBezTo>
                  <a:pt x="1258" y="19"/>
                  <a:pt x="1274" y="42"/>
                  <a:pt x="1269" y="90"/>
                </a:cubicBezTo>
                <a:cubicBezTo>
                  <a:pt x="1260" y="175"/>
                  <a:pt x="1256" y="262"/>
                  <a:pt x="1247" y="347"/>
                </a:cubicBezTo>
                <a:cubicBezTo>
                  <a:pt x="1236" y="448"/>
                  <a:pt x="1219" y="549"/>
                  <a:pt x="1208" y="650"/>
                </a:cubicBezTo>
                <a:cubicBezTo>
                  <a:pt x="1205" y="678"/>
                  <a:pt x="1176" y="798"/>
                  <a:pt x="1189" y="822"/>
                </a:cubicBezTo>
                <a:cubicBezTo>
                  <a:pt x="1202" y="846"/>
                  <a:pt x="1222" y="786"/>
                  <a:pt x="1233" y="761"/>
                </a:cubicBezTo>
              </a:path>
              <a:path w="1595" h="1441" extrusionOk="0">
                <a:moveTo>
                  <a:pt x="1513" y="0"/>
                </a:moveTo>
                <a:cubicBezTo>
                  <a:pt x="1532" y="103"/>
                  <a:pt x="1523" y="207"/>
                  <a:pt x="1518" y="311"/>
                </a:cubicBezTo>
                <a:cubicBezTo>
                  <a:pt x="1511" y="456"/>
                  <a:pt x="1497" y="601"/>
                  <a:pt x="1494" y="746"/>
                </a:cubicBezTo>
                <a:cubicBezTo>
                  <a:pt x="1491" y="888"/>
                  <a:pt x="1491" y="1035"/>
                  <a:pt x="1512" y="1176"/>
                </a:cubicBezTo>
                <a:cubicBezTo>
                  <a:pt x="1526" y="1272"/>
                  <a:pt x="1557" y="1351"/>
                  <a:pt x="1594" y="144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0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49813" y="5924550"/>
            <a:ext cx="3008312" cy="269875"/>
          </a:xfrm>
          <a:custGeom>
            <a:avLst/>
            <a:gdLst>
              <a:gd name="T0" fmla="+- 0 13484 13470"/>
              <a:gd name="T1" fmla="*/ T0 w 8357"/>
              <a:gd name="T2" fmla="+- 0 16480 16457"/>
              <a:gd name="T3" fmla="*/ 16480 h 751"/>
              <a:gd name="T4" fmla="+- 0 13470 13470"/>
              <a:gd name="T5" fmla="*/ T4 w 8357"/>
              <a:gd name="T6" fmla="+- 0 16457 16457"/>
              <a:gd name="T7" fmla="*/ 16457 h 751"/>
              <a:gd name="T8" fmla="+- 0 20375 13470"/>
              <a:gd name="T9" fmla="*/ T8 w 8357"/>
              <a:gd name="T10" fmla="+- 0 16862 16457"/>
              <a:gd name="T11" fmla="*/ 16862 h 751"/>
              <a:gd name="T12" fmla="+- 0 20348 13470"/>
              <a:gd name="T13" fmla="*/ T12 w 8357"/>
              <a:gd name="T14" fmla="+- 0 17025 16457"/>
              <a:gd name="T15" fmla="*/ 17025 h 751"/>
              <a:gd name="T16" fmla="+- 0 20200 13470"/>
              <a:gd name="T17" fmla="*/ T16 w 8357"/>
              <a:gd name="T18" fmla="+- 0 17207 16457"/>
              <a:gd name="T19" fmla="*/ 17207 h 751"/>
              <a:gd name="T20" fmla="+- 0 21590 13470"/>
              <a:gd name="T21" fmla="*/ T20 w 8357"/>
              <a:gd name="T22" fmla="+- 0 16623 16457"/>
              <a:gd name="T23" fmla="*/ 16623 h 751"/>
              <a:gd name="T24" fmla="+- 0 21638 13470"/>
              <a:gd name="T25" fmla="*/ T24 w 8357"/>
              <a:gd name="T26" fmla="+- 0 16519 16457"/>
              <a:gd name="T27" fmla="*/ 16519 h 751"/>
              <a:gd name="T28" fmla="+- 0 21781 13470"/>
              <a:gd name="T29" fmla="*/ T28 w 8357"/>
              <a:gd name="T30" fmla="+- 0 16495 16457"/>
              <a:gd name="T31" fmla="*/ 16495 h 751"/>
              <a:gd name="T32" fmla="+- 0 21826 13470"/>
              <a:gd name="T33" fmla="*/ T32 w 8357"/>
              <a:gd name="T34" fmla="+- 0 16496 16457"/>
              <a:gd name="T35" fmla="*/ 16496 h 7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8357" h="751" extrusionOk="0">
                <a:moveTo>
                  <a:pt x="14" y="23"/>
                </a:moveTo>
                <a:cubicBezTo>
                  <a:pt x="47" y="28"/>
                  <a:pt x="13" y="4"/>
                  <a:pt x="0" y="0"/>
                </a:cubicBezTo>
              </a:path>
              <a:path w="8357" h="751" extrusionOk="0">
                <a:moveTo>
                  <a:pt x="6905" y="405"/>
                </a:moveTo>
                <a:cubicBezTo>
                  <a:pt x="6904" y="462"/>
                  <a:pt x="6902" y="515"/>
                  <a:pt x="6878" y="568"/>
                </a:cubicBezTo>
                <a:cubicBezTo>
                  <a:pt x="6845" y="643"/>
                  <a:pt x="6788" y="695"/>
                  <a:pt x="6730" y="750"/>
                </a:cubicBezTo>
              </a:path>
              <a:path w="8357" h="751" extrusionOk="0">
                <a:moveTo>
                  <a:pt x="8120" y="166"/>
                </a:moveTo>
                <a:cubicBezTo>
                  <a:pt x="8128" y="127"/>
                  <a:pt x="8131" y="86"/>
                  <a:pt x="8168" y="62"/>
                </a:cubicBezTo>
                <a:cubicBezTo>
                  <a:pt x="8209" y="36"/>
                  <a:pt x="8265" y="38"/>
                  <a:pt x="8311" y="38"/>
                </a:cubicBezTo>
                <a:cubicBezTo>
                  <a:pt x="8326" y="38"/>
                  <a:pt x="8341" y="39"/>
                  <a:pt x="8356" y="3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1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1375" y="5724525"/>
            <a:ext cx="928688" cy="490538"/>
          </a:xfrm>
          <a:custGeom>
            <a:avLst/>
            <a:gdLst>
              <a:gd name="T0" fmla="+- 0 2825 2335"/>
              <a:gd name="T1" fmla="*/ T0 w 2580"/>
              <a:gd name="T2" fmla="+- 0 16078 15900"/>
              <a:gd name="T3" fmla="*/ 16078 h 1366"/>
              <a:gd name="T4" fmla="+- 0 2752 2335"/>
              <a:gd name="T5" fmla="*/ T4 w 2580"/>
              <a:gd name="T6" fmla="+- 0 16084 15900"/>
              <a:gd name="T7" fmla="*/ 16084 h 1366"/>
              <a:gd name="T8" fmla="+- 0 2627 2335"/>
              <a:gd name="T9" fmla="*/ T8 w 2580"/>
              <a:gd name="T10" fmla="+- 0 16124 15900"/>
              <a:gd name="T11" fmla="*/ 16124 h 1366"/>
              <a:gd name="T12" fmla="+- 0 2458 2335"/>
              <a:gd name="T13" fmla="*/ T12 w 2580"/>
              <a:gd name="T14" fmla="+- 0 16249 15900"/>
              <a:gd name="T15" fmla="*/ 16249 h 1366"/>
              <a:gd name="T16" fmla="+- 0 2344 2335"/>
              <a:gd name="T17" fmla="*/ T16 w 2580"/>
              <a:gd name="T18" fmla="+- 0 16432 15900"/>
              <a:gd name="T19" fmla="*/ 16432 h 1366"/>
              <a:gd name="T20" fmla="+- 0 2460 2335"/>
              <a:gd name="T21" fmla="*/ T20 w 2580"/>
              <a:gd name="T22" fmla="+- 0 16695 15900"/>
              <a:gd name="T23" fmla="*/ 16695 h 1366"/>
              <a:gd name="T24" fmla="+- 0 2688 2335"/>
              <a:gd name="T25" fmla="*/ T24 w 2580"/>
              <a:gd name="T26" fmla="+- 0 16784 15900"/>
              <a:gd name="T27" fmla="*/ 16784 h 1366"/>
              <a:gd name="T28" fmla="+- 0 2892 2335"/>
              <a:gd name="T29" fmla="*/ T28 w 2580"/>
              <a:gd name="T30" fmla="+- 0 16764 15900"/>
              <a:gd name="T31" fmla="*/ 16764 h 1366"/>
              <a:gd name="T32" fmla="+- 0 3036 2335"/>
              <a:gd name="T33" fmla="*/ T32 w 2580"/>
              <a:gd name="T34" fmla="+- 0 16716 15900"/>
              <a:gd name="T35" fmla="*/ 16716 h 1366"/>
              <a:gd name="T36" fmla="+- 0 3068 2335"/>
              <a:gd name="T37" fmla="*/ T36 w 2580"/>
              <a:gd name="T38" fmla="+- 0 16708 15900"/>
              <a:gd name="T39" fmla="*/ 16708 h 1366"/>
              <a:gd name="T40" fmla="+- 0 3287 2335"/>
              <a:gd name="T41" fmla="*/ T40 w 2580"/>
              <a:gd name="T42" fmla="+- 0 16586 15900"/>
              <a:gd name="T43" fmla="*/ 16586 h 1366"/>
              <a:gd name="T44" fmla="+- 0 3286 2335"/>
              <a:gd name="T45" fmla="*/ T44 w 2580"/>
              <a:gd name="T46" fmla="+- 0 16558 15900"/>
              <a:gd name="T47" fmla="*/ 16558 h 1366"/>
              <a:gd name="T48" fmla="+- 0 3226 2335"/>
              <a:gd name="T49" fmla="*/ T48 w 2580"/>
              <a:gd name="T50" fmla="+- 0 16600 15900"/>
              <a:gd name="T51" fmla="*/ 16600 h 1366"/>
              <a:gd name="T52" fmla="+- 0 3180 2335"/>
              <a:gd name="T53" fmla="*/ T52 w 2580"/>
              <a:gd name="T54" fmla="+- 0 16709 15900"/>
              <a:gd name="T55" fmla="*/ 16709 h 1366"/>
              <a:gd name="T56" fmla="+- 0 3231 2335"/>
              <a:gd name="T57" fmla="*/ T56 w 2580"/>
              <a:gd name="T58" fmla="+- 0 16799 15900"/>
              <a:gd name="T59" fmla="*/ 16799 h 1366"/>
              <a:gd name="T60" fmla="+- 0 3349 2335"/>
              <a:gd name="T61" fmla="*/ T60 w 2580"/>
              <a:gd name="T62" fmla="+- 0 16773 15900"/>
              <a:gd name="T63" fmla="*/ 16773 h 1366"/>
              <a:gd name="T64" fmla="+- 0 3444 2335"/>
              <a:gd name="T65" fmla="*/ T64 w 2580"/>
              <a:gd name="T66" fmla="+- 0 16658 15900"/>
              <a:gd name="T67" fmla="*/ 16658 h 1366"/>
              <a:gd name="T68" fmla="+- 0 3504 2335"/>
              <a:gd name="T69" fmla="*/ T68 w 2580"/>
              <a:gd name="T70" fmla="+- 0 16609 15900"/>
              <a:gd name="T71" fmla="*/ 16609 h 1366"/>
              <a:gd name="T72" fmla="+- 0 3592 2335"/>
              <a:gd name="T73" fmla="*/ T72 w 2580"/>
              <a:gd name="T74" fmla="+- 0 16711 15900"/>
              <a:gd name="T75" fmla="*/ 16711 h 1366"/>
              <a:gd name="T76" fmla="+- 0 3667 2335"/>
              <a:gd name="T77" fmla="*/ T76 w 2580"/>
              <a:gd name="T78" fmla="+- 0 16860 15900"/>
              <a:gd name="T79" fmla="*/ 16860 h 1366"/>
              <a:gd name="T80" fmla="+- 0 3824 2335"/>
              <a:gd name="T81" fmla="*/ T80 w 2580"/>
              <a:gd name="T82" fmla="+- 0 16691 15900"/>
              <a:gd name="T83" fmla="*/ 16691 h 1366"/>
              <a:gd name="T84" fmla="+- 0 3854 2335"/>
              <a:gd name="T85" fmla="*/ T84 w 2580"/>
              <a:gd name="T86" fmla="+- 0 16793 15900"/>
              <a:gd name="T87" fmla="*/ 16793 h 1366"/>
              <a:gd name="T88" fmla="+- 0 3895 2335"/>
              <a:gd name="T89" fmla="*/ T88 w 2580"/>
              <a:gd name="T90" fmla="+- 0 17004 15900"/>
              <a:gd name="T91" fmla="*/ 17004 h 1366"/>
              <a:gd name="T92" fmla="+- 0 3922 2335"/>
              <a:gd name="T93" fmla="*/ T92 w 2580"/>
              <a:gd name="T94" fmla="+- 0 17212 15900"/>
              <a:gd name="T95" fmla="*/ 17212 h 1366"/>
              <a:gd name="T96" fmla="+- 0 3910 2335"/>
              <a:gd name="T97" fmla="*/ T96 w 2580"/>
              <a:gd name="T98" fmla="+- 0 17265 15900"/>
              <a:gd name="T99" fmla="*/ 17265 h 1366"/>
              <a:gd name="T100" fmla="+- 0 3886 2335"/>
              <a:gd name="T101" fmla="*/ T100 w 2580"/>
              <a:gd name="T102" fmla="+- 0 17099 15900"/>
              <a:gd name="T103" fmla="*/ 17099 h 1366"/>
              <a:gd name="T104" fmla="+- 0 3903 2335"/>
              <a:gd name="T105" fmla="*/ T104 w 2580"/>
              <a:gd name="T106" fmla="+- 0 16803 15900"/>
              <a:gd name="T107" fmla="*/ 16803 h 1366"/>
              <a:gd name="T108" fmla="+- 0 3980 2335"/>
              <a:gd name="T109" fmla="*/ T108 w 2580"/>
              <a:gd name="T110" fmla="+- 0 16604 15900"/>
              <a:gd name="T111" fmla="*/ 16604 h 1366"/>
              <a:gd name="T112" fmla="+- 0 4103 2335"/>
              <a:gd name="T113" fmla="*/ T112 w 2580"/>
              <a:gd name="T114" fmla="+- 0 16657 15900"/>
              <a:gd name="T115" fmla="*/ 16657 h 1366"/>
              <a:gd name="T116" fmla="+- 0 4193 2335"/>
              <a:gd name="T117" fmla="*/ T116 w 2580"/>
              <a:gd name="T118" fmla="+- 0 16864 15900"/>
              <a:gd name="T119" fmla="*/ 16864 h 1366"/>
              <a:gd name="T120" fmla="+- 0 4137 2335"/>
              <a:gd name="T121" fmla="*/ T120 w 2580"/>
              <a:gd name="T122" fmla="+- 0 17025 15900"/>
              <a:gd name="T123" fmla="*/ 17025 h 1366"/>
              <a:gd name="T124" fmla="+- 0 3962 2335"/>
              <a:gd name="T125" fmla="*/ T124 w 2580"/>
              <a:gd name="T126" fmla="+- 0 17042 15900"/>
              <a:gd name="T127" fmla="*/ 17042 h 1366"/>
              <a:gd name="T128" fmla="+- 0 3848 2335"/>
              <a:gd name="T129" fmla="*/ T128 w 2580"/>
              <a:gd name="T130" fmla="+- 0 16973 15900"/>
              <a:gd name="T131" fmla="*/ 16973 h 1366"/>
              <a:gd name="T132" fmla="+- 0 3848 2335"/>
              <a:gd name="T133" fmla="*/ T132 w 2580"/>
              <a:gd name="T134" fmla="+- 0 16954 15900"/>
              <a:gd name="T135" fmla="*/ 16954 h 1366"/>
              <a:gd name="T136" fmla="+- 0 4414 2335"/>
              <a:gd name="T137" fmla="*/ T136 w 2580"/>
              <a:gd name="T138" fmla="+- 0 16520 15900"/>
              <a:gd name="T139" fmla="*/ 16520 h 1366"/>
              <a:gd name="T140" fmla="+- 0 4452 2335"/>
              <a:gd name="T141" fmla="*/ T140 w 2580"/>
              <a:gd name="T142" fmla="+- 0 16604 15900"/>
              <a:gd name="T143" fmla="*/ 16604 h 1366"/>
              <a:gd name="T144" fmla="+- 0 4516 2335"/>
              <a:gd name="T145" fmla="*/ T144 w 2580"/>
              <a:gd name="T146" fmla="+- 0 16756 15900"/>
              <a:gd name="T147" fmla="*/ 16756 h 1366"/>
              <a:gd name="T148" fmla="+- 0 4550 2335"/>
              <a:gd name="T149" fmla="*/ T148 w 2580"/>
              <a:gd name="T150" fmla="+- 0 16767 15900"/>
              <a:gd name="T151" fmla="*/ 16767 h 1366"/>
              <a:gd name="T152" fmla="+- 0 4618 2335"/>
              <a:gd name="T153" fmla="*/ T152 w 2580"/>
              <a:gd name="T154" fmla="+- 0 16333 15900"/>
              <a:gd name="T155" fmla="*/ 16333 h 1366"/>
              <a:gd name="T156" fmla="+- 0 4649 2335"/>
              <a:gd name="T157" fmla="*/ T156 w 2580"/>
              <a:gd name="T158" fmla="+- 0 16179 15900"/>
              <a:gd name="T159" fmla="*/ 16179 h 1366"/>
              <a:gd name="T160" fmla="+- 0 4672 2335"/>
              <a:gd name="T161" fmla="*/ T160 w 2580"/>
              <a:gd name="T162" fmla="+- 0 16126 15900"/>
              <a:gd name="T163" fmla="*/ 16126 h 1366"/>
              <a:gd name="T164" fmla="+- 0 4782 2335"/>
              <a:gd name="T165" fmla="*/ T164 w 2580"/>
              <a:gd name="T166" fmla="+- 0 15900 15900"/>
              <a:gd name="T167" fmla="*/ 15900 h 1366"/>
              <a:gd name="T168" fmla="+- 0 4796 2335"/>
              <a:gd name="T169" fmla="*/ T168 w 2580"/>
              <a:gd name="T170" fmla="+- 0 16092 15900"/>
              <a:gd name="T171" fmla="*/ 16092 h 1366"/>
              <a:gd name="T172" fmla="+- 0 4809 2335"/>
              <a:gd name="T173" fmla="*/ T172 w 2580"/>
              <a:gd name="T174" fmla="+- 0 16386 15900"/>
              <a:gd name="T175" fmla="*/ 16386 h 1366"/>
              <a:gd name="T176" fmla="+- 0 4832 2335"/>
              <a:gd name="T177" fmla="*/ T176 w 2580"/>
              <a:gd name="T178" fmla="+- 0 16725 15900"/>
              <a:gd name="T179" fmla="*/ 16725 h 1366"/>
              <a:gd name="T180" fmla="+- 0 4855 2335"/>
              <a:gd name="T181" fmla="*/ T180 w 2580"/>
              <a:gd name="T182" fmla="+- 0 16812 15900"/>
              <a:gd name="T183" fmla="*/ 16812 h 1366"/>
              <a:gd name="T184" fmla="+- 0 4914 2335"/>
              <a:gd name="T185" fmla="*/ T184 w 2580"/>
              <a:gd name="T186" fmla="+- 0 16553 15900"/>
              <a:gd name="T187" fmla="*/ 16553 h 1366"/>
              <a:gd name="T188" fmla="+- 0 4852 2335"/>
              <a:gd name="T189" fmla="*/ T188 w 2580"/>
              <a:gd name="T190" fmla="+- 0 16522 15900"/>
              <a:gd name="T191" fmla="*/ 16522 h 1366"/>
              <a:gd name="T192" fmla="+- 0 4762 2335"/>
              <a:gd name="T193" fmla="*/ T192 w 2580"/>
              <a:gd name="T194" fmla="+- 0 16518 15900"/>
              <a:gd name="T195" fmla="*/ 16518 h 1366"/>
              <a:gd name="T196" fmla="+- 0 4708 2335"/>
              <a:gd name="T197" fmla="*/ T196 w 2580"/>
              <a:gd name="T198" fmla="+- 0 16543 15900"/>
              <a:gd name="T199" fmla="*/ 16543 h 13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2580" h="1366" extrusionOk="0">
                <a:moveTo>
                  <a:pt x="490" y="178"/>
                </a:moveTo>
                <a:cubicBezTo>
                  <a:pt x="465" y="180"/>
                  <a:pt x="440" y="182"/>
                  <a:pt x="417" y="184"/>
                </a:cubicBezTo>
                <a:cubicBezTo>
                  <a:pt x="373" y="187"/>
                  <a:pt x="332" y="205"/>
                  <a:pt x="292" y="224"/>
                </a:cubicBezTo>
                <a:cubicBezTo>
                  <a:pt x="229" y="254"/>
                  <a:pt x="172" y="300"/>
                  <a:pt x="123" y="349"/>
                </a:cubicBezTo>
                <a:cubicBezTo>
                  <a:pt x="72" y="401"/>
                  <a:pt x="29" y="462"/>
                  <a:pt x="9" y="532"/>
                </a:cubicBezTo>
                <a:cubicBezTo>
                  <a:pt x="-22" y="641"/>
                  <a:pt x="42" y="732"/>
                  <a:pt x="125" y="795"/>
                </a:cubicBezTo>
                <a:cubicBezTo>
                  <a:pt x="192" y="846"/>
                  <a:pt x="271" y="872"/>
                  <a:pt x="353" y="884"/>
                </a:cubicBezTo>
                <a:cubicBezTo>
                  <a:pt x="428" y="895"/>
                  <a:pt x="487" y="877"/>
                  <a:pt x="557" y="864"/>
                </a:cubicBezTo>
                <a:cubicBezTo>
                  <a:pt x="611" y="854"/>
                  <a:pt x="650" y="834"/>
                  <a:pt x="701" y="816"/>
                </a:cubicBezTo>
                <a:cubicBezTo>
                  <a:pt x="712" y="813"/>
                  <a:pt x="722" y="811"/>
                  <a:pt x="733" y="808"/>
                </a:cubicBezTo>
              </a:path>
              <a:path w="2580" h="1366" extrusionOk="0">
                <a:moveTo>
                  <a:pt x="952" y="686"/>
                </a:moveTo>
                <a:cubicBezTo>
                  <a:pt x="956" y="670"/>
                  <a:pt x="959" y="666"/>
                  <a:pt x="951" y="658"/>
                </a:cubicBezTo>
                <a:cubicBezTo>
                  <a:pt x="922" y="663"/>
                  <a:pt x="911" y="677"/>
                  <a:pt x="891" y="700"/>
                </a:cubicBezTo>
                <a:cubicBezTo>
                  <a:pt x="864" y="730"/>
                  <a:pt x="846" y="768"/>
                  <a:pt x="845" y="809"/>
                </a:cubicBezTo>
                <a:cubicBezTo>
                  <a:pt x="844" y="849"/>
                  <a:pt x="859" y="883"/>
                  <a:pt x="896" y="899"/>
                </a:cubicBezTo>
                <a:cubicBezTo>
                  <a:pt x="935" y="915"/>
                  <a:pt x="982" y="897"/>
                  <a:pt x="1014" y="873"/>
                </a:cubicBezTo>
                <a:cubicBezTo>
                  <a:pt x="1054" y="843"/>
                  <a:pt x="1082" y="800"/>
                  <a:pt x="1109" y="758"/>
                </a:cubicBezTo>
                <a:cubicBezTo>
                  <a:pt x="1123" y="737"/>
                  <a:pt x="1137" y="695"/>
                  <a:pt x="1169" y="709"/>
                </a:cubicBezTo>
                <a:cubicBezTo>
                  <a:pt x="1207" y="725"/>
                  <a:pt x="1235" y="779"/>
                  <a:pt x="1257" y="811"/>
                </a:cubicBezTo>
                <a:cubicBezTo>
                  <a:pt x="1280" y="844"/>
                  <a:pt x="1364" y="961"/>
                  <a:pt x="1332" y="960"/>
                </a:cubicBezTo>
              </a:path>
              <a:path w="2580" h="1366" extrusionOk="0">
                <a:moveTo>
                  <a:pt x="1489" y="791"/>
                </a:moveTo>
                <a:cubicBezTo>
                  <a:pt x="1502" y="824"/>
                  <a:pt x="1512" y="859"/>
                  <a:pt x="1519" y="893"/>
                </a:cubicBezTo>
                <a:cubicBezTo>
                  <a:pt x="1532" y="963"/>
                  <a:pt x="1547" y="1033"/>
                  <a:pt x="1560" y="1104"/>
                </a:cubicBezTo>
                <a:cubicBezTo>
                  <a:pt x="1572" y="1173"/>
                  <a:pt x="1583" y="1242"/>
                  <a:pt x="1587" y="1312"/>
                </a:cubicBezTo>
                <a:cubicBezTo>
                  <a:pt x="1589" y="1347"/>
                  <a:pt x="1581" y="1351"/>
                  <a:pt x="1575" y="1365"/>
                </a:cubicBezTo>
                <a:cubicBezTo>
                  <a:pt x="1559" y="1311"/>
                  <a:pt x="1553" y="1256"/>
                  <a:pt x="1551" y="1199"/>
                </a:cubicBezTo>
                <a:cubicBezTo>
                  <a:pt x="1547" y="1100"/>
                  <a:pt x="1552" y="1001"/>
                  <a:pt x="1568" y="903"/>
                </a:cubicBezTo>
                <a:cubicBezTo>
                  <a:pt x="1578" y="840"/>
                  <a:pt x="1593" y="748"/>
                  <a:pt x="1645" y="704"/>
                </a:cubicBezTo>
                <a:cubicBezTo>
                  <a:pt x="1692" y="664"/>
                  <a:pt x="1742" y="724"/>
                  <a:pt x="1768" y="757"/>
                </a:cubicBezTo>
                <a:cubicBezTo>
                  <a:pt x="1813" y="815"/>
                  <a:pt x="1847" y="891"/>
                  <a:pt x="1858" y="964"/>
                </a:cubicBezTo>
                <a:cubicBezTo>
                  <a:pt x="1867" y="1024"/>
                  <a:pt x="1856" y="1091"/>
                  <a:pt x="1802" y="1125"/>
                </a:cubicBezTo>
                <a:cubicBezTo>
                  <a:pt x="1751" y="1158"/>
                  <a:pt x="1683" y="1151"/>
                  <a:pt x="1627" y="1142"/>
                </a:cubicBezTo>
                <a:cubicBezTo>
                  <a:pt x="1585" y="1135"/>
                  <a:pt x="1530" y="1117"/>
                  <a:pt x="1513" y="1073"/>
                </a:cubicBezTo>
                <a:cubicBezTo>
                  <a:pt x="1513" y="1067"/>
                  <a:pt x="1513" y="1060"/>
                  <a:pt x="1513" y="1054"/>
                </a:cubicBezTo>
              </a:path>
              <a:path w="2580" h="1366" extrusionOk="0">
                <a:moveTo>
                  <a:pt x="2079" y="620"/>
                </a:moveTo>
                <a:cubicBezTo>
                  <a:pt x="2093" y="647"/>
                  <a:pt x="2104" y="677"/>
                  <a:pt x="2117" y="704"/>
                </a:cubicBezTo>
                <a:cubicBezTo>
                  <a:pt x="2141" y="754"/>
                  <a:pt x="2163" y="804"/>
                  <a:pt x="2181" y="856"/>
                </a:cubicBezTo>
                <a:cubicBezTo>
                  <a:pt x="2195" y="896"/>
                  <a:pt x="2201" y="921"/>
                  <a:pt x="2215" y="867"/>
                </a:cubicBezTo>
              </a:path>
              <a:path w="2580" h="1366" extrusionOk="0">
                <a:moveTo>
                  <a:pt x="2283" y="433"/>
                </a:moveTo>
                <a:cubicBezTo>
                  <a:pt x="2294" y="384"/>
                  <a:pt x="2299" y="326"/>
                  <a:pt x="2314" y="279"/>
                </a:cubicBezTo>
                <a:cubicBezTo>
                  <a:pt x="2327" y="254"/>
                  <a:pt x="2332" y="245"/>
                  <a:pt x="2337" y="226"/>
                </a:cubicBezTo>
              </a:path>
              <a:path w="2580" h="1366" extrusionOk="0">
                <a:moveTo>
                  <a:pt x="2447" y="0"/>
                </a:moveTo>
                <a:cubicBezTo>
                  <a:pt x="2457" y="63"/>
                  <a:pt x="2459" y="128"/>
                  <a:pt x="2461" y="192"/>
                </a:cubicBezTo>
                <a:cubicBezTo>
                  <a:pt x="2464" y="290"/>
                  <a:pt x="2468" y="388"/>
                  <a:pt x="2474" y="486"/>
                </a:cubicBezTo>
                <a:cubicBezTo>
                  <a:pt x="2481" y="598"/>
                  <a:pt x="2484" y="714"/>
                  <a:pt x="2497" y="825"/>
                </a:cubicBezTo>
                <a:cubicBezTo>
                  <a:pt x="2501" y="856"/>
                  <a:pt x="2509" y="884"/>
                  <a:pt x="2520" y="912"/>
                </a:cubicBezTo>
              </a:path>
              <a:path w="2580" h="1366" extrusionOk="0">
                <a:moveTo>
                  <a:pt x="2579" y="653"/>
                </a:moveTo>
                <a:cubicBezTo>
                  <a:pt x="2560" y="631"/>
                  <a:pt x="2546" y="626"/>
                  <a:pt x="2517" y="622"/>
                </a:cubicBezTo>
                <a:cubicBezTo>
                  <a:pt x="2489" y="618"/>
                  <a:pt x="2455" y="615"/>
                  <a:pt x="2427" y="618"/>
                </a:cubicBezTo>
                <a:cubicBezTo>
                  <a:pt x="2402" y="620"/>
                  <a:pt x="2391" y="628"/>
                  <a:pt x="2373" y="64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2" name="Comment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90713" y="5934075"/>
            <a:ext cx="41275" cy="95250"/>
          </a:xfrm>
          <a:custGeom>
            <a:avLst/>
            <a:gdLst>
              <a:gd name="T0" fmla="+- 0 5254 5254"/>
              <a:gd name="T1" fmla="*/ T0 w 113"/>
              <a:gd name="T2" fmla="+- 0 16500 16483"/>
              <a:gd name="T3" fmla="*/ 16500 h 267"/>
              <a:gd name="T4" fmla="+- 0 5291 5254"/>
              <a:gd name="T5" fmla="*/ T4 w 113"/>
              <a:gd name="T6" fmla="+- 0 16487 16483"/>
              <a:gd name="T7" fmla="*/ 16487 h 267"/>
              <a:gd name="T8" fmla="+- 0 5294 5254"/>
              <a:gd name="T9" fmla="*/ T8 w 113"/>
              <a:gd name="T10" fmla="+- 0 16483 16483"/>
              <a:gd name="T11" fmla="*/ 16483 h 267"/>
              <a:gd name="T12" fmla="+- 0 5329 5254"/>
              <a:gd name="T13" fmla="*/ T12 w 113"/>
              <a:gd name="T14" fmla="+- 0 16492 16483"/>
              <a:gd name="T15" fmla="*/ 16492 h 267"/>
              <a:gd name="T16" fmla="+- 0 5316 5254"/>
              <a:gd name="T17" fmla="*/ T16 w 113"/>
              <a:gd name="T18" fmla="+- 0 16525 16483"/>
              <a:gd name="T19" fmla="*/ 16525 h 267"/>
              <a:gd name="T20" fmla="+- 0 5300 5254"/>
              <a:gd name="T21" fmla="*/ T20 w 113"/>
              <a:gd name="T22" fmla="+- 0 16557 16483"/>
              <a:gd name="T23" fmla="*/ 16557 h 267"/>
              <a:gd name="T24" fmla="+- 0 5286 5254"/>
              <a:gd name="T25" fmla="*/ T24 w 113"/>
              <a:gd name="T26" fmla="+- 0 16590 16483"/>
              <a:gd name="T27" fmla="*/ 16590 h 267"/>
              <a:gd name="T28" fmla="+- 0 5270 5254"/>
              <a:gd name="T29" fmla="*/ T28 w 113"/>
              <a:gd name="T30" fmla="+- 0 16627 16483"/>
              <a:gd name="T31" fmla="*/ 16627 h 267"/>
              <a:gd name="T32" fmla="+- 0 5255 5254"/>
              <a:gd name="T33" fmla="*/ T32 w 113"/>
              <a:gd name="T34" fmla="+- 0 16675 16483"/>
              <a:gd name="T35" fmla="*/ 16675 h 267"/>
              <a:gd name="T36" fmla="+- 0 5260 5254"/>
              <a:gd name="T37" fmla="*/ T36 w 113"/>
              <a:gd name="T38" fmla="+- 0 16716 16483"/>
              <a:gd name="T39" fmla="*/ 16716 h 267"/>
              <a:gd name="T40" fmla="+- 0 5263 5254"/>
              <a:gd name="T41" fmla="*/ T40 w 113"/>
              <a:gd name="T42" fmla="+- 0 16742 16483"/>
              <a:gd name="T43" fmla="*/ 16742 h 267"/>
              <a:gd name="T44" fmla="+- 0 5283 5254"/>
              <a:gd name="T45" fmla="*/ T44 w 113"/>
              <a:gd name="T46" fmla="+- 0 16756 16483"/>
              <a:gd name="T47" fmla="*/ 16756 h 267"/>
              <a:gd name="T48" fmla="+- 0 5308 5254"/>
              <a:gd name="T49" fmla="*/ T48 w 113"/>
              <a:gd name="T50" fmla="+- 0 16744 16483"/>
              <a:gd name="T51" fmla="*/ 16744 h 267"/>
              <a:gd name="T52" fmla="+- 0 5342 5254"/>
              <a:gd name="T53" fmla="*/ T52 w 113"/>
              <a:gd name="T54" fmla="+- 0 16727 16483"/>
              <a:gd name="T55" fmla="*/ 16727 h 267"/>
              <a:gd name="T56" fmla="+- 0 5351 5254"/>
              <a:gd name="T57" fmla="*/ T56 w 113"/>
              <a:gd name="T58" fmla="+- 0 16688 16483"/>
              <a:gd name="T59" fmla="*/ 16688 h 267"/>
              <a:gd name="T60" fmla="+- 0 5360 5254"/>
              <a:gd name="T61" fmla="*/ T60 w 113"/>
              <a:gd name="T62" fmla="+- 0 16655 16483"/>
              <a:gd name="T63" fmla="*/ 16655 h 267"/>
              <a:gd name="T64" fmla="+- 0 5370 5254"/>
              <a:gd name="T65" fmla="*/ T64 w 113"/>
              <a:gd name="T66" fmla="+- 0 16618 16483"/>
              <a:gd name="T67" fmla="*/ 16618 h 267"/>
              <a:gd name="T68" fmla="+- 0 5357 5254"/>
              <a:gd name="T69" fmla="*/ T68 w 113"/>
              <a:gd name="T70" fmla="+- 0 16578 16483"/>
              <a:gd name="T71" fmla="*/ 16578 h 267"/>
              <a:gd name="T72" fmla="+- 0 5345 5254"/>
              <a:gd name="T73" fmla="*/ T72 w 113"/>
              <a:gd name="T74" fmla="+- 0 16542 16483"/>
              <a:gd name="T75" fmla="*/ 16542 h 267"/>
              <a:gd name="T76" fmla="+- 0 5341 5254"/>
              <a:gd name="T77" fmla="*/ T76 w 113"/>
              <a:gd name="T78" fmla="+- 0 16533 16483"/>
              <a:gd name="T79" fmla="*/ 16533 h 267"/>
              <a:gd name="T80" fmla="+- 0 5338 5254"/>
              <a:gd name="T81" fmla="*/ T80 w 113"/>
              <a:gd name="T82" fmla="+- 0 16524 16483"/>
              <a:gd name="T83" fmla="*/ 16524 h 267"/>
              <a:gd name="T84" fmla="+- 0 5334 5254"/>
              <a:gd name="T85" fmla="*/ T84 w 113"/>
              <a:gd name="T86" fmla="+- 0 16515 16483"/>
              <a:gd name="T87" fmla="*/ 16515 h 26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113" h="267" extrusionOk="0">
                <a:moveTo>
                  <a:pt x="0" y="17"/>
                </a:moveTo>
                <a:cubicBezTo>
                  <a:pt x="37" y="4"/>
                  <a:pt x="40" y="0"/>
                  <a:pt x="75" y="9"/>
                </a:cubicBezTo>
                <a:cubicBezTo>
                  <a:pt x="62" y="42"/>
                  <a:pt x="46" y="74"/>
                  <a:pt x="32" y="107"/>
                </a:cubicBezTo>
                <a:cubicBezTo>
                  <a:pt x="16" y="144"/>
                  <a:pt x="1" y="192"/>
                  <a:pt x="6" y="233"/>
                </a:cubicBezTo>
                <a:cubicBezTo>
                  <a:pt x="9" y="259"/>
                  <a:pt x="29" y="273"/>
                  <a:pt x="54" y="261"/>
                </a:cubicBezTo>
                <a:cubicBezTo>
                  <a:pt x="88" y="244"/>
                  <a:pt x="97" y="205"/>
                  <a:pt x="106" y="172"/>
                </a:cubicBezTo>
                <a:cubicBezTo>
                  <a:pt x="116" y="135"/>
                  <a:pt x="103" y="95"/>
                  <a:pt x="91" y="59"/>
                </a:cubicBezTo>
                <a:cubicBezTo>
                  <a:pt x="87" y="50"/>
                  <a:pt x="84" y="41"/>
                  <a:pt x="80" y="3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3" name="Comment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55813" y="5683250"/>
            <a:ext cx="14287" cy="292100"/>
          </a:xfrm>
          <a:custGeom>
            <a:avLst/>
            <a:gdLst>
              <a:gd name="T0" fmla="+- 0 5710 5710"/>
              <a:gd name="T1" fmla="*/ T0 w 41"/>
              <a:gd name="T2" fmla="+- 0 15789 15789"/>
              <a:gd name="T3" fmla="*/ 15789 h 809"/>
              <a:gd name="T4" fmla="+- 0 5725 5710"/>
              <a:gd name="T5" fmla="*/ T4 w 41"/>
              <a:gd name="T6" fmla="+- 0 15896 15789"/>
              <a:gd name="T7" fmla="*/ 15896 h 809"/>
              <a:gd name="T8" fmla="+- 0 5740 5710"/>
              <a:gd name="T9" fmla="*/ T8 w 41"/>
              <a:gd name="T10" fmla="+- 0 16003 15789"/>
              <a:gd name="T11" fmla="*/ 16003 h 809"/>
              <a:gd name="T12" fmla="+- 0 5746 5710"/>
              <a:gd name="T13" fmla="*/ T12 w 41"/>
              <a:gd name="T14" fmla="+- 0 16111 15789"/>
              <a:gd name="T15" fmla="*/ 16111 h 809"/>
              <a:gd name="T16" fmla="+- 0 5752 5710"/>
              <a:gd name="T17" fmla="*/ T16 w 41"/>
              <a:gd name="T18" fmla="+- 0 16212 15789"/>
              <a:gd name="T19" fmla="*/ 16212 h 809"/>
              <a:gd name="T20" fmla="+- 0 5746 5710"/>
              <a:gd name="T21" fmla="*/ T20 w 41"/>
              <a:gd name="T22" fmla="+- 0 16311 15789"/>
              <a:gd name="T23" fmla="*/ 16311 h 809"/>
              <a:gd name="T24" fmla="+- 0 5742 5710"/>
              <a:gd name="T25" fmla="*/ T24 w 41"/>
              <a:gd name="T26" fmla="+- 0 16412 15789"/>
              <a:gd name="T27" fmla="*/ 16412 h 809"/>
              <a:gd name="T28" fmla="+- 0 5740 5710"/>
              <a:gd name="T29" fmla="*/ T28 w 41"/>
              <a:gd name="T30" fmla="+- 0 16473 15789"/>
              <a:gd name="T31" fmla="*/ 16473 h 809"/>
              <a:gd name="T32" fmla="+- 0 5735 5710"/>
              <a:gd name="T33" fmla="*/ T32 w 41"/>
              <a:gd name="T34" fmla="+- 0 16525 15789"/>
              <a:gd name="T35" fmla="*/ 16525 h 809"/>
              <a:gd name="T36" fmla="+- 0 5715 5710"/>
              <a:gd name="T37" fmla="*/ T36 w 41"/>
              <a:gd name="T38" fmla="+- 0 16583 15789"/>
              <a:gd name="T39" fmla="*/ 16583 h 809"/>
              <a:gd name="T40" fmla="+- 0 5713 5710"/>
              <a:gd name="T41" fmla="*/ T40 w 41"/>
              <a:gd name="T42" fmla="+- 0 16588 15789"/>
              <a:gd name="T43" fmla="*/ 16588 h 809"/>
              <a:gd name="T44" fmla="+- 0 5712 5710"/>
              <a:gd name="T45" fmla="*/ T44 w 41"/>
              <a:gd name="T46" fmla="+- 0 16592 15789"/>
              <a:gd name="T47" fmla="*/ 16592 h 809"/>
              <a:gd name="T48" fmla="+- 0 5710 5710"/>
              <a:gd name="T49" fmla="*/ T48 w 41"/>
              <a:gd name="T50" fmla="+- 0 16597 15789"/>
              <a:gd name="T51" fmla="*/ 16597 h 8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41" h="809" extrusionOk="0">
                <a:moveTo>
                  <a:pt x="0" y="0"/>
                </a:moveTo>
                <a:cubicBezTo>
                  <a:pt x="15" y="107"/>
                  <a:pt x="30" y="214"/>
                  <a:pt x="36" y="322"/>
                </a:cubicBezTo>
                <a:cubicBezTo>
                  <a:pt x="42" y="423"/>
                  <a:pt x="36" y="522"/>
                  <a:pt x="32" y="623"/>
                </a:cubicBezTo>
                <a:cubicBezTo>
                  <a:pt x="30" y="684"/>
                  <a:pt x="25" y="736"/>
                  <a:pt x="5" y="794"/>
                </a:cubicBezTo>
                <a:cubicBezTo>
                  <a:pt x="3" y="799"/>
                  <a:pt x="2" y="803"/>
                  <a:pt x="0" y="80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4" name="Comment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51075" y="5738813"/>
            <a:ext cx="566738" cy="369887"/>
          </a:xfrm>
          <a:custGeom>
            <a:avLst/>
            <a:gdLst>
              <a:gd name="T0" fmla="+- 0 6510 6254"/>
              <a:gd name="T1" fmla="*/ T0 w 1573"/>
              <a:gd name="T2" fmla="+- 0 15964 15943"/>
              <a:gd name="T3" fmla="*/ 15964 h 1025"/>
              <a:gd name="T4" fmla="+- 0 6468 6254"/>
              <a:gd name="T5" fmla="*/ T4 w 1573"/>
              <a:gd name="T6" fmla="+- 0 15975 15943"/>
              <a:gd name="T7" fmla="*/ 15975 h 1025"/>
              <a:gd name="T8" fmla="+- 0 6343 6254"/>
              <a:gd name="T9" fmla="*/ T8 w 1573"/>
              <a:gd name="T10" fmla="+- 0 16089 15943"/>
              <a:gd name="T11" fmla="*/ 16089 h 1025"/>
              <a:gd name="T12" fmla="+- 0 6254 6254"/>
              <a:gd name="T13" fmla="*/ T12 w 1573"/>
              <a:gd name="T14" fmla="+- 0 16288 15943"/>
              <a:gd name="T15" fmla="*/ 16288 h 1025"/>
              <a:gd name="T16" fmla="+- 0 6316 6254"/>
              <a:gd name="T17" fmla="*/ T16 w 1573"/>
              <a:gd name="T18" fmla="+- 0 16473 15943"/>
              <a:gd name="T19" fmla="*/ 16473 h 1025"/>
              <a:gd name="T20" fmla="+- 0 6503 6254"/>
              <a:gd name="T21" fmla="*/ T20 w 1573"/>
              <a:gd name="T22" fmla="+- 0 16450 15943"/>
              <a:gd name="T23" fmla="*/ 16450 h 1025"/>
              <a:gd name="T24" fmla="+- 0 6580 6254"/>
              <a:gd name="T25" fmla="*/ T24 w 1573"/>
              <a:gd name="T26" fmla="+- 0 16202 15943"/>
              <a:gd name="T27" fmla="*/ 16202 h 1025"/>
              <a:gd name="T28" fmla="+- 0 6541 6254"/>
              <a:gd name="T29" fmla="*/ T28 w 1573"/>
              <a:gd name="T30" fmla="+- 0 15979 15943"/>
              <a:gd name="T31" fmla="*/ 15979 h 1025"/>
              <a:gd name="T32" fmla="+- 0 6495 6254"/>
              <a:gd name="T33" fmla="*/ T32 w 1573"/>
              <a:gd name="T34" fmla="+- 0 15954 15943"/>
              <a:gd name="T35" fmla="*/ 15954 h 1025"/>
              <a:gd name="T36" fmla="+- 0 6792 6254"/>
              <a:gd name="T37" fmla="*/ T36 w 1573"/>
              <a:gd name="T38" fmla="+- 0 16376 15943"/>
              <a:gd name="T39" fmla="*/ 16376 h 1025"/>
              <a:gd name="T40" fmla="+- 0 6805 6254"/>
              <a:gd name="T41" fmla="*/ T40 w 1573"/>
              <a:gd name="T42" fmla="+- 0 16515 15943"/>
              <a:gd name="T43" fmla="*/ 16515 h 1025"/>
              <a:gd name="T44" fmla="+- 0 6800 6254"/>
              <a:gd name="T45" fmla="*/ T44 w 1573"/>
              <a:gd name="T46" fmla="+- 0 16576 15943"/>
              <a:gd name="T47" fmla="*/ 16576 h 1025"/>
              <a:gd name="T48" fmla="+- 0 6842 6254"/>
              <a:gd name="T49" fmla="*/ T48 w 1573"/>
              <a:gd name="T50" fmla="+- 0 16490 15943"/>
              <a:gd name="T51" fmla="*/ 16490 h 1025"/>
              <a:gd name="T52" fmla="+- 0 6941 6254"/>
              <a:gd name="T53" fmla="*/ T52 w 1573"/>
              <a:gd name="T54" fmla="+- 0 16361 15943"/>
              <a:gd name="T55" fmla="*/ 16361 h 1025"/>
              <a:gd name="T56" fmla="+- 0 7051 6254"/>
              <a:gd name="T57" fmla="*/ T56 w 1573"/>
              <a:gd name="T58" fmla="+- 0 16365 15943"/>
              <a:gd name="T59" fmla="*/ 16365 h 1025"/>
              <a:gd name="T60" fmla="+- 0 7122 6254"/>
              <a:gd name="T61" fmla="*/ T60 w 1573"/>
              <a:gd name="T62" fmla="+- 0 16518 15943"/>
              <a:gd name="T63" fmla="*/ 16518 h 1025"/>
              <a:gd name="T64" fmla="+- 0 7118 6254"/>
              <a:gd name="T65" fmla="*/ T64 w 1573"/>
              <a:gd name="T66" fmla="+- 0 16658 15943"/>
              <a:gd name="T67" fmla="*/ 16658 h 1025"/>
              <a:gd name="T68" fmla="+- 0 7084 6254"/>
              <a:gd name="T69" fmla="*/ T68 w 1573"/>
              <a:gd name="T70" fmla="+- 0 16658 15943"/>
              <a:gd name="T71" fmla="*/ 16658 h 1025"/>
              <a:gd name="T72" fmla="+- 0 7182 6254"/>
              <a:gd name="T73" fmla="*/ T72 w 1573"/>
              <a:gd name="T74" fmla="+- 0 16453 15943"/>
              <a:gd name="T75" fmla="*/ 16453 h 1025"/>
              <a:gd name="T76" fmla="+- 0 7294 6254"/>
              <a:gd name="T77" fmla="*/ T76 w 1573"/>
              <a:gd name="T78" fmla="+- 0 16438 15943"/>
              <a:gd name="T79" fmla="*/ 16438 h 1025"/>
              <a:gd name="T80" fmla="+- 0 7420 6254"/>
              <a:gd name="T81" fmla="*/ T80 w 1573"/>
              <a:gd name="T82" fmla="+- 0 16380 15943"/>
              <a:gd name="T83" fmla="*/ 16380 h 1025"/>
              <a:gd name="T84" fmla="+- 0 7458 6254"/>
              <a:gd name="T85" fmla="*/ T84 w 1573"/>
              <a:gd name="T86" fmla="+- 0 16310 15943"/>
              <a:gd name="T87" fmla="*/ 16310 h 1025"/>
              <a:gd name="T88" fmla="+- 0 7384 6254"/>
              <a:gd name="T89" fmla="*/ T88 w 1573"/>
              <a:gd name="T90" fmla="+- 0 16302 15943"/>
              <a:gd name="T91" fmla="*/ 16302 h 1025"/>
              <a:gd name="T92" fmla="+- 0 7308 6254"/>
              <a:gd name="T93" fmla="*/ T92 w 1573"/>
              <a:gd name="T94" fmla="+- 0 16389 15943"/>
              <a:gd name="T95" fmla="*/ 16389 h 1025"/>
              <a:gd name="T96" fmla="+- 0 7316 6254"/>
              <a:gd name="T97" fmla="*/ T96 w 1573"/>
              <a:gd name="T98" fmla="+- 0 16522 15943"/>
              <a:gd name="T99" fmla="*/ 16522 h 1025"/>
              <a:gd name="T100" fmla="+- 0 7400 6254"/>
              <a:gd name="T101" fmla="*/ T100 w 1573"/>
              <a:gd name="T102" fmla="+- 0 16611 15943"/>
              <a:gd name="T103" fmla="*/ 16611 h 1025"/>
              <a:gd name="T104" fmla="+- 0 7504 6254"/>
              <a:gd name="T105" fmla="*/ T104 w 1573"/>
              <a:gd name="T106" fmla="+- 0 16602 15943"/>
              <a:gd name="T107" fmla="*/ 16602 h 1025"/>
              <a:gd name="T108" fmla="+- 0 7826 6254"/>
              <a:gd name="T109" fmla="*/ T108 w 1573"/>
              <a:gd name="T110" fmla="+- 0 16595 15943"/>
              <a:gd name="T111" fmla="*/ 16595 h 1025"/>
              <a:gd name="T112" fmla="+- 0 7794 6254"/>
              <a:gd name="T113" fmla="*/ T112 w 1573"/>
              <a:gd name="T114" fmla="+- 0 16770 15943"/>
              <a:gd name="T115" fmla="*/ 16770 h 1025"/>
              <a:gd name="T116" fmla="+- 0 7689 6254"/>
              <a:gd name="T117" fmla="*/ T116 w 1573"/>
              <a:gd name="T118" fmla="+- 0 16917 15943"/>
              <a:gd name="T119" fmla="*/ 16917 h 1025"/>
              <a:gd name="T120" fmla="+- 0 7584 6254"/>
              <a:gd name="T121" fmla="*/ T120 w 1573"/>
              <a:gd name="T122" fmla="+- 0 16967 15943"/>
              <a:gd name="T123" fmla="*/ 16967 h 10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1573" h="1025" extrusionOk="0">
                <a:moveTo>
                  <a:pt x="256" y="21"/>
                </a:moveTo>
                <a:cubicBezTo>
                  <a:pt x="248" y="16"/>
                  <a:pt x="245" y="8"/>
                  <a:pt x="214" y="32"/>
                </a:cubicBezTo>
                <a:cubicBezTo>
                  <a:pt x="171" y="66"/>
                  <a:pt x="124" y="103"/>
                  <a:pt x="89" y="146"/>
                </a:cubicBezTo>
                <a:cubicBezTo>
                  <a:pt x="44" y="201"/>
                  <a:pt x="5" y="273"/>
                  <a:pt x="0" y="345"/>
                </a:cubicBezTo>
                <a:cubicBezTo>
                  <a:pt x="-5" y="410"/>
                  <a:pt x="15" y="483"/>
                  <a:pt x="62" y="530"/>
                </a:cubicBezTo>
                <a:cubicBezTo>
                  <a:pt x="122" y="589"/>
                  <a:pt x="202" y="569"/>
                  <a:pt x="249" y="507"/>
                </a:cubicBezTo>
                <a:cubicBezTo>
                  <a:pt x="301" y="439"/>
                  <a:pt x="320" y="342"/>
                  <a:pt x="326" y="259"/>
                </a:cubicBezTo>
                <a:cubicBezTo>
                  <a:pt x="332" y="180"/>
                  <a:pt x="322" y="107"/>
                  <a:pt x="287" y="36"/>
                </a:cubicBezTo>
                <a:cubicBezTo>
                  <a:pt x="270" y="2"/>
                  <a:pt x="271" y="3"/>
                  <a:pt x="241" y="11"/>
                </a:cubicBezTo>
              </a:path>
              <a:path w="1573" h="1025" extrusionOk="0">
                <a:moveTo>
                  <a:pt x="538" y="433"/>
                </a:moveTo>
                <a:cubicBezTo>
                  <a:pt x="546" y="479"/>
                  <a:pt x="551" y="525"/>
                  <a:pt x="551" y="572"/>
                </a:cubicBezTo>
                <a:cubicBezTo>
                  <a:pt x="551" y="593"/>
                  <a:pt x="549" y="613"/>
                  <a:pt x="546" y="633"/>
                </a:cubicBezTo>
                <a:cubicBezTo>
                  <a:pt x="555" y="602"/>
                  <a:pt x="572" y="575"/>
                  <a:pt x="588" y="547"/>
                </a:cubicBezTo>
                <a:cubicBezTo>
                  <a:pt x="615" y="500"/>
                  <a:pt x="643" y="451"/>
                  <a:pt x="687" y="418"/>
                </a:cubicBezTo>
                <a:cubicBezTo>
                  <a:pt x="723" y="391"/>
                  <a:pt x="763" y="389"/>
                  <a:pt x="797" y="422"/>
                </a:cubicBezTo>
                <a:cubicBezTo>
                  <a:pt x="836" y="460"/>
                  <a:pt x="856" y="524"/>
                  <a:pt x="868" y="575"/>
                </a:cubicBezTo>
                <a:cubicBezTo>
                  <a:pt x="880" y="626"/>
                  <a:pt x="883" y="670"/>
                  <a:pt x="864" y="715"/>
                </a:cubicBezTo>
                <a:cubicBezTo>
                  <a:pt x="851" y="747"/>
                  <a:pt x="846" y="735"/>
                  <a:pt x="830" y="715"/>
                </a:cubicBezTo>
              </a:path>
              <a:path w="1573" h="1025" extrusionOk="0">
                <a:moveTo>
                  <a:pt x="928" y="510"/>
                </a:moveTo>
                <a:cubicBezTo>
                  <a:pt x="963" y="504"/>
                  <a:pt x="1006" y="505"/>
                  <a:pt x="1040" y="495"/>
                </a:cubicBezTo>
                <a:cubicBezTo>
                  <a:pt x="1082" y="483"/>
                  <a:pt x="1130" y="463"/>
                  <a:pt x="1166" y="437"/>
                </a:cubicBezTo>
                <a:cubicBezTo>
                  <a:pt x="1184" y="424"/>
                  <a:pt x="1218" y="394"/>
                  <a:pt x="1204" y="367"/>
                </a:cubicBezTo>
                <a:cubicBezTo>
                  <a:pt x="1191" y="341"/>
                  <a:pt x="1150" y="351"/>
                  <a:pt x="1130" y="359"/>
                </a:cubicBezTo>
                <a:cubicBezTo>
                  <a:pt x="1090" y="374"/>
                  <a:pt x="1066" y="406"/>
                  <a:pt x="1054" y="446"/>
                </a:cubicBezTo>
                <a:cubicBezTo>
                  <a:pt x="1041" y="489"/>
                  <a:pt x="1046" y="537"/>
                  <a:pt x="1062" y="579"/>
                </a:cubicBezTo>
                <a:cubicBezTo>
                  <a:pt x="1077" y="619"/>
                  <a:pt x="1105" y="655"/>
                  <a:pt x="1146" y="668"/>
                </a:cubicBezTo>
                <a:cubicBezTo>
                  <a:pt x="1182" y="679"/>
                  <a:pt x="1214" y="666"/>
                  <a:pt x="1250" y="659"/>
                </a:cubicBezTo>
              </a:path>
              <a:path w="1573" h="1025" extrusionOk="0">
                <a:moveTo>
                  <a:pt x="1572" y="652"/>
                </a:moveTo>
                <a:cubicBezTo>
                  <a:pt x="1567" y="711"/>
                  <a:pt x="1560" y="770"/>
                  <a:pt x="1540" y="827"/>
                </a:cubicBezTo>
                <a:cubicBezTo>
                  <a:pt x="1518" y="890"/>
                  <a:pt x="1483" y="932"/>
                  <a:pt x="1435" y="974"/>
                </a:cubicBezTo>
                <a:cubicBezTo>
                  <a:pt x="1400" y="1004"/>
                  <a:pt x="1375" y="1020"/>
                  <a:pt x="1330" y="102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5" name="Comment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4988" y="5611813"/>
            <a:ext cx="1212850" cy="452437"/>
          </a:xfrm>
          <a:custGeom>
            <a:avLst/>
            <a:gdLst>
              <a:gd name="T0" fmla="+- 0 8590 8543"/>
              <a:gd name="T1" fmla="*/ T0 w 3368"/>
              <a:gd name="T2" fmla="+- 0 15993 15588"/>
              <a:gd name="T3" fmla="*/ 15993 h 1258"/>
              <a:gd name="T4" fmla="+- 0 8557 8543"/>
              <a:gd name="T5" fmla="*/ T4 w 3368"/>
              <a:gd name="T6" fmla="+- 0 16580 15588"/>
              <a:gd name="T7" fmla="*/ 16580 h 1258"/>
              <a:gd name="T8" fmla="+- 0 8683 8543"/>
              <a:gd name="T9" fmla="*/ T8 w 3368"/>
              <a:gd name="T10" fmla="+- 0 16728 15588"/>
              <a:gd name="T11" fmla="*/ 16728 h 1258"/>
              <a:gd name="T12" fmla="+- 0 8893 8543"/>
              <a:gd name="T13" fmla="*/ T12 w 3368"/>
              <a:gd name="T14" fmla="+- 0 16550 15588"/>
              <a:gd name="T15" fmla="*/ 16550 h 1258"/>
              <a:gd name="T16" fmla="+- 0 9087 8543"/>
              <a:gd name="T17" fmla="*/ T16 w 3368"/>
              <a:gd name="T18" fmla="+- 0 16338 15588"/>
              <a:gd name="T19" fmla="*/ 16338 h 1258"/>
              <a:gd name="T20" fmla="+- 0 8864 8543"/>
              <a:gd name="T21" fmla="*/ T20 w 3368"/>
              <a:gd name="T22" fmla="+- 0 16586 15588"/>
              <a:gd name="T23" fmla="*/ 16586 h 1258"/>
              <a:gd name="T24" fmla="+- 0 9222 8543"/>
              <a:gd name="T25" fmla="*/ T24 w 3368"/>
              <a:gd name="T26" fmla="+- 0 16521 15588"/>
              <a:gd name="T27" fmla="*/ 16521 h 1258"/>
              <a:gd name="T28" fmla="+- 0 9316 8543"/>
              <a:gd name="T29" fmla="*/ T28 w 3368"/>
              <a:gd name="T30" fmla="+- 0 16273 15588"/>
              <a:gd name="T31" fmla="*/ 16273 h 1258"/>
              <a:gd name="T32" fmla="+- 0 9539 8543"/>
              <a:gd name="T33" fmla="*/ T32 w 3368"/>
              <a:gd name="T34" fmla="+- 0 16181 15588"/>
              <a:gd name="T35" fmla="*/ 16181 h 1258"/>
              <a:gd name="T36" fmla="+- 0 9357 8543"/>
              <a:gd name="T37" fmla="*/ T36 w 3368"/>
              <a:gd name="T38" fmla="+- 0 16405 15588"/>
              <a:gd name="T39" fmla="*/ 16405 h 1258"/>
              <a:gd name="T40" fmla="+- 0 9617 8543"/>
              <a:gd name="T41" fmla="*/ T40 w 3368"/>
              <a:gd name="T42" fmla="+- 0 16580 15588"/>
              <a:gd name="T43" fmla="*/ 16580 h 1258"/>
              <a:gd name="T44" fmla="+- 0 9881 8543"/>
              <a:gd name="T45" fmla="*/ T44 w 3368"/>
              <a:gd name="T46" fmla="+- 0 15588 15588"/>
              <a:gd name="T47" fmla="*/ 15588 h 1258"/>
              <a:gd name="T48" fmla="+- 0 9803 8543"/>
              <a:gd name="T49" fmla="*/ T48 w 3368"/>
              <a:gd name="T50" fmla="+- 0 16246 15588"/>
              <a:gd name="T51" fmla="*/ 16246 h 1258"/>
              <a:gd name="T52" fmla="+- 0 9759 8543"/>
              <a:gd name="T53" fmla="*/ T52 w 3368"/>
              <a:gd name="T54" fmla="+- 0 16540 15588"/>
              <a:gd name="T55" fmla="*/ 16540 h 1258"/>
              <a:gd name="T56" fmla="+- 0 10011 8543"/>
              <a:gd name="T57" fmla="*/ T56 w 3368"/>
              <a:gd name="T58" fmla="+- 0 16310 15588"/>
              <a:gd name="T59" fmla="*/ 16310 h 1258"/>
              <a:gd name="T60" fmla="+- 0 9988 8543"/>
              <a:gd name="T61" fmla="*/ T60 w 3368"/>
              <a:gd name="T62" fmla="+- 0 16341 15588"/>
              <a:gd name="T63" fmla="*/ 16341 h 1258"/>
              <a:gd name="T64" fmla="+- 0 9890 8543"/>
              <a:gd name="T65" fmla="*/ T64 w 3368"/>
              <a:gd name="T66" fmla="+- 0 16581 15588"/>
              <a:gd name="T67" fmla="*/ 16581 h 1258"/>
              <a:gd name="T68" fmla="+- 0 10002 8543"/>
              <a:gd name="T69" fmla="*/ T68 w 3368"/>
              <a:gd name="T70" fmla="+- 0 16530 15588"/>
              <a:gd name="T71" fmla="*/ 16530 h 1258"/>
              <a:gd name="T72" fmla="+- 0 10414 8543"/>
              <a:gd name="T73" fmla="*/ T72 w 3368"/>
              <a:gd name="T74" fmla="+- 0 15754 15588"/>
              <a:gd name="T75" fmla="*/ 15754 h 1258"/>
              <a:gd name="T76" fmla="+- 0 10378 8543"/>
              <a:gd name="T77" fmla="*/ T76 w 3368"/>
              <a:gd name="T78" fmla="+- 0 16244 15588"/>
              <a:gd name="T79" fmla="*/ 16244 h 1258"/>
              <a:gd name="T80" fmla="+- 0 10382 8543"/>
              <a:gd name="T81" fmla="*/ T80 w 3368"/>
              <a:gd name="T82" fmla="+- 0 16534 15588"/>
              <a:gd name="T83" fmla="*/ 16534 h 1258"/>
              <a:gd name="T84" fmla="+- 0 10572 8543"/>
              <a:gd name="T85" fmla="*/ T84 w 3368"/>
              <a:gd name="T86" fmla="+- 0 16364 15588"/>
              <a:gd name="T87" fmla="*/ 16364 h 1258"/>
              <a:gd name="T88" fmla="+- 0 10700 8543"/>
              <a:gd name="T89" fmla="*/ T88 w 3368"/>
              <a:gd name="T90" fmla="+- 0 16113 15588"/>
              <a:gd name="T91" fmla="*/ 16113 h 1258"/>
              <a:gd name="T92" fmla="+- 0 10673 8543"/>
              <a:gd name="T93" fmla="*/ T92 w 3368"/>
              <a:gd name="T94" fmla="+- 0 16478 15588"/>
              <a:gd name="T95" fmla="*/ 16478 h 1258"/>
              <a:gd name="T96" fmla="+- 0 10964 8543"/>
              <a:gd name="T97" fmla="*/ T96 w 3368"/>
              <a:gd name="T98" fmla="+- 0 16342 15588"/>
              <a:gd name="T99" fmla="*/ 16342 h 1258"/>
              <a:gd name="T100" fmla="+- 0 10960 8543"/>
              <a:gd name="T101" fmla="*/ T100 w 3368"/>
              <a:gd name="T102" fmla="+- 0 16241 15588"/>
              <a:gd name="T103" fmla="*/ 16241 h 1258"/>
              <a:gd name="T104" fmla="+- 0 11055 8543"/>
              <a:gd name="T105" fmla="*/ T104 w 3368"/>
              <a:gd name="T106" fmla="+- 0 16281 15588"/>
              <a:gd name="T107" fmla="*/ 16281 h 1258"/>
              <a:gd name="T108" fmla="+- 0 11141 8543"/>
              <a:gd name="T109" fmla="*/ T108 w 3368"/>
              <a:gd name="T110" fmla="+- 0 16109 15588"/>
              <a:gd name="T111" fmla="*/ 16109 h 1258"/>
              <a:gd name="T112" fmla="+- 0 11061 8543"/>
              <a:gd name="T113" fmla="*/ T112 w 3368"/>
              <a:gd name="T114" fmla="+- 0 16308 15588"/>
              <a:gd name="T115" fmla="*/ 16308 h 1258"/>
              <a:gd name="T116" fmla="+- 0 11213 8543"/>
              <a:gd name="T117" fmla="*/ T116 w 3368"/>
              <a:gd name="T118" fmla="+- 0 16473 15588"/>
              <a:gd name="T119" fmla="*/ 16473 h 1258"/>
              <a:gd name="T120" fmla="+- 0 11486 8543"/>
              <a:gd name="T121" fmla="*/ T120 w 3368"/>
              <a:gd name="T122" fmla="+- 0 16221 15588"/>
              <a:gd name="T123" fmla="*/ 16221 h 1258"/>
              <a:gd name="T124" fmla="+- 0 11327 8543"/>
              <a:gd name="T125" fmla="*/ T124 w 3368"/>
              <a:gd name="T126" fmla="+- 0 16353 15588"/>
              <a:gd name="T127" fmla="*/ 16353 h 1258"/>
              <a:gd name="T128" fmla="+- 0 11385 8543"/>
              <a:gd name="T129" fmla="*/ T128 w 3368"/>
              <a:gd name="T130" fmla="+- 0 16402 15588"/>
              <a:gd name="T131" fmla="*/ 16402 h 1258"/>
              <a:gd name="T132" fmla="+- 0 11509 8543"/>
              <a:gd name="T133" fmla="*/ T132 w 3368"/>
              <a:gd name="T134" fmla="+- 0 15878 15588"/>
              <a:gd name="T135" fmla="*/ 15878 h 1258"/>
              <a:gd name="T136" fmla="+- 0 11484 8543"/>
              <a:gd name="T137" fmla="*/ T136 w 3368"/>
              <a:gd name="T138" fmla="+- 0 16046 15588"/>
              <a:gd name="T139" fmla="*/ 16046 h 1258"/>
              <a:gd name="T140" fmla="+- 0 11543 8543"/>
              <a:gd name="T141" fmla="*/ T140 w 3368"/>
              <a:gd name="T142" fmla="+- 0 16616 15588"/>
              <a:gd name="T143" fmla="*/ 16616 h 1258"/>
              <a:gd name="T144" fmla="+- 0 11899 8543"/>
              <a:gd name="T145" fmla="*/ T144 w 3368"/>
              <a:gd name="T146" fmla="+- 0 16575 15588"/>
              <a:gd name="T147" fmla="*/ 16575 h 1258"/>
              <a:gd name="T148" fmla="+- 0 11771 8543"/>
              <a:gd name="T149" fmla="*/ T148 w 3368"/>
              <a:gd name="T150" fmla="+- 0 16845 15588"/>
              <a:gd name="T151" fmla="*/ 16845 h 12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3368" h="1258" extrusionOk="0">
                <a:moveTo>
                  <a:pt x="0" y="165"/>
                </a:moveTo>
                <a:cubicBezTo>
                  <a:pt x="23" y="246"/>
                  <a:pt x="36" y="322"/>
                  <a:pt x="47" y="405"/>
                </a:cubicBezTo>
                <a:cubicBezTo>
                  <a:pt x="62" y="516"/>
                  <a:pt x="59" y="619"/>
                  <a:pt x="51" y="730"/>
                </a:cubicBezTo>
                <a:cubicBezTo>
                  <a:pt x="44" y="819"/>
                  <a:pt x="26" y="904"/>
                  <a:pt x="14" y="992"/>
                </a:cubicBezTo>
                <a:cubicBezTo>
                  <a:pt x="8" y="1033"/>
                  <a:pt x="-5" y="1097"/>
                  <a:pt x="25" y="1133"/>
                </a:cubicBezTo>
                <a:cubicBezTo>
                  <a:pt x="50" y="1162"/>
                  <a:pt x="110" y="1152"/>
                  <a:pt x="140" y="1140"/>
                </a:cubicBezTo>
                <a:cubicBezTo>
                  <a:pt x="192" y="1119"/>
                  <a:pt x="237" y="1091"/>
                  <a:pt x="276" y="1051"/>
                </a:cubicBezTo>
                <a:cubicBezTo>
                  <a:pt x="303" y="1024"/>
                  <a:pt x="326" y="992"/>
                  <a:pt x="350" y="962"/>
                </a:cubicBezTo>
              </a:path>
              <a:path w="3368" h="1258" extrusionOk="0">
                <a:moveTo>
                  <a:pt x="655" y="716"/>
                </a:moveTo>
                <a:cubicBezTo>
                  <a:pt x="616" y="719"/>
                  <a:pt x="581" y="736"/>
                  <a:pt x="544" y="750"/>
                </a:cubicBezTo>
                <a:cubicBezTo>
                  <a:pt x="478" y="775"/>
                  <a:pt x="416" y="809"/>
                  <a:pt x="365" y="859"/>
                </a:cubicBezTo>
                <a:cubicBezTo>
                  <a:pt x="328" y="895"/>
                  <a:pt x="289" y="948"/>
                  <a:pt x="321" y="998"/>
                </a:cubicBezTo>
                <a:cubicBezTo>
                  <a:pt x="352" y="1047"/>
                  <a:pt x="430" y="1052"/>
                  <a:pt x="481" y="1045"/>
                </a:cubicBezTo>
                <a:cubicBezTo>
                  <a:pt x="561" y="1033"/>
                  <a:pt x="624" y="989"/>
                  <a:pt x="679" y="933"/>
                </a:cubicBezTo>
                <a:cubicBezTo>
                  <a:pt x="725" y="886"/>
                  <a:pt x="747" y="820"/>
                  <a:pt x="762" y="757"/>
                </a:cubicBezTo>
                <a:cubicBezTo>
                  <a:pt x="769" y="721"/>
                  <a:pt x="771" y="709"/>
                  <a:pt x="773" y="685"/>
                </a:cubicBezTo>
              </a:path>
              <a:path w="3368" h="1258" extrusionOk="0">
                <a:moveTo>
                  <a:pt x="1058" y="630"/>
                </a:moveTo>
                <a:cubicBezTo>
                  <a:pt x="1049" y="602"/>
                  <a:pt x="1031" y="591"/>
                  <a:pt x="996" y="593"/>
                </a:cubicBezTo>
                <a:cubicBezTo>
                  <a:pt x="945" y="596"/>
                  <a:pt x="897" y="626"/>
                  <a:pt x="862" y="660"/>
                </a:cubicBezTo>
                <a:cubicBezTo>
                  <a:pt x="818" y="702"/>
                  <a:pt x="801" y="757"/>
                  <a:pt x="814" y="817"/>
                </a:cubicBezTo>
                <a:cubicBezTo>
                  <a:pt x="827" y="878"/>
                  <a:pt x="874" y="928"/>
                  <a:pt x="924" y="962"/>
                </a:cubicBezTo>
                <a:cubicBezTo>
                  <a:pt x="966" y="991"/>
                  <a:pt x="1027" y="1015"/>
                  <a:pt x="1074" y="992"/>
                </a:cubicBezTo>
                <a:cubicBezTo>
                  <a:pt x="1115" y="972"/>
                  <a:pt x="1134" y="928"/>
                  <a:pt x="1157" y="892"/>
                </a:cubicBezTo>
              </a:path>
              <a:path w="3368" h="1258" extrusionOk="0">
                <a:moveTo>
                  <a:pt x="1338" y="0"/>
                </a:moveTo>
                <a:cubicBezTo>
                  <a:pt x="1324" y="68"/>
                  <a:pt x="1326" y="137"/>
                  <a:pt x="1320" y="207"/>
                </a:cubicBezTo>
                <a:cubicBezTo>
                  <a:pt x="1306" y="358"/>
                  <a:pt x="1288" y="509"/>
                  <a:pt x="1260" y="658"/>
                </a:cubicBezTo>
                <a:cubicBezTo>
                  <a:pt x="1244" y="744"/>
                  <a:pt x="1229" y="831"/>
                  <a:pt x="1213" y="917"/>
                </a:cubicBezTo>
                <a:cubicBezTo>
                  <a:pt x="1206" y="936"/>
                  <a:pt x="1203" y="942"/>
                  <a:pt x="1216" y="952"/>
                </a:cubicBezTo>
                <a:cubicBezTo>
                  <a:pt x="1256" y="929"/>
                  <a:pt x="1289" y="906"/>
                  <a:pt x="1323" y="872"/>
                </a:cubicBezTo>
                <a:cubicBezTo>
                  <a:pt x="1372" y="822"/>
                  <a:pt x="1413" y="765"/>
                  <a:pt x="1468" y="722"/>
                </a:cubicBezTo>
                <a:cubicBezTo>
                  <a:pt x="1489" y="706"/>
                  <a:pt x="1512" y="693"/>
                  <a:pt x="1529" y="681"/>
                </a:cubicBezTo>
                <a:cubicBezTo>
                  <a:pt x="1501" y="704"/>
                  <a:pt x="1471" y="727"/>
                  <a:pt x="1445" y="753"/>
                </a:cubicBezTo>
                <a:cubicBezTo>
                  <a:pt x="1409" y="789"/>
                  <a:pt x="1366" y="829"/>
                  <a:pt x="1343" y="875"/>
                </a:cubicBezTo>
                <a:cubicBezTo>
                  <a:pt x="1324" y="913"/>
                  <a:pt x="1318" y="960"/>
                  <a:pt x="1347" y="993"/>
                </a:cubicBezTo>
                <a:cubicBezTo>
                  <a:pt x="1378" y="1029"/>
                  <a:pt x="1411" y="994"/>
                  <a:pt x="1433" y="971"/>
                </a:cubicBezTo>
                <a:cubicBezTo>
                  <a:pt x="1442" y="961"/>
                  <a:pt x="1450" y="952"/>
                  <a:pt x="1459" y="942"/>
                </a:cubicBezTo>
              </a:path>
              <a:path w="3368" h="1258" extrusionOk="0">
                <a:moveTo>
                  <a:pt x="1896" y="97"/>
                </a:moveTo>
                <a:cubicBezTo>
                  <a:pt x="1878" y="129"/>
                  <a:pt x="1879" y="128"/>
                  <a:pt x="1871" y="166"/>
                </a:cubicBezTo>
                <a:cubicBezTo>
                  <a:pt x="1857" y="230"/>
                  <a:pt x="1856" y="295"/>
                  <a:pt x="1850" y="360"/>
                </a:cubicBezTo>
                <a:cubicBezTo>
                  <a:pt x="1842" y="459"/>
                  <a:pt x="1837" y="557"/>
                  <a:pt x="1835" y="656"/>
                </a:cubicBezTo>
                <a:cubicBezTo>
                  <a:pt x="1834" y="730"/>
                  <a:pt x="1833" y="804"/>
                  <a:pt x="1836" y="878"/>
                </a:cubicBezTo>
                <a:cubicBezTo>
                  <a:pt x="1837" y="901"/>
                  <a:pt x="1838" y="923"/>
                  <a:pt x="1839" y="946"/>
                </a:cubicBezTo>
                <a:cubicBezTo>
                  <a:pt x="1852" y="929"/>
                  <a:pt x="1865" y="908"/>
                  <a:pt x="1880" y="889"/>
                </a:cubicBezTo>
                <a:cubicBezTo>
                  <a:pt x="1921" y="837"/>
                  <a:pt x="1976" y="813"/>
                  <a:pt x="2029" y="776"/>
                </a:cubicBezTo>
                <a:cubicBezTo>
                  <a:pt x="2085" y="737"/>
                  <a:pt x="2161" y="683"/>
                  <a:pt x="2188" y="618"/>
                </a:cubicBezTo>
                <a:cubicBezTo>
                  <a:pt x="2203" y="583"/>
                  <a:pt x="2198" y="538"/>
                  <a:pt x="2157" y="525"/>
                </a:cubicBezTo>
                <a:cubicBezTo>
                  <a:pt x="2106" y="509"/>
                  <a:pt x="2066" y="551"/>
                  <a:pt x="2046" y="594"/>
                </a:cubicBezTo>
                <a:cubicBezTo>
                  <a:pt x="2001" y="692"/>
                  <a:pt x="2027" y="839"/>
                  <a:pt x="2130" y="890"/>
                </a:cubicBezTo>
                <a:cubicBezTo>
                  <a:pt x="2172" y="911"/>
                  <a:pt x="2246" y="912"/>
                  <a:pt x="2287" y="887"/>
                </a:cubicBezTo>
                <a:cubicBezTo>
                  <a:pt x="2336" y="857"/>
                  <a:pt x="2386" y="801"/>
                  <a:pt x="2421" y="754"/>
                </a:cubicBezTo>
                <a:cubicBezTo>
                  <a:pt x="2429" y="742"/>
                  <a:pt x="2436" y="730"/>
                  <a:pt x="2444" y="718"/>
                </a:cubicBezTo>
              </a:path>
              <a:path w="3368" h="1258" extrusionOk="0">
                <a:moveTo>
                  <a:pt x="2417" y="653"/>
                </a:moveTo>
                <a:cubicBezTo>
                  <a:pt x="2408" y="672"/>
                  <a:pt x="2396" y="694"/>
                  <a:pt x="2418" y="709"/>
                </a:cubicBezTo>
                <a:cubicBezTo>
                  <a:pt x="2453" y="733"/>
                  <a:pt x="2481" y="714"/>
                  <a:pt x="2512" y="693"/>
                </a:cubicBezTo>
                <a:cubicBezTo>
                  <a:pt x="2546" y="670"/>
                  <a:pt x="2574" y="637"/>
                  <a:pt x="2591" y="599"/>
                </a:cubicBezTo>
                <a:cubicBezTo>
                  <a:pt x="2603" y="572"/>
                  <a:pt x="2605" y="548"/>
                  <a:pt x="2598" y="521"/>
                </a:cubicBezTo>
                <a:cubicBezTo>
                  <a:pt x="2563" y="526"/>
                  <a:pt x="2555" y="537"/>
                  <a:pt x="2543" y="572"/>
                </a:cubicBezTo>
                <a:cubicBezTo>
                  <a:pt x="2526" y="619"/>
                  <a:pt x="2517" y="670"/>
                  <a:pt x="2518" y="720"/>
                </a:cubicBezTo>
                <a:cubicBezTo>
                  <a:pt x="2519" y="767"/>
                  <a:pt x="2532" y="816"/>
                  <a:pt x="2564" y="852"/>
                </a:cubicBezTo>
                <a:cubicBezTo>
                  <a:pt x="2594" y="886"/>
                  <a:pt x="2630" y="892"/>
                  <a:pt x="2670" y="885"/>
                </a:cubicBezTo>
                <a:cubicBezTo>
                  <a:pt x="2727" y="875"/>
                  <a:pt x="2759" y="844"/>
                  <a:pt x="2797" y="803"/>
                </a:cubicBezTo>
              </a:path>
              <a:path w="3368" h="1258" extrusionOk="0">
                <a:moveTo>
                  <a:pt x="2943" y="633"/>
                </a:moveTo>
                <a:cubicBezTo>
                  <a:pt x="2912" y="624"/>
                  <a:pt x="2906" y="629"/>
                  <a:pt x="2876" y="654"/>
                </a:cubicBezTo>
                <a:cubicBezTo>
                  <a:pt x="2837" y="686"/>
                  <a:pt x="2811" y="724"/>
                  <a:pt x="2784" y="765"/>
                </a:cubicBezTo>
                <a:cubicBezTo>
                  <a:pt x="2762" y="798"/>
                  <a:pt x="2756" y="825"/>
                  <a:pt x="2755" y="864"/>
                </a:cubicBezTo>
                <a:cubicBezTo>
                  <a:pt x="2801" y="875"/>
                  <a:pt x="2816" y="856"/>
                  <a:pt x="2842" y="814"/>
                </a:cubicBezTo>
                <a:cubicBezTo>
                  <a:pt x="2896" y="727"/>
                  <a:pt x="2936" y="628"/>
                  <a:pt x="2956" y="527"/>
                </a:cubicBezTo>
                <a:cubicBezTo>
                  <a:pt x="2970" y="456"/>
                  <a:pt x="2989" y="361"/>
                  <a:pt x="2966" y="290"/>
                </a:cubicBezTo>
                <a:cubicBezTo>
                  <a:pt x="2964" y="286"/>
                  <a:pt x="2961" y="283"/>
                  <a:pt x="2959" y="279"/>
                </a:cubicBezTo>
                <a:cubicBezTo>
                  <a:pt x="2936" y="340"/>
                  <a:pt x="2939" y="392"/>
                  <a:pt x="2941" y="458"/>
                </a:cubicBezTo>
                <a:cubicBezTo>
                  <a:pt x="2945" y="614"/>
                  <a:pt x="2950" y="776"/>
                  <a:pt x="2969" y="931"/>
                </a:cubicBezTo>
                <a:cubicBezTo>
                  <a:pt x="2973" y="966"/>
                  <a:pt x="2976" y="1005"/>
                  <a:pt x="3000" y="1028"/>
                </a:cubicBezTo>
              </a:path>
              <a:path w="3368" h="1258" extrusionOk="0">
                <a:moveTo>
                  <a:pt x="3367" y="882"/>
                </a:moveTo>
                <a:cubicBezTo>
                  <a:pt x="3362" y="917"/>
                  <a:pt x="3360" y="952"/>
                  <a:pt x="3356" y="987"/>
                </a:cubicBezTo>
                <a:cubicBezTo>
                  <a:pt x="3349" y="1047"/>
                  <a:pt x="3333" y="1104"/>
                  <a:pt x="3305" y="1157"/>
                </a:cubicBezTo>
                <a:cubicBezTo>
                  <a:pt x="3284" y="1197"/>
                  <a:pt x="3262" y="1228"/>
                  <a:pt x="3228" y="125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6" name="Comment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10075" y="5678488"/>
            <a:ext cx="331788" cy="280987"/>
          </a:xfrm>
          <a:custGeom>
            <a:avLst/>
            <a:gdLst>
              <a:gd name="T0" fmla="+- 0 12325 12250"/>
              <a:gd name="T1" fmla="*/ T0 w 921"/>
              <a:gd name="T2" fmla="+- 0 16348 15773"/>
              <a:gd name="T3" fmla="*/ 16348 h 779"/>
              <a:gd name="T4" fmla="+- 0 12368 12250"/>
              <a:gd name="T5" fmla="*/ T4 w 921"/>
              <a:gd name="T6" fmla="+- 0 16395 15773"/>
              <a:gd name="T7" fmla="*/ 16395 h 779"/>
              <a:gd name="T8" fmla="+- 0 12423 12250"/>
              <a:gd name="T9" fmla="*/ T8 w 921"/>
              <a:gd name="T10" fmla="+- 0 16374 15773"/>
              <a:gd name="T11" fmla="*/ 16374 h 779"/>
              <a:gd name="T12" fmla="+- 0 12437 12250"/>
              <a:gd name="T13" fmla="*/ T12 w 921"/>
              <a:gd name="T14" fmla="+- 0 16279 15773"/>
              <a:gd name="T15" fmla="*/ 16279 h 779"/>
              <a:gd name="T16" fmla="+- 0 12383 12250"/>
              <a:gd name="T17" fmla="*/ T16 w 921"/>
              <a:gd name="T18" fmla="+- 0 16226 15773"/>
              <a:gd name="T19" fmla="*/ 16226 h 779"/>
              <a:gd name="T20" fmla="+- 0 12297 12250"/>
              <a:gd name="T21" fmla="*/ T20 w 921"/>
              <a:gd name="T22" fmla="+- 0 16286 15773"/>
              <a:gd name="T23" fmla="*/ 16286 h 779"/>
              <a:gd name="T24" fmla="+- 0 12250 12250"/>
              <a:gd name="T25" fmla="*/ T24 w 921"/>
              <a:gd name="T26" fmla="+- 0 16409 15773"/>
              <a:gd name="T27" fmla="*/ 16409 h 779"/>
              <a:gd name="T28" fmla="+- 0 12295 12250"/>
              <a:gd name="T29" fmla="*/ T28 w 921"/>
              <a:gd name="T30" fmla="+- 0 16522 15773"/>
              <a:gd name="T31" fmla="*/ 16522 h 779"/>
              <a:gd name="T32" fmla="+- 0 12386 12250"/>
              <a:gd name="T33" fmla="*/ T32 w 921"/>
              <a:gd name="T34" fmla="+- 0 16533 15773"/>
              <a:gd name="T35" fmla="*/ 16533 h 779"/>
              <a:gd name="T36" fmla="+- 0 12440 12250"/>
              <a:gd name="T37" fmla="*/ T36 w 921"/>
              <a:gd name="T38" fmla="+- 0 16469 15773"/>
              <a:gd name="T39" fmla="*/ 16469 h 779"/>
              <a:gd name="T40" fmla="+- 0 12721 12250"/>
              <a:gd name="T41" fmla="*/ T40 w 921"/>
              <a:gd name="T42" fmla="+- 0 15773 15773"/>
              <a:gd name="T43" fmla="*/ 15773 h 779"/>
              <a:gd name="T44" fmla="+- 0 12744 12250"/>
              <a:gd name="T45" fmla="*/ T44 w 921"/>
              <a:gd name="T46" fmla="+- 0 15894 15773"/>
              <a:gd name="T47" fmla="*/ 15894 h 779"/>
              <a:gd name="T48" fmla="+- 0 12732 12250"/>
              <a:gd name="T49" fmla="*/ T48 w 921"/>
              <a:gd name="T50" fmla="+- 0 16195 15773"/>
              <a:gd name="T51" fmla="*/ 16195 h 779"/>
              <a:gd name="T52" fmla="+- 0 12691 12250"/>
              <a:gd name="T53" fmla="*/ T52 w 921"/>
              <a:gd name="T54" fmla="+- 0 16457 15773"/>
              <a:gd name="T55" fmla="*/ 16457 h 779"/>
              <a:gd name="T56" fmla="+- 0 12669 12250"/>
              <a:gd name="T57" fmla="*/ T56 w 921"/>
              <a:gd name="T58" fmla="+- 0 16507 15773"/>
              <a:gd name="T59" fmla="*/ 16507 h 779"/>
              <a:gd name="T60" fmla="+- 0 12728 12250"/>
              <a:gd name="T61" fmla="*/ T60 w 921"/>
              <a:gd name="T62" fmla="+- 0 16354 15773"/>
              <a:gd name="T63" fmla="*/ 16354 h 779"/>
              <a:gd name="T64" fmla="+- 0 12776 12250"/>
              <a:gd name="T65" fmla="*/ T64 w 921"/>
              <a:gd name="T66" fmla="+- 0 16214 15773"/>
              <a:gd name="T67" fmla="*/ 16214 h 779"/>
              <a:gd name="T68" fmla="+- 0 12712 12250"/>
              <a:gd name="T69" fmla="*/ T68 w 921"/>
              <a:gd name="T70" fmla="+- 0 16156 15773"/>
              <a:gd name="T71" fmla="*/ 16156 h 779"/>
              <a:gd name="T72" fmla="+- 0 12517 12250"/>
              <a:gd name="T73" fmla="*/ T72 w 921"/>
              <a:gd name="T74" fmla="+- 0 16142 15773"/>
              <a:gd name="T75" fmla="*/ 16142 h 779"/>
              <a:gd name="T76" fmla="+- 0 12467 12250"/>
              <a:gd name="T77" fmla="*/ T76 w 921"/>
              <a:gd name="T78" fmla="+- 0 16149 15773"/>
              <a:gd name="T79" fmla="*/ 16149 h 779"/>
              <a:gd name="T80" fmla="+- 0 13170 12250"/>
              <a:gd name="T81" fmla="*/ T80 w 921"/>
              <a:gd name="T82" fmla="+- 0 16114 15773"/>
              <a:gd name="T83" fmla="*/ 16114 h 779"/>
              <a:gd name="T84" fmla="+- 0 13057 12250"/>
              <a:gd name="T85" fmla="*/ T84 w 921"/>
              <a:gd name="T86" fmla="+- 0 16181 15773"/>
              <a:gd name="T87" fmla="*/ 16181 h 779"/>
              <a:gd name="T88" fmla="+- 0 12914 12250"/>
              <a:gd name="T89" fmla="*/ T88 w 921"/>
              <a:gd name="T90" fmla="+- 0 16308 15773"/>
              <a:gd name="T91" fmla="*/ 16308 h 779"/>
              <a:gd name="T92" fmla="+- 0 12875 12250"/>
              <a:gd name="T93" fmla="*/ T92 w 921"/>
              <a:gd name="T94" fmla="+- 0 16417 15773"/>
              <a:gd name="T95" fmla="*/ 16417 h 779"/>
              <a:gd name="T96" fmla="+- 0 12959 12250"/>
              <a:gd name="T97" fmla="*/ T96 w 921"/>
              <a:gd name="T98" fmla="+- 0 16459 15773"/>
              <a:gd name="T99" fmla="*/ 16459 h 779"/>
              <a:gd name="T100" fmla="+- 0 13107 12250"/>
              <a:gd name="T101" fmla="*/ T100 w 921"/>
              <a:gd name="T102" fmla="+- 0 16437 15773"/>
              <a:gd name="T103" fmla="*/ 16437 h 7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</a:cxnLst>
            <a:rect l="0" t="0" r="r" b="b"/>
            <a:pathLst>
              <a:path w="921" h="779" extrusionOk="0">
                <a:moveTo>
                  <a:pt x="75" y="575"/>
                </a:moveTo>
                <a:cubicBezTo>
                  <a:pt x="87" y="593"/>
                  <a:pt x="97" y="613"/>
                  <a:pt x="118" y="622"/>
                </a:cubicBezTo>
                <a:cubicBezTo>
                  <a:pt x="138" y="631"/>
                  <a:pt x="162" y="619"/>
                  <a:pt x="173" y="601"/>
                </a:cubicBezTo>
                <a:cubicBezTo>
                  <a:pt x="189" y="575"/>
                  <a:pt x="193" y="535"/>
                  <a:pt x="187" y="506"/>
                </a:cubicBezTo>
                <a:cubicBezTo>
                  <a:pt x="182" y="478"/>
                  <a:pt x="165" y="450"/>
                  <a:pt x="133" y="453"/>
                </a:cubicBezTo>
                <a:cubicBezTo>
                  <a:pt x="102" y="456"/>
                  <a:pt x="66" y="490"/>
                  <a:pt x="47" y="513"/>
                </a:cubicBezTo>
                <a:cubicBezTo>
                  <a:pt x="18" y="549"/>
                  <a:pt x="0" y="590"/>
                  <a:pt x="0" y="636"/>
                </a:cubicBezTo>
                <a:cubicBezTo>
                  <a:pt x="0" y="678"/>
                  <a:pt x="14" y="719"/>
                  <a:pt x="45" y="749"/>
                </a:cubicBezTo>
                <a:cubicBezTo>
                  <a:pt x="72" y="775"/>
                  <a:pt x="104" y="786"/>
                  <a:pt x="136" y="760"/>
                </a:cubicBezTo>
                <a:cubicBezTo>
                  <a:pt x="163" y="730"/>
                  <a:pt x="173" y="718"/>
                  <a:pt x="190" y="696"/>
                </a:cubicBezTo>
              </a:path>
              <a:path w="921" h="779" extrusionOk="0">
                <a:moveTo>
                  <a:pt x="471" y="0"/>
                </a:moveTo>
                <a:cubicBezTo>
                  <a:pt x="484" y="32"/>
                  <a:pt x="492" y="75"/>
                  <a:pt x="494" y="121"/>
                </a:cubicBezTo>
                <a:cubicBezTo>
                  <a:pt x="498" y="221"/>
                  <a:pt x="492" y="322"/>
                  <a:pt x="482" y="422"/>
                </a:cubicBezTo>
                <a:cubicBezTo>
                  <a:pt x="474" y="504"/>
                  <a:pt x="465" y="605"/>
                  <a:pt x="441" y="684"/>
                </a:cubicBezTo>
                <a:cubicBezTo>
                  <a:pt x="426" y="711"/>
                  <a:pt x="421" y="715"/>
                  <a:pt x="419" y="734"/>
                </a:cubicBezTo>
                <a:cubicBezTo>
                  <a:pt x="436" y="685"/>
                  <a:pt x="456" y="628"/>
                  <a:pt x="478" y="581"/>
                </a:cubicBezTo>
                <a:cubicBezTo>
                  <a:pt x="503" y="530"/>
                  <a:pt x="519" y="498"/>
                  <a:pt x="526" y="441"/>
                </a:cubicBezTo>
                <a:cubicBezTo>
                  <a:pt x="531" y="401"/>
                  <a:pt x="496" y="391"/>
                  <a:pt x="462" y="383"/>
                </a:cubicBezTo>
                <a:cubicBezTo>
                  <a:pt x="400" y="368"/>
                  <a:pt x="330" y="368"/>
                  <a:pt x="267" y="369"/>
                </a:cubicBezTo>
                <a:cubicBezTo>
                  <a:pt x="241" y="372"/>
                  <a:pt x="233" y="372"/>
                  <a:pt x="217" y="376"/>
                </a:cubicBezTo>
              </a:path>
              <a:path w="921" h="779" extrusionOk="0">
                <a:moveTo>
                  <a:pt x="920" y="341"/>
                </a:moveTo>
                <a:cubicBezTo>
                  <a:pt x="883" y="363"/>
                  <a:pt x="841" y="382"/>
                  <a:pt x="807" y="408"/>
                </a:cubicBezTo>
                <a:cubicBezTo>
                  <a:pt x="758" y="446"/>
                  <a:pt x="703" y="487"/>
                  <a:pt x="664" y="535"/>
                </a:cubicBezTo>
                <a:cubicBezTo>
                  <a:pt x="642" y="563"/>
                  <a:pt x="614" y="607"/>
                  <a:pt x="625" y="644"/>
                </a:cubicBezTo>
                <a:cubicBezTo>
                  <a:pt x="634" y="673"/>
                  <a:pt x="683" y="686"/>
                  <a:pt x="709" y="686"/>
                </a:cubicBezTo>
                <a:cubicBezTo>
                  <a:pt x="757" y="686"/>
                  <a:pt x="810" y="671"/>
                  <a:pt x="857" y="66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7" name="Comment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35588" y="5830888"/>
            <a:ext cx="946150" cy="382587"/>
          </a:xfrm>
          <a:custGeom>
            <a:avLst/>
            <a:gdLst>
              <a:gd name="T0" fmla="+- 0 15088 14821"/>
              <a:gd name="T1" fmla="*/ T0 w 2627"/>
              <a:gd name="T2" fmla="+- 0 16301 16199"/>
              <a:gd name="T3" fmla="*/ 16301 h 1062"/>
              <a:gd name="T4" fmla="+- 0 15026 14821"/>
              <a:gd name="T5" fmla="*/ T4 w 2627"/>
              <a:gd name="T6" fmla="+- 0 16311 16199"/>
              <a:gd name="T7" fmla="*/ 16311 h 1062"/>
              <a:gd name="T8" fmla="+- 0 14924 14821"/>
              <a:gd name="T9" fmla="*/ T8 w 2627"/>
              <a:gd name="T10" fmla="+- 0 16371 16199"/>
              <a:gd name="T11" fmla="*/ 16371 h 1062"/>
              <a:gd name="T12" fmla="+- 0 14834 14821"/>
              <a:gd name="T13" fmla="*/ T12 w 2627"/>
              <a:gd name="T14" fmla="+- 0 16505 16199"/>
              <a:gd name="T15" fmla="*/ 16505 h 1062"/>
              <a:gd name="T16" fmla="+- 0 14838 14821"/>
              <a:gd name="T17" fmla="*/ T16 w 2627"/>
              <a:gd name="T18" fmla="+- 0 16662 16199"/>
              <a:gd name="T19" fmla="*/ 16662 h 1062"/>
              <a:gd name="T20" fmla="+- 0 14952 14821"/>
              <a:gd name="T21" fmla="*/ T20 w 2627"/>
              <a:gd name="T22" fmla="+- 0 16755 16199"/>
              <a:gd name="T23" fmla="*/ 16755 h 1062"/>
              <a:gd name="T24" fmla="+- 0 15133 14821"/>
              <a:gd name="T25" fmla="*/ T24 w 2627"/>
              <a:gd name="T26" fmla="+- 0 16722 16199"/>
              <a:gd name="T27" fmla="*/ 16722 h 1062"/>
              <a:gd name="T28" fmla="+- 0 15221 14821"/>
              <a:gd name="T29" fmla="*/ T28 w 2627"/>
              <a:gd name="T30" fmla="+- 0 16583 16199"/>
              <a:gd name="T31" fmla="*/ 16583 h 1062"/>
              <a:gd name="T32" fmla="+- 0 15206 14821"/>
              <a:gd name="T33" fmla="*/ T32 w 2627"/>
              <a:gd name="T34" fmla="+- 0 16536 16199"/>
              <a:gd name="T35" fmla="*/ 16536 h 1062"/>
              <a:gd name="T36" fmla="+- 0 15144 14821"/>
              <a:gd name="T37" fmla="*/ T36 w 2627"/>
              <a:gd name="T38" fmla="+- 0 16564 16199"/>
              <a:gd name="T39" fmla="*/ 16564 h 1062"/>
              <a:gd name="T40" fmla="+- 0 15086 14821"/>
              <a:gd name="T41" fmla="*/ T40 w 2627"/>
              <a:gd name="T42" fmla="+- 0 16596 16199"/>
              <a:gd name="T43" fmla="*/ 16596 h 1062"/>
              <a:gd name="T44" fmla="+- 0 15174 14821"/>
              <a:gd name="T45" fmla="*/ T44 w 2627"/>
              <a:gd name="T46" fmla="+- 0 16582 16199"/>
              <a:gd name="T47" fmla="*/ 16582 h 1062"/>
              <a:gd name="T48" fmla="+- 0 15331 14821"/>
              <a:gd name="T49" fmla="*/ T48 w 2627"/>
              <a:gd name="T50" fmla="+- 0 16718 16199"/>
              <a:gd name="T51" fmla="*/ 16718 h 1062"/>
              <a:gd name="T52" fmla="+- 0 15378 14821"/>
              <a:gd name="T53" fmla="*/ T52 w 2627"/>
              <a:gd name="T54" fmla="+- 0 16811 16199"/>
              <a:gd name="T55" fmla="*/ 16811 h 1062"/>
              <a:gd name="T56" fmla="+- 0 15390 14821"/>
              <a:gd name="T57" fmla="*/ T56 w 2627"/>
              <a:gd name="T58" fmla="+- 0 16837 16199"/>
              <a:gd name="T59" fmla="*/ 16837 h 1062"/>
              <a:gd name="T60" fmla="+- 0 15566 14821"/>
              <a:gd name="T61" fmla="*/ T60 w 2627"/>
              <a:gd name="T62" fmla="+- 0 16651 16199"/>
              <a:gd name="T63" fmla="*/ 16651 h 1062"/>
              <a:gd name="T64" fmla="+- 0 15597 14821"/>
              <a:gd name="T65" fmla="*/ T64 w 2627"/>
              <a:gd name="T66" fmla="+- 0 16760 16199"/>
              <a:gd name="T67" fmla="*/ 16760 h 1062"/>
              <a:gd name="T68" fmla="+- 0 15611 14821"/>
              <a:gd name="T69" fmla="*/ T68 w 2627"/>
              <a:gd name="T70" fmla="+- 0 16818 16199"/>
              <a:gd name="T71" fmla="*/ 16818 h 1062"/>
              <a:gd name="T72" fmla="+- 0 15817 14821"/>
              <a:gd name="T73" fmla="*/ T72 w 2627"/>
              <a:gd name="T74" fmla="+- 0 16339 16199"/>
              <a:gd name="T75" fmla="*/ 16339 h 1062"/>
              <a:gd name="T76" fmla="+- 0 15852 14821"/>
              <a:gd name="T77" fmla="*/ T76 w 2627"/>
              <a:gd name="T78" fmla="+- 0 16534 16199"/>
              <a:gd name="T79" fmla="*/ 16534 h 1062"/>
              <a:gd name="T80" fmla="+- 0 15868 14821"/>
              <a:gd name="T81" fmla="*/ T80 w 2627"/>
              <a:gd name="T82" fmla="+- 0 16773 16199"/>
              <a:gd name="T83" fmla="*/ 16773 h 1062"/>
              <a:gd name="T84" fmla="+- 0 15868 14821"/>
              <a:gd name="T85" fmla="*/ T84 w 2627"/>
              <a:gd name="T86" fmla="+- 0 16813 16199"/>
              <a:gd name="T87" fmla="*/ 16813 h 1062"/>
              <a:gd name="T88" fmla="+- 0 15910 14821"/>
              <a:gd name="T89" fmla="*/ T88 w 2627"/>
              <a:gd name="T90" fmla="+- 0 16725 16199"/>
              <a:gd name="T91" fmla="*/ 16725 h 1062"/>
              <a:gd name="T92" fmla="+- 0 15932 14821"/>
              <a:gd name="T93" fmla="*/ T92 w 2627"/>
              <a:gd name="T94" fmla="+- 0 16638 16199"/>
              <a:gd name="T95" fmla="*/ 16638 h 1062"/>
              <a:gd name="T96" fmla="+- 0 15861 14821"/>
              <a:gd name="T97" fmla="*/ T96 w 2627"/>
              <a:gd name="T98" fmla="+- 0 16590 16199"/>
              <a:gd name="T99" fmla="*/ 16590 h 1062"/>
              <a:gd name="T100" fmla="+- 0 15766 14821"/>
              <a:gd name="T101" fmla="*/ T100 w 2627"/>
              <a:gd name="T102" fmla="+- 0 16551 16199"/>
              <a:gd name="T103" fmla="*/ 16551 h 1062"/>
              <a:gd name="T104" fmla="+- 0 15732 14821"/>
              <a:gd name="T105" fmla="*/ T104 w 2627"/>
              <a:gd name="T106" fmla="+- 0 16521 16199"/>
              <a:gd name="T107" fmla="*/ 16521 h 1062"/>
              <a:gd name="T108" fmla="+- 0 16178 14821"/>
              <a:gd name="T109" fmla="*/ T108 w 2627"/>
              <a:gd name="T110" fmla="+- 0 16199 16199"/>
              <a:gd name="T111" fmla="*/ 16199 h 1062"/>
              <a:gd name="T112" fmla="+- 0 16173 14821"/>
              <a:gd name="T113" fmla="*/ T112 w 2627"/>
              <a:gd name="T114" fmla="+- 0 16353 16199"/>
              <a:gd name="T115" fmla="*/ 16353 h 1062"/>
              <a:gd name="T116" fmla="+- 0 16171 14821"/>
              <a:gd name="T117" fmla="*/ T116 w 2627"/>
              <a:gd name="T118" fmla="+- 0 16572 16199"/>
              <a:gd name="T119" fmla="*/ 16572 h 1062"/>
              <a:gd name="T120" fmla="+- 0 16183 14821"/>
              <a:gd name="T121" fmla="*/ T120 w 2627"/>
              <a:gd name="T122" fmla="+- 0 16713 16199"/>
              <a:gd name="T123" fmla="*/ 16713 h 1062"/>
              <a:gd name="T124" fmla="+- 0 16187 14821"/>
              <a:gd name="T125" fmla="*/ T124 w 2627"/>
              <a:gd name="T126" fmla="+- 0 16723 16199"/>
              <a:gd name="T127" fmla="*/ 16723 h 1062"/>
              <a:gd name="T128" fmla="+- 0 16247 14821"/>
              <a:gd name="T129" fmla="*/ T128 w 2627"/>
              <a:gd name="T130" fmla="+- 0 16616 16199"/>
              <a:gd name="T131" fmla="*/ 16616 h 1062"/>
              <a:gd name="T132" fmla="+- 0 16273 14821"/>
              <a:gd name="T133" fmla="*/ T132 w 2627"/>
              <a:gd name="T134" fmla="+- 0 16590 16199"/>
              <a:gd name="T135" fmla="*/ 16590 h 1062"/>
              <a:gd name="T136" fmla="+- 0 16318 14821"/>
              <a:gd name="T137" fmla="*/ T136 w 2627"/>
              <a:gd name="T138" fmla="+- 0 16671 16199"/>
              <a:gd name="T139" fmla="*/ 16671 h 1062"/>
              <a:gd name="T140" fmla="+- 0 16345 14821"/>
              <a:gd name="T141" fmla="*/ T140 w 2627"/>
              <a:gd name="T142" fmla="+- 0 16831 16199"/>
              <a:gd name="T143" fmla="*/ 16831 h 1062"/>
              <a:gd name="T144" fmla="+- 0 16340 14821"/>
              <a:gd name="T145" fmla="*/ T144 w 2627"/>
              <a:gd name="T146" fmla="+- 0 16887 16199"/>
              <a:gd name="T147" fmla="*/ 16887 h 1062"/>
              <a:gd name="T148" fmla="+- 0 16443 14821"/>
              <a:gd name="T149" fmla="*/ T148 w 2627"/>
              <a:gd name="T150" fmla="+- 0 16679 16199"/>
              <a:gd name="T151" fmla="*/ 16679 h 1062"/>
              <a:gd name="T152" fmla="+- 0 16502 14821"/>
              <a:gd name="T153" fmla="*/ T152 w 2627"/>
              <a:gd name="T154" fmla="+- 0 16748 16199"/>
              <a:gd name="T155" fmla="*/ 16748 h 1062"/>
              <a:gd name="T156" fmla="+- 0 16595 14821"/>
              <a:gd name="T157" fmla="*/ T156 w 2627"/>
              <a:gd name="T158" fmla="+- 0 16858 16199"/>
              <a:gd name="T159" fmla="*/ 16858 h 1062"/>
              <a:gd name="T160" fmla="+- 0 16694 14821"/>
              <a:gd name="T161" fmla="*/ T160 w 2627"/>
              <a:gd name="T162" fmla="+- 0 16889 16199"/>
              <a:gd name="T163" fmla="*/ 16889 h 1062"/>
              <a:gd name="T164" fmla="+- 0 16767 14821"/>
              <a:gd name="T165" fmla="*/ T164 w 2627"/>
              <a:gd name="T166" fmla="+- 0 16808 16199"/>
              <a:gd name="T167" fmla="*/ 16808 h 1062"/>
              <a:gd name="T168" fmla="+- 0 16817 14821"/>
              <a:gd name="T169" fmla="*/ T168 w 2627"/>
              <a:gd name="T170" fmla="+- 0 16684 16199"/>
              <a:gd name="T171" fmla="*/ 16684 h 1062"/>
              <a:gd name="T172" fmla="+- 0 17053 14821"/>
              <a:gd name="T173" fmla="*/ T172 w 2627"/>
              <a:gd name="T174" fmla="+- 0 16264 16199"/>
              <a:gd name="T175" fmla="*/ 16264 h 1062"/>
              <a:gd name="T176" fmla="+- 0 17036 14821"/>
              <a:gd name="T177" fmla="*/ T176 w 2627"/>
              <a:gd name="T178" fmla="+- 0 16535 16199"/>
              <a:gd name="T179" fmla="*/ 16535 h 1062"/>
              <a:gd name="T180" fmla="+- 0 17034 14821"/>
              <a:gd name="T181" fmla="*/ T180 w 2627"/>
              <a:gd name="T182" fmla="+- 0 16776 16199"/>
              <a:gd name="T183" fmla="*/ 16776 h 1062"/>
              <a:gd name="T184" fmla="+- 0 17035 14821"/>
              <a:gd name="T185" fmla="*/ T184 w 2627"/>
              <a:gd name="T186" fmla="+- 0 16868 16199"/>
              <a:gd name="T187" fmla="*/ 16868 h 1062"/>
              <a:gd name="T188" fmla="+- 0 17084 14821"/>
              <a:gd name="T189" fmla="*/ T188 w 2627"/>
              <a:gd name="T190" fmla="+- 0 16799 16199"/>
              <a:gd name="T191" fmla="*/ 16799 h 1062"/>
              <a:gd name="T192" fmla="+- 0 17155 14821"/>
              <a:gd name="T193" fmla="*/ T192 w 2627"/>
              <a:gd name="T194" fmla="+- 0 16751 16199"/>
              <a:gd name="T195" fmla="*/ 16751 h 1062"/>
              <a:gd name="T196" fmla="+- 0 17195 14821"/>
              <a:gd name="T197" fmla="*/ T196 w 2627"/>
              <a:gd name="T198" fmla="+- 0 16836 16199"/>
              <a:gd name="T199" fmla="*/ 16836 h 1062"/>
              <a:gd name="T200" fmla="+- 0 17159 14821"/>
              <a:gd name="T201" fmla="*/ T200 w 2627"/>
              <a:gd name="T202" fmla="+- 0 16951 16199"/>
              <a:gd name="T203" fmla="*/ 16951 h 1062"/>
              <a:gd name="T204" fmla="+- 0 17063 14821"/>
              <a:gd name="T205" fmla="*/ T204 w 2627"/>
              <a:gd name="T206" fmla="+- 0 16977 16199"/>
              <a:gd name="T207" fmla="*/ 16977 h 1062"/>
              <a:gd name="T208" fmla="+- 0 17008 14821"/>
              <a:gd name="T209" fmla="*/ T208 w 2627"/>
              <a:gd name="T210" fmla="+- 0 16934 16199"/>
              <a:gd name="T211" fmla="*/ 16934 h 1062"/>
              <a:gd name="T212" fmla="+- 0 17007 14821"/>
              <a:gd name="T213" fmla="*/ T212 w 2627"/>
              <a:gd name="T214" fmla="+- 0 16920 16199"/>
              <a:gd name="T215" fmla="*/ 16920 h 1062"/>
              <a:gd name="T216" fmla="+- 0 17425 14821"/>
              <a:gd name="T217" fmla="*/ T216 w 2627"/>
              <a:gd name="T218" fmla="+- 0 16814 16199"/>
              <a:gd name="T219" fmla="*/ 16814 h 1062"/>
              <a:gd name="T220" fmla="+- 0 17444 14821"/>
              <a:gd name="T221" fmla="*/ T220 w 2627"/>
              <a:gd name="T222" fmla="+- 0 16905 16199"/>
              <a:gd name="T223" fmla="*/ 16905 h 1062"/>
              <a:gd name="T224" fmla="+- 0 17444 14821"/>
              <a:gd name="T225" fmla="*/ T224 w 2627"/>
              <a:gd name="T226" fmla="+- 0 17044 16199"/>
              <a:gd name="T227" fmla="*/ 17044 h 1062"/>
              <a:gd name="T228" fmla="+- 0 17388 14821"/>
              <a:gd name="T229" fmla="*/ T228 w 2627"/>
              <a:gd name="T230" fmla="+- 0 17197 16199"/>
              <a:gd name="T231" fmla="*/ 17197 h 1062"/>
              <a:gd name="T232" fmla="+- 0 17331 14821"/>
              <a:gd name="T233" fmla="*/ T232 w 2627"/>
              <a:gd name="T234" fmla="+- 0 17260 16199"/>
              <a:gd name="T235" fmla="*/ 17260 h 10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2627" h="1062" extrusionOk="0">
                <a:moveTo>
                  <a:pt x="267" y="102"/>
                </a:moveTo>
                <a:cubicBezTo>
                  <a:pt x="246" y="104"/>
                  <a:pt x="225" y="106"/>
                  <a:pt x="205" y="112"/>
                </a:cubicBezTo>
                <a:cubicBezTo>
                  <a:pt x="168" y="124"/>
                  <a:pt x="131" y="146"/>
                  <a:pt x="103" y="172"/>
                </a:cubicBezTo>
                <a:cubicBezTo>
                  <a:pt x="64" y="208"/>
                  <a:pt x="30" y="255"/>
                  <a:pt x="13" y="306"/>
                </a:cubicBezTo>
                <a:cubicBezTo>
                  <a:pt x="-3" y="356"/>
                  <a:pt x="-5" y="414"/>
                  <a:pt x="17" y="463"/>
                </a:cubicBezTo>
                <a:cubicBezTo>
                  <a:pt x="37" y="508"/>
                  <a:pt x="85" y="541"/>
                  <a:pt x="131" y="556"/>
                </a:cubicBezTo>
                <a:cubicBezTo>
                  <a:pt x="190" y="575"/>
                  <a:pt x="263" y="561"/>
                  <a:pt x="312" y="523"/>
                </a:cubicBezTo>
                <a:cubicBezTo>
                  <a:pt x="355" y="490"/>
                  <a:pt x="386" y="436"/>
                  <a:pt x="400" y="384"/>
                </a:cubicBezTo>
                <a:cubicBezTo>
                  <a:pt x="408" y="351"/>
                  <a:pt x="400" y="358"/>
                  <a:pt x="385" y="337"/>
                </a:cubicBezTo>
                <a:cubicBezTo>
                  <a:pt x="363" y="345"/>
                  <a:pt x="343" y="353"/>
                  <a:pt x="323" y="365"/>
                </a:cubicBezTo>
                <a:cubicBezTo>
                  <a:pt x="304" y="376"/>
                  <a:pt x="285" y="387"/>
                  <a:pt x="265" y="397"/>
                </a:cubicBezTo>
                <a:cubicBezTo>
                  <a:pt x="295" y="382"/>
                  <a:pt x="318" y="373"/>
                  <a:pt x="353" y="383"/>
                </a:cubicBezTo>
                <a:cubicBezTo>
                  <a:pt x="421" y="402"/>
                  <a:pt x="472" y="462"/>
                  <a:pt x="510" y="519"/>
                </a:cubicBezTo>
                <a:cubicBezTo>
                  <a:pt x="530" y="549"/>
                  <a:pt x="543" y="580"/>
                  <a:pt x="557" y="612"/>
                </a:cubicBezTo>
                <a:cubicBezTo>
                  <a:pt x="564" y="625"/>
                  <a:pt x="566" y="629"/>
                  <a:pt x="569" y="638"/>
                </a:cubicBezTo>
              </a:path>
              <a:path w="2627" h="1062" extrusionOk="0">
                <a:moveTo>
                  <a:pt x="745" y="452"/>
                </a:moveTo>
                <a:cubicBezTo>
                  <a:pt x="755" y="488"/>
                  <a:pt x="765" y="525"/>
                  <a:pt x="776" y="561"/>
                </a:cubicBezTo>
                <a:cubicBezTo>
                  <a:pt x="782" y="581"/>
                  <a:pt x="787" y="598"/>
                  <a:pt x="790" y="619"/>
                </a:cubicBezTo>
              </a:path>
              <a:path w="2627" h="1062" extrusionOk="0">
                <a:moveTo>
                  <a:pt x="996" y="140"/>
                </a:moveTo>
                <a:cubicBezTo>
                  <a:pt x="1011" y="205"/>
                  <a:pt x="1022" y="269"/>
                  <a:pt x="1031" y="335"/>
                </a:cubicBezTo>
                <a:cubicBezTo>
                  <a:pt x="1042" y="414"/>
                  <a:pt x="1052" y="494"/>
                  <a:pt x="1047" y="574"/>
                </a:cubicBezTo>
                <a:cubicBezTo>
                  <a:pt x="1045" y="596"/>
                  <a:pt x="1044" y="601"/>
                  <a:pt x="1047" y="614"/>
                </a:cubicBezTo>
                <a:cubicBezTo>
                  <a:pt x="1067" y="588"/>
                  <a:pt x="1075" y="557"/>
                  <a:pt x="1089" y="526"/>
                </a:cubicBezTo>
                <a:cubicBezTo>
                  <a:pt x="1099" y="504"/>
                  <a:pt x="1118" y="465"/>
                  <a:pt x="1111" y="439"/>
                </a:cubicBezTo>
                <a:cubicBezTo>
                  <a:pt x="1101" y="405"/>
                  <a:pt x="1068" y="401"/>
                  <a:pt x="1040" y="391"/>
                </a:cubicBezTo>
                <a:cubicBezTo>
                  <a:pt x="1007" y="379"/>
                  <a:pt x="975" y="371"/>
                  <a:pt x="945" y="352"/>
                </a:cubicBezTo>
                <a:cubicBezTo>
                  <a:pt x="927" y="339"/>
                  <a:pt x="920" y="334"/>
                  <a:pt x="911" y="322"/>
                </a:cubicBezTo>
              </a:path>
              <a:path w="2627" h="1062" extrusionOk="0">
                <a:moveTo>
                  <a:pt x="1357" y="0"/>
                </a:moveTo>
                <a:cubicBezTo>
                  <a:pt x="1357" y="51"/>
                  <a:pt x="1356" y="103"/>
                  <a:pt x="1352" y="154"/>
                </a:cubicBezTo>
                <a:cubicBezTo>
                  <a:pt x="1346" y="227"/>
                  <a:pt x="1349" y="299"/>
                  <a:pt x="1350" y="373"/>
                </a:cubicBezTo>
                <a:cubicBezTo>
                  <a:pt x="1351" y="420"/>
                  <a:pt x="1350" y="468"/>
                  <a:pt x="1362" y="514"/>
                </a:cubicBezTo>
                <a:cubicBezTo>
                  <a:pt x="1363" y="517"/>
                  <a:pt x="1365" y="521"/>
                  <a:pt x="1366" y="524"/>
                </a:cubicBezTo>
                <a:cubicBezTo>
                  <a:pt x="1395" y="492"/>
                  <a:pt x="1405" y="454"/>
                  <a:pt x="1426" y="417"/>
                </a:cubicBezTo>
                <a:cubicBezTo>
                  <a:pt x="1437" y="400"/>
                  <a:pt x="1439" y="395"/>
                  <a:pt x="1452" y="391"/>
                </a:cubicBezTo>
                <a:cubicBezTo>
                  <a:pt x="1485" y="409"/>
                  <a:pt x="1488" y="436"/>
                  <a:pt x="1497" y="472"/>
                </a:cubicBezTo>
                <a:cubicBezTo>
                  <a:pt x="1509" y="521"/>
                  <a:pt x="1525" y="582"/>
                  <a:pt x="1524" y="632"/>
                </a:cubicBezTo>
                <a:cubicBezTo>
                  <a:pt x="1524" y="650"/>
                  <a:pt x="1519" y="669"/>
                  <a:pt x="1519" y="688"/>
                </a:cubicBezTo>
              </a:path>
              <a:path w="2627" h="1062" extrusionOk="0">
                <a:moveTo>
                  <a:pt x="1622" y="480"/>
                </a:moveTo>
                <a:cubicBezTo>
                  <a:pt x="1646" y="498"/>
                  <a:pt x="1662" y="524"/>
                  <a:pt x="1681" y="549"/>
                </a:cubicBezTo>
                <a:cubicBezTo>
                  <a:pt x="1710" y="587"/>
                  <a:pt x="1737" y="628"/>
                  <a:pt x="1774" y="659"/>
                </a:cubicBezTo>
                <a:cubicBezTo>
                  <a:pt x="1801" y="682"/>
                  <a:pt x="1836" y="702"/>
                  <a:pt x="1873" y="690"/>
                </a:cubicBezTo>
                <a:cubicBezTo>
                  <a:pt x="1906" y="679"/>
                  <a:pt x="1932" y="638"/>
                  <a:pt x="1946" y="609"/>
                </a:cubicBezTo>
                <a:cubicBezTo>
                  <a:pt x="1965" y="569"/>
                  <a:pt x="1976" y="525"/>
                  <a:pt x="1996" y="485"/>
                </a:cubicBezTo>
              </a:path>
              <a:path w="2627" h="1062" extrusionOk="0">
                <a:moveTo>
                  <a:pt x="2232" y="65"/>
                </a:moveTo>
                <a:cubicBezTo>
                  <a:pt x="2221" y="155"/>
                  <a:pt x="2216" y="246"/>
                  <a:pt x="2215" y="336"/>
                </a:cubicBezTo>
                <a:cubicBezTo>
                  <a:pt x="2214" y="416"/>
                  <a:pt x="2213" y="497"/>
                  <a:pt x="2213" y="577"/>
                </a:cubicBezTo>
                <a:cubicBezTo>
                  <a:pt x="2213" y="608"/>
                  <a:pt x="2213" y="638"/>
                  <a:pt x="2214" y="669"/>
                </a:cubicBezTo>
                <a:cubicBezTo>
                  <a:pt x="2235" y="650"/>
                  <a:pt x="2246" y="624"/>
                  <a:pt x="2263" y="600"/>
                </a:cubicBezTo>
                <a:cubicBezTo>
                  <a:pt x="2278" y="579"/>
                  <a:pt x="2303" y="544"/>
                  <a:pt x="2334" y="552"/>
                </a:cubicBezTo>
                <a:cubicBezTo>
                  <a:pt x="2363" y="559"/>
                  <a:pt x="2373" y="613"/>
                  <a:pt x="2374" y="637"/>
                </a:cubicBezTo>
                <a:cubicBezTo>
                  <a:pt x="2376" y="676"/>
                  <a:pt x="2366" y="723"/>
                  <a:pt x="2338" y="752"/>
                </a:cubicBezTo>
                <a:cubicBezTo>
                  <a:pt x="2311" y="781"/>
                  <a:pt x="2278" y="783"/>
                  <a:pt x="2242" y="778"/>
                </a:cubicBezTo>
                <a:cubicBezTo>
                  <a:pt x="2217" y="775"/>
                  <a:pt x="2195" y="761"/>
                  <a:pt x="2187" y="735"/>
                </a:cubicBezTo>
                <a:cubicBezTo>
                  <a:pt x="2187" y="730"/>
                  <a:pt x="2186" y="726"/>
                  <a:pt x="2186" y="721"/>
                </a:cubicBezTo>
              </a:path>
              <a:path w="2627" h="1062" extrusionOk="0">
                <a:moveTo>
                  <a:pt x="2604" y="615"/>
                </a:moveTo>
                <a:cubicBezTo>
                  <a:pt x="2612" y="643"/>
                  <a:pt x="2621" y="676"/>
                  <a:pt x="2623" y="706"/>
                </a:cubicBezTo>
                <a:cubicBezTo>
                  <a:pt x="2626" y="752"/>
                  <a:pt x="2627" y="799"/>
                  <a:pt x="2623" y="845"/>
                </a:cubicBezTo>
                <a:cubicBezTo>
                  <a:pt x="2618" y="901"/>
                  <a:pt x="2597" y="952"/>
                  <a:pt x="2567" y="998"/>
                </a:cubicBezTo>
                <a:cubicBezTo>
                  <a:pt x="2542" y="1033"/>
                  <a:pt x="2534" y="1044"/>
                  <a:pt x="2510" y="106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8" name="Comment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86525" y="5857875"/>
            <a:ext cx="714375" cy="395288"/>
          </a:xfrm>
          <a:custGeom>
            <a:avLst/>
            <a:gdLst>
              <a:gd name="T0" fmla="+- 0 18286 18018"/>
              <a:gd name="T1" fmla="*/ T0 w 1985"/>
              <a:gd name="T2" fmla="+- 0 16567 16271"/>
              <a:gd name="T3" fmla="*/ 16567 h 1099"/>
              <a:gd name="T4" fmla="+- 0 18219 18018"/>
              <a:gd name="T5" fmla="*/ T4 w 1985"/>
              <a:gd name="T6" fmla="+- 0 16638 16271"/>
              <a:gd name="T7" fmla="*/ 16638 h 1099"/>
              <a:gd name="T8" fmla="+- 0 18103 18018"/>
              <a:gd name="T9" fmla="*/ T8 w 1985"/>
              <a:gd name="T10" fmla="+- 0 16766 16271"/>
              <a:gd name="T11" fmla="*/ 16766 h 1099"/>
              <a:gd name="T12" fmla="+- 0 18021 18018"/>
              <a:gd name="T13" fmla="*/ T12 w 1985"/>
              <a:gd name="T14" fmla="+- 0 16883 16271"/>
              <a:gd name="T15" fmla="*/ 16883 h 1099"/>
              <a:gd name="T16" fmla="+- 0 18025 18018"/>
              <a:gd name="T17" fmla="*/ T16 w 1985"/>
              <a:gd name="T18" fmla="+- 0 16910 16271"/>
              <a:gd name="T19" fmla="*/ 16910 h 1099"/>
              <a:gd name="T20" fmla="+- 0 18115 18018"/>
              <a:gd name="T21" fmla="*/ T20 w 1985"/>
              <a:gd name="T22" fmla="+- 0 16888 16271"/>
              <a:gd name="T23" fmla="*/ 16888 h 1099"/>
              <a:gd name="T24" fmla="+- 0 18235 18018"/>
              <a:gd name="T25" fmla="*/ T24 w 1985"/>
              <a:gd name="T26" fmla="+- 0 16820 16271"/>
              <a:gd name="T27" fmla="*/ 16820 h 1099"/>
              <a:gd name="T28" fmla="+- 0 18307 18018"/>
              <a:gd name="T29" fmla="*/ T28 w 1985"/>
              <a:gd name="T30" fmla="+- 0 16838 16271"/>
              <a:gd name="T31" fmla="*/ 16838 h 1099"/>
              <a:gd name="T32" fmla="+- 0 18320 18018"/>
              <a:gd name="T33" fmla="*/ T32 w 1985"/>
              <a:gd name="T34" fmla="+- 0 16995 16271"/>
              <a:gd name="T35" fmla="*/ 16995 h 1099"/>
              <a:gd name="T36" fmla="+- 0 18264 18018"/>
              <a:gd name="T37" fmla="*/ T36 w 1985"/>
              <a:gd name="T38" fmla="+- 0 17190 16271"/>
              <a:gd name="T39" fmla="*/ 17190 h 1099"/>
              <a:gd name="T40" fmla="+- 0 18143 18018"/>
              <a:gd name="T41" fmla="*/ T40 w 1985"/>
              <a:gd name="T42" fmla="+- 0 17293 16271"/>
              <a:gd name="T43" fmla="*/ 17293 h 1099"/>
              <a:gd name="T44" fmla="+- 0 18048 18018"/>
              <a:gd name="T45" fmla="*/ T44 w 1985"/>
              <a:gd name="T46" fmla="+- 0 17243 16271"/>
              <a:gd name="T47" fmla="*/ 17243 h 1099"/>
              <a:gd name="T48" fmla="+- 0 18078 18018"/>
              <a:gd name="T49" fmla="*/ T48 w 1985"/>
              <a:gd name="T50" fmla="+- 0 17102 16271"/>
              <a:gd name="T51" fmla="*/ 17102 h 1099"/>
              <a:gd name="T52" fmla="+- 0 18622 18018"/>
              <a:gd name="T53" fmla="*/ T52 w 1985"/>
              <a:gd name="T54" fmla="+- 0 16725 16271"/>
              <a:gd name="T55" fmla="*/ 16725 h 1099"/>
              <a:gd name="T56" fmla="+- 0 18600 18018"/>
              <a:gd name="T57" fmla="*/ T56 w 1985"/>
              <a:gd name="T58" fmla="+- 0 16776 16271"/>
              <a:gd name="T59" fmla="*/ 16776 h 1099"/>
              <a:gd name="T60" fmla="+- 0 18509 18018"/>
              <a:gd name="T61" fmla="*/ T60 w 1985"/>
              <a:gd name="T62" fmla="+- 0 16889 16271"/>
              <a:gd name="T63" fmla="*/ 16889 h 1099"/>
              <a:gd name="T64" fmla="+- 0 18497 18018"/>
              <a:gd name="T65" fmla="*/ T64 w 1985"/>
              <a:gd name="T66" fmla="+- 0 16993 16271"/>
              <a:gd name="T67" fmla="*/ 16993 h 1099"/>
              <a:gd name="T68" fmla="+- 0 18605 18018"/>
              <a:gd name="T69" fmla="*/ T68 w 1985"/>
              <a:gd name="T70" fmla="+- 0 17010 16271"/>
              <a:gd name="T71" fmla="*/ 17010 h 1099"/>
              <a:gd name="T72" fmla="+- 0 18711 18018"/>
              <a:gd name="T73" fmla="*/ T72 w 1985"/>
              <a:gd name="T74" fmla="+- 0 16928 16271"/>
              <a:gd name="T75" fmla="*/ 16928 h 1099"/>
              <a:gd name="T76" fmla="+- 0 18728 18018"/>
              <a:gd name="T77" fmla="*/ T76 w 1985"/>
              <a:gd name="T78" fmla="+- 0 16813 16271"/>
              <a:gd name="T79" fmla="*/ 16813 h 1099"/>
              <a:gd name="T80" fmla="+- 0 18719 18018"/>
              <a:gd name="T81" fmla="*/ T80 w 1985"/>
              <a:gd name="T82" fmla="+- 0 16749 16271"/>
              <a:gd name="T83" fmla="*/ 16749 h 1099"/>
              <a:gd name="T84" fmla="+- 0 18834 18018"/>
              <a:gd name="T85" fmla="*/ T84 w 1985"/>
              <a:gd name="T86" fmla="+- 0 16718 16271"/>
              <a:gd name="T87" fmla="*/ 16718 h 1099"/>
              <a:gd name="T88" fmla="+- 0 18873 18018"/>
              <a:gd name="T89" fmla="*/ T88 w 1985"/>
              <a:gd name="T90" fmla="+- 0 16736 16271"/>
              <a:gd name="T91" fmla="*/ 16736 h 1099"/>
              <a:gd name="T92" fmla="+- 0 18829 18018"/>
              <a:gd name="T93" fmla="*/ T92 w 1985"/>
              <a:gd name="T94" fmla="+- 0 16838 16271"/>
              <a:gd name="T95" fmla="*/ 16838 h 1099"/>
              <a:gd name="T96" fmla="+- 0 18847 18018"/>
              <a:gd name="T97" fmla="*/ T96 w 1985"/>
              <a:gd name="T98" fmla="+- 0 16939 16271"/>
              <a:gd name="T99" fmla="*/ 16939 h 1099"/>
              <a:gd name="T100" fmla="+- 0 18964 18018"/>
              <a:gd name="T101" fmla="*/ T100 w 1985"/>
              <a:gd name="T102" fmla="+- 0 16973 16271"/>
              <a:gd name="T103" fmla="*/ 16973 h 1099"/>
              <a:gd name="T104" fmla="+- 0 19060 18018"/>
              <a:gd name="T105" fmla="*/ T104 w 1985"/>
              <a:gd name="T106" fmla="+- 0 16906 16271"/>
              <a:gd name="T107" fmla="*/ 16906 h 1099"/>
              <a:gd name="T108" fmla="+- 0 19018 18018"/>
              <a:gd name="T109" fmla="*/ T108 w 1985"/>
              <a:gd name="T110" fmla="+- 0 16790 16271"/>
              <a:gd name="T111" fmla="*/ 16790 h 1099"/>
              <a:gd name="T112" fmla="+- 0 18905 18018"/>
              <a:gd name="T113" fmla="*/ T112 w 1985"/>
              <a:gd name="T114" fmla="+- 0 16713 16271"/>
              <a:gd name="T115" fmla="*/ 16713 h 1099"/>
              <a:gd name="T116" fmla="+- 0 18865 18018"/>
              <a:gd name="T117" fmla="*/ T116 w 1985"/>
              <a:gd name="T118" fmla="+- 0 16695 16271"/>
              <a:gd name="T119" fmla="*/ 16695 h 1099"/>
              <a:gd name="T120" fmla="+- 0 19232 18018"/>
              <a:gd name="T121" fmla="*/ T120 w 1985"/>
              <a:gd name="T122" fmla="+- 0 16709 16271"/>
              <a:gd name="T123" fmla="*/ 16709 h 1099"/>
              <a:gd name="T124" fmla="+- 0 19267 18018"/>
              <a:gd name="T125" fmla="*/ T124 w 1985"/>
              <a:gd name="T126" fmla="+- 0 16695 16271"/>
              <a:gd name="T127" fmla="*/ 16695 h 1099"/>
              <a:gd name="T128" fmla="+- 0 19194 18018"/>
              <a:gd name="T129" fmla="*/ T128 w 1985"/>
              <a:gd name="T130" fmla="+- 0 16771 16271"/>
              <a:gd name="T131" fmla="*/ 16771 h 1099"/>
              <a:gd name="T132" fmla="+- 0 19159 18018"/>
              <a:gd name="T133" fmla="*/ T132 w 1985"/>
              <a:gd name="T134" fmla="+- 0 16871 16271"/>
              <a:gd name="T135" fmla="*/ 16871 h 1099"/>
              <a:gd name="T136" fmla="+- 0 19223 18018"/>
              <a:gd name="T137" fmla="*/ T136 w 1985"/>
              <a:gd name="T138" fmla="+- 0 16921 16271"/>
              <a:gd name="T139" fmla="*/ 16921 h 1099"/>
              <a:gd name="T140" fmla="+- 0 19333 18018"/>
              <a:gd name="T141" fmla="*/ T140 w 1985"/>
              <a:gd name="T142" fmla="+- 0 16919 16271"/>
              <a:gd name="T143" fmla="*/ 16919 h 1099"/>
              <a:gd name="T144" fmla="+- 0 19424 18018"/>
              <a:gd name="T145" fmla="*/ T144 w 1985"/>
              <a:gd name="T146" fmla="+- 0 16941 16271"/>
              <a:gd name="T147" fmla="*/ 16941 h 1099"/>
              <a:gd name="T148" fmla="+- 0 19450 18018"/>
              <a:gd name="T149" fmla="*/ T148 w 1985"/>
              <a:gd name="T150" fmla="+- 0 17076 16271"/>
              <a:gd name="T151" fmla="*/ 17076 h 1099"/>
              <a:gd name="T152" fmla="+- 0 19430 18018"/>
              <a:gd name="T153" fmla="*/ T152 w 1985"/>
              <a:gd name="T154" fmla="+- 0 17272 16271"/>
              <a:gd name="T155" fmla="*/ 17272 h 1099"/>
              <a:gd name="T156" fmla="+- 0 19360 18018"/>
              <a:gd name="T157" fmla="*/ T156 w 1985"/>
              <a:gd name="T158" fmla="+- 0 17369 16271"/>
              <a:gd name="T159" fmla="*/ 17369 h 1099"/>
              <a:gd name="T160" fmla="+- 0 19258 18018"/>
              <a:gd name="T161" fmla="*/ T160 w 1985"/>
              <a:gd name="T162" fmla="+- 0 17245 16271"/>
              <a:gd name="T163" fmla="*/ 17245 h 1099"/>
              <a:gd name="T164" fmla="+- 0 19236 18018"/>
              <a:gd name="T165" fmla="*/ T164 w 1985"/>
              <a:gd name="T166" fmla="+- 0 17092 16271"/>
              <a:gd name="T167" fmla="*/ 17092 h 1099"/>
              <a:gd name="T168" fmla="+- 0 19491 18018"/>
              <a:gd name="T169" fmla="*/ T168 w 1985"/>
              <a:gd name="T170" fmla="+- 0 16271 16271"/>
              <a:gd name="T171" fmla="*/ 16271 h 1099"/>
              <a:gd name="T172" fmla="+- 0 19508 18018"/>
              <a:gd name="T173" fmla="*/ T172 w 1985"/>
              <a:gd name="T174" fmla="+- 0 16534 16271"/>
              <a:gd name="T175" fmla="*/ 16534 h 1099"/>
              <a:gd name="T176" fmla="+- 0 19515 18018"/>
              <a:gd name="T177" fmla="*/ T176 w 1985"/>
              <a:gd name="T178" fmla="+- 0 16788 16271"/>
              <a:gd name="T179" fmla="*/ 16788 h 1099"/>
              <a:gd name="T180" fmla="+- 0 19528 18018"/>
              <a:gd name="T181" fmla="*/ T180 w 1985"/>
              <a:gd name="T182" fmla="+- 0 16924 16271"/>
              <a:gd name="T183" fmla="*/ 16924 h 1099"/>
              <a:gd name="T184" fmla="+- 0 19577 18018"/>
              <a:gd name="T185" fmla="*/ T184 w 1985"/>
              <a:gd name="T186" fmla="+- 0 16934 16271"/>
              <a:gd name="T187" fmla="*/ 16934 h 1099"/>
              <a:gd name="T188" fmla="+- 0 19733 18018"/>
              <a:gd name="T189" fmla="*/ T188 w 1985"/>
              <a:gd name="T190" fmla="+- 0 16884 16271"/>
              <a:gd name="T191" fmla="*/ 16884 h 1099"/>
              <a:gd name="T192" fmla="+- 0 19856 18018"/>
              <a:gd name="T193" fmla="*/ T192 w 1985"/>
              <a:gd name="T194" fmla="+- 0 16873 16271"/>
              <a:gd name="T195" fmla="*/ 16873 h 1099"/>
              <a:gd name="T196" fmla="+- 0 19952 18018"/>
              <a:gd name="T197" fmla="*/ T196 w 1985"/>
              <a:gd name="T198" fmla="+- 0 16823 16271"/>
              <a:gd name="T199" fmla="*/ 16823 h 1099"/>
              <a:gd name="T200" fmla="+- 0 19953 18018"/>
              <a:gd name="T201" fmla="*/ T200 w 1985"/>
              <a:gd name="T202" fmla="+- 0 16734 16271"/>
              <a:gd name="T203" fmla="*/ 16734 h 1099"/>
              <a:gd name="T204" fmla="+- 0 19828 18018"/>
              <a:gd name="T205" fmla="*/ T204 w 1985"/>
              <a:gd name="T206" fmla="+- 0 16730 16271"/>
              <a:gd name="T207" fmla="*/ 16730 h 1099"/>
              <a:gd name="T208" fmla="+- 0 19744 18018"/>
              <a:gd name="T209" fmla="*/ T208 w 1985"/>
              <a:gd name="T210" fmla="+- 0 16904 16271"/>
              <a:gd name="T211" fmla="*/ 16904 h 1099"/>
              <a:gd name="T212" fmla="+- 0 19795 18018"/>
              <a:gd name="T213" fmla="*/ T212 w 1985"/>
              <a:gd name="T214" fmla="+- 0 16994 16271"/>
              <a:gd name="T215" fmla="*/ 16994 h 1099"/>
              <a:gd name="T216" fmla="+- 0 19904 18018"/>
              <a:gd name="T217" fmla="*/ T216 w 1985"/>
              <a:gd name="T218" fmla="+- 0 17014 16271"/>
              <a:gd name="T219" fmla="*/ 17014 h 1099"/>
              <a:gd name="T220" fmla="+- 0 20002 18018"/>
              <a:gd name="T221" fmla="*/ T220 w 1985"/>
              <a:gd name="T222" fmla="+- 0 16982 16271"/>
              <a:gd name="T223" fmla="*/ 16982 h 10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985" h="1099" extrusionOk="0">
                <a:moveTo>
                  <a:pt x="268" y="296"/>
                </a:moveTo>
                <a:cubicBezTo>
                  <a:pt x="245" y="319"/>
                  <a:pt x="224" y="345"/>
                  <a:pt x="201" y="367"/>
                </a:cubicBezTo>
                <a:cubicBezTo>
                  <a:pt x="158" y="407"/>
                  <a:pt x="123" y="450"/>
                  <a:pt x="85" y="495"/>
                </a:cubicBezTo>
                <a:cubicBezTo>
                  <a:pt x="55" y="531"/>
                  <a:pt x="20" y="567"/>
                  <a:pt x="3" y="612"/>
                </a:cubicBezTo>
                <a:cubicBezTo>
                  <a:pt x="0" y="627"/>
                  <a:pt x="-1" y="631"/>
                  <a:pt x="7" y="639"/>
                </a:cubicBezTo>
                <a:cubicBezTo>
                  <a:pt x="41" y="636"/>
                  <a:pt x="64" y="632"/>
                  <a:pt x="97" y="617"/>
                </a:cubicBezTo>
                <a:cubicBezTo>
                  <a:pt x="139" y="597"/>
                  <a:pt x="176" y="570"/>
                  <a:pt x="217" y="549"/>
                </a:cubicBezTo>
                <a:cubicBezTo>
                  <a:pt x="245" y="535"/>
                  <a:pt x="274" y="535"/>
                  <a:pt x="289" y="567"/>
                </a:cubicBezTo>
                <a:cubicBezTo>
                  <a:pt x="309" y="610"/>
                  <a:pt x="306" y="678"/>
                  <a:pt x="302" y="724"/>
                </a:cubicBezTo>
                <a:cubicBezTo>
                  <a:pt x="296" y="792"/>
                  <a:pt x="278" y="859"/>
                  <a:pt x="246" y="919"/>
                </a:cubicBezTo>
                <a:cubicBezTo>
                  <a:pt x="219" y="968"/>
                  <a:pt x="180" y="1008"/>
                  <a:pt x="125" y="1022"/>
                </a:cubicBezTo>
                <a:cubicBezTo>
                  <a:pt x="86" y="1032"/>
                  <a:pt x="41" y="1014"/>
                  <a:pt x="30" y="972"/>
                </a:cubicBezTo>
                <a:cubicBezTo>
                  <a:pt x="17" y="920"/>
                  <a:pt x="42" y="876"/>
                  <a:pt x="60" y="831"/>
                </a:cubicBezTo>
              </a:path>
              <a:path w="1985" h="1099" extrusionOk="0">
                <a:moveTo>
                  <a:pt x="604" y="454"/>
                </a:moveTo>
                <a:cubicBezTo>
                  <a:pt x="634" y="469"/>
                  <a:pt x="599" y="486"/>
                  <a:pt x="582" y="505"/>
                </a:cubicBezTo>
                <a:cubicBezTo>
                  <a:pt x="550" y="540"/>
                  <a:pt x="515" y="576"/>
                  <a:pt x="491" y="618"/>
                </a:cubicBezTo>
                <a:cubicBezTo>
                  <a:pt x="475" y="647"/>
                  <a:pt x="455" y="692"/>
                  <a:pt x="479" y="722"/>
                </a:cubicBezTo>
                <a:cubicBezTo>
                  <a:pt x="503" y="752"/>
                  <a:pt x="555" y="749"/>
                  <a:pt x="587" y="739"/>
                </a:cubicBezTo>
                <a:cubicBezTo>
                  <a:pt x="628" y="727"/>
                  <a:pt x="673" y="696"/>
                  <a:pt x="693" y="657"/>
                </a:cubicBezTo>
                <a:cubicBezTo>
                  <a:pt x="712" y="620"/>
                  <a:pt x="714" y="583"/>
                  <a:pt x="710" y="542"/>
                </a:cubicBezTo>
                <a:cubicBezTo>
                  <a:pt x="708" y="521"/>
                  <a:pt x="704" y="499"/>
                  <a:pt x="701" y="478"/>
                </a:cubicBezTo>
              </a:path>
              <a:path w="1985" h="1099" extrusionOk="0">
                <a:moveTo>
                  <a:pt x="816" y="447"/>
                </a:moveTo>
                <a:cubicBezTo>
                  <a:pt x="840" y="449"/>
                  <a:pt x="839" y="448"/>
                  <a:pt x="855" y="465"/>
                </a:cubicBezTo>
                <a:cubicBezTo>
                  <a:pt x="839" y="499"/>
                  <a:pt x="819" y="530"/>
                  <a:pt x="811" y="567"/>
                </a:cubicBezTo>
                <a:cubicBezTo>
                  <a:pt x="803" y="602"/>
                  <a:pt x="803" y="640"/>
                  <a:pt x="829" y="668"/>
                </a:cubicBezTo>
                <a:cubicBezTo>
                  <a:pt x="856" y="698"/>
                  <a:pt x="908" y="707"/>
                  <a:pt x="946" y="702"/>
                </a:cubicBezTo>
                <a:cubicBezTo>
                  <a:pt x="984" y="697"/>
                  <a:pt x="1030" y="675"/>
                  <a:pt x="1042" y="635"/>
                </a:cubicBezTo>
                <a:cubicBezTo>
                  <a:pt x="1055" y="592"/>
                  <a:pt x="1028" y="548"/>
                  <a:pt x="1000" y="519"/>
                </a:cubicBezTo>
                <a:cubicBezTo>
                  <a:pt x="968" y="485"/>
                  <a:pt x="927" y="463"/>
                  <a:pt x="887" y="442"/>
                </a:cubicBezTo>
                <a:cubicBezTo>
                  <a:pt x="865" y="430"/>
                  <a:pt x="862" y="427"/>
                  <a:pt x="847" y="424"/>
                </a:cubicBezTo>
              </a:path>
              <a:path w="1985" h="1099" extrusionOk="0">
                <a:moveTo>
                  <a:pt x="1214" y="438"/>
                </a:moveTo>
                <a:cubicBezTo>
                  <a:pt x="1232" y="430"/>
                  <a:pt x="1237" y="427"/>
                  <a:pt x="1249" y="424"/>
                </a:cubicBezTo>
                <a:cubicBezTo>
                  <a:pt x="1222" y="449"/>
                  <a:pt x="1198" y="471"/>
                  <a:pt x="1176" y="500"/>
                </a:cubicBezTo>
                <a:cubicBezTo>
                  <a:pt x="1153" y="530"/>
                  <a:pt x="1135" y="561"/>
                  <a:pt x="1141" y="600"/>
                </a:cubicBezTo>
                <a:cubicBezTo>
                  <a:pt x="1146" y="632"/>
                  <a:pt x="1177" y="644"/>
                  <a:pt x="1205" y="650"/>
                </a:cubicBezTo>
                <a:cubicBezTo>
                  <a:pt x="1241" y="657"/>
                  <a:pt x="1279" y="651"/>
                  <a:pt x="1315" y="648"/>
                </a:cubicBezTo>
                <a:cubicBezTo>
                  <a:pt x="1348" y="645"/>
                  <a:pt x="1386" y="637"/>
                  <a:pt x="1406" y="670"/>
                </a:cubicBezTo>
                <a:cubicBezTo>
                  <a:pt x="1428" y="707"/>
                  <a:pt x="1433" y="763"/>
                  <a:pt x="1432" y="805"/>
                </a:cubicBezTo>
                <a:cubicBezTo>
                  <a:pt x="1431" y="868"/>
                  <a:pt x="1429" y="940"/>
                  <a:pt x="1412" y="1001"/>
                </a:cubicBezTo>
                <a:cubicBezTo>
                  <a:pt x="1403" y="1033"/>
                  <a:pt x="1381" y="1093"/>
                  <a:pt x="1342" y="1098"/>
                </a:cubicBezTo>
                <a:cubicBezTo>
                  <a:pt x="1288" y="1106"/>
                  <a:pt x="1251" y="1009"/>
                  <a:pt x="1240" y="974"/>
                </a:cubicBezTo>
                <a:cubicBezTo>
                  <a:pt x="1225" y="901"/>
                  <a:pt x="1220" y="873"/>
                  <a:pt x="1218" y="821"/>
                </a:cubicBezTo>
              </a:path>
              <a:path w="1985" h="1099" extrusionOk="0">
                <a:moveTo>
                  <a:pt x="1473" y="0"/>
                </a:moveTo>
                <a:cubicBezTo>
                  <a:pt x="1484" y="88"/>
                  <a:pt x="1487" y="175"/>
                  <a:pt x="1490" y="263"/>
                </a:cubicBezTo>
                <a:cubicBezTo>
                  <a:pt x="1493" y="348"/>
                  <a:pt x="1494" y="432"/>
                  <a:pt x="1497" y="517"/>
                </a:cubicBezTo>
                <a:cubicBezTo>
                  <a:pt x="1498" y="550"/>
                  <a:pt x="1489" y="623"/>
                  <a:pt x="1510" y="653"/>
                </a:cubicBezTo>
                <a:cubicBezTo>
                  <a:pt x="1527" y="676"/>
                  <a:pt x="1535" y="668"/>
                  <a:pt x="1559" y="663"/>
                </a:cubicBezTo>
                <a:cubicBezTo>
                  <a:pt x="1613" y="652"/>
                  <a:pt x="1659" y="621"/>
                  <a:pt x="1715" y="613"/>
                </a:cubicBezTo>
                <a:cubicBezTo>
                  <a:pt x="1756" y="607"/>
                  <a:pt x="1797" y="608"/>
                  <a:pt x="1838" y="602"/>
                </a:cubicBezTo>
                <a:cubicBezTo>
                  <a:pt x="1874" y="596"/>
                  <a:pt x="1912" y="583"/>
                  <a:pt x="1934" y="552"/>
                </a:cubicBezTo>
                <a:cubicBezTo>
                  <a:pt x="1952" y="525"/>
                  <a:pt x="1956" y="489"/>
                  <a:pt x="1935" y="463"/>
                </a:cubicBezTo>
                <a:cubicBezTo>
                  <a:pt x="1903" y="423"/>
                  <a:pt x="1847" y="434"/>
                  <a:pt x="1810" y="459"/>
                </a:cubicBezTo>
                <a:cubicBezTo>
                  <a:pt x="1755" y="496"/>
                  <a:pt x="1723" y="568"/>
                  <a:pt x="1726" y="633"/>
                </a:cubicBezTo>
                <a:cubicBezTo>
                  <a:pt x="1728" y="670"/>
                  <a:pt x="1747" y="702"/>
                  <a:pt x="1777" y="723"/>
                </a:cubicBezTo>
                <a:cubicBezTo>
                  <a:pt x="1809" y="745"/>
                  <a:pt x="1849" y="747"/>
                  <a:pt x="1886" y="743"/>
                </a:cubicBezTo>
                <a:cubicBezTo>
                  <a:pt x="1922" y="739"/>
                  <a:pt x="1950" y="725"/>
                  <a:pt x="1984" y="71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9" name="Comment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16813" y="5772150"/>
            <a:ext cx="1546225" cy="422275"/>
          </a:xfrm>
          <a:custGeom>
            <a:avLst/>
            <a:gdLst>
              <a:gd name="T0" fmla="+- 0 20907 20882"/>
              <a:gd name="T1" fmla="*/ T0 w 4291"/>
              <a:gd name="T2" fmla="+- 0 16901 16033"/>
              <a:gd name="T3" fmla="*/ 16901 h 1173"/>
              <a:gd name="T4" fmla="+- 0 20979 20882"/>
              <a:gd name="T5" fmla="*/ T4 w 4291"/>
              <a:gd name="T6" fmla="+- 0 16609 16033"/>
              <a:gd name="T7" fmla="*/ 16609 h 1173"/>
              <a:gd name="T8" fmla="+- 0 21047 20882"/>
              <a:gd name="T9" fmla="*/ T8 w 4291"/>
              <a:gd name="T10" fmla="+- 0 16443 16033"/>
              <a:gd name="T11" fmla="*/ 16443 h 1173"/>
              <a:gd name="T12" fmla="+- 0 21119 20882"/>
              <a:gd name="T13" fmla="*/ T12 w 4291"/>
              <a:gd name="T14" fmla="+- 0 16789 16033"/>
              <a:gd name="T15" fmla="*/ 16789 h 1173"/>
              <a:gd name="T16" fmla="+- 0 21297 20882"/>
              <a:gd name="T17" fmla="*/ T16 w 4291"/>
              <a:gd name="T18" fmla="+- 0 16481 16033"/>
              <a:gd name="T19" fmla="*/ 16481 h 1173"/>
              <a:gd name="T20" fmla="+- 0 21397 20882"/>
              <a:gd name="T21" fmla="*/ T20 w 4291"/>
              <a:gd name="T22" fmla="+- 0 16664 16033"/>
              <a:gd name="T23" fmla="*/ 16664 h 1173"/>
              <a:gd name="T24" fmla="+- 0 21402 20882"/>
              <a:gd name="T25" fmla="*/ T24 w 4291"/>
              <a:gd name="T26" fmla="+- 0 16978 16033"/>
              <a:gd name="T27" fmla="*/ 16978 h 1173"/>
              <a:gd name="T28" fmla="+- 0 21603 20882"/>
              <a:gd name="T29" fmla="*/ T28 w 4291"/>
              <a:gd name="T30" fmla="+- 0 16831 16033"/>
              <a:gd name="T31" fmla="*/ 16831 h 1173"/>
              <a:gd name="T32" fmla="+- 0 21631 20882"/>
              <a:gd name="T33" fmla="*/ T32 w 4291"/>
              <a:gd name="T34" fmla="+- 0 16969 16033"/>
              <a:gd name="T35" fmla="*/ 16969 h 1173"/>
              <a:gd name="T36" fmla="+- 0 21975 20882"/>
              <a:gd name="T37" fmla="*/ T36 w 4291"/>
              <a:gd name="T38" fmla="+- 0 16734 16033"/>
              <a:gd name="T39" fmla="*/ 16734 h 1173"/>
              <a:gd name="T40" fmla="+- 0 22050 20882"/>
              <a:gd name="T41" fmla="*/ T40 w 4291"/>
              <a:gd name="T42" fmla="+- 0 16929 16033"/>
              <a:gd name="T43" fmla="*/ 16929 h 1173"/>
              <a:gd name="T44" fmla="+- 0 22366 20882"/>
              <a:gd name="T45" fmla="*/ T44 w 4291"/>
              <a:gd name="T46" fmla="+- 0 16896 16033"/>
              <a:gd name="T47" fmla="*/ 16896 h 1173"/>
              <a:gd name="T48" fmla="+- 0 22395 20882"/>
              <a:gd name="T49" fmla="*/ T48 w 4291"/>
              <a:gd name="T50" fmla="+- 0 16845 16033"/>
              <a:gd name="T51" fmla="*/ 16845 h 1173"/>
              <a:gd name="T52" fmla="+- 0 22523 20882"/>
              <a:gd name="T53" fmla="*/ T52 w 4291"/>
              <a:gd name="T54" fmla="+- 0 16730 16033"/>
              <a:gd name="T55" fmla="*/ 16730 h 1173"/>
              <a:gd name="T56" fmla="+- 0 22647 20882"/>
              <a:gd name="T57" fmla="*/ T56 w 4291"/>
              <a:gd name="T58" fmla="+- 0 16804 16033"/>
              <a:gd name="T59" fmla="*/ 16804 h 1173"/>
              <a:gd name="T60" fmla="+- 0 22643 20882"/>
              <a:gd name="T61" fmla="*/ T60 w 4291"/>
              <a:gd name="T62" fmla="+- 0 17001 16033"/>
              <a:gd name="T63" fmla="*/ 17001 h 1173"/>
              <a:gd name="T64" fmla="+- 0 22788 20882"/>
              <a:gd name="T65" fmla="*/ T64 w 4291"/>
              <a:gd name="T66" fmla="+- 0 16917 16033"/>
              <a:gd name="T67" fmla="*/ 16917 h 1173"/>
              <a:gd name="T68" fmla="+- 0 22768 20882"/>
              <a:gd name="T69" fmla="*/ T68 w 4291"/>
              <a:gd name="T70" fmla="+- 0 16815 16033"/>
              <a:gd name="T71" fmla="*/ 16815 h 1173"/>
              <a:gd name="T72" fmla="+- 0 22852 20882"/>
              <a:gd name="T73" fmla="*/ T72 w 4291"/>
              <a:gd name="T74" fmla="+- 0 16740 16033"/>
              <a:gd name="T75" fmla="*/ 16740 h 1173"/>
              <a:gd name="T76" fmla="+- 0 22817 20882"/>
              <a:gd name="T77" fmla="*/ T76 w 4291"/>
              <a:gd name="T78" fmla="+- 0 16818 16033"/>
              <a:gd name="T79" fmla="*/ 16818 h 1173"/>
              <a:gd name="T80" fmla="+- 0 22994 20882"/>
              <a:gd name="T81" fmla="*/ T80 w 4291"/>
              <a:gd name="T82" fmla="+- 0 16820 16033"/>
              <a:gd name="T83" fmla="*/ 16820 h 1173"/>
              <a:gd name="T84" fmla="+- 0 23006 20882"/>
              <a:gd name="T85" fmla="*/ T84 w 4291"/>
              <a:gd name="T86" fmla="+- 0 16970 16033"/>
              <a:gd name="T87" fmla="*/ 16970 h 1173"/>
              <a:gd name="T88" fmla="+- 0 22832 20882"/>
              <a:gd name="T89" fmla="*/ T88 w 4291"/>
              <a:gd name="T90" fmla="+- 0 16994 16033"/>
              <a:gd name="T91" fmla="*/ 16994 h 1173"/>
              <a:gd name="T92" fmla="+- 0 23157 20882"/>
              <a:gd name="T93" fmla="*/ T92 w 4291"/>
              <a:gd name="T94" fmla="+- 0 16591 16033"/>
              <a:gd name="T95" fmla="*/ 16591 h 1173"/>
              <a:gd name="T96" fmla="+- 0 23163 20882"/>
              <a:gd name="T97" fmla="*/ T96 w 4291"/>
              <a:gd name="T98" fmla="+- 0 16822 16033"/>
              <a:gd name="T99" fmla="*/ 16822 h 1173"/>
              <a:gd name="T100" fmla="+- 0 23321 20882"/>
              <a:gd name="T101" fmla="*/ T100 w 4291"/>
              <a:gd name="T102" fmla="+- 0 16873 16033"/>
              <a:gd name="T103" fmla="*/ 16873 h 1173"/>
              <a:gd name="T104" fmla="+- 0 23139 20882"/>
              <a:gd name="T105" fmla="*/ T104 w 4291"/>
              <a:gd name="T106" fmla="+- 0 16713 16033"/>
              <a:gd name="T107" fmla="*/ 16713 h 1173"/>
              <a:gd name="T108" fmla="+- 0 23710 20882"/>
              <a:gd name="T109" fmla="*/ T108 w 4291"/>
              <a:gd name="T110" fmla="+- 0 16206 16033"/>
              <a:gd name="T111" fmla="*/ 16206 h 1173"/>
              <a:gd name="T112" fmla="+- 0 23565 20882"/>
              <a:gd name="T113" fmla="*/ T112 w 4291"/>
              <a:gd name="T114" fmla="+- 0 16401 16033"/>
              <a:gd name="T115" fmla="*/ 16401 h 1173"/>
              <a:gd name="T116" fmla="+- 0 23534 20882"/>
              <a:gd name="T117" fmla="*/ T116 w 4291"/>
              <a:gd name="T118" fmla="+- 0 16910 16033"/>
              <a:gd name="T119" fmla="*/ 16910 h 1173"/>
              <a:gd name="T120" fmla="+- 0 23580 20882"/>
              <a:gd name="T121" fmla="*/ T120 w 4291"/>
              <a:gd name="T122" fmla="+- 0 16777 16033"/>
              <a:gd name="T123" fmla="*/ 16777 h 1173"/>
              <a:gd name="T124" fmla="+- 0 23373 20882"/>
              <a:gd name="T125" fmla="*/ T124 w 4291"/>
              <a:gd name="T126" fmla="+- 0 16762 16033"/>
              <a:gd name="T127" fmla="*/ 16762 h 1173"/>
              <a:gd name="T128" fmla="+- 0 23930 20882"/>
              <a:gd name="T129" fmla="*/ T128 w 4291"/>
              <a:gd name="T130" fmla="+- 0 16228 16033"/>
              <a:gd name="T131" fmla="*/ 16228 h 1173"/>
              <a:gd name="T132" fmla="+- 0 23810 20882"/>
              <a:gd name="T133" fmla="*/ T132 w 4291"/>
              <a:gd name="T134" fmla="+- 0 16604 16033"/>
              <a:gd name="T135" fmla="*/ 16604 h 1173"/>
              <a:gd name="T136" fmla="+- 0 23792 20882"/>
              <a:gd name="T137" fmla="*/ T136 w 4291"/>
              <a:gd name="T138" fmla="+- 0 17002 16033"/>
              <a:gd name="T139" fmla="*/ 17002 h 1173"/>
              <a:gd name="T140" fmla="+- 0 23880 20882"/>
              <a:gd name="T141" fmla="*/ T140 w 4291"/>
              <a:gd name="T142" fmla="+- 0 16779 16033"/>
              <a:gd name="T143" fmla="*/ 16779 h 1173"/>
              <a:gd name="T144" fmla="+- 0 23655 20882"/>
              <a:gd name="T145" fmla="*/ T144 w 4291"/>
              <a:gd name="T146" fmla="+- 0 16749 16033"/>
              <a:gd name="T147" fmla="*/ 16749 h 1173"/>
              <a:gd name="T148" fmla="+- 0 23929 20882"/>
              <a:gd name="T149" fmla="*/ T148 w 4291"/>
              <a:gd name="T150" fmla="+- 0 16929 16033"/>
              <a:gd name="T151" fmla="*/ 16929 h 1173"/>
              <a:gd name="T152" fmla="+- 0 23886 20882"/>
              <a:gd name="T153" fmla="*/ T152 w 4291"/>
              <a:gd name="T154" fmla="+- 0 17177 16033"/>
              <a:gd name="T155" fmla="*/ 17177 h 1173"/>
              <a:gd name="T156" fmla="+- 0 23814 20882"/>
              <a:gd name="T157" fmla="*/ T156 w 4291"/>
              <a:gd name="T158" fmla="+- 0 17176 16033"/>
              <a:gd name="T159" fmla="*/ 17176 h 1173"/>
              <a:gd name="T160" fmla="+- 0 24271 20882"/>
              <a:gd name="T161" fmla="*/ T160 w 4291"/>
              <a:gd name="T162" fmla="+- 0 16703 16033"/>
              <a:gd name="T163" fmla="*/ 16703 h 1173"/>
              <a:gd name="T164" fmla="+- 0 24430 20882"/>
              <a:gd name="T165" fmla="*/ T164 w 4291"/>
              <a:gd name="T166" fmla="+- 0 16662 16033"/>
              <a:gd name="T167" fmla="*/ 16662 h 1173"/>
              <a:gd name="T168" fmla="+- 0 24346 20882"/>
              <a:gd name="T169" fmla="*/ T168 w 4291"/>
              <a:gd name="T170" fmla="+- 0 16580 16033"/>
              <a:gd name="T171" fmla="*/ 16580 h 1173"/>
              <a:gd name="T172" fmla="+- 0 24221 20882"/>
              <a:gd name="T173" fmla="*/ T172 w 4291"/>
              <a:gd name="T174" fmla="+- 0 16841 16033"/>
              <a:gd name="T175" fmla="*/ 16841 h 1173"/>
              <a:gd name="T176" fmla="+- 0 24400 20882"/>
              <a:gd name="T177" fmla="*/ T176 w 4291"/>
              <a:gd name="T178" fmla="+- 0 16883 16033"/>
              <a:gd name="T179" fmla="*/ 16883 h 1173"/>
              <a:gd name="T180" fmla="+- 0 24690 20882"/>
              <a:gd name="T181" fmla="*/ T180 w 4291"/>
              <a:gd name="T182" fmla="+- 0 16184 16033"/>
              <a:gd name="T183" fmla="*/ 16184 h 1173"/>
              <a:gd name="T184" fmla="+- 0 24648 20882"/>
              <a:gd name="T185" fmla="*/ T184 w 4291"/>
              <a:gd name="T186" fmla="+- 0 16899 16033"/>
              <a:gd name="T187" fmla="*/ 16899 h 1173"/>
              <a:gd name="T188" fmla="+- 0 24741 20882"/>
              <a:gd name="T189" fmla="*/ T188 w 4291"/>
              <a:gd name="T190" fmla="+- 0 16518 16033"/>
              <a:gd name="T191" fmla="*/ 16518 h 1173"/>
              <a:gd name="T192" fmla="+- 0 24460 20882"/>
              <a:gd name="T193" fmla="*/ T192 w 4291"/>
              <a:gd name="T194" fmla="+- 0 16527 16033"/>
              <a:gd name="T195" fmla="*/ 16527 h 1173"/>
              <a:gd name="T196" fmla="+- 0 24382 20882"/>
              <a:gd name="T197" fmla="*/ T196 w 4291"/>
              <a:gd name="T198" fmla="+- 0 16630 16033"/>
              <a:gd name="T199" fmla="*/ 16630 h 1173"/>
              <a:gd name="T200" fmla="+- 0 24880 20882"/>
              <a:gd name="T201" fmla="*/ T200 w 4291"/>
              <a:gd name="T202" fmla="+- 0 16596 16033"/>
              <a:gd name="T203" fmla="*/ 16596 h 1173"/>
              <a:gd name="T204" fmla="+- 0 24749 20882"/>
              <a:gd name="T205" fmla="*/ T204 w 4291"/>
              <a:gd name="T206" fmla="+- 0 16875 16033"/>
              <a:gd name="T207" fmla="*/ 16875 h 1173"/>
              <a:gd name="T208" fmla="+- 0 24942 20882"/>
              <a:gd name="T209" fmla="*/ T208 w 4291"/>
              <a:gd name="T210" fmla="+- 0 16901 16033"/>
              <a:gd name="T211" fmla="*/ 16901 h 1173"/>
              <a:gd name="T212" fmla="+- 0 25172 20882"/>
              <a:gd name="T213" fmla="*/ T212 w 4291"/>
              <a:gd name="T214" fmla="+- 0 16828 16033"/>
              <a:gd name="T215" fmla="*/ 16828 h 1173"/>
              <a:gd name="T216" fmla="+- 0 25077 20882"/>
              <a:gd name="T217" fmla="*/ T216 w 4291"/>
              <a:gd name="T218" fmla="+- 0 16815 16033"/>
              <a:gd name="T219" fmla="*/ 16815 h 11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4291" h="1173" extrusionOk="0">
                <a:moveTo>
                  <a:pt x="0" y="843"/>
                </a:moveTo>
                <a:cubicBezTo>
                  <a:pt x="12" y="857"/>
                  <a:pt x="15" y="861"/>
                  <a:pt x="25" y="868"/>
                </a:cubicBezTo>
                <a:cubicBezTo>
                  <a:pt x="38" y="838"/>
                  <a:pt x="43" y="808"/>
                  <a:pt x="50" y="775"/>
                </a:cubicBezTo>
                <a:cubicBezTo>
                  <a:pt x="64" y="708"/>
                  <a:pt x="79" y="642"/>
                  <a:pt x="97" y="576"/>
                </a:cubicBezTo>
                <a:cubicBezTo>
                  <a:pt x="110" y="527"/>
                  <a:pt x="121" y="462"/>
                  <a:pt x="152" y="420"/>
                </a:cubicBezTo>
                <a:cubicBezTo>
                  <a:pt x="156" y="417"/>
                  <a:pt x="161" y="413"/>
                  <a:pt x="165" y="410"/>
                </a:cubicBezTo>
                <a:cubicBezTo>
                  <a:pt x="187" y="441"/>
                  <a:pt x="198" y="467"/>
                  <a:pt x="206" y="511"/>
                </a:cubicBezTo>
                <a:cubicBezTo>
                  <a:pt x="220" y="592"/>
                  <a:pt x="228" y="674"/>
                  <a:pt x="237" y="756"/>
                </a:cubicBezTo>
                <a:cubicBezTo>
                  <a:pt x="274" y="731"/>
                  <a:pt x="281" y="692"/>
                  <a:pt x="300" y="650"/>
                </a:cubicBezTo>
                <a:cubicBezTo>
                  <a:pt x="329" y="586"/>
                  <a:pt x="361" y="495"/>
                  <a:pt x="415" y="448"/>
                </a:cubicBezTo>
                <a:cubicBezTo>
                  <a:pt x="436" y="436"/>
                  <a:pt x="443" y="432"/>
                  <a:pt x="458" y="445"/>
                </a:cubicBezTo>
                <a:cubicBezTo>
                  <a:pt x="494" y="503"/>
                  <a:pt x="505" y="562"/>
                  <a:pt x="515" y="631"/>
                </a:cubicBezTo>
                <a:cubicBezTo>
                  <a:pt x="529" y="728"/>
                  <a:pt x="526" y="819"/>
                  <a:pt x="521" y="916"/>
                </a:cubicBezTo>
                <a:cubicBezTo>
                  <a:pt x="521" y="924"/>
                  <a:pt x="504" y="1007"/>
                  <a:pt x="520" y="945"/>
                </a:cubicBezTo>
              </a:path>
              <a:path w="4291" h="1173" extrusionOk="0">
                <a:moveTo>
                  <a:pt x="694" y="654"/>
                </a:moveTo>
                <a:cubicBezTo>
                  <a:pt x="703" y="702"/>
                  <a:pt x="712" y="750"/>
                  <a:pt x="721" y="798"/>
                </a:cubicBezTo>
                <a:cubicBezTo>
                  <a:pt x="728" y="840"/>
                  <a:pt x="741" y="882"/>
                  <a:pt x="748" y="924"/>
                </a:cubicBezTo>
                <a:cubicBezTo>
                  <a:pt x="748" y="928"/>
                  <a:pt x="749" y="932"/>
                  <a:pt x="749" y="936"/>
                </a:cubicBezTo>
              </a:path>
              <a:path w="4291" h="1173" extrusionOk="0">
                <a:moveTo>
                  <a:pt x="1196" y="572"/>
                </a:moveTo>
                <a:cubicBezTo>
                  <a:pt x="1165" y="615"/>
                  <a:pt x="1117" y="656"/>
                  <a:pt x="1093" y="701"/>
                </a:cubicBezTo>
                <a:cubicBezTo>
                  <a:pt x="1075" y="735"/>
                  <a:pt x="1057" y="784"/>
                  <a:pt x="1070" y="823"/>
                </a:cubicBezTo>
                <a:cubicBezTo>
                  <a:pt x="1084" y="866"/>
                  <a:pt x="1128" y="886"/>
                  <a:pt x="1168" y="896"/>
                </a:cubicBezTo>
                <a:cubicBezTo>
                  <a:pt x="1206" y="905"/>
                  <a:pt x="1235" y="899"/>
                  <a:pt x="1272" y="891"/>
                </a:cubicBezTo>
              </a:path>
              <a:path w="4291" h="1173" extrusionOk="0">
                <a:moveTo>
                  <a:pt x="1484" y="863"/>
                </a:moveTo>
                <a:cubicBezTo>
                  <a:pt x="1485" y="869"/>
                  <a:pt x="1486" y="875"/>
                  <a:pt x="1487" y="881"/>
                </a:cubicBezTo>
                <a:cubicBezTo>
                  <a:pt x="1489" y="849"/>
                  <a:pt x="1500" y="839"/>
                  <a:pt x="1513" y="812"/>
                </a:cubicBezTo>
                <a:cubicBezTo>
                  <a:pt x="1530" y="777"/>
                  <a:pt x="1558" y="752"/>
                  <a:pt x="1589" y="727"/>
                </a:cubicBezTo>
                <a:cubicBezTo>
                  <a:pt x="1613" y="708"/>
                  <a:pt x="1621" y="702"/>
                  <a:pt x="1641" y="697"/>
                </a:cubicBezTo>
              </a:path>
              <a:path w="4291" h="1173" extrusionOk="0">
                <a:moveTo>
                  <a:pt x="1821" y="690"/>
                </a:moveTo>
                <a:cubicBezTo>
                  <a:pt x="1801" y="717"/>
                  <a:pt x="1784" y="744"/>
                  <a:pt x="1765" y="771"/>
                </a:cubicBezTo>
                <a:cubicBezTo>
                  <a:pt x="1741" y="805"/>
                  <a:pt x="1724" y="840"/>
                  <a:pt x="1721" y="883"/>
                </a:cubicBezTo>
                <a:cubicBezTo>
                  <a:pt x="1719" y="914"/>
                  <a:pt x="1733" y="952"/>
                  <a:pt x="1761" y="968"/>
                </a:cubicBezTo>
                <a:cubicBezTo>
                  <a:pt x="1791" y="985"/>
                  <a:pt x="1825" y="974"/>
                  <a:pt x="1852" y="959"/>
                </a:cubicBezTo>
                <a:cubicBezTo>
                  <a:pt x="1886" y="941"/>
                  <a:pt x="1894" y="915"/>
                  <a:pt x="1906" y="884"/>
                </a:cubicBezTo>
                <a:cubicBezTo>
                  <a:pt x="1917" y="857"/>
                  <a:pt x="1904" y="830"/>
                  <a:pt x="1894" y="803"/>
                </a:cubicBezTo>
                <a:cubicBezTo>
                  <a:pt x="1891" y="796"/>
                  <a:pt x="1889" y="789"/>
                  <a:pt x="1886" y="782"/>
                </a:cubicBezTo>
              </a:path>
              <a:path w="4291" h="1173" extrusionOk="0">
                <a:moveTo>
                  <a:pt x="1982" y="637"/>
                </a:moveTo>
                <a:cubicBezTo>
                  <a:pt x="1984" y="663"/>
                  <a:pt x="1981" y="682"/>
                  <a:pt x="1970" y="707"/>
                </a:cubicBezTo>
                <a:cubicBezTo>
                  <a:pt x="1961" y="727"/>
                  <a:pt x="1949" y="746"/>
                  <a:pt x="1941" y="766"/>
                </a:cubicBezTo>
                <a:cubicBezTo>
                  <a:pt x="1939" y="772"/>
                  <a:pt x="1937" y="779"/>
                  <a:pt x="1935" y="785"/>
                </a:cubicBezTo>
                <a:cubicBezTo>
                  <a:pt x="1962" y="786"/>
                  <a:pt x="1988" y="777"/>
                  <a:pt x="2016" y="774"/>
                </a:cubicBezTo>
                <a:cubicBezTo>
                  <a:pt x="2048" y="771"/>
                  <a:pt x="2083" y="773"/>
                  <a:pt x="2112" y="787"/>
                </a:cubicBezTo>
                <a:cubicBezTo>
                  <a:pt x="2139" y="801"/>
                  <a:pt x="2160" y="825"/>
                  <a:pt x="2164" y="856"/>
                </a:cubicBezTo>
                <a:cubicBezTo>
                  <a:pt x="2168" y="889"/>
                  <a:pt x="2147" y="916"/>
                  <a:pt x="2124" y="937"/>
                </a:cubicBezTo>
                <a:cubicBezTo>
                  <a:pt x="2101" y="957"/>
                  <a:pt x="2053" y="983"/>
                  <a:pt x="2024" y="989"/>
                </a:cubicBezTo>
                <a:cubicBezTo>
                  <a:pt x="2000" y="994"/>
                  <a:pt x="1959" y="989"/>
                  <a:pt x="1950" y="961"/>
                </a:cubicBezTo>
                <a:cubicBezTo>
                  <a:pt x="1949" y="954"/>
                  <a:pt x="1949" y="946"/>
                  <a:pt x="1948" y="939"/>
                </a:cubicBezTo>
              </a:path>
              <a:path w="4291" h="1173" extrusionOk="0">
                <a:moveTo>
                  <a:pt x="2275" y="558"/>
                </a:moveTo>
                <a:cubicBezTo>
                  <a:pt x="2278" y="589"/>
                  <a:pt x="2268" y="616"/>
                  <a:pt x="2266" y="647"/>
                </a:cubicBezTo>
                <a:cubicBezTo>
                  <a:pt x="2263" y="695"/>
                  <a:pt x="2263" y="743"/>
                  <a:pt x="2281" y="789"/>
                </a:cubicBezTo>
                <a:cubicBezTo>
                  <a:pt x="2296" y="827"/>
                  <a:pt x="2323" y="855"/>
                  <a:pt x="2363" y="866"/>
                </a:cubicBezTo>
                <a:cubicBezTo>
                  <a:pt x="2389" y="873"/>
                  <a:pt x="2428" y="870"/>
                  <a:pt x="2439" y="840"/>
                </a:cubicBezTo>
                <a:cubicBezTo>
                  <a:pt x="2451" y="806"/>
                  <a:pt x="2414" y="768"/>
                  <a:pt x="2392" y="749"/>
                </a:cubicBezTo>
                <a:cubicBezTo>
                  <a:pt x="2352" y="715"/>
                  <a:pt x="2304" y="698"/>
                  <a:pt x="2257" y="680"/>
                </a:cubicBezTo>
                <a:cubicBezTo>
                  <a:pt x="2233" y="671"/>
                  <a:pt x="2212" y="661"/>
                  <a:pt x="2190" y="648"/>
                </a:cubicBezTo>
              </a:path>
              <a:path w="4291" h="1173" extrusionOk="0">
                <a:moveTo>
                  <a:pt x="2828" y="173"/>
                </a:moveTo>
                <a:cubicBezTo>
                  <a:pt x="2803" y="178"/>
                  <a:pt x="2764" y="196"/>
                  <a:pt x="2747" y="217"/>
                </a:cubicBezTo>
                <a:cubicBezTo>
                  <a:pt x="2713" y="259"/>
                  <a:pt x="2693" y="315"/>
                  <a:pt x="2683" y="368"/>
                </a:cubicBezTo>
                <a:cubicBezTo>
                  <a:pt x="2668" y="451"/>
                  <a:pt x="2664" y="536"/>
                  <a:pt x="2661" y="620"/>
                </a:cubicBezTo>
                <a:cubicBezTo>
                  <a:pt x="2658" y="705"/>
                  <a:pt x="2653" y="792"/>
                  <a:pt x="2652" y="877"/>
                </a:cubicBezTo>
                <a:cubicBezTo>
                  <a:pt x="2654" y="901"/>
                  <a:pt x="2655" y="906"/>
                  <a:pt x="2652" y="921"/>
                </a:cubicBezTo>
              </a:path>
              <a:path w="4291" h="1173" extrusionOk="0">
                <a:moveTo>
                  <a:pt x="2698" y="744"/>
                </a:moveTo>
                <a:cubicBezTo>
                  <a:pt x="2679" y="729"/>
                  <a:pt x="2660" y="728"/>
                  <a:pt x="2634" y="727"/>
                </a:cubicBezTo>
                <a:cubicBezTo>
                  <a:pt x="2588" y="725"/>
                  <a:pt x="2537" y="724"/>
                  <a:pt x="2491" y="729"/>
                </a:cubicBezTo>
                <a:cubicBezTo>
                  <a:pt x="2451" y="734"/>
                  <a:pt x="2412" y="737"/>
                  <a:pt x="2372" y="744"/>
                </a:cubicBezTo>
              </a:path>
              <a:path w="4291" h="1173" extrusionOk="0">
                <a:moveTo>
                  <a:pt x="3048" y="195"/>
                </a:moveTo>
                <a:cubicBezTo>
                  <a:pt x="3004" y="218"/>
                  <a:pt x="3000" y="254"/>
                  <a:pt x="2984" y="301"/>
                </a:cubicBezTo>
                <a:cubicBezTo>
                  <a:pt x="2953" y="388"/>
                  <a:pt x="2940" y="479"/>
                  <a:pt x="2928" y="571"/>
                </a:cubicBezTo>
                <a:cubicBezTo>
                  <a:pt x="2916" y="662"/>
                  <a:pt x="2908" y="755"/>
                  <a:pt x="2905" y="847"/>
                </a:cubicBezTo>
                <a:cubicBezTo>
                  <a:pt x="2905" y="850"/>
                  <a:pt x="2885" y="976"/>
                  <a:pt x="2910" y="969"/>
                </a:cubicBezTo>
                <a:cubicBezTo>
                  <a:pt x="2913" y="964"/>
                  <a:pt x="2916" y="959"/>
                  <a:pt x="2919" y="954"/>
                </a:cubicBezTo>
              </a:path>
              <a:path w="4291" h="1173" extrusionOk="0">
                <a:moveTo>
                  <a:pt x="2998" y="746"/>
                </a:moveTo>
                <a:cubicBezTo>
                  <a:pt x="2969" y="724"/>
                  <a:pt x="2945" y="721"/>
                  <a:pt x="2909" y="716"/>
                </a:cubicBezTo>
                <a:cubicBezTo>
                  <a:pt x="2865" y="710"/>
                  <a:pt x="2817" y="709"/>
                  <a:pt x="2773" y="716"/>
                </a:cubicBezTo>
                <a:cubicBezTo>
                  <a:pt x="2735" y="722"/>
                  <a:pt x="2716" y="722"/>
                  <a:pt x="2698" y="755"/>
                </a:cubicBezTo>
              </a:path>
              <a:path w="4291" h="1173" extrusionOk="0">
                <a:moveTo>
                  <a:pt x="3047" y="896"/>
                </a:moveTo>
                <a:cubicBezTo>
                  <a:pt x="3054" y="938"/>
                  <a:pt x="3054" y="973"/>
                  <a:pt x="3048" y="1015"/>
                </a:cubicBezTo>
                <a:cubicBezTo>
                  <a:pt x="3042" y="1055"/>
                  <a:pt x="3030" y="1111"/>
                  <a:pt x="3004" y="1144"/>
                </a:cubicBezTo>
                <a:cubicBezTo>
                  <a:pt x="2993" y="1158"/>
                  <a:pt x="2959" y="1188"/>
                  <a:pt x="2941" y="1164"/>
                </a:cubicBezTo>
                <a:cubicBezTo>
                  <a:pt x="2938" y="1157"/>
                  <a:pt x="2935" y="1150"/>
                  <a:pt x="2932" y="1143"/>
                </a:cubicBezTo>
              </a:path>
              <a:path w="4291" h="1173" extrusionOk="0">
                <a:moveTo>
                  <a:pt x="3352" y="623"/>
                </a:moveTo>
                <a:cubicBezTo>
                  <a:pt x="3363" y="643"/>
                  <a:pt x="3373" y="655"/>
                  <a:pt x="3389" y="670"/>
                </a:cubicBezTo>
                <a:cubicBezTo>
                  <a:pt x="3415" y="694"/>
                  <a:pt x="3432" y="705"/>
                  <a:pt x="3468" y="700"/>
                </a:cubicBezTo>
                <a:cubicBezTo>
                  <a:pt x="3508" y="695"/>
                  <a:pt x="3532" y="664"/>
                  <a:pt x="3548" y="629"/>
                </a:cubicBezTo>
                <a:cubicBezTo>
                  <a:pt x="3560" y="602"/>
                  <a:pt x="3572" y="558"/>
                  <a:pt x="3551" y="532"/>
                </a:cubicBezTo>
                <a:cubicBezTo>
                  <a:pt x="3528" y="503"/>
                  <a:pt x="3485" y="530"/>
                  <a:pt x="3464" y="547"/>
                </a:cubicBezTo>
                <a:cubicBezTo>
                  <a:pt x="3426" y="578"/>
                  <a:pt x="3386" y="626"/>
                  <a:pt x="3366" y="671"/>
                </a:cubicBezTo>
                <a:cubicBezTo>
                  <a:pt x="3347" y="714"/>
                  <a:pt x="3331" y="761"/>
                  <a:pt x="3339" y="808"/>
                </a:cubicBezTo>
                <a:cubicBezTo>
                  <a:pt x="3345" y="844"/>
                  <a:pt x="3371" y="881"/>
                  <a:pt x="3406" y="894"/>
                </a:cubicBezTo>
                <a:cubicBezTo>
                  <a:pt x="3451" y="910"/>
                  <a:pt x="3487" y="874"/>
                  <a:pt x="3518" y="850"/>
                </a:cubicBezTo>
              </a:path>
              <a:path w="4291" h="1173" extrusionOk="0">
                <a:moveTo>
                  <a:pt x="3802" y="0"/>
                </a:moveTo>
                <a:cubicBezTo>
                  <a:pt x="3798" y="51"/>
                  <a:pt x="3806" y="100"/>
                  <a:pt x="3808" y="151"/>
                </a:cubicBezTo>
                <a:cubicBezTo>
                  <a:pt x="3813" y="257"/>
                  <a:pt x="3815" y="364"/>
                  <a:pt x="3811" y="470"/>
                </a:cubicBezTo>
                <a:cubicBezTo>
                  <a:pt x="3806" y="602"/>
                  <a:pt x="3793" y="737"/>
                  <a:pt x="3766" y="866"/>
                </a:cubicBezTo>
                <a:cubicBezTo>
                  <a:pt x="3760" y="897"/>
                  <a:pt x="3747" y="923"/>
                  <a:pt x="3737" y="951"/>
                </a:cubicBezTo>
              </a:path>
              <a:path w="4291" h="1173" extrusionOk="0">
                <a:moveTo>
                  <a:pt x="3859" y="485"/>
                </a:moveTo>
                <a:cubicBezTo>
                  <a:pt x="3824" y="465"/>
                  <a:pt x="3800" y="469"/>
                  <a:pt x="3760" y="471"/>
                </a:cubicBezTo>
                <a:cubicBezTo>
                  <a:pt x="3700" y="474"/>
                  <a:pt x="3637" y="479"/>
                  <a:pt x="3578" y="494"/>
                </a:cubicBezTo>
                <a:cubicBezTo>
                  <a:pt x="3543" y="503"/>
                  <a:pt x="3481" y="514"/>
                  <a:pt x="3464" y="553"/>
                </a:cubicBezTo>
                <a:cubicBezTo>
                  <a:pt x="3453" y="579"/>
                  <a:pt x="3486" y="589"/>
                  <a:pt x="3500" y="597"/>
                </a:cubicBezTo>
              </a:path>
              <a:path w="4291" h="1173" extrusionOk="0">
                <a:moveTo>
                  <a:pt x="4115" y="463"/>
                </a:moveTo>
                <a:cubicBezTo>
                  <a:pt x="4080" y="500"/>
                  <a:pt x="4033" y="527"/>
                  <a:pt x="3998" y="563"/>
                </a:cubicBezTo>
                <a:cubicBezTo>
                  <a:pt x="3953" y="610"/>
                  <a:pt x="3910" y="661"/>
                  <a:pt x="3880" y="720"/>
                </a:cubicBezTo>
                <a:cubicBezTo>
                  <a:pt x="3861" y="759"/>
                  <a:pt x="3845" y="801"/>
                  <a:pt x="3867" y="842"/>
                </a:cubicBezTo>
                <a:cubicBezTo>
                  <a:pt x="3885" y="876"/>
                  <a:pt x="3929" y="887"/>
                  <a:pt x="3965" y="888"/>
                </a:cubicBezTo>
                <a:cubicBezTo>
                  <a:pt x="3999" y="889"/>
                  <a:pt x="4029" y="878"/>
                  <a:pt x="4060" y="868"/>
                </a:cubicBezTo>
              </a:path>
              <a:path w="4291" h="1173" extrusionOk="0">
                <a:moveTo>
                  <a:pt x="4257" y="804"/>
                </a:moveTo>
                <a:cubicBezTo>
                  <a:pt x="4275" y="805"/>
                  <a:pt x="4281" y="806"/>
                  <a:pt x="4290" y="795"/>
                </a:cubicBezTo>
                <a:cubicBezTo>
                  <a:pt x="4275" y="773"/>
                  <a:pt x="4257" y="769"/>
                  <a:pt x="4227" y="774"/>
                </a:cubicBezTo>
                <a:cubicBezTo>
                  <a:pt x="4216" y="777"/>
                  <a:pt x="4206" y="779"/>
                  <a:pt x="4195" y="78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0" name="Comment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68725" y="5951538"/>
            <a:ext cx="1331913" cy="654050"/>
          </a:xfrm>
          <a:custGeom>
            <a:avLst/>
            <a:gdLst>
              <a:gd name="T0" fmla="+- 0 10469 10468"/>
              <a:gd name="T1" fmla="*/ T0 w 3700"/>
              <a:gd name="T2" fmla="+- 0 17004 16534"/>
              <a:gd name="T3" fmla="*/ 17004 h 1816"/>
              <a:gd name="T4" fmla="+- 0 10538 10468"/>
              <a:gd name="T5" fmla="*/ T4 w 3700"/>
              <a:gd name="T6" fmla="+- 0 17030 16534"/>
              <a:gd name="T7" fmla="*/ 17030 h 1816"/>
              <a:gd name="T8" fmla="+- 0 13880 10468"/>
              <a:gd name="T9" fmla="*/ T8 w 3700"/>
              <a:gd name="T10" fmla="+- 0 16534 16534"/>
              <a:gd name="T11" fmla="*/ 16534 h 1816"/>
              <a:gd name="T12" fmla="+- 0 14151 10468"/>
              <a:gd name="T13" fmla="*/ T12 w 3700"/>
              <a:gd name="T14" fmla="+- 0 16916 16534"/>
              <a:gd name="T15" fmla="*/ 16916 h 1816"/>
              <a:gd name="T16" fmla="+- 0 14093 10468"/>
              <a:gd name="T17" fmla="*/ T16 w 3700"/>
              <a:gd name="T18" fmla="+- 0 17364 16534"/>
              <a:gd name="T19" fmla="*/ 17364 h 1816"/>
              <a:gd name="T20" fmla="+- 0 13586 10468"/>
              <a:gd name="T21" fmla="*/ T20 w 3700"/>
              <a:gd name="T22" fmla="+- 0 17964 16534"/>
              <a:gd name="T23" fmla="*/ 17964 h 1816"/>
              <a:gd name="T24" fmla="+- 0 12990 10468"/>
              <a:gd name="T25" fmla="*/ T24 w 3700"/>
              <a:gd name="T26" fmla="+- 0 18349 16534"/>
              <a:gd name="T27" fmla="*/ 18349 h 18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3700" h="1816" extrusionOk="0">
                <a:moveTo>
                  <a:pt x="1" y="470"/>
                </a:moveTo>
                <a:cubicBezTo>
                  <a:pt x="17" y="445"/>
                  <a:pt x="45" y="477"/>
                  <a:pt x="70" y="496"/>
                </a:cubicBezTo>
              </a:path>
              <a:path w="3700" h="1816" extrusionOk="0">
                <a:moveTo>
                  <a:pt x="3412" y="0"/>
                </a:moveTo>
                <a:cubicBezTo>
                  <a:pt x="3550" y="99"/>
                  <a:pt x="3647" y="211"/>
                  <a:pt x="3683" y="382"/>
                </a:cubicBezTo>
                <a:cubicBezTo>
                  <a:pt x="3716" y="539"/>
                  <a:pt x="3690" y="685"/>
                  <a:pt x="3625" y="830"/>
                </a:cubicBezTo>
                <a:cubicBezTo>
                  <a:pt x="3516" y="1074"/>
                  <a:pt x="3318" y="1260"/>
                  <a:pt x="3118" y="1430"/>
                </a:cubicBezTo>
                <a:cubicBezTo>
                  <a:pt x="2931" y="1589"/>
                  <a:pt x="2741" y="1708"/>
                  <a:pt x="2522" y="181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1" name="Comment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97238" y="6002338"/>
            <a:ext cx="1550987" cy="420687"/>
          </a:xfrm>
          <a:custGeom>
            <a:avLst/>
            <a:gdLst>
              <a:gd name="T0" fmla="+- 0 9458 9158"/>
              <a:gd name="T1" fmla="*/ T0 w 4310"/>
              <a:gd name="T2" fmla="+- 0 16952 16671"/>
              <a:gd name="T3" fmla="*/ 16952 h 1169"/>
              <a:gd name="T4" fmla="+- 0 9243 9158"/>
              <a:gd name="T5" fmla="*/ T4 w 4310"/>
              <a:gd name="T6" fmla="+- 0 17206 16671"/>
              <a:gd name="T7" fmla="*/ 17206 h 1169"/>
              <a:gd name="T8" fmla="+- 0 9212 9158"/>
              <a:gd name="T9" fmla="*/ T8 w 4310"/>
              <a:gd name="T10" fmla="+- 0 17711 16671"/>
              <a:gd name="T11" fmla="*/ 17711 h 1169"/>
              <a:gd name="T12" fmla="+- 0 9660 9158"/>
              <a:gd name="T13" fmla="*/ T12 w 4310"/>
              <a:gd name="T14" fmla="+- 0 17591 16671"/>
              <a:gd name="T15" fmla="*/ 17591 h 1169"/>
              <a:gd name="T16" fmla="+- 0 9632 9158"/>
              <a:gd name="T17" fmla="*/ T16 w 4310"/>
              <a:gd name="T18" fmla="+- 0 17356 16671"/>
              <a:gd name="T19" fmla="*/ 17356 h 1169"/>
              <a:gd name="T20" fmla="+- 0 9647 9158"/>
              <a:gd name="T21" fmla="*/ T20 w 4310"/>
              <a:gd name="T22" fmla="+- 0 17189 16671"/>
              <a:gd name="T23" fmla="*/ 17189 h 1169"/>
              <a:gd name="T24" fmla="+- 0 9780 9158"/>
              <a:gd name="T25" fmla="*/ T24 w 4310"/>
              <a:gd name="T26" fmla="+- 0 17474 16671"/>
              <a:gd name="T27" fmla="*/ 17474 h 1169"/>
              <a:gd name="T28" fmla="+- 0 9843 9158"/>
              <a:gd name="T29" fmla="*/ T28 w 4310"/>
              <a:gd name="T30" fmla="+- 0 17418 16671"/>
              <a:gd name="T31" fmla="*/ 17418 h 1169"/>
              <a:gd name="T32" fmla="+- 0 9989 9158"/>
              <a:gd name="T33" fmla="*/ T32 w 4310"/>
              <a:gd name="T34" fmla="+- 0 17182 16671"/>
              <a:gd name="T35" fmla="*/ 17182 h 1169"/>
              <a:gd name="T36" fmla="+- 0 10164 9158"/>
              <a:gd name="T37" fmla="*/ T36 w 4310"/>
              <a:gd name="T38" fmla="+- 0 17531 16671"/>
              <a:gd name="T39" fmla="*/ 17531 h 1169"/>
              <a:gd name="T40" fmla="+- 0 10225 9158"/>
              <a:gd name="T41" fmla="*/ T40 w 4310"/>
              <a:gd name="T42" fmla="+- 0 17630 16671"/>
              <a:gd name="T43" fmla="*/ 17630 h 1169"/>
              <a:gd name="T44" fmla="+- 0 10390 9158"/>
              <a:gd name="T45" fmla="*/ T44 w 4310"/>
              <a:gd name="T46" fmla="+- 0 17369 16671"/>
              <a:gd name="T47" fmla="*/ 17369 h 1169"/>
              <a:gd name="T48" fmla="+- 0 10399 9158"/>
              <a:gd name="T49" fmla="*/ T48 w 4310"/>
              <a:gd name="T50" fmla="+- 0 17524 16671"/>
              <a:gd name="T51" fmla="*/ 17524 h 1169"/>
              <a:gd name="T52" fmla="+- 0 10387 9158"/>
              <a:gd name="T53" fmla="*/ T52 w 4310"/>
              <a:gd name="T54" fmla="+- 0 17589 16671"/>
              <a:gd name="T55" fmla="*/ 17589 h 1169"/>
              <a:gd name="T56" fmla="+- 0 10683 9158"/>
              <a:gd name="T57" fmla="*/ T56 w 4310"/>
              <a:gd name="T58" fmla="+- 0 17374 16671"/>
              <a:gd name="T59" fmla="*/ 17374 h 1169"/>
              <a:gd name="T60" fmla="+- 0 10690 9158"/>
              <a:gd name="T61" fmla="*/ T60 w 4310"/>
              <a:gd name="T62" fmla="+- 0 17553 16671"/>
              <a:gd name="T63" fmla="*/ 17553 h 1169"/>
              <a:gd name="T64" fmla="+- 0 10808 9158"/>
              <a:gd name="T65" fmla="*/ T64 w 4310"/>
              <a:gd name="T66" fmla="+- 0 17550 16671"/>
              <a:gd name="T67" fmla="*/ 17550 h 1169"/>
              <a:gd name="T68" fmla="+- 0 11121 9158"/>
              <a:gd name="T69" fmla="*/ T68 w 4310"/>
              <a:gd name="T70" fmla="+- 0 17486 16671"/>
              <a:gd name="T71" fmla="*/ 17486 h 1169"/>
              <a:gd name="T72" fmla="+- 0 11063 9158"/>
              <a:gd name="T73" fmla="*/ T72 w 4310"/>
              <a:gd name="T74" fmla="+- 0 17274 16671"/>
              <a:gd name="T75" fmla="*/ 17274 h 1169"/>
              <a:gd name="T76" fmla="+- 0 11150 9158"/>
              <a:gd name="T77" fmla="*/ T76 w 4310"/>
              <a:gd name="T78" fmla="+- 0 17223 16671"/>
              <a:gd name="T79" fmla="*/ 17223 h 1169"/>
              <a:gd name="T80" fmla="+- 0 11403 9158"/>
              <a:gd name="T81" fmla="*/ T80 w 4310"/>
              <a:gd name="T82" fmla="+- 0 17271 16671"/>
              <a:gd name="T83" fmla="*/ 17271 h 1169"/>
              <a:gd name="T84" fmla="+- 0 11249 9158"/>
              <a:gd name="T85" fmla="*/ T84 w 4310"/>
              <a:gd name="T86" fmla="+- 0 17394 16671"/>
              <a:gd name="T87" fmla="*/ 17394 h 1169"/>
              <a:gd name="T88" fmla="+- 0 11386 9158"/>
              <a:gd name="T89" fmla="*/ T88 w 4310"/>
              <a:gd name="T90" fmla="+- 0 17489 16671"/>
              <a:gd name="T91" fmla="*/ 17489 h 1169"/>
              <a:gd name="T92" fmla="+- 0 11426 9158"/>
              <a:gd name="T93" fmla="*/ T92 w 4310"/>
              <a:gd name="T94" fmla="+- 0 17356 16671"/>
              <a:gd name="T95" fmla="*/ 17356 h 1169"/>
              <a:gd name="T96" fmla="+- 0 11688 9158"/>
              <a:gd name="T97" fmla="*/ T96 w 4310"/>
              <a:gd name="T98" fmla="+- 0 17244 16671"/>
              <a:gd name="T99" fmla="*/ 17244 h 1169"/>
              <a:gd name="T100" fmla="+- 0 11567 9158"/>
              <a:gd name="T101" fmla="*/ T100 w 4310"/>
              <a:gd name="T102" fmla="+- 0 17333 16671"/>
              <a:gd name="T103" fmla="*/ 17333 h 1169"/>
              <a:gd name="T104" fmla="+- 0 11745 9158"/>
              <a:gd name="T105" fmla="*/ T104 w 4310"/>
              <a:gd name="T106" fmla="+- 0 17433 16671"/>
              <a:gd name="T107" fmla="*/ 17433 h 1169"/>
              <a:gd name="T108" fmla="+- 0 11663 9158"/>
              <a:gd name="T109" fmla="*/ T108 w 4310"/>
              <a:gd name="T110" fmla="+- 0 17519 16671"/>
              <a:gd name="T111" fmla="*/ 17519 h 1169"/>
              <a:gd name="T112" fmla="+- 0 11704 9158"/>
              <a:gd name="T113" fmla="*/ T112 w 4310"/>
              <a:gd name="T114" fmla="+- 0 17449 16671"/>
              <a:gd name="T115" fmla="*/ 17449 h 1169"/>
              <a:gd name="T116" fmla="+- 0 11952 9158"/>
              <a:gd name="T117" fmla="*/ T116 w 4310"/>
              <a:gd name="T118" fmla="+- 0 17253 16671"/>
              <a:gd name="T119" fmla="*/ 17253 h 1169"/>
              <a:gd name="T120" fmla="+- 0 11982 9158"/>
              <a:gd name="T121" fmla="*/ T120 w 4310"/>
              <a:gd name="T122" fmla="+- 0 17335 16671"/>
              <a:gd name="T123" fmla="*/ 17335 h 1169"/>
              <a:gd name="T124" fmla="+- 0 12044 9158"/>
              <a:gd name="T125" fmla="*/ T124 w 4310"/>
              <a:gd name="T126" fmla="+- 0 17430 16671"/>
              <a:gd name="T127" fmla="*/ 17430 h 1169"/>
              <a:gd name="T128" fmla="+- 0 12081 9158"/>
              <a:gd name="T129" fmla="*/ T128 w 4310"/>
              <a:gd name="T130" fmla="+- 0 17308 16671"/>
              <a:gd name="T131" fmla="*/ 17308 h 1169"/>
              <a:gd name="T132" fmla="+- 0 11990 9158"/>
              <a:gd name="T133" fmla="*/ T132 w 4310"/>
              <a:gd name="T134" fmla="+- 0 17231 16671"/>
              <a:gd name="T135" fmla="*/ 17231 h 1169"/>
              <a:gd name="T136" fmla="+- 0 12376 9158"/>
              <a:gd name="T137" fmla="*/ T136 w 4310"/>
              <a:gd name="T138" fmla="+- 0 16873 16671"/>
              <a:gd name="T139" fmla="*/ 16873 h 1169"/>
              <a:gd name="T140" fmla="+- 0 12282 9158"/>
              <a:gd name="T141" fmla="*/ T140 w 4310"/>
              <a:gd name="T142" fmla="+- 0 17160 16671"/>
              <a:gd name="T143" fmla="*/ 17160 h 1169"/>
              <a:gd name="T144" fmla="+- 0 12356 9158"/>
              <a:gd name="T145" fmla="*/ T144 w 4310"/>
              <a:gd name="T146" fmla="+- 0 17499 16671"/>
              <a:gd name="T147" fmla="*/ 17499 h 1169"/>
              <a:gd name="T148" fmla="+- 0 12316 9158"/>
              <a:gd name="T149" fmla="*/ T148 w 4310"/>
              <a:gd name="T150" fmla="+- 0 17257 16671"/>
              <a:gd name="T151" fmla="*/ 17257 h 1169"/>
              <a:gd name="T152" fmla="+- 0 12110 9158"/>
              <a:gd name="T153" fmla="*/ T152 w 4310"/>
              <a:gd name="T154" fmla="+- 0 17308 16671"/>
              <a:gd name="T155" fmla="*/ 17308 h 1169"/>
              <a:gd name="T156" fmla="+- 0 12827 9158"/>
              <a:gd name="T157" fmla="*/ T156 w 4310"/>
              <a:gd name="T158" fmla="+- 0 16882 16671"/>
              <a:gd name="T159" fmla="*/ 16882 h 1169"/>
              <a:gd name="T160" fmla="+- 0 12799 9158"/>
              <a:gd name="T161" fmla="*/ T160 w 4310"/>
              <a:gd name="T162" fmla="+- 0 17425 16671"/>
              <a:gd name="T163" fmla="*/ 17425 h 1169"/>
              <a:gd name="T164" fmla="+- 0 12934 9158"/>
              <a:gd name="T165" fmla="*/ T164 w 4310"/>
              <a:gd name="T166" fmla="+- 0 17225 16671"/>
              <a:gd name="T167" fmla="*/ 17225 h 1169"/>
              <a:gd name="T168" fmla="+- 0 12692 9158"/>
              <a:gd name="T169" fmla="*/ T168 w 4310"/>
              <a:gd name="T170" fmla="+- 0 17273 16671"/>
              <a:gd name="T171" fmla="*/ 17273 h 1169"/>
              <a:gd name="T172" fmla="+- 0 13212 9158"/>
              <a:gd name="T173" fmla="*/ T172 w 4310"/>
              <a:gd name="T174" fmla="+- 0 16709 16671"/>
              <a:gd name="T175" fmla="*/ 16709 h 1169"/>
              <a:gd name="T176" fmla="+- 0 13382 9158"/>
              <a:gd name="T177" fmla="*/ T176 w 4310"/>
              <a:gd name="T178" fmla="+- 0 16707 16671"/>
              <a:gd name="T179" fmla="*/ 16707 h 1169"/>
              <a:gd name="T180" fmla="+- 0 13429 9158"/>
              <a:gd name="T181" fmla="*/ T180 w 4310"/>
              <a:gd name="T182" fmla="+- 0 16927 16671"/>
              <a:gd name="T183" fmla="*/ 16927 h 1169"/>
              <a:gd name="T184" fmla="+- 0 13255 9158"/>
              <a:gd name="T185" fmla="*/ T184 w 4310"/>
              <a:gd name="T186" fmla="+- 0 17157 16671"/>
              <a:gd name="T187" fmla="*/ 17157 h 1169"/>
              <a:gd name="T188" fmla="+- 0 13394 9158"/>
              <a:gd name="T189" fmla="*/ T188 w 4310"/>
              <a:gd name="T190" fmla="+- 0 17342 16671"/>
              <a:gd name="T191" fmla="*/ 17342 h 1169"/>
              <a:gd name="T192" fmla="+- 0 13372 9158"/>
              <a:gd name="T193" fmla="*/ T192 w 4310"/>
              <a:gd name="T194" fmla="+- 0 17302 16671"/>
              <a:gd name="T195" fmla="*/ 17302 h 11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4310" h="1169" extrusionOk="0">
                <a:moveTo>
                  <a:pt x="293" y="302"/>
                </a:moveTo>
                <a:cubicBezTo>
                  <a:pt x="295" y="291"/>
                  <a:pt x="296" y="287"/>
                  <a:pt x="300" y="281"/>
                </a:cubicBezTo>
                <a:cubicBezTo>
                  <a:pt x="258" y="294"/>
                  <a:pt x="252" y="310"/>
                  <a:pt x="220" y="343"/>
                </a:cubicBezTo>
                <a:cubicBezTo>
                  <a:pt x="164" y="401"/>
                  <a:pt x="124" y="464"/>
                  <a:pt x="85" y="535"/>
                </a:cubicBezTo>
                <a:cubicBezTo>
                  <a:pt x="40" y="617"/>
                  <a:pt x="7" y="707"/>
                  <a:pt x="0" y="801"/>
                </a:cubicBezTo>
                <a:cubicBezTo>
                  <a:pt x="-6" y="875"/>
                  <a:pt x="11" y="977"/>
                  <a:pt x="54" y="1040"/>
                </a:cubicBezTo>
                <a:cubicBezTo>
                  <a:pt x="121" y="1120"/>
                  <a:pt x="137" y="1144"/>
                  <a:pt x="202" y="1168"/>
                </a:cubicBezTo>
              </a:path>
              <a:path w="4310" h="1169" extrusionOk="0">
                <a:moveTo>
                  <a:pt x="502" y="920"/>
                </a:moveTo>
                <a:cubicBezTo>
                  <a:pt x="504" y="891"/>
                  <a:pt x="495" y="872"/>
                  <a:pt x="489" y="842"/>
                </a:cubicBezTo>
                <a:cubicBezTo>
                  <a:pt x="478" y="790"/>
                  <a:pt x="475" y="739"/>
                  <a:pt x="474" y="685"/>
                </a:cubicBezTo>
                <a:cubicBezTo>
                  <a:pt x="473" y="636"/>
                  <a:pt x="472" y="584"/>
                  <a:pt x="483" y="535"/>
                </a:cubicBezTo>
                <a:cubicBezTo>
                  <a:pt x="485" y="529"/>
                  <a:pt x="487" y="524"/>
                  <a:pt x="489" y="518"/>
                </a:cubicBezTo>
                <a:cubicBezTo>
                  <a:pt x="521" y="553"/>
                  <a:pt x="530" y="595"/>
                  <a:pt x="548" y="640"/>
                </a:cubicBezTo>
                <a:cubicBezTo>
                  <a:pt x="570" y="695"/>
                  <a:pt x="591" y="752"/>
                  <a:pt x="622" y="803"/>
                </a:cubicBezTo>
                <a:cubicBezTo>
                  <a:pt x="635" y="822"/>
                  <a:pt x="637" y="827"/>
                  <a:pt x="651" y="831"/>
                </a:cubicBezTo>
                <a:cubicBezTo>
                  <a:pt x="673" y="805"/>
                  <a:pt x="678" y="789"/>
                  <a:pt x="685" y="747"/>
                </a:cubicBezTo>
                <a:cubicBezTo>
                  <a:pt x="701" y="652"/>
                  <a:pt x="707" y="548"/>
                  <a:pt x="758" y="464"/>
                </a:cubicBezTo>
                <a:cubicBezTo>
                  <a:pt x="797" y="452"/>
                  <a:pt x="809" y="477"/>
                  <a:pt x="831" y="511"/>
                </a:cubicBezTo>
                <a:cubicBezTo>
                  <a:pt x="868" y="568"/>
                  <a:pt x="896" y="630"/>
                  <a:pt x="925" y="691"/>
                </a:cubicBezTo>
                <a:cubicBezTo>
                  <a:pt x="952" y="747"/>
                  <a:pt x="977" y="805"/>
                  <a:pt x="1006" y="860"/>
                </a:cubicBezTo>
                <a:cubicBezTo>
                  <a:pt x="1021" y="888"/>
                  <a:pt x="1033" y="926"/>
                  <a:pt x="1053" y="950"/>
                </a:cubicBezTo>
                <a:cubicBezTo>
                  <a:pt x="1058" y="953"/>
                  <a:pt x="1062" y="956"/>
                  <a:pt x="1067" y="959"/>
                </a:cubicBezTo>
              </a:path>
              <a:path w="4310" h="1169" extrusionOk="0">
                <a:moveTo>
                  <a:pt x="1265" y="647"/>
                </a:moveTo>
                <a:cubicBezTo>
                  <a:pt x="1246" y="656"/>
                  <a:pt x="1240" y="676"/>
                  <a:pt x="1232" y="698"/>
                </a:cubicBezTo>
                <a:cubicBezTo>
                  <a:pt x="1223" y="723"/>
                  <a:pt x="1216" y="753"/>
                  <a:pt x="1217" y="780"/>
                </a:cubicBezTo>
                <a:cubicBezTo>
                  <a:pt x="1218" y="808"/>
                  <a:pt x="1228" y="829"/>
                  <a:pt x="1241" y="853"/>
                </a:cubicBezTo>
                <a:cubicBezTo>
                  <a:pt x="1246" y="863"/>
                  <a:pt x="1274" y="902"/>
                  <a:pt x="1265" y="915"/>
                </a:cubicBezTo>
                <a:cubicBezTo>
                  <a:pt x="1248" y="924"/>
                  <a:pt x="1242" y="927"/>
                  <a:pt x="1229" y="918"/>
                </a:cubicBezTo>
              </a:path>
              <a:path w="4310" h="1169" extrusionOk="0">
                <a:moveTo>
                  <a:pt x="1583" y="645"/>
                </a:moveTo>
                <a:cubicBezTo>
                  <a:pt x="1561" y="664"/>
                  <a:pt x="1543" y="681"/>
                  <a:pt x="1525" y="703"/>
                </a:cubicBezTo>
                <a:cubicBezTo>
                  <a:pt x="1501" y="732"/>
                  <a:pt x="1496" y="761"/>
                  <a:pt x="1497" y="798"/>
                </a:cubicBezTo>
                <a:cubicBezTo>
                  <a:pt x="1498" y="832"/>
                  <a:pt x="1511" y="857"/>
                  <a:pt x="1532" y="882"/>
                </a:cubicBezTo>
                <a:cubicBezTo>
                  <a:pt x="1549" y="902"/>
                  <a:pt x="1574" y="914"/>
                  <a:pt x="1601" y="911"/>
                </a:cubicBezTo>
                <a:cubicBezTo>
                  <a:pt x="1620" y="909"/>
                  <a:pt x="1636" y="890"/>
                  <a:pt x="1650" y="879"/>
                </a:cubicBezTo>
              </a:path>
              <a:path w="4310" h="1169" extrusionOk="0">
                <a:moveTo>
                  <a:pt x="1924" y="838"/>
                </a:moveTo>
                <a:cubicBezTo>
                  <a:pt x="1951" y="848"/>
                  <a:pt x="1964" y="847"/>
                  <a:pt x="1963" y="815"/>
                </a:cubicBezTo>
                <a:cubicBezTo>
                  <a:pt x="1962" y="780"/>
                  <a:pt x="1944" y="747"/>
                  <a:pt x="1933" y="715"/>
                </a:cubicBezTo>
                <a:cubicBezTo>
                  <a:pt x="1921" y="677"/>
                  <a:pt x="1909" y="642"/>
                  <a:pt x="1905" y="603"/>
                </a:cubicBezTo>
                <a:cubicBezTo>
                  <a:pt x="1901" y="562"/>
                  <a:pt x="1928" y="558"/>
                  <a:pt x="1964" y="554"/>
                </a:cubicBezTo>
                <a:cubicBezTo>
                  <a:pt x="1973" y="553"/>
                  <a:pt x="1983" y="553"/>
                  <a:pt x="1992" y="552"/>
                </a:cubicBezTo>
              </a:path>
              <a:path w="4310" h="1169" extrusionOk="0">
                <a:moveTo>
                  <a:pt x="2232" y="602"/>
                </a:moveTo>
                <a:cubicBezTo>
                  <a:pt x="2236" y="601"/>
                  <a:pt x="2241" y="601"/>
                  <a:pt x="2245" y="600"/>
                </a:cubicBezTo>
                <a:cubicBezTo>
                  <a:pt x="2214" y="587"/>
                  <a:pt x="2200" y="601"/>
                  <a:pt x="2170" y="622"/>
                </a:cubicBezTo>
                <a:cubicBezTo>
                  <a:pt x="2133" y="648"/>
                  <a:pt x="2104" y="679"/>
                  <a:pt x="2091" y="723"/>
                </a:cubicBezTo>
                <a:cubicBezTo>
                  <a:pt x="2080" y="758"/>
                  <a:pt x="2087" y="793"/>
                  <a:pt x="2118" y="814"/>
                </a:cubicBezTo>
                <a:cubicBezTo>
                  <a:pt x="2150" y="837"/>
                  <a:pt x="2193" y="829"/>
                  <a:pt x="2228" y="818"/>
                </a:cubicBezTo>
                <a:cubicBezTo>
                  <a:pt x="2264" y="807"/>
                  <a:pt x="2282" y="788"/>
                  <a:pt x="2295" y="757"/>
                </a:cubicBezTo>
                <a:cubicBezTo>
                  <a:pt x="2305" y="731"/>
                  <a:pt x="2283" y="706"/>
                  <a:pt x="2268" y="685"/>
                </a:cubicBezTo>
                <a:cubicBezTo>
                  <a:pt x="2263" y="679"/>
                  <a:pt x="2259" y="673"/>
                  <a:pt x="2254" y="667"/>
                </a:cubicBezTo>
              </a:path>
              <a:path w="4310" h="1169" extrusionOk="0">
                <a:moveTo>
                  <a:pt x="2530" y="573"/>
                </a:moveTo>
                <a:cubicBezTo>
                  <a:pt x="2555" y="544"/>
                  <a:pt x="2487" y="580"/>
                  <a:pt x="2475" y="589"/>
                </a:cubicBezTo>
                <a:cubicBezTo>
                  <a:pt x="2452" y="607"/>
                  <a:pt x="2421" y="634"/>
                  <a:pt x="2409" y="662"/>
                </a:cubicBezTo>
                <a:cubicBezTo>
                  <a:pt x="2396" y="693"/>
                  <a:pt x="2408" y="715"/>
                  <a:pt x="2436" y="731"/>
                </a:cubicBezTo>
                <a:cubicBezTo>
                  <a:pt x="2468" y="749"/>
                  <a:pt x="2569" y="728"/>
                  <a:pt x="2587" y="762"/>
                </a:cubicBezTo>
                <a:cubicBezTo>
                  <a:pt x="2597" y="780"/>
                  <a:pt x="2591" y="798"/>
                  <a:pt x="2577" y="812"/>
                </a:cubicBezTo>
                <a:cubicBezTo>
                  <a:pt x="2557" y="832"/>
                  <a:pt x="2531" y="841"/>
                  <a:pt x="2505" y="848"/>
                </a:cubicBezTo>
                <a:cubicBezTo>
                  <a:pt x="2491" y="851"/>
                  <a:pt x="2485" y="852"/>
                  <a:pt x="2476" y="845"/>
                </a:cubicBezTo>
                <a:cubicBezTo>
                  <a:pt x="2490" y="812"/>
                  <a:pt x="2516" y="801"/>
                  <a:pt x="2546" y="778"/>
                </a:cubicBezTo>
                <a:cubicBezTo>
                  <a:pt x="2594" y="741"/>
                  <a:pt x="2641" y="701"/>
                  <a:pt x="2690" y="665"/>
                </a:cubicBezTo>
                <a:cubicBezTo>
                  <a:pt x="2719" y="644"/>
                  <a:pt x="2763" y="594"/>
                  <a:pt x="2794" y="582"/>
                </a:cubicBezTo>
                <a:cubicBezTo>
                  <a:pt x="2800" y="582"/>
                  <a:pt x="2807" y="582"/>
                  <a:pt x="2813" y="582"/>
                </a:cubicBezTo>
                <a:cubicBezTo>
                  <a:pt x="2828" y="611"/>
                  <a:pt x="2823" y="631"/>
                  <a:pt x="2824" y="664"/>
                </a:cubicBezTo>
                <a:cubicBezTo>
                  <a:pt x="2825" y="691"/>
                  <a:pt x="2824" y="722"/>
                  <a:pt x="2837" y="747"/>
                </a:cubicBezTo>
                <a:cubicBezTo>
                  <a:pt x="2847" y="766"/>
                  <a:pt x="2867" y="769"/>
                  <a:pt x="2886" y="759"/>
                </a:cubicBezTo>
                <a:cubicBezTo>
                  <a:pt x="2906" y="749"/>
                  <a:pt x="2927" y="727"/>
                  <a:pt x="2934" y="705"/>
                </a:cubicBezTo>
                <a:cubicBezTo>
                  <a:pt x="2941" y="682"/>
                  <a:pt x="2939" y="655"/>
                  <a:pt x="2923" y="637"/>
                </a:cubicBezTo>
                <a:cubicBezTo>
                  <a:pt x="2902" y="614"/>
                  <a:pt x="2857" y="610"/>
                  <a:pt x="2841" y="585"/>
                </a:cubicBezTo>
                <a:cubicBezTo>
                  <a:pt x="2838" y="577"/>
                  <a:pt x="2835" y="568"/>
                  <a:pt x="2832" y="560"/>
                </a:cubicBezTo>
              </a:path>
              <a:path w="4310" h="1169" extrusionOk="0">
                <a:moveTo>
                  <a:pt x="3287" y="221"/>
                </a:moveTo>
                <a:cubicBezTo>
                  <a:pt x="3271" y="203"/>
                  <a:pt x="3246" y="190"/>
                  <a:pt x="3218" y="202"/>
                </a:cubicBezTo>
                <a:cubicBezTo>
                  <a:pt x="3183" y="217"/>
                  <a:pt x="3149" y="254"/>
                  <a:pt x="3138" y="291"/>
                </a:cubicBezTo>
                <a:cubicBezTo>
                  <a:pt x="3119" y="354"/>
                  <a:pt x="3119" y="424"/>
                  <a:pt x="3124" y="489"/>
                </a:cubicBezTo>
                <a:cubicBezTo>
                  <a:pt x="3131" y="577"/>
                  <a:pt x="3147" y="670"/>
                  <a:pt x="3167" y="755"/>
                </a:cubicBezTo>
                <a:cubicBezTo>
                  <a:pt x="3174" y="783"/>
                  <a:pt x="3184" y="804"/>
                  <a:pt x="3198" y="828"/>
                </a:cubicBezTo>
              </a:path>
              <a:path w="4310" h="1169" extrusionOk="0">
                <a:moveTo>
                  <a:pt x="3240" y="562"/>
                </a:moveTo>
                <a:cubicBezTo>
                  <a:pt x="3208" y="563"/>
                  <a:pt x="3189" y="575"/>
                  <a:pt x="3158" y="586"/>
                </a:cubicBezTo>
                <a:cubicBezTo>
                  <a:pt x="3114" y="602"/>
                  <a:pt x="3070" y="616"/>
                  <a:pt x="3025" y="626"/>
                </a:cubicBezTo>
                <a:cubicBezTo>
                  <a:pt x="3000" y="632"/>
                  <a:pt x="2977" y="634"/>
                  <a:pt x="2952" y="637"/>
                </a:cubicBezTo>
              </a:path>
              <a:path w="4310" h="1169" extrusionOk="0">
                <a:moveTo>
                  <a:pt x="3709" y="113"/>
                </a:moveTo>
                <a:cubicBezTo>
                  <a:pt x="3697" y="145"/>
                  <a:pt x="3676" y="178"/>
                  <a:pt x="3669" y="211"/>
                </a:cubicBezTo>
                <a:cubicBezTo>
                  <a:pt x="3651" y="289"/>
                  <a:pt x="3638" y="369"/>
                  <a:pt x="3633" y="450"/>
                </a:cubicBezTo>
                <a:cubicBezTo>
                  <a:pt x="3627" y="548"/>
                  <a:pt x="3628" y="656"/>
                  <a:pt x="3641" y="754"/>
                </a:cubicBezTo>
                <a:cubicBezTo>
                  <a:pt x="3645" y="784"/>
                  <a:pt x="3654" y="811"/>
                  <a:pt x="3667" y="838"/>
                </a:cubicBezTo>
              </a:path>
              <a:path w="4310" h="1169" extrusionOk="0">
                <a:moveTo>
                  <a:pt x="3776" y="554"/>
                </a:moveTo>
                <a:cubicBezTo>
                  <a:pt x="3744" y="549"/>
                  <a:pt x="3718" y="557"/>
                  <a:pt x="3687" y="563"/>
                </a:cubicBezTo>
                <a:cubicBezTo>
                  <a:pt x="3635" y="573"/>
                  <a:pt x="3585" y="588"/>
                  <a:pt x="3534" y="602"/>
                </a:cubicBezTo>
                <a:cubicBezTo>
                  <a:pt x="3501" y="611"/>
                  <a:pt x="3467" y="617"/>
                  <a:pt x="3433" y="616"/>
                </a:cubicBezTo>
              </a:path>
              <a:path w="4310" h="1169" extrusionOk="0">
                <a:moveTo>
                  <a:pt x="4054" y="38"/>
                </a:moveTo>
                <a:cubicBezTo>
                  <a:pt x="4067" y="21"/>
                  <a:pt x="4089" y="-1"/>
                  <a:pt x="4113" y="0"/>
                </a:cubicBezTo>
                <a:cubicBezTo>
                  <a:pt x="4150" y="1"/>
                  <a:pt x="4193" y="15"/>
                  <a:pt x="4224" y="36"/>
                </a:cubicBezTo>
                <a:cubicBezTo>
                  <a:pt x="4256" y="58"/>
                  <a:pt x="4291" y="90"/>
                  <a:pt x="4304" y="128"/>
                </a:cubicBezTo>
                <a:cubicBezTo>
                  <a:pt x="4322" y="180"/>
                  <a:pt x="4298" y="215"/>
                  <a:pt x="4271" y="256"/>
                </a:cubicBezTo>
                <a:cubicBezTo>
                  <a:pt x="4243" y="300"/>
                  <a:pt x="4202" y="328"/>
                  <a:pt x="4166" y="366"/>
                </a:cubicBezTo>
                <a:cubicBezTo>
                  <a:pt x="4133" y="400"/>
                  <a:pt x="4104" y="438"/>
                  <a:pt x="4097" y="486"/>
                </a:cubicBezTo>
                <a:cubicBezTo>
                  <a:pt x="4091" y="528"/>
                  <a:pt x="4122" y="571"/>
                  <a:pt x="4146" y="602"/>
                </a:cubicBezTo>
                <a:cubicBezTo>
                  <a:pt x="4170" y="634"/>
                  <a:pt x="4200" y="654"/>
                  <a:pt x="4236" y="671"/>
                </a:cubicBezTo>
                <a:cubicBezTo>
                  <a:pt x="4242" y="673"/>
                  <a:pt x="4248" y="676"/>
                  <a:pt x="4254" y="678"/>
                </a:cubicBezTo>
                <a:cubicBezTo>
                  <a:pt x="4239" y="662"/>
                  <a:pt x="4226" y="649"/>
                  <a:pt x="4214" y="63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2" name="Comment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8242300" y="31395988"/>
            <a:ext cx="0" cy="0"/>
          </a:xfrm>
          <a:custGeom>
            <a:avLst/>
            <a:gdLst>
              <a:gd name="T0" fmla="+- 0 -4233 -4233"/>
              <a:gd name="T1" fmla="*/ T0 w 1"/>
              <a:gd name="T2" fmla="+- 0 16121 16121"/>
              <a:gd name="T3" fmla="*/ 16121 h 1"/>
              <a:gd name="T4" fmla="+- 0 -4233 -4233"/>
              <a:gd name="T5" fmla="*/ T4 w 1"/>
              <a:gd name="T6" fmla="+- 0 16121 16121"/>
              <a:gd name="T7" fmla="*/ 16121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3" name="Comment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40100" y="1666875"/>
            <a:ext cx="742950" cy="361950"/>
          </a:xfrm>
          <a:custGeom>
            <a:avLst/>
            <a:gdLst>
              <a:gd name="T0" fmla="+- 0 9689 9276"/>
              <a:gd name="T1" fmla="*/ T0 w 2068"/>
              <a:gd name="T2" fmla="+- 0 4759 4629"/>
              <a:gd name="T3" fmla="*/ 4759 h 1007"/>
              <a:gd name="T4" fmla="+- 0 9647 9276"/>
              <a:gd name="T5" fmla="*/ T4 w 2068"/>
              <a:gd name="T6" fmla="+- 0 4872 4629"/>
              <a:gd name="T7" fmla="*/ 4872 h 1007"/>
              <a:gd name="T8" fmla="+- 0 9620 9276"/>
              <a:gd name="T9" fmla="*/ T8 w 2068"/>
              <a:gd name="T10" fmla="+- 0 5134 4629"/>
              <a:gd name="T11" fmla="*/ 5134 h 1007"/>
              <a:gd name="T12" fmla="+- 0 9602 9276"/>
              <a:gd name="T13" fmla="*/ T12 w 2068"/>
              <a:gd name="T14" fmla="+- 0 5381 4629"/>
              <a:gd name="T15" fmla="*/ 5381 h 1007"/>
              <a:gd name="T16" fmla="+- 0 9601 9276"/>
              <a:gd name="T17" fmla="*/ T16 w 2068"/>
              <a:gd name="T18" fmla="+- 0 5415 4629"/>
              <a:gd name="T19" fmla="*/ 5415 h 1007"/>
              <a:gd name="T20" fmla="+- 0 9597 9276"/>
              <a:gd name="T21" fmla="*/ T20 w 2068"/>
              <a:gd name="T22" fmla="+- 0 5296 4629"/>
              <a:gd name="T23" fmla="*/ 5296 h 1007"/>
              <a:gd name="T24" fmla="+- 0 9620 9276"/>
              <a:gd name="T25" fmla="*/ T24 w 2068"/>
              <a:gd name="T26" fmla="+- 0 4938 4629"/>
              <a:gd name="T27" fmla="*/ 4938 h 1007"/>
              <a:gd name="T28" fmla="+- 0 9732 9276"/>
              <a:gd name="T29" fmla="*/ T28 w 2068"/>
              <a:gd name="T30" fmla="+- 0 4648 4629"/>
              <a:gd name="T31" fmla="*/ 4648 h 1007"/>
              <a:gd name="T32" fmla="+- 0 9928 9276"/>
              <a:gd name="T33" fmla="*/ T32 w 2068"/>
              <a:gd name="T34" fmla="+- 0 4641 4629"/>
              <a:gd name="T35" fmla="*/ 4641 h 1007"/>
              <a:gd name="T36" fmla="+- 0 10149 9276"/>
              <a:gd name="T37" fmla="*/ T36 w 2068"/>
              <a:gd name="T38" fmla="+- 0 4735 4629"/>
              <a:gd name="T39" fmla="*/ 4735 h 1007"/>
              <a:gd name="T40" fmla="+- 0 10314 9276"/>
              <a:gd name="T41" fmla="*/ T40 w 2068"/>
              <a:gd name="T42" fmla="+- 0 5191 4629"/>
              <a:gd name="T43" fmla="*/ 5191 h 1007"/>
              <a:gd name="T44" fmla="+- 0 10087 9276"/>
              <a:gd name="T45" fmla="*/ T44 w 2068"/>
              <a:gd name="T46" fmla="+- 0 5525 4629"/>
              <a:gd name="T47" fmla="*/ 5525 h 1007"/>
              <a:gd name="T48" fmla="+- 0 9759 9276"/>
              <a:gd name="T49" fmla="*/ T48 w 2068"/>
              <a:gd name="T50" fmla="+- 0 5581 4629"/>
              <a:gd name="T51" fmla="*/ 5581 h 1007"/>
              <a:gd name="T52" fmla="+- 0 9418 9276"/>
              <a:gd name="T53" fmla="*/ T52 w 2068"/>
              <a:gd name="T54" fmla="+- 0 5404 4629"/>
              <a:gd name="T55" fmla="*/ 5404 h 1007"/>
              <a:gd name="T56" fmla="+- 0 9276 9276"/>
              <a:gd name="T57" fmla="*/ T56 w 2068"/>
              <a:gd name="T58" fmla="+- 0 5189 4629"/>
              <a:gd name="T59" fmla="*/ 5189 h 1007"/>
              <a:gd name="T60" fmla="+- 0 9297 9276"/>
              <a:gd name="T61" fmla="*/ T60 w 2068"/>
              <a:gd name="T62" fmla="+- 0 5157 4629"/>
              <a:gd name="T63" fmla="*/ 5157 h 1007"/>
              <a:gd name="T64" fmla="+- 0 11287 9276"/>
              <a:gd name="T65" fmla="*/ T64 w 2068"/>
              <a:gd name="T66" fmla="+- 0 4944 4629"/>
              <a:gd name="T67" fmla="*/ 4944 h 1007"/>
              <a:gd name="T68" fmla="+- 0 11103 9276"/>
              <a:gd name="T69" fmla="*/ T68 w 2068"/>
              <a:gd name="T70" fmla="+- 0 5032 4629"/>
              <a:gd name="T71" fmla="*/ 5032 h 1007"/>
              <a:gd name="T72" fmla="+- 0 10853 9276"/>
              <a:gd name="T73" fmla="*/ T72 w 2068"/>
              <a:gd name="T74" fmla="+- 0 5167 4629"/>
              <a:gd name="T75" fmla="*/ 5167 h 1007"/>
              <a:gd name="T76" fmla="+- 0 10717 9276"/>
              <a:gd name="T77" fmla="*/ T76 w 2068"/>
              <a:gd name="T78" fmla="+- 0 5390 4629"/>
              <a:gd name="T79" fmla="*/ 5390 h 1007"/>
              <a:gd name="T80" fmla="+- 0 10895 9276"/>
              <a:gd name="T81" fmla="*/ T80 w 2068"/>
              <a:gd name="T82" fmla="+- 0 5630 4629"/>
              <a:gd name="T83" fmla="*/ 5630 h 1007"/>
              <a:gd name="T84" fmla="+- 0 11246 9276"/>
              <a:gd name="T85" fmla="*/ T84 w 2068"/>
              <a:gd name="T86" fmla="+- 0 5451 4629"/>
              <a:gd name="T87" fmla="*/ 5451 h 1007"/>
              <a:gd name="T88" fmla="+- 0 11343 9276"/>
              <a:gd name="T89" fmla="*/ T88 w 2068"/>
              <a:gd name="T90" fmla="+- 0 5118 4629"/>
              <a:gd name="T91" fmla="*/ 5118 h 1007"/>
              <a:gd name="T92" fmla="+- 0 11224 9276"/>
              <a:gd name="T93" fmla="*/ T92 w 2068"/>
              <a:gd name="T94" fmla="+- 0 4900 4629"/>
              <a:gd name="T95" fmla="*/ 4900 h 1007"/>
              <a:gd name="T96" fmla="+- 0 11083 9276"/>
              <a:gd name="T97" fmla="*/ T96 w 2068"/>
              <a:gd name="T98" fmla="+- 0 4825 4629"/>
              <a:gd name="T99" fmla="*/ 4825 h 10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2068" h="1007" extrusionOk="0">
                <a:moveTo>
                  <a:pt x="413" y="130"/>
                </a:moveTo>
                <a:cubicBezTo>
                  <a:pt x="393" y="167"/>
                  <a:pt x="375" y="197"/>
                  <a:pt x="371" y="243"/>
                </a:cubicBezTo>
                <a:cubicBezTo>
                  <a:pt x="364" y="330"/>
                  <a:pt x="352" y="417"/>
                  <a:pt x="344" y="505"/>
                </a:cubicBezTo>
                <a:cubicBezTo>
                  <a:pt x="336" y="587"/>
                  <a:pt x="330" y="670"/>
                  <a:pt x="326" y="752"/>
                </a:cubicBezTo>
                <a:cubicBezTo>
                  <a:pt x="326" y="763"/>
                  <a:pt x="325" y="775"/>
                  <a:pt x="325" y="786"/>
                </a:cubicBezTo>
                <a:cubicBezTo>
                  <a:pt x="316" y="736"/>
                  <a:pt x="320" y="717"/>
                  <a:pt x="321" y="667"/>
                </a:cubicBezTo>
                <a:cubicBezTo>
                  <a:pt x="324" y="548"/>
                  <a:pt x="332" y="428"/>
                  <a:pt x="344" y="309"/>
                </a:cubicBezTo>
                <a:cubicBezTo>
                  <a:pt x="354" y="210"/>
                  <a:pt x="363" y="79"/>
                  <a:pt x="456" y="19"/>
                </a:cubicBezTo>
                <a:cubicBezTo>
                  <a:pt x="511" y="-17"/>
                  <a:pt x="592" y="0"/>
                  <a:pt x="652" y="12"/>
                </a:cubicBezTo>
                <a:cubicBezTo>
                  <a:pt x="732" y="27"/>
                  <a:pt x="807" y="58"/>
                  <a:pt x="873" y="106"/>
                </a:cubicBezTo>
                <a:cubicBezTo>
                  <a:pt x="1016" y="212"/>
                  <a:pt x="1063" y="391"/>
                  <a:pt x="1038" y="562"/>
                </a:cubicBezTo>
                <a:cubicBezTo>
                  <a:pt x="1018" y="700"/>
                  <a:pt x="930" y="824"/>
                  <a:pt x="811" y="896"/>
                </a:cubicBezTo>
                <a:cubicBezTo>
                  <a:pt x="712" y="956"/>
                  <a:pt x="596" y="972"/>
                  <a:pt x="483" y="952"/>
                </a:cubicBezTo>
                <a:cubicBezTo>
                  <a:pt x="356" y="930"/>
                  <a:pt x="239" y="857"/>
                  <a:pt x="142" y="775"/>
                </a:cubicBezTo>
                <a:cubicBezTo>
                  <a:pt x="92" y="732"/>
                  <a:pt x="-13" y="638"/>
                  <a:pt x="0" y="560"/>
                </a:cubicBezTo>
                <a:cubicBezTo>
                  <a:pt x="7" y="549"/>
                  <a:pt x="14" y="539"/>
                  <a:pt x="21" y="528"/>
                </a:cubicBezTo>
              </a:path>
              <a:path w="2068" h="1007" extrusionOk="0">
                <a:moveTo>
                  <a:pt x="2011" y="315"/>
                </a:moveTo>
                <a:cubicBezTo>
                  <a:pt x="1950" y="345"/>
                  <a:pt x="1889" y="375"/>
                  <a:pt x="1827" y="403"/>
                </a:cubicBezTo>
                <a:cubicBezTo>
                  <a:pt x="1741" y="442"/>
                  <a:pt x="1653" y="481"/>
                  <a:pt x="1577" y="538"/>
                </a:cubicBezTo>
                <a:cubicBezTo>
                  <a:pt x="1503" y="593"/>
                  <a:pt x="1447" y="666"/>
                  <a:pt x="1441" y="761"/>
                </a:cubicBezTo>
                <a:cubicBezTo>
                  <a:pt x="1435" y="869"/>
                  <a:pt x="1514" y="975"/>
                  <a:pt x="1619" y="1001"/>
                </a:cubicBezTo>
                <a:cubicBezTo>
                  <a:pt x="1757" y="1036"/>
                  <a:pt x="1895" y="927"/>
                  <a:pt x="1970" y="822"/>
                </a:cubicBezTo>
                <a:cubicBezTo>
                  <a:pt x="2038" y="727"/>
                  <a:pt x="2074" y="606"/>
                  <a:pt x="2067" y="489"/>
                </a:cubicBezTo>
                <a:cubicBezTo>
                  <a:pt x="2062" y="397"/>
                  <a:pt x="2017" y="328"/>
                  <a:pt x="1948" y="271"/>
                </a:cubicBezTo>
                <a:cubicBezTo>
                  <a:pt x="1906" y="236"/>
                  <a:pt x="1857" y="215"/>
                  <a:pt x="1807" y="1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4" name="Comment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24375" y="1658938"/>
            <a:ext cx="1162050" cy="385762"/>
          </a:xfrm>
          <a:custGeom>
            <a:avLst/>
            <a:gdLst>
              <a:gd name="T0" fmla="+- 0 12624 12567"/>
              <a:gd name="T1" fmla="*/ T0 w 3228"/>
              <a:gd name="T2" fmla="+- 0 5570 4610"/>
              <a:gd name="T3" fmla="*/ 5570 h 1070"/>
              <a:gd name="T4" fmla="+- 0 12645 12567"/>
              <a:gd name="T5" fmla="*/ T4 w 3228"/>
              <a:gd name="T6" fmla="+- 0 5559 4610"/>
              <a:gd name="T7" fmla="*/ 5559 h 1070"/>
              <a:gd name="T8" fmla="+- 0 12660 12567"/>
              <a:gd name="T9" fmla="*/ T8 w 3228"/>
              <a:gd name="T10" fmla="+- 0 5315 4610"/>
              <a:gd name="T11" fmla="*/ 5315 h 1070"/>
              <a:gd name="T12" fmla="+- 0 12673 12567"/>
              <a:gd name="T13" fmla="*/ T12 w 3228"/>
              <a:gd name="T14" fmla="+- 0 4701 4610"/>
              <a:gd name="T15" fmla="*/ 4701 h 1070"/>
              <a:gd name="T16" fmla="+- 0 12730 12567"/>
              <a:gd name="T17" fmla="*/ T16 w 3228"/>
              <a:gd name="T18" fmla="+- 0 4610 4610"/>
              <a:gd name="T19" fmla="*/ 4610 h 1070"/>
              <a:gd name="T20" fmla="+- 0 12794 12567"/>
              <a:gd name="T21" fmla="*/ T20 w 3228"/>
              <a:gd name="T22" fmla="+- 0 4658 4610"/>
              <a:gd name="T23" fmla="*/ 4658 h 1070"/>
              <a:gd name="T24" fmla="+- 0 12887 12567"/>
              <a:gd name="T25" fmla="*/ T24 w 3228"/>
              <a:gd name="T26" fmla="+- 0 4884 4610"/>
              <a:gd name="T27" fmla="*/ 4884 h 1070"/>
              <a:gd name="T28" fmla="+- 0 12885 12567"/>
              <a:gd name="T29" fmla="*/ T28 w 3228"/>
              <a:gd name="T30" fmla="+- 0 5178 4610"/>
              <a:gd name="T31" fmla="*/ 5178 h 1070"/>
              <a:gd name="T32" fmla="+- 0 12961 12567"/>
              <a:gd name="T33" fmla="*/ T32 w 3228"/>
              <a:gd name="T34" fmla="+- 0 5023 4610"/>
              <a:gd name="T35" fmla="*/ 5023 h 1070"/>
              <a:gd name="T36" fmla="+- 0 13100 12567"/>
              <a:gd name="T37" fmla="*/ T36 w 3228"/>
              <a:gd name="T38" fmla="+- 0 4999 4610"/>
              <a:gd name="T39" fmla="*/ 4999 h 1070"/>
              <a:gd name="T40" fmla="+- 0 13174 12567"/>
              <a:gd name="T41" fmla="*/ T40 w 3228"/>
              <a:gd name="T42" fmla="+- 0 5286 4610"/>
              <a:gd name="T43" fmla="*/ 5286 h 1070"/>
              <a:gd name="T44" fmla="+- 0 12991 12567"/>
              <a:gd name="T45" fmla="*/ T44 w 3228"/>
              <a:gd name="T46" fmla="+- 0 5615 4610"/>
              <a:gd name="T47" fmla="*/ 5615 h 1070"/>
              <a:gd name="T48" fmla="+- 0 12779 12567"/>
              <a:gd name="T49" fmla="*/ T48 w 3228"/>
              <a:gd name="T50" fmla="+- 0 5618 4610"/>
              <a:gd name="T51" fmla="*/ 5618 h 1070"/>
              <a:gd name="T52" fmla="+- 0 12605 12567"/>
              <a:gd name="T53" fmla="*/ T52 w 3228"/>
              <a:gd name="T54" fmla="+- 0 5510 4610"/>
              <a:gd name="T55" fmla="*/ 5510 h 1070"/>
              <a:gd name="T56" fmla="+- 0 12576 12567"/>
              <a:gd name="T57" fmla="*/ T56 w 3228"/>
              <a:gd name="T58" fmla="+- 0 5371 4610"/>
              <a:gd name="T59" fmla="*/ 5371 h 1070"/>
              <a:gd name="T60" fmla="+- 0 13797 12567"/>
              <a:gd name="T61" fmla="*/ T60 w 3228"/>
              <a:gd name="T62" fmla="+- 0 5016 4610"/>
              <a:gd name="T63" fmla="*/ 5016 h 1070"/>
              <a:gd name="T64" fmla="+- 0 13875 12567"/>
              <a:gd name="T65" fmla="*/ T64 w 3228"/>
              <a:gd name="T66" fmla="+- 0 4967 4610"/>
              <a:gd name="T67" fmla="*/ 4967 h 1070"/>
              <a:gd name="T68" fmla="+- 0 13753 12567"/>
              <a:gd name="T69" fmla="*/ T68 w 3228"/>
              <a:gd name="T70" fmla="+- 0 4947 4610"/>
              <a:gd name="T71" fmla="*/ 4947 h 1070"/>
              <a:gd name="T72" fmla="+- 0 13497 12567"/>
              <a:gd name="T73" fmla="*/ T72 w 3228"/>
              <a:gd name="T74" fmla="+- 0 5084 4610"/>
              <a:gd name="T75" fmla="*/ 5084 h 1070"/>
              <a:gd name="T76" fmla="+- 0 13332 12567"/>
              <a:gd name="T77" fmla="*/ T76 w 3228"/>
              <a:gd name="T78" fmla="+- 0 5368 4610"/>
              <a:gd name="T79" fmla="*/ 5368 h 1070"/>
              <a:gd name="T80" fmla="+- 0 13438 12567"/>
              <a:gd name="T81" fmla="*/ T80 w 3228"/>
              <a:gd name="T82" fmla="+- 0 5587 4610"/>
              <a:gd name="T83" fmla="*/ 5587 h 1070"/>
              <a:gd name="T84" fmla="+- 0 13695 12567"/>
              <a:gd name="T85" fmla="*/ T84 w 3228"/>
              <a:gd name="T86" fmla="+- 0 5543 4610"/>
              <a:gd name="T87" fmla="*/ 5543 h 1070"/>
              <a:gd name="T88" fmla="+- 0 13873 12567"/>
              <a:gd name="T89" fmla="*/ T88 w 3228"/>
              <a:gd name="T90" fmla="+- 0 5243 4610"/>
              <a:gd name="T91" fmla="*/ 5243 h 1070"/>
              <a:gd name="T92" fmla="+- 0 13821 12567"/>
              <a:gd name="T93" fmla="*/ T92 w 3228"/>
              <a:gd name="T94" fmla="+- 0 5047 4610"/>
              <a:gd name="T95" fmla="*/ 5047 h 1070"/>
              <a:gd name="T96" fmla="+- 0 13790 12567"/>
              <a:gd name="T97" fmla="*/ T96 w 3228"/>
              <a:gd name="T98" fmla="+- 0 4994 4610"/>
              <a:gd name="T99" fmla="*/ 4994 h 1070"/>
              <a:gd name="T100" fmla="+- 0 14465 12567"/>
              <a:gd name="T101" fmla="*/ T100 w 3228"/>
              <a:gd name="T102" fmla="+- 0 4806 4610"/>
              <a:gd name="T103" fmla="*/ 4806 h 1070"/>
              <a:gd name="T104" fmla="+- 0 14496 12567"/>
              <a:gd name="T105" fmla="*/ T104 w 3228"/>
              <a:gd name="T106" fmla="+- 0 4987 4610"/>
              <a:gd name="T107" fmla="*/ 4987 h 1070"/>
              <a:gd name="T108" fmla="+- 0 14506 12567"/>
              <a:gd name="T109" fmla="*/ T108 w 3228"/>
              <a:gd name="T110" fmla="+- 0 5277 4610"/>
              <a:gd name="T111" fmla="*/ 5277 h 1070"/>
              <a:gd name="T112" fmla="+- 0 14492 12567"/>
              <a:gd name="T113" fmla="*/ T112 w 3228"/>
              <a:gd name="T114" fmla="+- 0 5521 4610"/>
              <a:gd name="T115" fmla="*/ 5521 h 1070"/>
              <a:gd name="T116" fmla="+- 0 14484 12567"/>
              <a:gd name="T117" fmla="*/ T116 w 3228"/>
              <a:gd name="T118" fmla="+- 0 5556 4610"/>
              <a:gd name="T119" fmla="*/ 5556 h 1070"/>
              <a:gd name="T120" fmla="+- 0 14807 12567"/>
              <a:gd name="T121" fmla="*/ T120 w 3228"/>
              <a:gd name="T122" fmla="+- 0 4750 4610"/>
              <a:gd name="T123" fmla="*/ 4750 h 1070"/>
              <a:gd name="T124" fmla="+- 0 14674 12567"/>
              <a:gd name="T125" fmla="*/ T124 w 3228"/>
              <a:gd name="T126" fmla="+- 0 4769 4610"/>
              <a:gd name="T127" fmla="*/ 4769 h 1070"/>
              <a:gd name="T128" fmla="+- 0 14389 12567"/>
              <a:gd name="T129" fmla="*/ T128 w 3228"/>
              <a:gd name="T130" fmla="+- 0 4817 4610"/>
              <a:gd name="T131" fmla="*/ 4817 h 1070"/>
              <a:gd name="T132" fmla="+- 0 14103 12567"/>
              <a:gd name="T133" fmla="*/ T132 w 3228"/>
              <a:gd name="T134" fmla="+- 0 4873 4610"/>
              <a:gd name="T135" fmla="*/ 4873 h 1070"/>
              <a:gd name="T136" fmla="+- 0 14015 12567"/>
              <a:gd name="T137" fmla="*/ T136 w 3228"/>
              <a:gd name="T138" fmla="+- 0 4907 4610"/>
              <a:gd name="T139" fmla="*/ 4907 h 1070"/>
              <a:gd name="T140" fmla="+- 0 15287 12567"/>
              <a:gd name="T141" fmla="*/ T140 w 3228"/>
              <a:gd name="T142" fmla="+- 0 4633 4610"/>
              <a:gd name="T143" fmla="*/ 4633 h 1070"/>
              <a:gd name="T144" fmla="+- 0 15232 12567"/>
              <a:gd name="T145" fmla="*/ T144 w 3228"/>
              <a:gd name="T146" fmla="+- 0 4750 4610"/>
              <a:gd name="T147" fmla="*/ 4750 h 1070"/>
              <a:gd name="T148" fmla="+- 0 15158 12567"/>
              <a:gd name="T149" fmla="*/ T148 w 3228"/>
              <a:gd name="T150" fmla="+- 0 5083 4610"/>
              <a:gd name="T151" fmla="*/ 5083 h 1070"/>
              <a:gd name="T152" fmla="+- 0 15099 12567"/>
              <a:gd name="T153" fmla="*/ T152 w 3228"/>
              <a:gd name="T154" fmla="+- 0 5427 4610"/>
              <a:gd name="T155" fmla="*/ 5427 h 1070"/>
              <a:gd name="T156" fmla="+- 0 15077 12567"/>
              <a:gd name="T157" fmla="*/ T156 w 3228"/>
              <a:gd name="T158" fmla="+- 0 5579 4610"/>
              <a:gd name="T159" fmla="*/ 5579 h 1070"/>
              <a:gd name="T160" fmla="+- 0 15156 12567"/>
              <a:gd name="T161" fmla="*/ T160 w 3228"/>
              <a:gd name="T162" fmla="+- 0 5512 4610"/>
              <a:gd name="T163" fmla="*/ 5512 h 1070"/>
              <a:gd name="T164" fmla="+- 0 15633 12567"/>
              <a:gd name="T165" fmla="*/ T164 w 3228"/>
              <a:gd name="T166" fmla="+- 0 5302 4610"/>
              <a:gd name="T167" fmla="*/ 5302 h 1070"/>
              <a:gd name="T168" fmla="+- 0 15577 12567"/>
              <a:gd name="T169" fmla="*/ T168 w 3228"/>
              <a:gd name="T170" fmla="+- 0 5356 4610"/>
              <a:gd name="T171" fmla="*/ 5356 h 1070"/>
              <a:gd name="T172" fmla="+- 0 15358 12567"/>
              <a:gd name="T173" fmla="*/ T172 w 3228"/>
              <a:gd name="T174" fmla="+- 0 5344 4610"/>
              <a:gd name="T175" fmla="*/ 5344 h 1070"/>
              <a:gd name="T176" fmla="+- 0 15115 12567"/>
              <a:gd name="T177" fmla="*/ T176 w 3228"/>
              <a:gd name="T178" fmla="+- 0 5324 4610"/>
              <a:gd name="T179" fmla="*/ 5324 h 1070"/>
              <a:gd name="T180" fmla="+- 0 15106 12567"/>
              <a:gd name="T181" fmla="*/ T180 w 3228"/>
              <a:gd name="T182" fmla="+- 0 5301 4610"/>
              <a:gd name="T183" fmla="*/ 5301 h 1070"/>
              <a:gd name="T184" fmla="+- 0 15794 12567"/>
              <a:gd name="T185" fmla="*/ T184 w 3228"/>
              <a:gd name="T186" fmla="+- 0 4774 4610"/>
              <a:gd name="T187" fmla="*/ 4774 h 1070"/>
              <a:gd name="T188" fmla="+- 0 15735 12567"/>
              <a:gd name="T189" fmla="*/ T188 w 3228"/>
              <a:gd name="T190" fmla="+- 0 4910 4610"/>
              <a:gd name="T191" fmla="*/ 4910 h 1070"/>
              <a:gd name="T192" fmla="+- 0 15659 12567"/>
              <a:gd name="T193" fmla="*/ T192 w 3228"/>
              <a:gd name="T194" fmla="+- 0 5225 4610"/>
              <a:gd name="T195" fmla="*/ 5225 h 1070"/>
              <a:gd name="T196" fmla="+- 0 15602 12567"/>
              <a:gd name="T197" fmla="*/ T196 w 3228"/>
              <a:gd name="T198" fmla="+- 0 5537 4610"/>
              <a:gd name="T199" fmla="*/ 5537 h 1070"/>
              <a:gd name="T200" fmla="+- 0 15581 12567"/>
              <a:gd name="T201" fmla="*/ T200 w 3228"/>
              <a:gd name="T202" fmla="+- 0 5679 4610"/>
              <a:gd name="T203" fmla="*/ 5679 h 1070"/>
              <a:gd name="T204" fmla="+- 0 15609 12567"/>
              <a:gd name="T205" fmla="*/ T204 w 3228"/>
              <a:gd name="T206" fmla="+- 0 5639 4610"/>
              <a:gd name="T207" fmla="*/ 5639 h 10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3228" h="1070" extrusionOk="0">
                <a:moveTo>
                  <a:pt x="57" y="960"/>
                </a:moveTo>
                <a:cubicBezTo>
                  <a:pt x="68" y="984"/>
                  <a:pt x="64" y="1003"/>
                  <a:pt x="78" y="949"/>
                </a:cubicBezTo>
                <a:cubicBezTo>
                  <a:pt x="98" y="872"/>
                  <a:pt x="92" y="784"/>
                  <a:pt x="93" y="705"/>
                </a:cubicBezTo>
                <a:cubicBezTo>
                  <a:pt x="96" y="503"/>
                  <a:pt x="65" y="290"/>
                  <a:pt x="106" y="91"/>
                </a:cubicBezTo>
                <a:cubicBezTo>
                  <a:pt x="116" y="40"/>
                  <a:pt x="130" y="29"/>
                  <a:pt x="163" y="0"/>
                </a:cubicBezTo>
                <a:cubicBezTo>
                  <a:pt x="188" y="15"/>
                  <a:pt x="207" y="23"/>
                  <a:pt x="227" y="48"/>
                </a:cubicBezTo>
                <a:cubicBezTo>
                  <a:pt x="277" y="110"/>
                  <a:pt x="304" y="198"/>
                  <a:pt x="320" y="274"/>
                </a:cubicBezTo>
                <a:cubicBezTo>
                  <a:pt x="340" y="373"/>
                  <a:pt x="336" y="470"/>
                  <a:pt x="318" y="568"/>
                </a:cubicBezTo>
                <a:cubicBezTo>
                  <a:pt x="336" y="514"/>
                  <a:pt x="357" y="458"/>
                  <a:pt x="394" y="413"/>
                </a:cubicBezTo>
                <a:cubicBezTo>
                  <a:pt x="430" y="369"/>
                  <a:pt x="487" y="346"/>
                  <a:pt x="533" y="389"/>
                </a:cubicBezTo>
                <a:cubicBezTo>
                  <a:pt x="606" y="458"/>
                  <a:pt x="611" y="584"/>
                  <a:pt x="607" y="676"/>
                </a:cubicBezTo>
                <a:cubicBezTo>
                  <a:pt x="601" y="805"/>
                  <a:pt x="550" y="948"/>
                  <a:pt x="424" y="1005"/>
                </a:cubicBezTo>
                <a:cubicBezTo>
                  <a:pt x="357" y="1035"/>
                  <a:pt x="280" y="1028"/>
                  <a:pt x="212" y="1008"/>
                </a:cubicBezTo>
                <a:cubicBezTo>
                  <a:pt x="150" y="989"/>
                  <a:pt x="81" y="949"/>
                  <a:pt x="38" y="900"/>
                </a:cubicBezTo>
                <a:cubicBezTo>
                  <a:pt x="-2" y="854"/>
                  <a:pt x="0" y="816"/>
                  <a:pt x="9" y="761"/>
                </a:cubicBezTo>
              </a:path>
              <a:path w="3228" h="1070" extrusionOk="0">
                <a:moveTo>
                  <a:pt x="1230" y="406"/>
                </a:moveTo>
                <a:cubicBezTo>
                  <a:pt x="1274" y="392"/>
                  <a:pt x="1283" y="390"/>
                  <a:pt x="1308" y="357"/>
                </a:cubicBezTo>
                <a:cubicBezTo>
                  <a:pt x="1270" y="327"/>
                  <a:pt x="1235" y="328"/>
                  <a:pt x="1186" y="337"/>
                </a:cubicBezTo>
                <a:cubicBezTo>
                  <a:pt x="1091" y="356"/>
                  <a:pt x="1002" y="411"/>
                  <a:pt x="930" y="474"/>
                </a:cubicBezTo>
                <a:cubicBezTo>
                  <a:pt x="845" y="549"/>
                  <a:pt x="781" y="645"/>
                  <a:pt x="765" y="758"/>
                </a:cubicBezTo>
                <a:cubicBezTo>
                  <a:pt x="753" y="846"/>
                  <a:pt x="787" y="937"/>
                  <a:pt x="871" y="977"/>
                </a:cubicBezTo>
                <a:cubicBezTo>
                  <a:pt x="956" y="1018"/>
                  <a:pt x="1056" y="982"/>
                  <a:pt x="1128" y="933"/>
                </a:cubicBezTo>
                <a:cubicBezTo>
                  <a:pt x="1226" y="867"/>
                  <a:pt x="1298" y="752"/>
                  <a:pt x="1306" y="633"/>
                </a:cubicBezTo>
                <a:cubicBezTo>
                  <a:pt x="1311" y="557"/>
                  <a:pt x="1290" y="502"/>
                  <a:pt x="1254" y="437"/>
                </a:cubicBezTo>
                <a:cubicBezTo>
                  <a:pt x="1237" y="409"/>
                  <a:pt x="1233" y="402"/>
                  <a:pt x="1223" y="384"/>
                </a:cubicBezTo>
              </a:path>
              <a:path w="3228" h="1070" extrusionOk="0">
                <a:moveTo>
                  <a:pt x="1898" y="196"/>
                </a:moveTo>
                <a:cubicBezTo>
                  <a:pt x="1911" y="255"/>
                  <a:pt x="1925" y="317"/>
                  <a:pt x="1929" y="377"/>
                </a:cubicBezTo>
                <a:cubicBezTo>
                  <a:pt x="1936" y="473"/>
                  <a:pt x="1938" y="571"/>
                  <a:pt x="1939" y="667"/>
                </a:cubicBezTo>
                <a:cubicBezTo>
                  <a:pt x="1939" y="749"/>
                  <a:pt x="1931" y="830"/>
                  <a:pt x="1925" y="911"/>
                </a:cubicBezTo>
                <a:cubicBezTo>
                  <a:pt x="1925" y="914"/>
                  <a:pt x="1928" y="993"/>
                  <a:pt x="1917" y="946"/>
                </a:cubicBezTo>
              </a:path>
              <a:path w="3228" h="1070" extrusionOk="0">
                <a:moveTo>
                  <a:pt x="2240" y="140"/>
                </a:moveTo>
                <a:cubicBezTo>
                  <a:pt x="2194" y="140"/>
                  <a:pt x="2153" y="152"/>
                  <a:pt x="2107" y="159"/>
                </a:cubicBezTo>
                <a:cubicBezTo>
                  <a:pt x="2012" y="174"/>
                  <a:pt x="1917" y="190"/>
                  <a:pt x="1822" y="207"/>
                </a:cubicBezTo>
                <a:cubicBezTo>
                  <a:pt x="1729" y="224"/>
                  <a:pt x="1626" y="235"/>
                  <a:pt x="1536" y="263"/>
                </a:cubicBezTo>
                <a:cubicBezTo>
                  <a:pt x="1510" y="271"/>
                  <a:pt x="1420" y="282"/>
                  <a:pt x="1448" y="297"/>
                </a:cubicBezTo>
              </a:path>
              <a:path w="3228" h="1070" extrusionOk="0">
                <a:moveTo>
                  <a:pt x="2720" y="23"/>
                </a:moveTo>
                <a:cubicBezTo>
                  <a:pt x="2681" y="46"/>
                  <a:pt x="2677" y="95"/>
                  <a:pt x="2665" y="140"/>
                </a:cubicBezTo>
                <a:cubicBezTo>
                  <a:pt x="2635" y="250"/>
                  <a:pt x="2611" y="361"/>
                  <a:pt x="2591" y="473"/>
                </a:cubicBezTo>
                <a:cubicBezTo>
                  <a:pt x="2571" y="588"/>
                  <a:pt x="2552" y="702"/>
                  <a:pt x="2532" y="817"/>
                </a:cubicBezTo>
                <a:cubicBezTo>
                  <a:pt x="2523" y="867"/>
                  <a:pt x="2502" y="923"/>
                  <a:pt x="2510" y="969"/>
                </a:cubicBezTo>
                <a:cubicBezTo>
                  <a:pt x="2540" y="951"/>
                  <a:pt x="2562" y="928"/>
                  <a:pt x="2589" y="902"/>
                </a:cubicBezTo>
              </a:path>
              <a:path w="3228" h="1070" extrusionOk="0">
                <a:moveTo>
                  <a:pt x="3066" y="692"/>
                </a:moveTo>
                <a:cubicBezTo>
                  <a:pt x="3063" y="722"/>
                  <a:pt x="3044" y="741"/>
                  <a:pt x="3010" y="746"/>
                </a:cubicBezTo>
                <a:cubicBezTo>
                  <a:pt x="2941" y="756"/>
                  <a:pt x="2859" y="740"/>
                  <a:pt x="2791" y="734"/>
                </a:cubicBezTo>
                <a:cubicBezTo>
                  <a:pt x="2710" y="727"/>
                  <a:pt x="2629" y="716"/>
                  <a:pt x="2548" y="714"/>
                </a:cubicBezTo>
                <a:cubicBezTo>
                  <a:pt x="2479" y="712"/>
                  <a:pt x="2455" y="711"/>
                  <a:pt x="2539" y="691"/>
                </a:cubicBezTo>
              </a:path>
              <a:path w="3228" h="1070" extrusionOk="0">
                <a:moveTo>
                  <a:pt x="3227" y="164"/>
                </a:moveTo>
                <a:cubicBezTo>
                  <a:pt x="3199" y="204"/>
                  <a:pt x="3184" y="253"/>
                  <a:pt x="3168" y="300"/>
                </a:cubicBezTo>
                <a:cubicBezTo>
                  <a:pt x="3133" y="403"/>
                  <a:pt x="3113" y="509"/>
                  <a:pt x="3092" y="615"/>
                </a:cubicBezTo>
                <a:cubicBezTo>
                  <a:pt x="3072" y="718"/>
                  <a:pt x="3051" y="823"/>
                  <a:pt x="3035" y="927"/>
                </a:cubicBezTo>
                <a:cubicBezTo>
                  <a:pt x="3030" y="959"/>
                  <a:pt x="3005" y="1039"/>
                  <a:pt x="3014" y="1069"/>
                </a:cubicBezTo>
                <a:cubicBezTo>
                  <a:pt x="3028" y="1052"/>
                  <a:pt x="3034" y="1043"/>
                  <a:pt x="3042" y="102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5" name="Comment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00738" y="1612900"/>
            <a:ext cx="57150" cy="403225"/>
          </a:xfrm>
          <a:custGeom>
            <a:avLst/>
            <a:gdLst>
              <a:gd name="T0" fmla="+- 0 16524 16391"/>
              <a:gd name="T1" fmla="*/ T0 w 157"/>
              <a:gd name="T2" fmla="+- 0 4494 4479"/>
              <a:gd name="T3" fmla="*/ 4494 h 1123"/>
              <a:gd name="T4" fmla="+- 0 16537 16391"/>
              <a:gd name="T5" fmla="*/ T4 w 157"/>
              <a:gd name="T6" fmla="+- 0 4479 4479"/>
              <a:gd name="T7" fmla="*/ 4479 h 1123"/>
              <a:gd name="T8" fmla="+- 0 16541 16391"/>
              <a:gd name="T9" fmla="*/ T8 w 157"/>
              <a:gd name="T10" fmla="+- 0 4584 4479"/>
              <a:gd name="T11" fmla="*/ 4584 h 1123"/>
              <a:gd name="T12" fmla="+- 0 16505 16391"/>
              <a:gd name="T13" fmla="*/ T12 w 157"/>
              <a:gd name="T14" fmla="+- 0 4833 4479"/>
              <a:gd name="T15" fmla="*/ 4833 h 1123"/>
              <a:gd name="T16" fmla="+- 0 16460 16391"/>
              <a:gd name="T17" fmla="*/ T16 w 157"/>
              <a:gd name="T18" fmla="+- 0 5059 4479"/>
              <a:gd name="T19" fmla="*/ 5059 h 1123"/>
              <a:gd name="T20" fmla="+- 0 16447 16391"/>
              <a:gd name="T21" fmla="*/ T20 w 157"/>
              <a:gd name="T22" fmla="+- 0 5155 4479"/>
              <a:gd name="T23" fmla="*/ 5155 h 1123"/>
              <a:gd name="T24" fmla="+- 0 16457 16391"/>
              <a:gd name="T25" fmla="*/ T24 w 157"/>
              <a:gd name="T26" fmla="+- 0 5167 4479"/>
              <a:gd name="T27" fmla="*/ 5167 h 1123"/>
              <a:gd name="T28" fmla="+- 0 16467 16391"/>
              <a:gd name="T29" fmla="*/ T28 w 157"/>
              <a:gd name="T30" fmla="+- 0 5532 4479"/>
              <a:gd name="T31" fmla="*/ 5532 h 1123"/>
              <a:gd name="T32" fmla="+- 0 16484 16391"/>
              <a:gd name="T33" fmla="*/ T32 w 157"/>
              <a:gd name="T34" fmla="+- 0 5584 4479"/>
              <a:gd name="T35" fmla="*/ 5584 h 1123"/>
              <a:gd name="T36" fmla="+- 0 16470 16391"/>
              <a:gd name="T37" fmla="*/ T36 w 157"/>
              <a:gd name="T38" fmla="+- 0 5491 4479"/>
              <a:gd name="T39" fmla="*/ 5491 h 1123"/>
              <a:gd name="T40" fmla="+- 0 16427 16391"/>
              <a:gd name="T41" fmla="*/ T40 w 157"/>
              <a:gd name="T42" fmla="+- 0 5371 4479"/>
              <a:gd name="T43" fmla="*/ 5371 h 1123"/>
              <a:gd name="T44" fmla="+- 0 16404 16391"/>
              <a:gd name="T45" fmla="*/ T44 w 157"/>
              <a:gd name="T46" fmla="+- 0 5351 4479"/>
              <a:gd name="T47" fmla="*/ 5351 h 1123"/>
              <a:gd name="T48" fmla="+- 0 16402 16391"/>
              <a:gd name="T49" fmla="*/ T48 w 157"/>
              <a:gd name="T50" fmla="+- 0 5457 4479"/>
              <a:gd name="T51" fmla="*/ 5457 h 1123"/>
              <a:gd name="T52" fmla="+- 0 16456 16391"/>
              <a:gd name="T53" fmla="*/ T52 w 157"/>
              <a:gd name="T54" fmla="+- 0 5540 4479"/>
              <a:gd name="T55" fmla="*/ 5540 h 1123"/>
              <a:gd name="T56" fmla="+- 0 16498 16391"/>
              <a:gd name="T57" fmla="*/ T56 w 157"/>
              <a:gd name="T58" fmla="+- 0 5577 4479"/>
              <a:gd name="T59" fmla="*/ 5577 h 1123"/>
              <a:gd name="T60" fmla="+- 0 16496 16391"/>
              <a:gd name="T61" fmla="*/ T60 w 157"/>
              <a:gd name="T62" fmla="+- 0 5601 4479"/>
              <a:gd name="T63" fmla="*/ 5601 h 11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57" h="1123" extrusionOk="0">
                <a:moveTo>
                  <a:pt x="133" y="15"/>
                </a:moveTo>
                <a:cubicBezTo>
                  <a:pt x="137" y="10"/>
                  <a:pt x="142" y="5"/>
                  <a:pt x="146" y="0"/>
                </a:cubicBezTo>
                <a:cubicBezTo>
                  <a:pt x="158" y="37"/>
                  <a:pt x="153" y="67"/>
                  <a:pt x="150" y="105"/>
                </a:cubicBezTo>
                <a:cubicBezTo>
                  <a:pt x="143" y="189"/>
                  <a:pt x="129" y="271"/>
                  <a:pt x="114" y="354"/>
                </a:cubicBezTo>
                <a:cubicBezTo>
                  <a:pt x="101" y="429"/>
                  <a:pt x="89" y="506"/>
                  <a:pt x="69" y="580"/>
                </a:cubicBezTo>
                <a:cubicBezTo>
                  <a:pt x="63" y="603"/>
                  <a:pt x="46" y="652"/>
                  <a:pt x="56" y="676"/>
                </a:cubicBezTo>
                <a:cubicBezTo>
                  <a:pt x="59" y="680"/>
                  <a:pt x="63" y="684"/>
                  <a:pt x="66" y="688"/>
                </a:cubicBezTo>
              </a:path>
              <a:path w="157" h="1123" extrusionOk="0">
                <a:moveTo>
                  <a:pt x="76" y="1053"/>
                </a:moveTo>
                <a:cubicBezTo>
                  <a:pt x="77" y="1084"/>
                  <a:pt x="74" y="1085"/>
                  <a:pt x="93" y="1105"/>
                </a:cubicBezTo>
                <a:cubicBezTo>
                  <a:pt x="87" y="1075"/>
                  <a:pt x="86" y="1045"/>
                  <a:pt x="79" y="1012"/>
                </a:cubicBezTo>
                <a:cubicBezTo>
                  <a:pt x="70" y="970"/>
                  <a:pt x="58" y="930"/>
                  <a:pt x="36" y="892"/>
                </a:cubicBezTo>
                <a:cubicBezTo>
                  <a:pt x="26" y="878"/>
                  <a:pt x="25" y="873"/>
                  <a:pt x="13" y="872"/>
                </a:cubicBezTo>
                <a:cubicBezTo>
                  <a:pt x="-1" y="909"/>
                  <a:pt x="0" y="937"/>
                  <a:pt x="11" y="978"/>
                </a:cubicBezTo>
                <a:cubicBezTo>
                  <a:pt x="19" y="1010"/>
                  <a:pt x="33" y="1046"/>
                  <a:pt x="65" y="1061"/>
                </a:cubicBezTo>
                <a:cubicBezTo>
                  <a:pt x="89" y="1073"/>
                  <a:pt x="106" y="1064"/>
                  <a:pt x="107" y="1098"/>
                </a:cubicBezTo>
                <a:cubicBezTo>
                  <a:pt x="106" y="1106"/>
                  <a:pt x="106" y="1114"/>
                  <a:pt x="105" y="11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5260"/>
            <a:ext cx="8229600" cy="1143000"/>
          </a:xfrm>
        </p:spPr>
        <p:txBody>
          <a:bodyPr/>
          <a:lstStyle/>
          <a:p>
            <a:r>
              <a:rPr lang="en-US" dirty="0" smtClean="0"/>
              <a:t>Linked Lists in Rust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3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</a:t>
            </a:r>
            <a:r>
              <a:rPr lang="en-US" b="1" dirty="0" smtClean="0"/>
              <a:t>List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21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43088" y="1985963"/>
            <a:ext cx="3827462" cy="1262062"/>
          </a:xfrm>
          <a:custGeom>
            <a:avLst/>
            <a:gdLst>
              <a:gd name="T0" fmla="+- 0 5282 5120"/>
              <a:gd name="T1" fmla="*/ T0 w 10631"/>
              <a:gd name="T2" fmla="+- 0 5551 5518"/>
              <a:gd name="T3" fmla="*/ 5551 h 3503"/>
              <a:gd name="T4" fmla="+- 0 5143 5120"/>
              <a:gd name="T5" fmla="*/ T4 w 10631"/>
              <a:gd name="T6" fmla="+- 0 6320 5518"/>
              <a:gd name="T7" fmla="*/ 6320 h 3503"/>
              <a:gd name="T8" fmla="+- 0 5174 5120"/>
              <a:gd name="T9" fmla="*/ T8 w 10631"/>
              <a:gd name="T10" fmla="+- 0 7467 5518"/>
              <a:gd name="T11" fmla="*/ 7467 h 3503"/>
              <a:gd name="T12" fmla="+- 0 5195 5120"/>
              <a:gd name="T13" fmla="*/ T12 w 10631"/>
              <a:gd name="T14" fmla="+- 0 5757 5518"/>
              <a:gd name="T15" fmla="*/ 5757 h 3503"/>
              <a:gd name="T16" fmla="+- 0 5551 5120"/>
              <a:gd name="T17" fmla="*/ T16 w 10631"/>
              <a:gd name="T18" fmla="+- 0 5685 5518"/>
              <a:gd name="T19" fmla="*/ 5685 h 3503"/>
              <a:gd name="T20" fmla="+- 0 8145 5120"/>
              <a:gd name="T21" fmla="*/ T20 w 10631"/>
              <a:gd name="T22" fmla="+- 0 5762 5518"/>
              <a:gd name="T23" fmla="*/ 5762 h 3503"/>
              <a:gd name="T24" fmla="+- 0 8678 5120"/>
              <a:gd name="T25" fmla="*/ T24 w 10631"/>
              <a:gd name="T26" fmla="+- 0 7085 5518"/>
              <a:gd name="T27" fmla="*/ 7085 h 3503"/>
              <a:gd name="T28" fmla="+- 0 8652 5120"/>
              <a:gd name="T29" fmla="*/ T28 w 10631"/>
              <a:gd name="T30" fmla="+- 0 7987 5518"/>
              <a:gd name="T31" fmla="*/ 7987 h 3503"/>
              <a:gd name="T32" fmla="+- 0 5479 5120"/>
              <a:gd name="T33" fmla="*/ T32 w 10631"/>
              <a:gd name="T34" fmla="+- 0 8009 5518"/>
              <a:gd name="T35" fmla="*/ 8009 h 3503"/>
              <a:gd name="T36" fmla="+- 0 5370 5120"/>
              <a:gd name="T37" fmla="*/ T36 w 10631"/>
              <a:gd name="T38" fmla="+- 0 7921 5518"/>
              <a:gd name="T39" fmla="*/ 7921 h 3503"/>
              <a:gd name="T40" fmla="+- 0 6772 5120"/>
              <a:gd name="T41" fmla="*/ T40 w 10631"/>
              <a:gd name="T42" fmla="+- 0 6023 5518"/>
              <a:gd name="T43" fmla="*/ 6023 h 3503"/>
              <a:gd name="T44" fmla="+- 0 6878 5120"/>
              <a:gd name="T45" fmla="*/ T44 w 10631"/>
              <a:gd name="T46" fmla="+- 0 7339 5518"/>
              <a:gd name="T47" fmla="*/ 7339 h 3503"/>
              <a:gd name="T48" fmla="+- 0 6909 5120"/>
              <a:gd name="T49" fmla="*/ T48 w 10631"/>
              <a:gd name="T50" fmla="+- 0 8084 5518"/>
              <a:gd name="T51" fmla="*/ 8084 h 3503"/>
              <a:gd name="T52" fmla="+- 0 8097 5120"/>
              <a:gd name="T53" fmla="*/ T52 w 10631"/>
              <a:gd name="T54" fmla="+- 0 7051 5518"/>
              <a:gd name="T55" fmla="*/ 7051 h 3503"/>
              <a:gd name="T56" fmla="+- 0 7917 5120"/>
              <a:gd name="T57" fmla="*/ T56 w 10631"/>
              <a:gd name="T58" fmla="+- 0 6877 5518"/>
              <a:gd name="T59" fmla="*/ 6877 h 3503"/>
              <a:gd name="T60" fmla="+- 0 7872 5120"/>
              <a:gd name="T61" fmla="*/ T60 w 10631"/>
              <a:gd name="T62" fmla="+- 0 7069 5518"/>
              <a:gd name="T63" fmla="*/ 7069 h 3503"/>
              <a:gd name="T64" fmla="+- 0 7926 5120"/>
              <a:gd name="T65" fmla="*/ T64 w 10631"/>
              <a:gd name="T66" fmla="+- 0 7116 5518"/>
              <a:gd name="T67" fmla="*/ 7116 h 3503"/>
              <a:gd name="T68" fmla="+- 0 8252 5120"/>
              <a:gd name="T69" fmla="*/ T68 w 10631"/>
              <a:gd name="T70" fmla="+- 0 7012 5518"/>
              <a:gd name="T71" fmla="*/ 7012 h 3503"/>
              <a:gd name="T72" fmla="+- 0 9745 5120"/>
              <a:gd name="T73" fmla="*/ T72 w 10631"/>
              <a:gd name="T74" fmla="+- 0 7045 5518"/>
              <a:gd name="T75" fmla="*/ 7045 h 3503"/>
              <a:gd name="T76" fmla="+- 0 10919 5120"/>
              <a:gd name="T77" fmla="*/ T76 w 10631"/>
              <a:gd name="T78" fmla="+- 0 7557 5518"/>
              <a:gd name="T79" fmla="*/ 7557 h 3503"/>
              <a:gd name="T80" fmla="+- 0 10683 5120"/>
              <a:gd name="T81" fmla="*/ T80 w 10631"/>
              <a:gd name="T82" fmla="+- 0 6880 5518"/>
              <a:gd name="T83" fmla="*/ 6880 h 3503"/>
              <a:gd name="T84" fmla="+- 0 11042 5120"/>
              <a:gd name="T85" fmla="*/ T84 w 10631"/>
              <a:gd name="T86" fmla="+- 0 7523 5518"/>
              <a:gd name="T87" fmla="*/ 7523 h 3503"/>
              <a:gd name="T88" fmla="+- 0 10373 5120"/>
              <a:gd name="T89" fmla="*/ T88 w 10631"/>
              <a:gd name="T90" fmla="+- 0 7512 5518"/>
              <a:gd name="T91" fmla="*/ 7512 h 3503"/>
              <a:gd name="T92" fmla="+- 0 10188 5120"/>
              <a:gd name="T93" fmla="*/ T92 w 10631"/>
              <a:gd name="T94" fmla="+- 0 7514 5518"/>
              <a:gd name="T95" fmla="*/ 7514 h 3503"/>
              <a:gd name="T96" fmla="+- 0 11536 5120"/>
              <a:gd name="T97" fmla="*/ T96 w 10631"/>
              <a:gd name="T98" fmla="+- 0 6180 5518"/>
              <a:gd name="T99" fmla="*/ 6180 h 3503"/>
              <a:gd name="T100" fmla="+- 0 11544 5120"/>
              <a:gd name="T101" fmla="*/ T100 w 10631"/>
              <a:gd name="T102" fmla="+- 0 6973 5518"/>
              <a:gd name="T103" fmla="*/ 6973 h 3503"/>
              <a:gd name="T104" fmla="+- 0 11791 5120"/>
              <a:gd name="T105" fmla="*/ T104 w 10631"/>
              <a:gd name="T106" fmla="+- 0 8985 5518"/>
              <a:gd name="T107" fmla="*/ 8985 h 3503"/>
              <a:gd name="T108" fmla="+- 0 11887 5120"/>
              <a:gd name="T109" fmla="*/ T108 w 10631"/>
              <a:gd name="T110" fmla="+- 0 6209 5518"/>
              <a:gd name="T111" fmla="*/ 6209 h 3503"/>
              <a:gd name="T112" fmla="+- 0 11935 5120"/>
              <a:gd name="T113" fmla="*/ T112 w 10631"/>
              <a:gd name="T114" fmla="+- 0 6152 5518"/>
              <a:gd name="T115" fmla="*/ 6152 h 3503"/>
              <a:gd name="T116" fmla="+- 0 15357 5120"/>
              <a:gd name="T117" fmla="*/ T116 w 10631"/>
              <a:gd name="T118" fmla="+- 0 6452 5518"/>
              <a:gd name="T119" fmla="*/ 6452 h 3503"/>
              <a:gd name="T120" fmla="+- 0 15720 5120"/>
              <a:gd name="T121" fmla="*/ T120 w 10631"/>
              <a:gd name="T122" fmla="+- 0 8343 5518"/>
              <a:gd name="T123" fmla="*/ 8343 h 3503"/>
              <a:gd name="T124" fmla="+- 0 12826 5120"/>
              <a:gd name="T125" fmla="*/ T124 w 10631"/>
              <a:gd name="T126" fmla="+- 0 8932 5518"/>
              <a:gd name="T127" fmla="*/ 8932 h 3503"/>
              <a:gd name="T128" fmla="+- 0 12463 5120"/>
              <a:gd name="T129" fmla="*/ T128 w 10631"/>
              <a:gd name="T130" fmla="+- 0 8869 5518"/>
              <a:gd name="T131" fmla="*/ 8869 h 3503"/>
              <a:gd name="T132" fmla="+- 0 13694 5120"/>
              <a:gd name="T133" fmla="*/ T132 w 10631"/>
              <a:gd name="T134" fmla="+- 0 6302 5518"/>
              <a:gd name="T135" fmla="*/ 6302 h 3503"/>
              <a:gd name="T136" fmla="+- 0 13701 5120"/>
              <a:gd name="T137" fmla="*/ T136 w 10631"/>
              <a:gd name="T138" fmla="+- 0 6519 5518"/>
              <a:gd name="T139" fmla="*/ 6519 h 3503"/>
              <a:gd name="T140" fmla="+- 0 13843 5120"/>
              <a:gd name="T141" fmla="*/ T140 w 10631"/>
              <a:gd name="T142" fmla="+- 0 8231 5518"/>
              <a:gd name="T143" fmla="*/ 8231 h 3503"/>
              <a:gd name="T144" fmla="+- 0 13945 5120"/>
              <a:gd name="T145" fmla="*/ T144 w 10631"/>
              <a:gd name="T146" fmla="+- 0 8767 5518"/>
              <a:gd name="T147" fmla="*/ 8767 h 3503"/>
              <a:gd name="T148" fmla="+- 0 14937 5120"/>
              <a:gd name="T149" fmla="*/ T148 w 10631"/>
              <a:gd name="T150" fmla="+- 0 7573 5518"/>
              <a:gd name="T151" fmla="*/ 7573 h 3503"/>
              <a:gd name="T152" fmla="+- 0 14734 5120"/>
              <a:gd name="T153" fmla="*/ T152 w 10631"/>
              <a:gd name="T154" fmla="+- 0 7495 5518"/>
              <a:gd name="T155" fmla="*/ 7495 h 3503"/>
              <a:gd name="T156" fmla="+- 0 14792 5120"/>
              <a:gd name="T157" fmla="*/ T156 w 10631"/>
              <a:gd name="T158" fmla="+- 0 7677 5518"/>
              <a:gd name="T159" fmla="*/ 7677 h 3503"/>
              <a:gd name="T160" fmla="+- 0 14858 5120"/>
              <a:gd name="T161" fmla="*/ T160 w 10631"/>
              <a:gd name="T162" fmla="+- 0 7576 5518"/>
              <a:gd name="T163" fmla="*/ 7576 h 3503"/>
              <a:gd name="T164" fmla="+- 0 14682 5120"/>
              <a:gd name="T165" fmla="*/ T164 w 10631"/>
              <a:gd name="T166" fmla="+- 0 7569 5518"/>
              <a:gd name="T167" fmla="*/ 7569 h 3503"/>
              <a:gd name="T168" fmla="+- 0 14749 5120"/>
              <a:gd name="T169" fmla="*/ T168 w 10631"/>
              <a:gd name="T170" fmla="+- 0 7622 5518"/>
              <a:gd name="T171" fmla="*/ 7622 h 35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10631" h="3503" extrusionOk="0">
                <a:moveTo>
                  <a:pt x="214" y="18"/>
                </a:moveTo>
                <a:cubicBezTo>
                  <a:pt x="166" y="9"/>
                  <a:pt x="198" y="-8"/>
                  <a:pt x="162" y="33"/>
                </a:cubicBezTo>
                <a:cubicBezTo>
                  <a:pt x="109" y="93"/>
                  <a:pt x="96" y="203"/>
                  <a:pt x="79" y="277"/>
                </a:cubicBezTo>
                <a:cubicBezTo>
                  <a:pt x="40" y="450"/>
                  <a:pt x="28" y="625"/>
                  <a:pt x="23" y="802"/>
                </a:cubicBezTo>
                <a:cubicBezTo>
                  <a:pt x="16" y="1054"/>
                  <a:pt x="28" y="1305"/>
                  <a:pt x="40" y="1557"/>
                </a:cubicBezTo>
                <a:cubicBezTo>
                  <a:pt x="46" y="1683"/>
                  <a:pt x="68" y="1823"/>
                  <a:pt x="54" y="1949"/>
                </a:cubicBezTo>
                <a:cubicBezTo>
                  <a:pt x="45" y="2030"/>
                  <a:pt x="40" y="2033"/>
                  <a:pt x="0" y="1997"/>
                </a:cubicBezTo>
              </a:path>
              <a:path w="10631" h="3503" extrusionOk="0">
                <a:moveTo>
                  <a:pt x="75" y="239"/>
                </a:moveTo>
                <a:cubicBezTo>
                  <a:pt x="125" y="222"/>
                  <a:pt x="171" y="199"/>
                  <a:pt x="227" y="187"/>
                </a:cubicBezTo>
                <a:cubicBezTo>
                  <a:pt x="292" y="174"/>
                  <a:pt x="365" y="169"/>
                  <a:pt x="431" y="167"/>
                </a:cubicBezTo>
                <a:cubicBezTo>
                  <a:pt x="555" y="163"/>
                  <a:pt x="682" y="164"/>
                  <a:pt x="806" y="165"/>
                </a:cubicBezTo>
                <a:cubicBezTo>
                  <a:pt x="1545" y="171"/>
                  <a:pt x="2288" y="179"/>
                  <a:pt x="3025" y="244"/>
                </a:cubicBezTo>
                <a:cubicBezTo>
                  <a:pt x="3015" y="306"/>
                  <a:pt x="2996" y="349"/>
                  <a:pt x="3013" y="425"/>
                </a:cubicBezTo>
                <a:cubicBezTo>
                  <a:pt x="3105" y="825"/>
                  <a:pt x="3390" y="1196"/>
                  <a:pt x="3558" y="1567"/>
                </a:cubicBezTo>
                <a:cubicBezTo>
                  <a:pt x="3648" y="1766"/>
                  <a:pt x="3797" y="2064"/>
                  <a:pt x="3751" y="2292"/>
                </a:cubicBezTo>
                <a:cubicBezTo>
                  <a:pt x="3725" y="2423"/>
                  <a:pt x="3644" y="2435"/>
                  <a:pt x="3532" y="2469"/>
                </a:cubicBezTo>
                <a:cubicBezTo>
                  <a:pt x="3237" y="2558"/>
                  <a:pt x="2808" y="2441"/>
                  <a:pt x="2501" y="2449"/>
                </a:cubicBezTo>
                <a:cubicBezTo>
                  <a:pt x="1780" y="2468"/>
                  <a:pt x="1079" y="2616"/>
                  <a:pt x="359" y="2491"/>
                </a:cubicBezTo>
                <a:cubicBezTo>
                  <a:pt x="340" y="2488"/>
                  <a:pt x="159" y="2475"/>
                  <a:pt x="152" y="2443"/>
                </a:cubicBezTo>
                <a:cubicBezTo>
                  <a:pt x="148" y="2424"/>
                  <a:pt x="243" y="2410"/>
                  <a:pt x="250" y="2403"/>
                </a:cubicBezTo>
              </a:path>
              <a:path w="10631" h="3503" extrusionOk="0">
                <a:moveTo>
                  <a:pt x="1679" y="104"/>
                </a:moveTo>
                <a:cubicBezTo>
                  <a:pt x="1654" y="238"/>
                  <a:pt x="1650" y="368"/>
                  <a:pt x="1652" y="505"/>
                </a:cubicBezTo>
                <a:cubicBezTo>
                  <a:pt x="1656" y="714"/>
                  <a:pt x="1682" y="921"/>
                  <a:pt x="1700" y="1129"/>
                </a:cubicBezTo>
                <a:cubicBezTo>
                  <a:pt x="1720" y="1360"/>
                  <a:pt x="1741" y="1590"/>
                  <a:pt x="1758" y="1821"/>
                </a:cubicBezTo>
                <a:cubicBezTo>
                  <a:pt x="1771" y="1991"/>
                  <a:pt x="1775" y="2160"/>
                  <a:pt x="1785" y="2330"/>
                </a:cubicBezTo>
                <a:cubicBezTo>
                  <a:pt x="1790" y="2410"/>
                  <a:pt x="1788" y="2487"/>
                  <a:pt x="1789" y="2566"/>
                </a:cubicBezTo>
                <a:cubicBezTo>
                  <a:pt x="1789" y="2570"/>
                  <a:pt x="1789" y="2574"/>
                  <a:pt x="1789" y="2578"/>
                </a:cubicBezTo>
              </a:path>
              <a:path w="10631" h="3503" extrusionOk="0">
                <a:moveTo>
                  <a:pt x="2977" y="1533"/>
                </a:moveTo>
                <a:cubicBezTo>
                  <a:pt x="2959" y="1504"/>
                  <a:pt x="2947" y="1474"/>
                  <a:pt x="2924" y="1447"/>
                </a:cubicBezTo>
                <a:cubicBezTo>
                  <a:pt x="2895" y="1412"/>
                  <a:pt x="2852" y="1354"/>
                  <a:pt x="2797" y="1359"/>
                </a:cubicBezTo>
                <a:cubicBezTo>
                  <a:pt x="2736" y="1364"/>
                  <a:pt x="2707" y="1414"/>
                  <a:pt x="2706" y="1470"/>
                </a:cubicBezTo>
                <a:cubicBezTo>
                  <a:pt x="2705" y="1512"/>
                  <a:pt x="2714" y="1532"/>
                  <a:pt x="2752" y="1551"/>
                </a:cubicBezTo>
                <a:cubicBezTo>
                  <a:pt x="2800" y="1576"/>
                  <a:pt x="2819" y="1543"/>
                  <a:pt x="2852" y="1500"/>
                </a:cubicBezTo>
                <a:cubicBezTo>
                  <a:pt x="2839" y="1540"/>
                  <a:pt x="2809" y="1593"/>
                  <a:pt x="2806" y="1598"/>
                </a:cubicBezTo>
                <a:cubicBezTo>
                  <a:pt x="2828" y="1588"/>
                  <a:pt x="2846" y="1569"/>
                  <a:pt x="2869" y="1562"/>
                </a:cubicBezTo>
                <a:cubicBezTo>
                  <a:pt x="2955" y="1534"/>
                  <a:pt x="3046" y="1527"/>
                  <a:pt x="3132" y="1494"/>
                </a:cubicBezTo>
                <a:cubicBezTo>
                  <a:pt x="3265" y="1443"/>
                  <a:pt x="3387" y="1391"/>
                  <a:pt x="3529" y="1365"/>
                </a:cubicBezTo>
                <a:cubicBezTo>
                  <a:pt x="3905" y="1297"/>
                  <a:pt x="4271" y="1410"/>
                  <a:pt x="4625" y="1527"/>
                </a:cubicBezTo>
                <a:cubicBezTo>
                  <a:pt x="4979" y="1644"/>
                  <a:pt x="5335" y="1783"/>
                  <a:pt x="5661" y="1964"/>
                </a:cubicBezTo>
                <a:cubicBezTo>
                  <a:pt x="5707" y="1989"/>
                  <a:pt x="5753" y="2014"/>
                  <a:pt x="5799" y="2039"/>
                </a:cubicBezTo>
                <a:cubicBezTo>
                  <a:pt x="5788" y="2005"/>
                  <a:pt x="5776" y="1959"/>
                  <a:pt x="5759" y="1919"/>
                </a:cubicBezTo>
                <a:cubicBezTo>
                  <a:pt x="5678" y="1733"/>
                  <a:pt x="5603" y="1560"/>
                  <a:pt x="5563" y="1362"/>
                </a:cubicBezTo>
                <a:cubicBezTo>
                  <a:pt x="5592" y="1384"/>
                  <a:pt x="5627" y="1399"/>
                  <a:pt x="5662" y="1441"/>
                </a:cubicBezTo>
                <a:cubicBezTo>
                  <a:pt x="5754" y="1551"/>
                  <a:pt x="5977" y="1843"/>
                  <a:pt x="5922" y="2005"/>
                </a:cubicBezTo>
                <a:cubicBezTo>
                  <a:pt x="5907" y="2048"/>
                  <a:pt x="5888" y="2060"/>
                  <a:pt x="5842" y="2067"/>
                </a:cubicBezTo>
                <a:cubicBezTo>
                  <a:pt x="5658" y="2096"/>
                  <a:pt x="5436" y="2017"/>
                  <a:pt x="5253" y="1994"/>
                </a:cubicBezTo>
                <a:cubicBezTo>
                  <a:pt x="5200" y="1987"/>
                  <a:pt x="5145" y="1976"/>
                  <a:pt x="5092" y="1983"/>
                </a:cubicBezTo>
                <a:cubicBezTo>
                  <a:pt x="5077" y="1985"/>
                  <a:pt x="5128" y="2008"/>
                  <a:pt x="5068" y="1996"/>
                </a:cubicBezTo>
                <a:cubicBezTo>
                  <a:pt x="5063" y="1991"/>
                  <a:pt x="5058" y="1985"/>
                  <a:pt x="5053" y="1980"/>
                </a:cubicBezTo>
              </a:path>
              <a:path w="10631" h="3503" extrusionOk="0">
                <a:moveTo>
                  <a:pt x="6416" y="662"/>
                </a:moveTo>
                <a:cubicBezTo>
                  <a:pt x="6396" y="742"/>
                  <a:pt x="6376" y="815"/>
                  <a:pt x="6378" y="899"/>
                </a:cubicBezTo>
                <a:cubicBezTo>
                  <a:pt x="6383" y="1083"/>
                  <a:pt x="6402" y="1272"/>
                  <a:pt x="6424" y="1455"/>
                </a:cubicBezTo>
                <a:cubicBezTo>
                  <a:pt x="6479" y="1920"/>
                  <a:pt x="6553" y="2382"/>
                  <a:pt x="6603" y="2847"/>
                </a:cubicBezTo>
                <a:cubicBezTo>
                  <a:pt x="6623" y="3038"/>
                  <a:pt x="6603" y="3285"/>
                  <a:pt x="6671" y="3467"/>
                </a:cubicBezTo>
                <a:cubicBezTo>
                  <a:pt x="6693" y="3526"/>
                  <a:pt x="6683" y="3475"/>
                  <a:pt x="6703" y="3421"/>
                </a:cubicBezTo>
              </a:path>
              <a:path w="10631" h="3503" extrusionOk="0">
                <a:moveTo>
                  <a:pt x="6767" y="691"/>
                </a:moveTo>
                <a:cubicBezTo>
                  <a:pt x="6720" y="670"/>
                  <a:pt x="6676" y="646"/>
                  <a:pt x="6630" y="624"/>
                </a:cubicBezTo>
                <a:cubicBezTo>
                  <a:pt x="6690" y="626"/>
                  <a:pt x="6754" y="631"/>
                  <a:pt x="6815" y="634"/>
                </a:cubicBezTo>
                <a:cubicBezTo>
                  <a:pt x="7495" y="663"/>
                  <a:pt x="9761" y="246"/>
                  <a:pt x="10238" y="717"/>
                </a:cubicBezTo>
                <a:cubicBezTo>
                  <a:pt x="10307" y="785"/>
                  <a:pt x="10248" y="847"/>
                  <a:pt x="10237" y="934"/>
                </a:cubicBezTo>
                <a:cubicBezTo>
                  <a:pt x="10192" y="1289"/>
                  <a:pt x="10336" y="1602"/>
                  <a:pt x="10457" y="1931"/>
                </a:cubicBezTo>
                <a:cubicBezTo>
                  <a:pt x="10548" y="2178"/>
                  <a:pt x="10720" y="2560"/>
                  <a:pt x="10600" y="2825"/>
                </a:cubicBezTo>
                <a:cubicBezTo>
                  <a:pt x="10488" y="3072"/>
                  <a:pt x="10165" y="3121"/>
                  <a:pt x="9929" y="3164"/>
                </a:cubicBezTo>
                <a:cubicBezTo>
                  <a:pt x="9206" y="3295"/>
                  <a:pt x="8440" y="3383"/>
                  <a:pt x="7706" y="3414"/>
                </a:cubicBezTo>
                <a:cubicBezTo>
                  <a:pt x="7679" y="3415"/>
                  <a:pt x="7235" y="3438"/>
                  <a:pt x="7230" y="3389"/>
                </a:cubicBezTo>
                <a:cubicBezTo>
                  <a:pt x="7227" y="3357"/>
                  <a:pt x="7316" y="3361"/>
                  <a:pt x="7343" y="3351"/>
                </a:cubicBezTo>
                <a:cubicBezTo>
                  <a:pt x="7358" y="3347"/>
                  <a:pt x="7373" y="3344"/>
                  <a:pt x="7388" y="3340"/>
                </a:cubicBezTo>
              </a:path>
              <a:path w="10631" h="3503" extrusionOk="0">
                <a:moveTo>
                  <a:pt x="8574" y="784"/>
                </a:moveTo>
                <a:cubicBezTo>
                  <a:pt x="8555" y="789"/>
                  <a:pt x="8559" y="717"/>
                  <a:pt x="8556" y="795"/>
                </a:cubicBezTo>
                <a:cubicBezTo>
                  <a:pt x="8553" y="866"/>
                  <a:pt x="8569" y="931"/>
                  <a:pt x="8581" y="1001"/>
                </a:cubicBezTo>
                <a:cubicBezTo>
                  <a:pt x="8605" y="1144"/>
                  <a:pt x="8631" y="1288"/>
                  <a:pt x="8650" y="1432"/>
                </a:cubicBezTo>
                <a:cubicBezTo>
                  <a:pt x="8706" y="1859"/>
                  <a:pt x="8699" y="2284"/>
                  <a:pt x="8723" y="2713"/>
                </a:cubicBezTo>
                <a:cubicBezTo>
                  <a:pt x="8734" y="2905"/>
                  <a:pt x="8815" y="3074"/>
                  <a:pt x="8841" y="3253"/>
                </a:cubicBezTo>
                <a:cubicBezTo>
                  <a:pt x="8844" y="3268"/>
                  <a:pt x="8841" y="3269"/>
                  <a:pt x="8825" y="3249"/>
                </a:cubicBezTo>
              </a:path>
              <a:path w="10631" h="3503" extrusionOk="0">
                <a:moveTo>
                  <a:pt x="9749" y="2041"/>
                </a:moveTo>
                <a:cubicBezTo>
                  <a:pt x="9773" y="2050"/>
                  <a:pt x="9791" y="2053"/>
                  <a:pt x="9817" y="2055"/>
                </a:cubicBezTo>
                <a:cubicBezTo>
                  <a:pt x="9803" y="2027"/>
                  <a:pt x="9779" y="2015"/>
                  <a:pt x="9749" y="2002"/>
                </a:cubicBezTo>
                <a:cubicBezTo>
                  <a:pt x="9710" y="1986"/>
                  <a:pt x="9657" y="1969"/>
                  <a:pt x="9614" y="1977"/>
                </a:cubicBezTo>
                <a:cubicBezTo>
                  <a:pt x="9583" y="1983"/>
                  <a:pt x="9550" y="2006"/>
                  <a:pt x="9556" y="2041"/>
                </a:cubicBezTo>
                <a:cubicBezTo>
                  <a:pt x="9564" y="2092"/>
                  <a:pt x="9625" y="2145"/>
                  <a:pt x="9672" y="2159"/>
                </a:cubicBezTo>
                <a:cubicBezTo>
                  <a:pt x="9700" y="2167"/>
                  <a:pt x="9730" y="2161"/>
                  <a:pt x="9745" y="2134"/>
                </a:cubicBezTo>
                <a:cubicBezTo>
                  <a:pt x="9759" y="2109"/>
                  <a:pt x="9754" y="2081"/>
                  <a:pt x="9738" y="2058"/>
                </a:cubicBezTo>
                <a:cubicBezTo>
                  <a:pt x="9719" y="2031"/>
                  <a:pt x="9680" y="2021"/>
                  <a:pt x="9648" y="2022"/>
                </a:cubicBezTo>
                <a:cubicBezTo>
                  <a:pt x="9619" y="2022"/>
                  <a:pt x="9584" y="2031"/>
                  <a:pt x="9562" y="2051"/>
                </a:cubicBezTo>
                <a:cubicBezTo>
                  <a:pt x="9559" y="2055"/>
                  <a:pt x="9556" y="2059"/>
                  <a:pt x="9553" y="2063"/>
                </a:cubicBezTo>
                <a:cubicBezTo>
                  <a:pt x="9570" y="2095"/>
                  <a:pt x="9592" y="2099"/>
                  <a:pt x="9629" y="2104"/>
                </a:cubicBezTo>
                <a:cubicBezTo>
                  <a:pt x="9638" y="2105"/>
                  <a:pt x="9648" y="2106"/>
                  <a:pt x="9657" y="21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45113" y="2743200"/>
            <a:ext cx="3535362" cy="2881313"/>
          </a:xfrm>
          <a:custGeom>
            <a:avLst/>
            <a:gdLst>
              <a:gd name="T0" fmla="+- 0 16130 14848"/>
              <a:gd name="T1" fmla="*/ T0 w 9818"/>
              <a:gd name="T2" fmla="+- 0 8529 7622"/>
              <a:gd name="T3" fmla="*/ 8529 h 8002"/>
              <a:gd name="T4" fmla="+- 0 17271 14848"/>
              <a:gd name="T5" fmla="*/ T4 w 9818"/>
              <a:gd name="T6" fmla="+- 0 10407 7622"/>
              <a:gd name="T7" fmla="*/ 10407 h 8002"/>
              <a:gd name="T8" fmla="+- 0 17358 14848"/>
              <a:gd name="T9" fmla="*/ T8 w 9818"/>
              <a:gd name="T10" fmla="+- 0 9828 7622"/>
              <a:gd name="T11" fmla="*/ 9828 h 8002"/>
              <a:gd name="T12" fmla="+- 0 16615 14848"/>
              <a:gd name="T13" fmla="*/ T12 w 9818"/>
              <a:gd name="T14" fmla="+- 0 10217 7622"/>
              <a:gd name="T15" fmla="*/ 10217 h 8002"/>
              <a:gd name="T16" fmla="+- 0 18054 14848"/>
              <a:gd name="T17" fmla="*/ T16 w 9818"/>
              <a:gd name="T18" fmla="+- 0 9223 7622"/>
              <a:gd name="T19" fmla="*/ 9223 h 8002"/>
              <a:gd name="T20" fmla="+- 0 18116 14848"/>
              <a:gd name="T21" fmla="*/ T20 w 9818"/>
              <a:gd name="T22" fmla="+- 0 10482 7622"/>
              <a:gd name="T23" fmla="*/ 10482 h 8002"/>
              <a:gd name="T24" fmla="+- 0 18217 14848"/>
              <a:gd name="T25" fmla="*/ T24 w 9818"/>
              <a:gd name="T26" fmla="+- 0 11875 7622"/>
              <a:gd name="T27" fmla="*/ 11875 h 8002"/>
              <a:gd name="T28" fmla="+- 0 18278 14848"/>
              <a:gd name="T29" fmla="*/ T28 w 9818"/>
              <a:gd name="T30" fmla="+- 0 9418 7622"/>
              <a:gd name="T31" fmla="*/ 9418 h 8002"/>
              <a:gd name="T32" fmla="+- 0 21485 14848"/>
              <a:gd name="T33" fmla="*/ T32 w 9818"/>
              <a:gd name="T34" fmla="+- 0 9482 7622"/>
              <a:gd name="T35" fmla="*/ 9482 h 8002"/>
              <a:gd name="T36" fmla="+- 0 21702 14848"/>
              <a:gd name="T37" fmla="*/ T36 w 9818"/>
              <a:gd name="T38" fmla="+- 0 10529 7622"/>
              <a:gd name="T39" fmla="*/ 10529 h 8002"/>
              <a:gd name="T40" fmla="+- 0 19587 14848"/>
              <a:gd name="T41" fmla="*/ T40 w 9818"/>
              <a:gd name="T42" fmla="+- 0 11620 7622"/>
              <a:gd name="T43" fmla="*/ 11620 h 8002"/>
              <a:gd name="T44" fmla="+- 0 17733 14848"/>
              <a:gd name="T45" fmla="*/ T44 w 9818"/>
              <a:gd name="T46" fmla="+- 0 11737 7622"/>
              <a:gd name="T47" fmla="*/ 11737 h 8002"/>
              <a:gd name="T48" fmla="+- 0 19495 14848"/>
              <a:gd name="T49" fmla="*/ T48 w 9818"/>
              <a:gd name="T50" fmla="+- 0 9986 7622"/>
              <a:gd name="T51" fmla="*/ 9986 h 8002"/>
              <a:gd name="T52" fmla="+- 0 19599 14848"/>
              <a:gd name="T53" fmla="*/ T52 w 9818"/>
              <a:gd name="T54" fmla="+- 0 11239 7622"/>
              <a:gd name="T55" fmla="*/ 11239 h 8002"/>
              <a:gd name="T56" fmla="+- 0 19572 14848"/>
              <a:gd name="T57" fmla="*/ T56 w 9818"/>
              <a:gd name="T58" fmla="+- 0 10623 7622"/>
              <a:gd name="T59" fmla="*/ 10623 h 8002"/>
              <a:gd name="T60" fmla="+- 0 19487 14848"/>
              <a:gd name="T61" fmla="*/ T60 w 9818"/>
              <a:gd name="T62" fmla="+- 0 9689 7622"/>
              <a:gd name="T63" fmla="*/ 9689 h 8002"/>
              <a:gd name="T64" fmla="+- 0 19406 14848"/>
              <a:gd name="T65" fmla="*/ T64 w 9818"/>
              <a:gd name="T66" fmla="+- 0 9919 7622"/>
              <a:gd name="T67" fmla="*/ 9919 h 8002"/>
              <a:gd name="T68" fmla="+- 0 19657 14848"/>
              <a:gd name="T69" fmla="*/ T68 w 9818"/>
              <a:gd name="T70" fmla="+- 0 11531 7622"/>
              <a:gd name="T71" fmla="*/ 11531 h 8002"/>
              <a:gd name="T72" fmla="+- 0 20557 14848"/>
              <a:gd name="T73" fmla="*/ T72 w 9818"/>
              <a:gd name="T74" fmla="+- 0 10383 7622"/>
              <a:gd name="T75" fmla="*/ 10383 h 8002"/>
              <a:gd name="T76" fmla="+- 0 20564 14848"/>
              <a:gd name="T77" fmla="*/ T76 w 9818"/>
              <a:gd name="T78" fmla="+- 0 10533 7622"/>
              <a:gd name="T79" fmla="*/ 10533 h 8002"/>
              <a:gd name="T80" fmla="+- 0 20448 14848"/>
              <a:gd name="T81" fmla="*/ T80 w 9818"/>
              <a:gd name="T82" fmla="+- 0 10522 7622"/>
              <a:gd name="T83" fmla="*/ 10522 h 8002"/>
              <a:gd name="T84" fmla="+- 0 22047 14848"/>
              <a:gd name="T85" fmla="*/ T84 w 9818"/>
              <a:gd name="T86" fmla="+- 0 11980 7622"/>
              <a:gd name="T87" fmla="*/ 11980 h 8002"/>
              <a:gd name="T88" fmla="+- 0 22086 14848"/>
              <a:gd name="T89" fmla="*/ T88 w 9818"/>
              <a:gd name="T90" fmla="+- 0 12836 7622"/>
              <a:gd name="T91" fmla="*/ 12836 h 8002"/>
              <a:gd name="T92" fmla="+- 0 22454 14848"/>
              <a:gd name="T93" fmla="*/ T92 w 9818"/>
              <a:gd name="T94" fmla="+- 0 12673 7622"/>
              <a:gd name="T95" fmla="*/ 12673 h 8002"/>
              <a:gd name="T96" fmla="+- 0 22418 14848"/>
              <a:gd name="T97" fmla="*/ T96 w 9818"/>
              <a:gd name="T98" fmla="+- 0 12486 7622"/>
              <a:gd name="T99" fmla="*/ 12486 h 8002"/>
              <a:gd name="T100" fmla="+- 0 21355 14848"/>
              <a:gd name="T101" fmla="*/ T100 w 9818"/>
              <a:gd name="T102" fmla="+- 0 12536 7622"/>
              <a:gd name="T103" fmla="*/ 12536 h 8002"/>
              <a:gd name="T104" fmla="+- 0 21617 14848"/>
              <a:gd name="T105" fmla="*/ T104 w 9818"/>
              <a:gd name="T106" fmla="+- 0 13514 7622"/>
              <a:gd name="T107" fmla="*/ 13514 h 8002"/>
              <a:gd name="T108" fmla="+- 0 21939 14848"/>
              <a:gd name="T109" fmla="*/ T108 w 9818"/>
              <a:gd name="T110" fmla="+- 0 14527 7622"/>
              <a:gd name="T111" fmla="*/ 14527 h 8002"/>
              <a:gd name="T112" fmla="+- 0 22259 14848"/>
              <a:gd name="T113" fmla="*/ T112 w 9818"/>
              <a:gd name="T114" fmla="+- 0 13327 7622"/>
              <a:gd name="T115" fmla="*/ 13327 h 8002"/>
              <a:gd name="T116" fmla="+- 0 24234 14848"/>
              <a:gd name="T117" fmla="*/ T116 w 9818"/>
              <a:gd name="T118" fmla="+- 0 13174 7622"/>
              <a:gd name="T119" fmla="*/ 13174 h 8002"/>
              <a:gd name="T120" fmla="+- 0 24170 14848"/>
              <a:gd name="T121" fmla="*/ T120 w 9818"/>
              <a:gd name="T122" fmla="+- 0 13844 7622"/>
              <a:gd name="T123" fmla="*/ 13844 h 8002"/>
              <a:gd name="T124" fmla="+- 0 22330 14848"/>
              <a:gd name="T125" fmla="*/ T124 w 9818"/>
              <a:gd name="T126" fmla="+- 0 14493 7622"/>
              <a:gd name="T127" fmla="*/ 14493 h 8002"/>
              <a:gd name="T128" fmla="+- 0 22817 14848"/>
              <a:gd name="T129" fmla="*/ T128 w 9818"/>
              <a:gd name="T130" fmla="+- 0 13242 7622"/>
              <a:gd name="T131" fmla="*/ 13242 h 8002"/>
              <a:gd name="T132" fmla="+- 0 22821 14848"/>
              <a:gd name="T133" fmla="*/ T132 w 9818"/>
              <a:gd name="T134" fmla="+- 0 14285 7622"/>
              <a:gd name="T135" fmla="*/ 14285 h 8002"/>
              <a:gd name="T136" fmla="+- 0 23428 14848"/>
              <a:gd name="T137" fmla="*/ T136 w 9818"/>
              <a:gd name="T138" fmla="+- 0 13633 7622"/>
              <a:gd name="T139" fmla="*/ 13633 h 8002"/>
              <a:gd name="T140" fmla="+- 0 23302 14848"/>
              <a:gd name="T141" fmla="*/ T140 w 9818"/>
              <a:gd name="T142" fmla="+- 0 13667 7622"/>
              <a:gd name="T143" fmla="*/ 13667 h 8002"/>
              <a:gd name="T144" fmla="+- 0 23427 14848"/>
              <a:gd name="T145" fmla="*/ T144 w 9818"/>
              <a:gd name="T146" fmla="+- 0 13618 7622"/>
              <a:gd name="T147" fmla="*/ 13618 h 8002"/>
              <a:gd name="T148" fmla="+- 0 23885 14848"/>
              <a:gd name="T149" fmla="*/ T148 w 9818"/>
              <a:gd name="T150" fmla="+- 0 14334 7622"/>
              <a:gd name="T151" fmla="*/ 14334 h 8002"/>
              <a:gd name="T152" fmla="+- 0 24050 14848"/>
              <a:gd name="T153" fmla="*/ T152 w 9818"/>
              <a:gd name="T154" fmla="+- 0 14870 7622"/>
              <a:gd name="T155" fmla="*/ 14870 h 8002"/>
              <a:gd name="T156" fmla="+- 0 24294 14848"/>
              <a:gd name="T157" fmla="*/ T156 w 9818"/>
              <a:gd name="T158" fmla="+- 0 14477 7622"/>
              <a:gd name="T159" fmla="*/ 14477 h 8002"/>
              <a:gd name="T160" fmla="+- 0 24055 14848"/>
              <a:gd name="T161" fmla="*/ T160 w 9818"/>
              <a:gd name="T162" fmla="+- 0 14791 7622"/>
              <a:gd name="T163" fmla="*/ 14791 h 8002"/>
              <a:gd name="T164" fmla="+- 0 23592 14848"/>
              <a:gd name="T165" fmla="*/ T164 w 9818"/>
              <a:gd name="T166" fmla="+- 0 14666 7622"/>
              <a:gd name="T167" fmla="*/ 14666 h 8002"/>
              <a:gd name="T168" fmla="+- 0 24565 14848"/>
              <a:gd name="T169" fmla="*/ T168 w 9818"/>
              <a:gd name="T170" fmla="+- 0 15045 7622"/>
              <a:gd name="T171" fmla="*/ 15045 h 8002"/>
              <a:gd name="T172" fmla="+- 0 23804 14848"/>
              <a:gd name="T173" fmla="*/ T172 w 9818"/>
              <a:gd name="T174" fmla="+- 0 15050 7622"/>
              <a:gd name="T175" fmla="*/ 15050 h 8002"/>
              <a:gd name="T176" fmla="+- 0 24121 14848"/>
              <a:gd name="T177" fmla="*/ T176 w 9818"/>
              <a:gd name="T178" fmla="+- 0 15618 7622"/>
              <a:gd name="T179" fmla="*/ 15618 h 8002"/>
              <a:gd name="T180" fmla="+- 0 24444 14848"/>
              <a:gd name="T181" fmla="*/ T180 w 9818"/>
              <a:gd name="T182" fmla="+- 0 14929 7622"/>
              <a:gd name="T183" fmla="*/ 14929 h 8002"/>
              <a:gd name="T184" fmla="+- 0 24083 14848"/>
              <a:gd name="T185" fmla="*/ T184 w 9818"/>
              <a:gd name="T186" fmla="+- 0 15046 7622"/>
              <a:gd name="T187" fmla="*/ 15046 h 8002"/>
              <a:gd name="T188" fmla="+- 0 23544 14848"/>
              <a:gd name="T189" fmla="*/ T188 w 9818"/>
              <a:gd name="T190" fmla="+- 0 15596 7622"/>
              <a:gd name="T191" fmla="*/ 15596 h 80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9818" h="8002" extrusionOk="0">
                <a:moveTo>
                  <a:pt x="13" y="0"/>
                </a:moveTo>
                <a:cubicBezTo>
                  <a:pt x="39" y="11"/>
                  <a:pt x="40" y="19"/>
                  <a:pt x="67" y="28"/>
                </a:cubicBezTo>
                <a:cubicBezTo>
                  <a:pt x="564" y="199"/>
                  <a:pt x="925" y="524"/>
                  <a:pt x="1282" y="907"/>
                </a:cubicBezTo>
                <a:cubicBezTo>
                  <a:pt x="1575" y="1222"/>
                  <a:pt x="1830" y="1580"/>
                  <a:pt x="2027" y="1962"/>
                </a:cubicBezTo>
                <a:cubicBezTo>
                  <a:pt x="2159" y="2218"/>
                  <a:pt x="2286" y="2478"/>
                  <a:pt x="2405" y="2741"/>
                </a:cubicBezTo>
                <a:cubicBezTo>
                  <a:pt x="2414" y="2764"/>
                  <a:pt x="2416" y="2771"/>
                  <a:pt x="2423" y="2785"/>
                </a:cubicBezTo>
                <a:cubicBezTo>
                  <a:pt x="2441" y="2682"/>
                  <a:pt x="2473" y="2606"/>
                  <a:pt x="2511" y="2506"/>
                </a:cubicBezTo>
                <a:cubicBezTo>
                  <a:pt x="2549" y="2406"/>
                  <a:pt x="2586" y="2310"/>
                  <a:pt x="2541" y="2213"/>
                </a:cubicBezTo>
                <a:cubicBezTo>
                  <a:pt x="2526" y="2205"/>
                  <a:pt x="2522" y="2202"/>
                  <a:pt x="2510" y="2206"/>
                </a:cubicBezTo>
                <a:cubicBezTo>
                  <a:pt x="2479" y="2272"/>
                  <a:pt x="2455" y="2305"/>
                  <a:pt x="2447" y="2392"/>
                </a:cubicBezTo>
                <a:cubicBezTo>
                  <a:pt x="2437" y="2502"/>
                  <a:pt x="2465" y="2647"/>
                  <a:pt x="2332" y="2689"/>
                </a:cubicBezTo>
                <a:cubicBezTo>
                  <a:pt x="2163" y="2743"/>
                  <a:pt x="1926" y="2648"/>
                  <a:pt x="1767" y="2595"/>
                </a:cubicBezTo>
                <a:cubicBezTo>
                  <a:pt x="1687" y="2568"/>
                  <a:pt x="1607" y="2540"/>
                  <a:pt x="1531" y="2506"/>
                </a:cubicBezTo>
                <a:cubicBezTo>
                  <a:pt x="1510" y="2496"/>
                  <a:pt x="1489" y="2482"/>
                  <a:pt x="1468" y="2473"/>
                </a:cubicBezTo>
              </a:path>
              <a:path w="9818" h="8002" extrusionOk="0">
                <a:moveTo>
                  <a:pt x="3206" y="1601"/>
                </a:moveTo>
                <a:cubicBezTo>
                  <a:pt x="3183" y="1677"/>
                  <a:pt x="3169" y="1734"/>
                  <a:pt x="3169" y="1815"/>
                </a:cubicBezTo>
                <a:cubicBezTo>
                  <a:pt x="3169" y="1956"/>
                  <a:pt x="3190" y="2096"/>
                  <a:pt x="3205" y="2236"/>
                </a:cubicBezTo>
                <a:cubicBezTo>
                  <a:pt x="3227" y="2444"/>
                  <a:pt x="3256" y="2651"/>
                  <a:pt x="3268" y="2860"/>
                </a:cubicBezTo>
                <a:cubicBezTo>
                  <a:pt x="3281" y="3085"/>
                  <a:pt x="3283" y="3310"/>
                  <a:pt x="3286" y="3535"/>
                </a:cubicBezTo>
                <a:cubicBezTo>
                  <a:pt x="3288" y="3704"/>
                  <a:pt x="3286" y="3876"/>
                  <a:pt x="3304" y="4044"/>
                </a:cubicBezTo>
                <a:cubicBezTo>
                  <a:pt x="3311" y="4113"/>
                  <a:pt x="3320" y="4200"/>
                  <a:pt x="3369" y="4253"/>
                </a:cubicBezTo>
                <a:cubicBezTo>
                  <a:pt x="3379" y="4256"/>
                  <a:pt x="3388" y="4259"/>
                  <a:pt x="3398" y="4262"/>
                </a:cubicBezTo>
                <a:cubicBezTo>
                  <a:pt x="3443" y="4196"/>
                  <a:pt x="3461" y="4154"/>
                  <a:pt x="3481" y="4073"/>
                </a:cubicBezTo>
              </a:path>
              <a:path w="9818" h="8002" extrusionOk="0">
                <a:moveTo>
                  <a:pt x="3430" y="1796"/>
                </a:moveTo>
                <a:cubicBezTo>
                  <a:pt x="3460" y="1790"/>
                  <a:pt x="3490" y="1775"/>
                  <a:pt x="3522" y="1769"/>
                </a:cubicBezTo>
                <a:cubicBezTo>
                  <a:pt x="3879" y="1708"/>
                  <a:pt x="4261" y="1721"/>
                  <a:pt x="4621" y="1723"/>
                </a:cubicBezTo>
                <a:cubicBezTo>
                  <a:pt x="5274" y="1727"/>
                  <a:pt x="5996" y="1721"/>
                  <a:pt x="6637" y="1860"/>
                </a:cubicBezTo>
                <a:cubicBezTo>
                  <a:pt x="6670" y="1870"/>
                  <a:pt x="6679" y="1871"/>
                  <a:pt x="6698" y="1881"/>
                </a:cubicBezTo>
                <a:cubicBezTo>
                  <a:pt x="6693" y="1927"/>
                  <a:pt x="6680" y="1987"/>
                  <a:pt x="6676" y="2040"/>
                </a:cubicBezTo>
                <a:cubicBezTo>
                  <a:pt x="6654" y="2329"/>
                  <a:pt x="6785" y="2632"/>
                  <a:pt x="6854" y="2907"/>
                </a:cubicBezTo>
                <a:cubicBezTo>
                  <a:pt x="6902" y="3097"/>
                  <a:pt x="7016" y="3445"/>
                  <a:pt x="6894" y="3630"/>
                </a:cubicBezTo>
                <a:cubicBezTo>
                  <a:pt x="6782" y="3800"/>
                  <a:pt x="6631" y="3851"/>
                  <a:pt x="6433" y="3883"/>
                </a:cubicBezTo>
                <a:cubicBezTo>
                  <a:pt x="5878" y="3972"/>
                  <a:pt x="5299" y="3939"/>
                  <a:pt x="4739" y="3998"/>
                </a:cubicBezTo>
                <a:cubicBezTo>
                  <a:pt x="4248" y="4049"/>
                  <a:pt x="3324" y="4382"/>
                  <a:pt x="2849" y="4213"/>
                </a:cubicBezTo>
                <a:cubicBezTo>
                  <a:pt x="2737" y="4173"/>
                  <a:pt x="2821" y="4217"/>
                  <a:pt x="2827" y="4149"/>
                </a:cubicBezTo>
                <a:cubicBezTo>
                  <a:pt x="2846" y="4138"/>
                  <a:pt x="2866" y="4126"/>
                  <a:pt x="2885" y="4115"/>
                </a:cubicBezTo>
              </a:path>
              <a:path w="9818" h="8002" extrusionOk="0">
                <a:moveTo>
                  <a:pt x="4562" y="1951"/>
                </a:moveTo>
                <a:cubicBezTo>
                  <a:pt x="4573" y="1992"/>
                  <a:pt x="4586" y="2033"/>
                  <a:pt x="4595" y="2075"/>
                </a:cubicBezTo>
                <a:cubicBezTo>
                  <a:pt x="4615" y="2171"/>
                  <a:pt x="4632" y="2268"/>
                  <a:pt x="4647" y="2364"/>
                </a:cubicBezTo>
                <a:cubicBezTo>
                  <a:pt x="4672" y="2519"/>
                  <a:pt x="4693" y="2675"/>
                  <a:pt x="4705" y="2832"/>
                </a:cubicBezTo>
                <a:cubicBezTo>
                  <a:pt x="4724" y="3075"/>
                  <a:pt x="4707" y="3324"/>
                  <a:pt x="4732" y="3565"/>
                </a:cubicBezTo>
                <a:cubicBezTo>
                  <a:pt x="4735" y="3591"/>
                  <a:pt x="4747" y="3605"/>
                  <a:pt x="4751" y="3617"/>
                </a:cubicBezTo>
                <a:cubicBezTo>
                  <a:pt x="4757" y="3582"/>
                  <a:pt x="4763" y="3550"/>
                  <a:pt x="4764" y="3514"/>
                </a:cubicBezTo>
                <a:cubicBezTo>
                  <a:pt x="4767" y="3440"/>
                  <a:pt x="4770" y="3364"/>
                  <a:pt x="4764" y="3290"/>
                </a:cubicBezTo>
                <a:cubicBezTo>
                  <a:pt x="4756" y="3193"/>
                  <a:pt x="4743" y="3096"/>
                  <a:pt x="4724" y="3001"/>
                </a:cubicBezTo>
                <a:cubicBezTo>
                  <a:pt x="4702" y="2893"/>
                  <a:pt x="4672" y="2786"/>
                  <a:pt x="4653" y="2677"/>
                </a:cubicBezTo>
                <a:cubicBezTo>
                  <a:pt x="4632" y="2558"/>
                  <a:pt x="4617" y="2438"/>
                  <a:pt x="4618" y="2317"/>
                </a:cubicBezTo>
                <a:cubicBezTo>
                  <a:pt x="4619" y="2233"/>
                  <a:pt x="4625" y="2149"/>
                  <a:pt x="4639" y="2067"/>
                </a:cubicBezTo>
                <a:cubicBezTo>
                  <a:pt x="4643" y="2042"/>
                  <a:pt x="4660" y="2003"/>
                  <a:pt x="4656" y="1977"/>
                </a:cubicBezTo>
                <a:cubicBezTo>
                  <a:pt x="4654" y="1965"/>
                  <a:pt x="4653" y="1962"/>
                  <a:pt x="4642" y="1972"/>
                </a:cubicBezTo>
                <a:cubicBezTo>
                  <a:pt x="4587" y="2072"/>
                  <a:pt x="4566" y="2183"/>
                  <a:pt x="4558" y="2297"/>
                </a:cubicBezTo>
                <a:cubicBezTo>
                  <a:pt x="4540" y="2564"/>
                  <a:pt x="4594" y="2838"/>
                  <a:pt x="4644" y="3098"/>
                </a:cubicBezTo>
                <a:cubicBezTo>
                  <a:pt x="4679" y="3278"/>
                  <a:pt x="4717" y="3456"/>
                  <a:pt x="4750" y="3636"/>
                </a:cubicBezTo>
                <a:cubicBezTo>
                  <a:pt x="4767" y="3727"/>
                  <a:pt x="4785" y="3819"/>
                  <a:pt x="4809" y="3909"/>
                </a:cubicBezTo>
              </a:path>
              <a:path w="9818" h="8002" extrusionOk="0">
                <a:moveTo>
                  <a:pt x="5715" y="2906"/>
                </a:moveTo>
                <a:cubicBezTo>
                  <a:pt x="5720" y="2881"/>
                  <a:pt x="5753" y="2850"/>
                  <a:pt x="5748" y="2826"/>
                </a:cubicBezTo>
                <a:cubicBezTo>
                  <a:pt x="5742" y="2799"/>
                  <a:pt x="5731" y="2778"/>
                  <a:pt x="5709" y="2761"/>
                </a:cubicBezTo>
                <a:cubicBezTo>
                  <a:pt x="5644" y="2711"/>
                  <a:pt x="5516" y="2760"/>
                  <a:pt x="5549" y="2853"/>
                </a:cubicBezTo>
                <a:cubicBezTo>
                  <a:pt x="5571" y="2914"/>
                  <a:pt x="5631" y="2937"/>
                  <a:pt x="5688" y="2935"/>
                </a:cubicBezTo>
                <a:cubicBezTo>
                  <a:pt x="5705" y="2926"/>
                  <a:pt x="5711" y="2924"/>
                  <a:pt x="5716" y="2911"/>
                </a:cubicBezTo>
                <a:cubicBezTo>
                  <a:pt x="5677" y="2860"/>
                  <a:pt x="5675" y="2805"/>
                  <a:pt x="5584" y="2807"/>
                </a:cubicBezTo>
                <a:cubicBezTo>
                  <a:pt x="5567" y="2812"/>
                  <a:pt x="5561" y="2815"/>
                  <a:pt x="5554" y="2828"/>
                </a:cubicBezTo>
                <a:cubicBezTo>
                  <a:pt x="5573" y="2850"/>
                  <a:pt x="5562" y="2898"/>
                  <a:pt x="5600" y="2900"/>
                </a:cubicBezTo>
                <a:cubicBezTo>
                  <a:pt x="5615" y="2901"/>
                  <a:pt x="5649" y="2872"/>
                  <a:pt x="5669" y="2870"/>
                </a:cubicBezTo>
                <a:cubicBezTo>
                  <a:pt x="5831" y="2856"/>
                  <a:pt x="5995" y="2924"/>
                  <a:pt x="6137" y="2994"/>
                </a:cubicBezTo>
                <a:cubicBezTo>
                  <a:pt x="6698" y="3270"/>
                  <a:pt x="7047" y="3764"/>
                  <a:pt x="7199" y="4358"/>
                </a:cubicBezTo>
                <a:cubicBezTo>
                  <a:pt x="7257" y="4585"/>
                  <a:pt x="7307" y="4826"/>
                  <a:pt x="7279" y="5061"/>
                </a:cubicBezTo>
                <a:cubicBezTo>
                  <a:pt x="7269" y="5148"/>
                  <a:pt x="7244" y="5231"/>
                  <a:pt x="7222" y="5315"/>
                </a:cubicBezTo>
                <a:cubicBezTo>
                  <a:pt x="7230" y="5283"/>
                  <a:pt x="7213" y="5247"/>
                  <a:pt x="7238" y="5214"/>
                </a:cubicBezTo>
                <a:cubicBezTo>
                  <a:pt x="7266" y="5177"/>
                  <a:pt x="7294" y="5163"/>
                  <a:pt x="7337" y="5150"/>
                </a:cubicBezTo>
                <a:cubicBezTo>
                  <a:pt x="7407" y="5129"/>
                  <a:pt x="7548" y="5214"/>
                  <a:pt x="7602" y="5158"/>
                </a:cubicBezTo>
                <a:cubicBezTo>
                  <a:pt x="7617" y="5142"/>
                  <a:pt x="7604" y="5071"/>
                  <a:pt x="7606" y="5051"/>
                </a:cubicBezTo>
                <a:cubicBezTo>
                  <a:pt x="7613" y="4996"/>
                  <a:pt x="7612" y="4939"/>
                  <a:pt x="7619" y="4884"/>
                </a:cubicBezTo>
                <a:cubicBezTo>
                  <a:pt x="7623" y="4849"/>
                  <a:pt x="7630" y="4816"/>
                  <a:pt x="7635" y="4781"/>
                </a:cubicBezTo>
                <a:cubicBezTo>
                  <a:pt x="7615" y="4806"/>
                  <a:pt x="7589" y="4831"/>
                  <a:pt x="7570" y="4864"/>
                </a:cubicBezTo>
                <a:cubicBezTo>
                  <a:pt x="7502" y="4980"/>
                  <a:pt x="7438" y="5130"/>
                  <a:pt x="7293" y="5164"/>
                </a:cubicBezTo>
                <a:cubicBezTo>
                  <a:pt x="7111" y="5207"/>
                  <a:pt x="6889" y="5108"/>
                  <a:pt x="6728" y="5035"/>
                </a:cubicBezTo>
                <a:cubicBezTo>
                  <a:pt x="6655" y="5002"/>
                  <a:pt x="6571" y="4964"/>
                  <a:pt x="6507" y="4914"/>
                </a:cubicBezTo>
                <a:cubicBezTo>
                  <a:pt x="6492" y="4898"/>
                  <a:pt x="6487" y="4895"/>
                  <a:pt x="6483" y="4882"/>
                </a:cubicBezTo>
              </a:path>
              <a:path w="9818" h="8002" extrusionOk="0">
                <a:moveTo>
                  <a:pt x="6797" y="5704"/>
                </a:moveTo>
                <a:cubicBezTo>
                  <a:pt x="6774" y="5765"/>
                  <a:pt x="6762" y="5826"/>
                  <a:pt x="6769" y="5892"/>
                </a:cubicBezTo>
                <a:cubicBezTo>
                  <a:pt x="6780" y="5995"/>
                  <a:pt x="6804" y="6101"/>
                  <a:pt x="6836" y="6200"/>
                </a:cubicBezTo>
                <a:cubicBezTo>
                  <a:pt x="6900" y="6398"/>
                  <a:pt x="6979" y="6593"/>
                  <a:pt x="7038" y="6792"/>
                </a:cubicBezTo>
                <a:cubicBezTo>
                  <a:pt x="7052" y="6839"/>
                  <a:pt x="7064" y="6867"/>
                  <a:pt x="7091" y="6905"/>
                </a:cubicBezTo>
              </a:path>
              <a:path w="9818" h="8002" extrusionOk="0">
                <a:moveTo>
                  <a:pt x="6915" y="5719"/>
                </a:moveTo>
                <a:cubicBezTo>
                  <a:pt x="6997" y="5756"/>
                  <a:pt x="7045" y="5775"/>
                  <a:pt x="7142" y="5764"/>
                </a:cubicBezTo>
                <a:cubicBezTo>
                  <a:pt x="7234" y="5754"/>
                  <a:pt x="7321" y="5729"/>
                  <a:pt x="7411" y="5705"/>
                </a:cubicBezTo>
                <a:cubicBezTo>
                  <a:pt x="7544" y="5670"/>
                  <a:pt x="7677" y="5635"/>
                  <a:pt x="7812" y="5607"/>
                </a:cubicBezTo>
                <a:cubicBezTo>
                  <a:pt x="8210" y="5524"/>
                  <a:pt x="8639" y="5458"/>
                  <a:pt x="9047" y="5473"/>
                </a:cubicBezTo>
                <a:cubicBezTo>
                  <a:pt x="9145" y="5477"/>
                  <a:pt x="9311" y="5472"/>
                  <a:pt x="9386" y="5552"/>
                </a:cubicBezTo>
                <a:cubicBezTo>
                  <a:pt x="9435" y="5605"/>
                  <a:pt x="9411" y="5725"/>
                  <a:pt x="9404" y="5787"/>
                </a:cubicBezTo>
                <a:cubicBezTo>
                  <a:pt x="9396" y="5854"/>
                  <a:pt x="9390" y="5924"/>
                  <a:pt x="9379" y="5990"/>
                </a:cubicBezTo>
                <a:cubicBezTo>
                  <a:pt x="9366" y="6068"/>
                  <a:pt x="9346" y="6147"/>
                  <a:pt x="9322" y="6222"/>
                </a:cubicBezTo>
                <a:cubicBezTo>
                  <a:pt x="9272" y="6376"/>
                  <a:pt x="9162" y="6519"/>
                  <a:pt x="9038" y="6621"/>
                </a:cubicBezTo>
                <a:cubicBezTo>
                  <a:pt x="8944" y="6698"/>
                  <a:pt x="8827" y="6743"/>
                  <a:pt x="8711" y="6774"/>
                </a:cubicBezTo>
                <a:cubicBezTo>
                  <a:pt x="8324" y="6877"/>
                  <a:pt x="7881" y="6881"/>
                  <a:pt x="7482" y="6871"/>
                </a:cubicBezTo>
                <a:cubicBezTo>
                  <a:pt x="7430" y="6870"/>
                  <a:pt x="7290" y="6880"/>
                  <a:pt x="7249" y="6832"/>
                </a:cubicBezTo>
                <a:cubicBezTo>
                  <a:pt x="7220" y="6799"/>
                  <a:pt x="7256" y="6793"/>
                  <a:pt x="7244" y="6757"/>
                </a:cubicBezTo>
              </a:path>
              <a:path w="9818" h="8002" extrusionOk="0">
                <a:moveTo>
                  <a:pt x="7969" y="5620"/>
                </a:moveTo>
                <a:cubicBezTo>
                  <a:pt x="7952" y="5687"/>
                  <a:pt x="7950" y="5751"/>
                  <a:pt x="7951" y="5820"/>
                </a:cubicBezTo>
                <a:cubicBezTo>
                  <a:pt x="7954" y="5958"/>
                  <a:pt x="7956" y="6096"/>
                  <a:pt x="7955" y="6234"/>
                </a:cubicBezTo>
                <a:cubicBezTo>
                  <a:pt x="7954" y="6377"/>
                  <a:pt x="7957" y="6521"/>
                  <a:pt x="7973" y="6663"/>
                </a:cubicBezTo>
                <a:cubicBezTo>
                  <a:pt x="7978" y="6695"/>
                  <a:pt x="7982" y="6727"/>
                  <a:pt x="7987" y="6759"/>
                </a:cubicBezTo>
              </a:path>
              <a:path w="9818" h="8002" extrusionOk="0">
                <a:moveTo>
                  <a:pt x="8625" y="6043"/>
                </a:moveTo>
                <a:cubicBezTo>
                  <a:pt x="8610" y="6033"/>
                  <a:pt x="8596" y="6017"/>
                  <a:pt x="8580" y="6011"/>
                </a:cubicBezTo>
                <a:cubicBezTo>
                  <a:pt x="8549" y="5998"/>
                  <a:pt x="8540" y="6007"/>
                  <a:pt x="8512" y="6007"/>
                </a:cubicBezTo>
                <a:cubicBezTo>
                  <a:pt x="8519" y="6026"/>
                  <a:pt x="8533" y="6020"/>
                  <a:pt x="8521" y="6027"/>
                </a:cubicBezTo>
                <a:cubicBezTo>
                  <a:pt x="8503" y="6038"/>
                  <a:pt x="8474" y="6041"/>
                  <a:pt x="8454" y="6045"/>
                </a:cubicBezTo>
                <a:cubicBezTo>
                  <a:pt x="8434" y="6049"/>
                  <a:pt x="8442" y="6049"/>
                  <a:pt x="8422" y="6053"/>
                </a:cubicBezTo>
                <a:cubicBezTo>
                  <a:pt x="8460" y="6050"/>
                  <a:pt x="8489" y="6053"/>
                  <a:pt x="8521" y="6031"/>
                </a:cubicBezTo>
                <a:cubicBezTo>
                  <a:pt x="8541" y="6017"/>
                  <a:pt x="8550" y="5990"/>
                  <a:pt x="8579" y="5996"/>
                </a:cubicBezTo>
                <a:cubicBezTo>
                  <a:pt x="8647" y="6010"/>
                  <a:pt x="8707" y="6130"/>
                  <a:pt x="8738" y="6181"/>
                </a:cubicBezTo>
                <a:cubicBezTo>
                  <a:pt x="8785" y="6257"/>
                  <a:pt x="8829" y="6335"/>
                  <a:pt x="8872" y="6413"/>
                </a:cubicBezTo>
                <a:cubicBezTo>
                  <a:pt x="8927" y="6513"/>
                  <a:pt x="8982" y="6612"/>
                  <a:pt x="9037" y="6712"/>
                </a:cubicBezTo>
                <a:cubicBezTo>
                  <a:pt x="9087" y="6803"/>
                  <a:pt x="9137" y="6896"/>
                  <a:pt x="9176" y="6993"/>
                </a:cubicBezTo>
                <a:cubicBezTo>
                  <a:pt x="9200" y="7053"/>
                  <a:pt x="9247" y="7164"/>
                  <a:pt x="9222" y="7231"/>
                </a:cubicBezTo>
                <a:cubicBezTo>
                  <a:pt x="9215" y="7244"/>
                  <a:pt x="9213" y="7248"/>
                  <a:pt x="9202" y="7248"/>
                </a:cubicBezTo>
                <a:cubicBezTo>
                  <a:pt x="9205" y="7219"/>
                  <a:pt x="9200" y="7190"/>
                  <a:pt x="9210" y="7160"/>
                </a:cubicBezTo>
                <a:cubicBezTo>
                  <a:pt x="9249" y="7039"/>
                  <a:pt x="9342" y="6944"/>
                  <a:pt x="9435" y="6863"/>
                </a:cubicBezTo>
                <a:cubicBezTo>
                  <a:pt x="9439" y="6860"/>
                  <a:pt x="9442" y="6858"/>
                  <a:pt x="9446" y="6855"/>
                </a:cubicBezTo>
                <a:cubicBezTo>
                  <a:pt x="9448" y="6898"/>
                  <a:pt x="9451" y="6908"/>
                  <a:pt x="9432" y="6957"/>
                </a:cubicBezTo>
                <a:cubicBezTo>
                  <a:pt x="9412" y="7010"/>
                  <a:pt x="9390" y="7070"/>
                  <a:pt x="9349" y="7111"/>
                </a:cubicBezTo>
                <a:cubicBezTo>
                  <a:pt x="9310" y="7150"/>
                  <a:pt x="9262" y="7173"/>
                  <a:pt x="9207" y="7169"/>
                </a:cubicBezTo>
                <a:cubicBezTo>
                  <a:pt x="9142" y="7164"/>
                  <a:pt x="9077" y="7128"/>
                  <a:pt x="9018" y="7101"/>
                </a:cubicBezTo>
                <a:cubicBezTo>
                  <a:pt x="8961" y="7075"/>
                  <a:pt x="8908" y="7050"/>
                  <a:pt x="8848" y="7035"/>
                </a:cubicBezTo>
                <a:cubicBezTo>
                  <a:pt x="8794" y="7022"/>
                  <a:pt x="8789" y="7027"/>
                  <a:pt x="8744" y="7044"/>
                </a:cubicBezTo>
                <a:cubicBezTo>
                  <a:pt x="8740" y="7047"/>
                  <a:pt x="8735" y="7050"/>
                  <a:pt x="8731" y="7053"/>
                </a:cubicBezTo>
              </a:path>
              <a:path w="9818" h="8002" extrusionOk="0">
                <a:moveTo>
                  <a:pt x="9748" y="7483"/>
                </a:moveTo>
                <a:cubicBezTo>
                  <a:pt x="9740" y="7453"/>
                  <a:pt x="9749" y="7449"/>
                  <a:pt x="9717" y="7423"/>
                </a:cubicBezTo>
                <a:cubicBezTo>
                  <a:pt x="9663" y="7379"/>
                  <a:pt x="9601" y="7358"/>
                  <a:pt x="9534" y="7341"/>
                </a:cubicBezTo>
                <a:cubicBezTo>
                  <a:pt x="9422" y="7313"/>
                  <a:pt x="9300" y="7305"/>
                  <a:pt x="9186" y="7323"/>
                </a:cubicBezTo>
                <a:cubicBezTo>
                  <a:pt x="9104" y="7336"/>
                  <a:pt x="9015" y="7365"/>
                  <a:pt x="8956" y="7428"/>
                </a:cubicBezTo>
                <a:cubicBezTo>
                  <a:pt x="8905" y="7482"/>
                  <a:pt x="8895" y="7559"/>
                  <a:pt x="8901" y="7630"/>
                </a:cubicBezTo>
                <a:cubicBezTo>
                  <a:pt x="8907" y="7705"/>
                  <a:pt x="8939" y="7782"/>
                  <a:pt x="8988" y="7839"/>
                </a:cubicBezTo>
                <a:cubicBezTo>
                  <a:pt x="9061" y="7923"/>
                  <a:pt x="9163" y="7979"/>
                  <a:pt x="9273" y="7996"/>
                </a:cubicBezTo>
                <a:cubicBezTo>
                  <a:pt x="9505" y="8031"/>
                  <a:pt x="9741" y="7867"/>
                  <a:pt x="9805" y="7645"/>
                </a:cubicBezTo>
                <a:cubicBezTo>
                  <a:pt x="9833" y="7548"/>
                  <a:pt x="9802" y="7460"/>
                  <a:pt x="9740" y="7385"/>
                </a:cubicBezTo>
                <a:cubicBezTo>
                  <a:pt x="9701" y="7339"/>
                  <a:pt x="9651" y="7323"/>
                  <a:pt x="9596" y="7307"/>
                </a:cubicBezTo>
              </a:path>
              <a:path w="9818" h="8002" extrusionOk="0">
                <a:moveTo>
                  <a:pt x="9672" y="7114"/>
                </a:moveTo>
                <a:cubicBezTo>
                  <a:pt x="9631" y="7153"/>
                  <a:pt x="9586" y="7199"/>
                  <a:pt x="9539" y="7229"/>
                </a:cubicBezTo>
                <a:cubicBezTo>
                  <a:pt x="9437" y="7293"/>
                  <a:pt x="9335" y="7355"/>
                  <a:pt x="9235" y="7424"/>
                </a:cubicBezTo>
                <a:cubicBezTo>
                  <a:pt x="9125" y="7500"/>
                  <a:pt x="9015" y="7579"/>
                  <a:pt x="8923" y="7677"/>
                </a:cubicBezTo>
                <a:cubicBezTo>
                  <a:pt x="8857" y="7747"/>
                  <a:pt x="8790" y="7821"/>
                  <a:pt x="8738" y="7903"/>
                </a:cubicBezTo>
                <a:cubicBezTo>
                  <a:pt x="8718" y="7940"/>
                  <a:pt x="8712" y="7952"/>
                  <a:pt x="8696" y="797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768850"/>
            <a:ext cx="1776412" cy="969963"/>
          </a:xfrm>
          <a:custGeom>
            <a:avLst/>
            <a:gdLst>
              <a:gd name="T0" fmla="+- 0 10765 10764"/>
              <a:gd name="T1" fmla="*/ T0 w 4933"/>
              <a:gd name="T2" fmla="+- 0 13364 13245"/>
              <a:gd name="T3" fmla="*/ 13364 h 2694"/>
              <a:gd name="T4" fmla="+- 0 10776 10764"/>
              <a:gd name="T5" fmla="*/ T4 w 4933"/>
              <a:gd name="T6" fmla="+- 0 13521 13245"/>
              <a:gd name="T7" fmla="*/ 13521 h 2694"/>
              <a:gd name="T8" fmla="+- 0 10800 10764"/>
              <a:gd name="T9" fmla="*/ T8 w 4933"/>
              <a:gd name="T10" fmla="+- 0 13846 13245"/>
              <a:gd name="T11" fmla="*/ 13846 h 2694"/>
              <a:gd name="T12" fmla="+- 0 10813 10764"/>
              <a:gd name="T13" fmla="*/ T12 w 4933"/>
              <a:gd name="T14" fmla="+- 0 14200 13245"/>
              <a:gd name="T15" fmla="*/ 14200 h 2694"/>
              <a:gd name="T16" fmla="+- 0 10820 10764"/>
              <a:gd name="T17" fmla="*/ T16 w 4933"/>
              <a:gd name="T18" fmla="+- 0 14516 13245"/>
              <a:gd name="T19" fmla="*/ 14516 h 2694"/>
              <a:gd name="T20" fmla="+- 0 10853 10764"/>
              <a:gd name="T21" fmla="*/ T20 w 4933"/>
              <a:gd name="T22" fmla="+- 0 14567 13245"/>
              <a:gd name="T23" fmla="*/ 14567 h 2694"/>
              <a:gd name="T24" fmla="+- 0 10832 10764"/>
              <a:gd name="T25" fmla="*/ T24 w 4933"/>
              <a:gd name="T26" fmla="+- 0 13340 13245"/>
              <a:gd name="T27" fmla="*/ 13340 h 2694"/>
              <a:gd name="T28" fmla="+- 0 10904 10764"/>
              <a:gd name="T29" fmla="*/ T28 w 4933"/>
              <a:gd name="T30" fmla="+- 0 13386 13245"/>
              <a:gd name="T31" fmla="*/ 13386 h 2694"/>
              <a:gd name="T32" fmla="+- 0 11390 10764"/>
              <a:gd name="T33" fmla="*/ T32 w 4933"/>
              <a:gd name="T34" fmla="+- 0 13360 13245"/>
              <a:gd name="T35" fmla="*/ 13360 h 2694"/>
              <a:gd name="T36" fmla="+- 0 14004 10764"/>
              <a:gd name="T37" fmla="*/ T36 w 4933"/>
              <a:gd name="T38" fmla="+- 0 13435 13245"/>
              <a:gd name="T39" fmla="*/ 13435 h 2694"/>
              <a:gd name="T40" fmla="+- 0 14489 10764"/>
              <a:gd name="T41" fmla="*/ T40 w 4933"/>
              <a:gd name="T42" fmla="+- 0 13509 13245"/>
              <a:gd name="T43" fmla="*/ 13509 h 2694"/>
              <a:gd name="T44" fmla="+- 0 14559 10764"/>
              <a:gd name="T45" fmla="*/ T44 w 4933"/>
              <a:gd name="T46" fmla="+- 0 13765 13245"/>
              <a:gd name="T47" fmla="*/ 13765 h 2694"/>
              <a:gd name="T48" fmla="+- 0 14874 10764"/>
              <a:gd name="T49" fmla="*/ T48 w 4933"/>
              <a:gd name="T50" fmla="+- 0 14485 13245"/>
              <a:gd name="T51" fmla="*/ 14485 h 2694"/>
              <a:gd name="T52" fmla="+- 0 14824 10764"/>
              <a:gd name="T53" fmla="*/ T52 w 4933"/>
              <a:gd name="T54" fmla="+- 0 14848 13245"/>
              <a:gd name="T55" fmla="*/ 14848 h 2694"/>
              <a:gd name="T56" fmla="+- 0 14197 10764"/>
              <a:gd name="T57" fmla="*/ T56 w 4933"/>
              <a:gd name="T58" fmla="+- 0 14944 13245"/>
              <a:gd name="T59" fmla="*/ 14944 h 2694"/>
              <a:gd name="T60" fmla="+- 0 11056 10764"/>
              <a:gd name="T61" fmla="*/ T60 w 4933"/>
              <a:gd name="T62" fmla="+- 0 14902 13245"/>
              <a:gd name="T63" fmla="*/ 14902 h 2694"/>
              <a:gd name="T64" fmla="+- 0 10866 10764"/>
              <a:gd name="T65" fmla="*/ T64 w 4933"/>
              <a:gd name="T66" fmla="+- 0 14883 13245"/>
              <a:gd name="T67" fmla="*/ 14883 h 2694"/>
              <a:gd name="T68" fmla="+- 0 10898 10764"/>
              <a:gd name="T69" fmla="*/ T68 w 4933"/>
              <a:gd name="T70" fmla="+- 0 14817 13245"/>
              <a:gd name="T71" fmla="*/ 14817 h 2694"/>
              <a:gd name="T72" fmla="+- 0 12583 10764"/>
              <a:gd name="T73" fmla="*/ T72 w 4933"/>
              <a:gd name="T74" fmla="+- 0 13289 13245"/>
              <a:gd name="T75" fmla="*/ 13289 h 2694"/>
              <a:gd name="T76" fmla="+- 0 12592 10764"/>
              <a:gd name="T77" fmla="*/ T76 w 4933"/>
              <a:gd name="T78" fmla="+- 0 13245 13245"/>
              <a:gd name="T79" fmla="*/ 13245 h 2694"/>
              <a:gd name="T80" fmla="+- 0 12642 10764"/>
              <a:gd name="T81" fmla="*/ T80 w 4933"/>
              <a:gd name="T82" fmla="+- 0 13367 13245"/>
              <a:gd name="T83" fmla="*/ 13367 h 2694"/>
              <a:gd name="T84" fmla="+- 0 12685 10764"/>
              <a:gd name="T85" fmla="*/ T84 w 4933"/>
              <a:gd name="T86" fmla="+- 0 13716 13245"/>
              <a:gd name="T87" fmla="*/ 13716 h 2694"/>
              <a:gd name="T88" fmla="+- 0 12699 10764"/>
              <a:gd name="T89" fmla="*/ T88 w 4933"/>
              <a:gd name="T90" fmla="+- 0 14184 13245"/>
              <a:gd name="T91" fmla="*/ 14184 h 2694"/>
              <a:gd name="T92" fmla="+- 0 12696 10764"/>
              <a:gd name="T93" fmla="*/ T92 w 4933"/>
              <a:gd name="T94" fmla="+- 0 14615 13245"/>
              <a:gd name="T95" fmla="*/ 14615 h 2694"/>
              <a:gd name="T96" fmla="+- 0 12687 10764"/>
              <a:gd name="T97" fmla="*/ T96 w 4933"/>
              <a:gd name="T98" fmla="+- 0 14913 13245"/>
              <a:gd name="T99" fmla="*/ 14913 h 2694"/>
              <a:gd name="T100" fmla="+- 0 12691 10764"/>
              <a:gd name="T101" fmla="*/ T100 w 4933"/>
              <a:gd name="T102" fmla="+- 0 14985 13245"/>
              <a:gd name="T103" fmla="*/ 14985 h 2694"/>
              <a:gd name="T104" fmla="+- 0 12721 10764"/>
              <a:gd name="T105" fmla="*/ T104 w 4933"/>
              <a:gd name="T106" fmla="+- 0 14910 13245"/>
              <a:gd name="T107" fmla="*/ 14910 h 2694"/>
              <a:gd name="T108" fmla="+- 0 14569 10764"/>
              <a:gd name="T109" fmla="*/ T108 w 4933"/>
              <a:gd name="T110" fmla="+- 0 13432 13245"/>
              <a:gd name="T111" fmla="*/ 13432 h 2694"/>
              <a:gd name="T112" fmla="+- 0 14459 10764"/>
              <a:gd name="T113" fmla="*/ T112 w 4933"/>
              <a:gd name="T114" fmla="+- 0 13509 13245"/>
              <a:gd name="T115" fmla="*/ 13509 h 2694"/>
              <a:gd name="T116" fmla="+- 0 14178 10764"/>
              <a:gd name="T117" fmla="*/ T116 w 4933"/>
              <a:gd name="T118" fmla="+- 0 13706 13245"/>
              <a:gd name="T119" fmla="*/ 13706 h 2694"/>
              <a:gd name="T120" fmla="+- 0 13643 10764"/>
              <a:gd name="T121" fmla="*/ T120 w 4933"/>
              <a:gd name="T122" fmla="+- 0 14025 13245"/>
              <a:gd name="T123" fmla="*/ 14025 h 2694"/>
              <a:gd name="T124" fmla="+- 0 13028 10764"/>
              <a:gd name="T125" fmla="*/ T124 w 4933"/>
              <a:gd name="T126" fmla="+- 0 14396 13245"/>
              <a:gd name="T127" fmla="*/ 14396 h 2694"/>
              <a:gd name="T128" fmla="+- 0 12605 10764"/>
              <a:gd name="T129" fmla="*/ T128 w 4933"/>
              <a:gd name="T130" fmla="+- 0 14719 13245"/>
              <a:gd name="T131" fmla="*/ 14719 h 2694"/>
              <a:gd name="T132" fmla="+- 0 12454 10764"/>
              <a:gd name="T133" fmla="*/ T132 w 4933"/>
              <a:gd name="T134" fmla="+- 0 14916 13245"/>
              <a:gd name="T135" fmla="*/ 14916 h 2694"/>
              <a:gd name="T136" fmla="+- 0 12455 10764"/>
              <a:gd name="T137" fmla="*/ T136 w 4933"/>
              <a:gd name="T138" fmla="+- 0 14942 13245"/>
              <a:gd name="T139" fmla="*/ 14942 h 2694"/>
              <a:gd name="T140" fmla="+- 0 14924 10764"/>
              <a:gd name="T141" fmla="*/ T140 w 4933"/>
              <a:gd name="T142" fmla="+- 0 15787 13245"/>
              <a:gd name="T143" fmla="*/ 15787 h 2694"/>
              <a:gd name="T144" fmla="+- 0 14727 10764"/>
              <a:gd name="T145" fmla="*/ T144 w 4933"/>
              <a:gd name="T146" fmla="+- 0 15631 13245"/>
              <a:gd name="T147" fmla="*/ 15631 h 2694"/>
              <a:gd name="T148" fmla="+- 0 14304 10764"/>
              <a:gd name="T149" fmla="*/ T148 w 4933"/>
              <a:gd name="T150" fmla="+- 0 15264 13245"/>
              <a:gd name="T151" fmla="*/ 15264 h 2694"/>
              <a:gd name="T152" fmla="+- 0 14444 10764"/>
              <a:gd name="T153" fmla="*/ T152 w 4933"/>
              <a:gd name="T154" fmla="+- 0 15262 13245"/>
              <a:gd name="T155" fmla="*/ 15262 h 2694"/>
              <a:gd name="T156" fmla="+- 0 14673 10764"/>
              <a:gd name="T157" fmla="*/ T156 w 4933"/>
              <a:gd name="T158" fmla="+- 0 15264 13245"/>
              <a:gd name="T159" fmla="*/ 15264 h 2694"/>
              <a:gd name="T160" fmla="+- 0 14788 10764"/>
              <a:gd name="T161" fmla="*/ T160 w 4933"/>
              <a:gd name="T162" fmla="+- 0 15217 13245"/>
              <a:gd name="T163" fmla="*/ 15217 h 2694"/>
              <a:gd name="T164" fmla="+- 0 14671 10764"/>
              <a:gd name="T165" fmla="*/ T164 w 4933"/>
              <a:gd name="T166" fmla="+- 0 15130 13245"/>
              <a:gd name="T167" fmla="*/ 15130 h 2694"/>
              <a:gd name="T168" fmla="+- 0 14441 10764"/>
              <a:gd name="T169" fmla="*/ T168 w 4933"/>
              <a:gd name="T170" fmla="+- 0 15121 13245"/>
              <a:gd name="T171" fmla="*/ 15121 h 2694"/>
              <a:gd name="T172" fmla="+- 0 14284 10764"/>
              <a:gd name="T173" fmla="*/ T172 w 4933"/>
              <a:gd name="T174" fmla="+- 0 15257 13245"/>
              <a:gd name="T175" fmla="*/ 15257 h 2694"/>
              <a:gd name="T176" fmla="+- 0 14282 10764"/>
              <a:gd name="T177" fmla="*/ T176 w 4933"/>
              <a:gd name="T178" fmla="+- 0 15464 13245"/>
              <a:gd name="T179" fmla="*/ 15464 h 2694"/>
              <a:gd name="T180" fmla="+- 0 14366 10764"/>
              <a:gd name="T181" fmla="*/ T180 w 4933"/>
              <a:gd name="T182" fmla="+- 0 15662 13245"/>
              <a:gd name="T183" fmla="*/ 15662 h 2694"/>
              <a:gd name="T184" fmla="+- 0 14414 10764"/>
              <a:gd name="T185" fmla="*/ T184 w 4933"/>
              <a:gd name="T186" fmla="+- 0 15751 13245"/>
              <a:gd name="T187" fmla="*/ 15751 h 2694"/>
              <a:gd name="T188" fmla="+- 0 15407 10764"/>
              <a:gd name="T189" fmla="*/ T188 w 4933"/>
              <a:gd name="T190" fmla="+- 0 15531 13245"/>
              <a:gd name="T191" fmla="*/ 15531 h 2694"/>
              <a:gd name="T192" fmla="+- 0 15424 10764"/>
              <a:gd name="T193" fmla="*/ T192 w 4933"/>
              <a:gd name="T194" fmla="+- 0 15616 13245"/>
              <a:gd name="T195" fmla="*/ 15616 h 2694"/>
              <a:gd name="T196" fmla="+- 0 15445 10764"/>
              <a:gd name="T197" fmla="*/ T196 w 4933"/>
              <a:gd name="T198" fmla="+- 0 15727 13245"/>
              <a:gd name="T199" fmla="*/ 15727 h 2694"/>
              <a:gd name="T200" fmla="+- 0 15448 10764"/>
              <a:gd name="T201" fmla="*/ T200 w 4933"/>
              <a:gd name="T202" fmla="+- 0 15761 13245"/>
              <a:gd name="T203" fmla="*/ 15761 h 2694"/>
              <a:gd name="T204" fmla="+- 0 15650 10764"/>
              <a:gd name="T205" fmla="*/ T204 w 4933"/>
              <a:gd name="T206" fmla="+- 0 15542 13245"/>
              <a:gd name="T207" fmla="*/ 15542 h 2694"/>
              <a:gd name="T208" fmla="+- 0 15684 10764"/>
              <a:gd name="T209" fmla="*/ T208 w 4933"/>
              <a:gd name="T210" fmla="+- 0 15623 13245"/>
              <a:gd name="T211" fmla="*/ 15623 h 2694"/>
              <a:gd name="T212" fmla="+- 0 15675 10764"/>
              <a:gd name="T213" fmla="*/ T212 w 4933"/>
              <a:gd name="T214" fmla="+- 0 15737 13245"/>
              <a:gd name="T215" fmla="*/ 15737 h 2694"/>
              <a:gd name="T216" fmla="+- 0 15676 10764"/>
              <a:gd name="T217" fmla="*/ T216 w 4933"/>
              <a:gd name="T218" fmla="+- 0 15866 13245"/>
              <a:gd name="T219" fmla="*/ 15866 h 2694"/>
              <a:gd name="T220" fmla="+- 0 15696 10764"/>
              <a:gd name="T221" fmla="*/ T220 w 4933"/>
              <a:gd name="T222" fmla="+- 0 15938 13245"/>
              <a:gd name="T223" fmla="*/ 15938 h 26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4933" h="2694" extrusionOk="0">
                <a:moveTo>
                  <a:pt x="1" y="119"/>
                </a:moveTo>
                <a:cubicBezTo>
                  <a:pt x="3" y="172"/>
                  <a:pt x="8" y="223"/>
                  <a:pt x="12" y="276"/>
                </a:cubicBezTo>
                <a:cubicBezTo>
                  <a:pt x="19" y="384"/>
                  <a:pt x="29" y="493"/>
                  <a:pt x="36" y="601"/>
                </a:cubicBezTo>
                <a:cubicBezTo>
                  <a:pt x="43" y="719"/>
                  <a:pt x="49" y="837"/>
                  <a:pt x="49" y="955"/>
                </a:cubicBezTo>
                <a:cubicBezTo>
                  <a:pt x="49" y="1061"/>
                  <a:pt x="47" y="1165"/>
                  <a:pt x="56" y="1271"/>
                </a:cubicBezTo>
                <a:cubicBezTo>
                  <a:pt x="60" y="1314"/>
                  <a:pt x="52" y="1315"/>
                  <a:pt x="89" y="1322"/>
                </a:cubicBezTo>
              </a:path>
              <a:path w="4933" h="2694" extrusionOk="0">
                <a:moveTo>
                  <a:pt x="68" y="95"/>
                </a:moveTo>
                <a:cubicBezTo>
                  <a:pt x="95" y="107"/>
                  <a:pt x="108" y="134"/>
                  <a:pt x="140" y="141"/>
                </a:cubicBezTo>
                <a:cubicBezTo>
                  <a:pt x="289" y="174"/>
                  <a:pt x="478" y="126"/>
                  <a:pt x="626" y="115"/>
                </a:cubicBezTo>
                <a:cubicBezTo>
                  <a:pt x="1502" y="49"/>
                  <a:pt x="2366" y="131"/>
                  <a:pt x="3240" y="190"/>
                </a:cubicBezTo>
                <a:cubicBezTo>
                  <a:pt x="3373" y="199"/>
                  <a:pt x="3608" y="181"/>
                  <a:pt x="3725" y="264"/>
                </a:cubicBezTo>
                <a:cubicBezTo>
                  <a:pt x="3807" y="322"/>
                  <a:pt x="3776" y="434"/>
                  <a:pt x="3795" y="520"/>
                </a:cubicBezTo>
                <a:cubicBezTo>
                  <a:pt x="3853" y="779"/>
                  <a:pt x="4034" y="988"/>
                  <a:pt x="4110" y="1240"/>
                </a:cubicBezTo>
                <a:cubicBezTo>
                  <a:pt x="4148" y="1366"/>
                  <a:pt x="4183" y="1510"/>
                  <a:pt x="4060" y="1603"/>
                </a:cubicBezTo>
                <a:cubicBezTo>
                  <a:pt x="3900" y="1724"/>
                  <a:pt x="3619" y="1702"/>
                  <a:pt x="3433" y="1699"/>
                </a:cubicBezTo>
                <a:cubicBezTo>
                  <a:pt x="2380" y="1681"/>
                  <a:pt x="1344" y="1638"/>
                  <a:pt x="292" y="1657"/>
                </a:cubicBezTo>
                <a:cubicBezTo>
                  <a:pt x="250" y="1658"/>
                  <a:pt x="137" y="1676"/>
                  <a:pt x="102" y="1638"/>
                </a:cubicBezTo>
                <a:cubicBezTo>
                  <a:pt x="75" y="1608"/>
                  <a:pt x="139" y="1585"/>
                  <a:pt x="134" y="1572"/>
                </a:cubicBezTo>
              </a:path>
              <a:path w="4933" h="2694" extrusionOk="0">
                <a:moveTo>
                  <a:pt x="1819" y="44"/>
                </a:moveTo>
                <a:cubicBezTo>
                  <a:pt x="1822" y="28"/>
                  <a:pt x="1823" y="17"/>
                  <a:pt x="1828" y="0"/>
                </a:cubicBezTo>
                <a:cubicBezTo>
                  <a:pt x="1854" y="41"/>
                  <a:pt x="1868" y="70"/>
                  <a:pt x="1878" y="122"/>
                </a:cubicBezTo>
                <a:cubicBezTo>
                  <a:pt x="1899" y="237"/>
                  <a:pt x="1913" y="355"/>
                  <a:pt x="1921" y="471"/>
                </a:cubicBezTo>
                <a:cubicBezTo>
                  <a:pt x="1932" y="627"/>
                  <a:pt x="1934" y="783"/>
                  <a:pt x="1935" y="939"/>
                </a:cubicBezTo>
                <a:cubicBezTo>
                  <a:pt x="1936" y="1083"/>
                  <a:pt x="1935" y="1226"/>
                  <a:pt x="1932" y="1370"/>
                </a:cubicBezTo>
                <a:cubicBezTo>
                  <a:pt x="1930" y="1469"/>
                  <a:pt x="1928" y="1569"/>
                  <a:pt x="1923" y="1668"/>
                </a:cubicBezTo>
                <a:cubicBezTo>
                  <a:pt x="1922" y="1691"/>
                  <a:pt x="1898" y="1767"/>
                  <a:pt x="1927" y="1740"/>
                </a:cubicBezTo>
                <a:cubicBezTo>
                  <a:pt x="1939" y="1704"/>
                  <a:pt x="1944" y="1689"/>
                  <a:pt x="1957" y="1665"/>
                </a:cubicBezTo>
              </a:path>
              <a:path w="4933" h="2694" extrusionOk="0">
                <a:moveTo>
                  <a:pt x="3805" y="187"/>
                </a:moveTo>
                <a:cubicBezTo>
                  <a:pt x="3769" y="214"/>
                  <a:pt x="3731" y="237"/>
                  <a:pt x="3695" y="264"/>
                </a:cubicBezTo>
                <a:cubicBezTo>
                  <a:pt x="3603" y="332"/>
                  <a:pt x="3509" y="396"/>
                  <a:pt x="3414" y="461"/>
                </a:cubicBezTo>
                <a:cubicBezTo>
                  <a:pt x="3242" y="578"/>
                  <a:pt x="3059" y="675"/>
                  <a:pt x="2879" y="780"/>
                </a:cubicBezTo>
                <a:cubicBezTo>
                  <a:pt x="2672" y="900"/>
                  <a:pt x="2466" y="1023"/>
                  <a:pt x="2264" y="1151"/>
                </a:cubicBezTo>
                <a:cubicBezTo>
                  <a:pt x="2111" y="1248"/>
                  <a:pt x="1975" y="1353"/>
                  <a:pt x="1841" y="1474"/>
                </a:cubicBezTo>
                <a:cubicBezTo>
                  <a:pt x="1775" y="1533"/>
                  <a:pt x="1722" y="1588"/>
                  <a:pt x="1690" y="1671"/>
                </a:cubicBezTo>
                <a:cubicBezTo>
                  <a:pt x="1690" y="1680"/>
                  <a:pt x="1691" y="1688"/>
                  <a:pt x="1691" y="1697"/>
                </a:cubicBezTo>
              </a:path>
              <a:path w="4933" h="2694" extrusionOk="0">
                <a:moveTo>
                  <a:pt x="4160" y="2542"/>
                </a:moveTo>
                <a:cubicBezTo>
                  <a:pt x="4086" y="2498"/>
                  <a:pt x="4022" y="2449"/>
                  <a:pt x="3963" y="2386"/>
                </a:cubicBezTo>
                <a:cubicBezTo>
                  <a:pt x="3832" y="2247"/>
                  <a:pt x="3701" y="2123"/>
                  <a:pt x="3540" y="2019"/>
                </a:cubicBezTo>
                <a:cubicBezTo>
                  <a:pt x="3587" y="2006"/>
                  <a:pt x="3631" y="2015"/>
                  <a:pt x="3680" y="2017"/>
                </a:cubicBezTo>
                <a:cubicBezTo>
                  <a:pt x="3756" y="2020"/>
                  <a:pt x="3833" y="2023"/>
                  <a:pt x="3909" y="2019"/>
                </a:cubicBezTo>
                <a:cubicBezTo>
                  <a:pt x="3961" y="2016"/>
                  <a:pt x="3996" y="2014"/>
                  <a:pt x="4024" y="1972"/>
                </a:cubicBezTo>
                <a:cubicBezTo>
                  <a:pt x="3995" y="1929"/>
                  <a:pt x="3958" y="1902"/>
                  <a:pt x="3907" y="1885"/>
                </a:cubicBezTo>
                <a:cubicBezTo>
                  <a:pt x="3833" y="1860"/>
                  <a:pt x="3752" y="1852"/>
                  <a:pt x="3677" y="1876"/>
                </a:cubicBezTo>
                <a:cubicBezTo>
                  <a:pt x="3609" y="1897"/>
                  <a:pt x="3549" y="1947"/>
                  <a:pt x="3520" y="2012"/>
                </a:cubicBezTo>
                <a:cubicBezTo>
                  <a:pt x="3491" y="2078"/>
                  <a:pt x="3501" y="2152"/>
                  <a:pt x="3518" y="2219"/>
                </a:cubicBezTo>
                <a:cubicBezTo>
                  <a:pt x="3535" y="2287"/>
                  <a:pt x="3570" y="2354"/>
                  <a:pt x="3602" y="2417"/>
                </a:cubicBezTo>
                <a:cubicBezTo>
                  <a:pt x="3626" y="2462"/>
                  <a:pt x="3634" y="2476"/>
                  <a:pt x="3650" y="2506"/>
                </a:cubicBezTo>
              </a:path>
              <a:path w="4933" h="2694" extrusionOk="0">
                <a:moveTo>
                  <a:pt x="4643" y="2286"/>
                </a:moveTo>
                <a:cubicBezTo>
                  <a:pt x="4643" y="2316"/>
                  <a:pt x="4653" y="2341"/>
                  <a:pt x="4660" y="2371"/>
                </a:cubicBezTo>
                <a:cubicBezTo>
                  <a:pt x="4669" y="2408"/>
                  <a:pt x="4674" y="2445"/>
                  <a:pt x="4681" y="2482"/>
                </a:cubicBezTo>
                <a:cubicBezTo>
                  <a:pt x="4686" y="2501"/>
                  <a:pt x="4689" y="2505"/>
                  <a:pt x="4684" y="2516"/>
                </a:cubicBezTo>
              </a:path>
              <a:path w="4933" h="2694" extrusionOk="0">
                <a:moveTo>
                  <a:pt x="4886" y="2297"/>
                </a:moveTo>
                <a:cubicBezTo>
                  <a:pt x="4903" y="2320"/>
                  <a:pt x="4916" y="2349"/>
                  <a:pt x="4920" y="2378"/>
                </a:cubicBezTo>
                <a:cubicBezTo>
                  <a:pt x="4926" y="2416"/>
                  <a:pt x="4913" y="2455"/>
                  <a:pt x="4911" y="2492"/>
                </a:cubicBezTo>
                <a:cubicBezTo>
                  <a:pt x="4909" y="2536"/>
                  <a:pt x="4906" y="2577"/>
                  <a:pt x="4912" y="2621"/>
                </a:cubicBezTo>
                <a:cubicBezTo>
                  <a:pt x="4918" y="2656"/>
                  <a:pt x="4921" y="2670"/>
                  <a:pt x="4932" y="2693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54688" y="5424488"/>
            <a:ext cx="936625" cy="473075"/>
          </a:xfrm>
          <a:custGeom>
            <a:avLst/>
            <a:gdLst>
              <a:gd name="T0" fmla="+- 0 16021 15987"/>
              <a:gd name="T1" fmla="*/ T0 w 2601"/>
              <a:gd name="T2" fmla="+- 0 16371 15070"/>
              <a:gd name="T3" fmla="*/ 16371 h 1313"/>
              <a:gd name="T4" fmla="+- 0 16041 15987"/>
              <a:gd name="T5" fmla="*/ T4 w 2601"/>
              <a:gd name="T6" fmla="+- 0 16320 15070"/>
              <a:gd name="T7" fmla="*/ 16320 h 1313"/>
              <a:gd name="T8" fmla="+- 0 16012 15987"/>
              <a:gd name="T9" fmla="*/ T8 w 2601"/>
              <a:gd name="T10" fmla="+- 0 16134 15070"/>
              <a:gd name="T11" fmla="*/ 16134 h 1313"/>
              <a:gd name="T12" fmla="+- 0 15991 15987"/>
              <a:gd name="T13" fmla="*/ T12 w 2601"/>
              <a:gd name="T14" fmla="+- 0 15710 15070"/>
              <a:gd name="T15" fmla="*/ 15710 h 1313"/>
              <a:gd name="T16" fmla="+- 0 16017 15987"/>
              <a:gd name="T17" fmla="*/ T16 w 2601"/>
              <a:gd name="T18" fmla="+- 0 15614 15070"/>
              <a:gd name="T19" fmla="*/ 15614 h 1313"/>
              <a:gd name="T20" fmla="+- 0 16107 15987"/>
              <a:gd name="T21" fmla="*/ T20 w 2601"/>
              <a:gd name="T22" fmla="+- 0 15734 15070"/>
              <a:gd name="T23" fmla="*/ 15734 h 1313"/>
              <a:gd name="T24" fmla="+- 0 16260 15987"/>
              <a:gd name="T25" fmla="*/ T24 w 2601"/>
              <a:gd name="T26" fmla="+- 0 16013 15070"/>
              <a:gd name="T27" fmla="*/ 16013 h 1313"/>
              <a:gd name="T28" fmla="+- 0 16546 15987"/>
              <a:gd name="T29" fmla="*/ T28 w 2601"/>
              <a:gd name="T30" fmla="+- 0 16304 15070"/>
              <a:gd name="T31" fmla="*/ 16304 h 1313"/>
              <a:gd name="T32" fmla="+- 0 16678 15987"/>
              <a:gd name="T33" fmla="*/ T32 w 2601"/>
              <a:gd name="T34" fmla="+- 0 16233 15070"/>
              <a:gd name="T35" fmla="*/ 16233 h 1313"/>
              <a:gd name="T36" fmla="+- 0 16735 15987"/>
              <a:gd name="T37" fmla="*/ T36 w 2601"/>
              <a:gd name="T38" fmla="+- 0 15777 15070"/>
              <a:gd name="T39" fmla="*/ 15777 h 1313"/>
              <a:gd name="T40" fmla="+- 0 16745 15987"/>
              <a:gd name="T41" fmla="*/ T40 w 2601"/>
              <a:gd name="T42" fmla="+- 0 15574 15070"/>
              <a:gd name="T43" fmla="*/ 15574 h 1313"/>
              <a:gd name="T44" fmla="+- 0 16744 15987"/>
              <a:gd name="T45" fmla="*/ T44 w 2601"/>
              <a:gd name="T46" fmla="+- 0 15549 15070"/>
              <a:gd name="T47" fmla="*/ 15549 h 1313"/>
              <a:gd name="T48" fmla="+- 0 16850 15987"/>
              <a:gd name="T49" fmla="*/ T48 w 2601"/>
              <a:gd name="T50" fmla="+- 0 15634 15070"/>
              <a:gd name="T51" fmla="*/ 15634 h 1313"/>
              <a:gd name="T52" fmla="+- 0 17087 15987"/>
              <a:gd name="T53" fmla="*/ T52 w 2601"/>
              <a:gd name="T54" fmla="+- 0 16106 15070"/>
              <a:gd name="T55" fmla="*/ 16106 h 1313"/>
              <a:gd name="T56" fmla="+- 0 17063 15987"/>
              <a:gd name="T57" fmla="*/ T56 w 2601"/>
              <a:gd name="T58" fmla="+- 0 16198 15070"/>
              <a:gd name="T59" fmla="*/ 16198 h 1313"/>
              <a:gd name="T60" fmla="+- 0 17036 15987"/>
              <a:gd name="T61" fmla="*/ T60 w 2601"/>
              <a:gd name="T62" fmla="+- 0 16278 15070"/>
              <a:gd name="T63" fmla="*/ 16278 h 1313"/>
              <a:gd name="T64" fmla="+- 0 17038 15987"/>
              <a:gd name="T65" fmla="*/ T64 w 2601"/>
              <a:gd name="T66" fmla="+- 0 16293 15070"/>
              <a:gd name="T67" fmla="*/ 16293 h 1313"/>
              <a:gd name="T68" fmla="+- 0 17126 15987"/>
              <a:gd name="T69" fmla="*/ T68 w 2601"/>
              <a:gd name="T70" fmla="+- 0 16214 15070"/>
              <a:gd name="T71" fmla="*/ 16214 h 1313"/>
              <a:gd name="T72" fmla="+- 0 17231 15987"/>
              <a:gd name="T73" fmla="*/ T72 w 2601"/>
              <a:gd name="T74" fmla="+- 0 16045 15070"/>
              <a:gd name="T75" fmla="*/ 16045 h 1313"/>
              <a:gd name="T76" fmla="+- 0 17258 15987"/>
              <a:gd name="T77" fmla="*/ T76 w 2601"/>
              <a:gd name="T78" fmla="+- 0 15879 15070"/>
              <a:gd name="T79" fmla="*/ 15879 h 1313"/>
              <a:gd name="T80" fmla="+- 0 17231 15987"/>
              <a:gd name="T81" fmla="*/ T80 w 2601"/>
              <a:gd name="T82" fmla="+- 0 15738 15070"/>
              <a:gd name="T83" fmla="*/ 15738 h 1313"/>
              <a:gd name="T84" fmla="+- 0 17425 15987"/>
              <a:gd name="T85" fmla="*/ T84 w 2601"/>
              <a:gd name="T86" fmla="+- 0 15294 15070"/>
              <a:gd name="T87" fmla="*/ 15294 h 1313"/>
              <a:gd name="T88" fmla="+- 0 17401 15987"/>
              <a:gd name="T89" fmla="*/ T88 w 2601"/>
              <a:gd name="T90" fmla="+- 0 15436 15070"/>
              <a:gd name="T91" fmla="*/ 15436 h 1313"/>
              <a:gd name="T92" fmla="+- 0 17376 15987"/>
              <a:gd name="T93" fmla="*/ T92 w 2601"/>
              <a:gd name="T94" fmla="+- 0 15719 15070"/>
              <a:gd name="T95" fmla="*/ 15719 h 1313"/>
              <a:gd name="T96" fmla="+- 0 17374 15987"/>
              <a:gd name="T97" fmla="*/ T96 w 2601"/>
              <a:gd name="T98" fmla="+- 0 16044 15070"/>
              <a:gd name="T99" fmla="*/ 16044 h 1313"/>
              <a:gd name="T100" fmla="+- 0 17393 15987"/>
              <a:gd name="T101" fmla="*/ T100 w 2601"/>
              <a:gd name="T102" fmla="+- 0 16252 15070"/>
              <a:gd name="T103" fmla="*/ 16252 h 1313"/>
              <a:gd name="T104" fmla="+- 0 17425 15987"/>
              <a:gd name="T105" fmla="*/ T104 w 2601"/>
              <a:gd name="T106" fmla="+- 0 16267 15070"/>
              <a:gd name="T107" fmla="*/ 16267 h 1313"/>
              <a:gd name="T108" fmla="+- 0 17830 15987"/>
              <a:gd name="T109" fmla="*/ T108 w 2601"/>
              <a:gd name="T110" fmla="+- 0 15215 15070"/>
              <a:gd name="T111" fmla="*/ 15215 h 1313"/>
              <a:gd name="T112" fmla="+- 0 17833 15987"/>
              <a:gd name="T113" fmla="*/ T112 w 2601"/>
              <a:gd name="T114" fmla="+- 0 15501 15070"/>
              <a:gd name="T115" fmla="*/ 15501 h 1313"/>
              <a:gd name="T116" fmla="+- 0 17800 15987"/>
              <a:gd name="T117" fmla="*/ T116 w 2601"/>
              <a:gd name="T118" fmla="+- 0 15864 15070"/>
              <a:gd name="T119" fmla="*/ 15864 h 1313"/>
              <a:gd name="T120" fmla="+- 0 17764 15987"/>
              <a:gd name="T121" fmla="*/ T120 w 2601"/>
              <a:gd name="T122" fmla="+- 0 16182 15070"/>
              <a:gd name="T123" fmla="*/ 16182 h 1313"/>
              <a:gd name="T124" fmla="+- 0 17779 15987"/>
              <a:gd name="T125" fmla="*/ T124 w 2601"/>
              <a:gd name="T126" fmla="+- 0 16197 15070"/>
              <a:gd name="T127" fmla="*/ 16197 h 1313"/>
              <a:gd name="T128" fmla="+- 0 18277 15987"/>
              <a:gd name="T129" fmla="*/ T128 w 2601"/>
              <a:gd name="T130" fmla="+- 0 15109 15070"/>
              <a:gd name="T131" fmla="*/ 15109 h 1313"/>
              <a:gd name="T132" fmla="+- 0 18251 15987"/>
              <a:gd name="T133" fmla="*/ T132 w 2601"/>
              <a:gd name="T134" fmla="+- 0 15246 15070"/>
              <a:gd name="T135" fmla="*/ 15246 h 1313"/>
              <a:gd name="T136" fmla="+- 0 18233 15987"/>
              <a:gd name="T137" fmla="*/ T136 w 2601"/>
              <a:gd name="T138" fmla="+- 0 15456 15070"/>
              <a:gd name="T139" fmla="*/ 15456 h 1313"/>
              <a:gd name="T140" fmla="+- 0 18231 15987"/>
              <a:gd name="T141" fmla="*/ T140 w 2601"/>
              <a:gd name="T142" fmla="+- 0 15595 15070"/>
              <a:gd name="T143" fmla="*/ 15595 h 1313"/>
              <a:gd name="T144" fmla="+- 0 18250 15987"/>
              <a:gd name="T145" fmla="*/ T144 w 2601"/>
              <a:gd name="T146" fmla="+- 0 15591 15070"/>
              <a:gd name="T147" fmla="*/ 15591 h 1313"/>
              <a:gd name="T148" fmla="+- 0 18587 15987"/>
              <a:gd name="T149" fmla="*/ T148 w 2601"/>
              <a:gd name="T150" fmla="+- 0 15070 15070"/>
              <a:gd name="T151" fmla="*/ 15070 h 1313"/>
              <a:gd name="T152" fmla="+- 0 18562 15987"/>
              <a:gd name="T153" fmla="*/ T152 w 2601"/>
              <a:gd name="T154" fmla="+- 0 15222 15070"/>
              <a:gd name="T155" fmla="*/ 15222 h 1313"/>
              <a:gd name="T156" fmla="+- 0 18470 15987"/>
              <a:gd name="T157" fmla="*/ T156 w 2601"/>
              <a:gd name="T158" fmla="+- 0 15420 15070"/>
              <a:gd name="T159" fmla="*/ 15420 h 1313"/>
              <a:gd name="T160" fmla="+- 0 18441 15987"/>
              <a:gd name="T161" fmla="*/ T160 w 2601"/>
              <a:gd name="T162" fmla="+- 0 15514 15070"/>
              <a:gd name="T163" fmla="*/ 15514 h 13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2601" h="1313" extrusionOk="0">
                <a:moveTo>
                  <a:pt x="34" y="1301"/>
                </a:moveTo>
                <a:cubicBezTo>
                  <a:pt x="42" y="1293"/>
                  <a:pt x="56" y="1298"/>
                  <a:pt x="54" y="1250"/>
                </a:cubicBezTo>
                <a:cubicBezTo>
                  <a:pt x="52" y="1190"/>
                  <a:pt x="34" y="1124"/>
                  <a:pt x="25" y="1064"/>
                </a:cubicBezTo>
                <a:cubicBezTo>
                  <a:pt x="5" y="924"/>
                  <a:pt x="-9" y="781"/>
                  <a:pt x="4" y="640"/>
                </a:cubicBezTo>
                <a:cubicBezTo>
                  <a:pt x="8" y="600"/>
                  <a:pt x="19" y="576"/>
                  <a:pt x="30" y="544"/>
                </a:cubicBezTo>
                <a:cubicBezTo>
                  <a:pt x="70" y="580"/>
                  <a:pt x="92" y="612"/>
                  <a:pt x="120" y="664"/>
                </a:cubicBezTo>
                <a:cubicBezTo>
                  <a:pt x="170" y="758"/>
                  <a:pt x="218" y="852"/>
                  <a:pt x="273" y="943"/>
                </a:cubicBezTo>
                <a:cubicBezTo>
                  <a:pt x="342" y="1056"/>
                  <a:pt x="429" y="1186"/>
                  <a:pt x="559" y="1234"/>
                </a:cubicBezTo>
                <a:cubicBezTo>
                  <a:pt x="623" y="1258"/>
                  <a:pt x="665" y="1220"/>
                  <a:pt x="691" y="1163"/>
                </a:cubicBezTo>
                <a:cubicBezTo>
                  <a:pt x="754" y="1026"/>
                  <a:pt x="748" y="854"/>
                  <a:pt x="748" y="707"/>
                </a:cubicBezTo>
                <a:cubicBezTo>
                  <a:pt x="748" y="639"/>
                  <a:pt x="754" y="571"/>
                  <a:pt x="758" y="504"/>
                </a:cubicBezTo>
                <a:cubicBezTo>
                  <a:pt x="758" y="496"/>
                  <a:pt x="757" y="487"/>
                  <a:pt x="757" y="479"/>
                </a:cubicBezTo>
                <a:cubicBezTo>
                  <a:pt x="809" y="494"/>
                  <a:pt x="827" y="520"/>
                  <a:pt x="863" y="564"/>
                </a:cubicBezTo>
              </a:path>
              <a:path w="2601" h="1313" extrusionOk="0">
                <a:moveTo>
                  <a:pt x="1100" y="1036"/>
                </a:moveTo>
                <a:cubicBezTo>
                  <a:pt x="1097" y="1072"/>
                  <a:pt x="1087" y="1096"/>
                  <a:pt x="1076" y="1128"/>
                </a:cubicBezTo>
                <a:cubicBezTo>
                  <a:pt x="1067" y="1153"/>
                  <a:pt x="1051" y="1181"/>
                  <a:pt x="1049" y="1208"/>
                </a:cubicBezTo>
                <a:cubicBezTo>
                  <a:pt x="1050" y="1213"/>
                  <a:pt x="1050" y="1218"/>
                  <a:pt x="1051" y="1223"/>
                </a:cubicBezTo>
                <a:cubicBezTo>
                  <a:pt x="1091" y="1205"/>
                  <a:pt x="1112" y="1179"/>
                  <a:pt x="1139" y="1144"/>
                </a:cubicBezTo>
                <a:cubicBezTo>
                  <a:pt x="1180" y="1091"/>
                  <a:pt x="1216" y="1036"/>
                  <a:pt x="1244" y="975"/>
                </a:cubicBezTo>
                <a:cubicBezTo>
                  <a:pt x="1270" y="920"/>
                  <a:pt x="1276" y="868"/>
                  <a:pt x="1271" y="809"/>
                </a:cubicBezTo>
                <a:cubicBezTo>
                  <a:pt x="1267" y="761"/>
                  <a:pt x="1255" y="715"/>
                  <a:pt x="1244" y="668"/>
                </a:cubicBezTo>
              </a:path>
              <a:path w="2601" h="1313" extrusionOk="0">
                <a:moveTo>
                  <a:pt x="1438" y="224"/>
                </a:moveTo>
                <a:cubicBezTo>
                  <a:pt x="1432" y="272"/>
                  <a:pt x="1423" y="318"/>
                  <a:pt x="1414" y="366"/>
                </a:cubicBezTo>
                <a:cubicBezTo>
                  <a:pt x="1396" y="459"/>
                  <a:pt x="1394" y="554"/>
                  <a:pt x="1389" y="649"/>
                </a:cubicBezTo>
                <a:cubicBezTo>
                  <a:pt x="1383" y="757"/>
                  <a:pt x="1383" y="865"/>
                  <a:pt x="1387" y="974"/>
                </a:cubicBezTo>
                <a:cubicBezTo>
                  <a:pt x="1389" y="1042"/>
                  <a:pt x="1389" y="1115"/>
                  <a:pt x="1406" y="1182"/>
                </a:cubicBezTo>
                <a:cubicBezTo>
                  <a:pt x="1415" y="1204"/>
                  <a:pt x="1418" y="1211"/>
                  <a:pt x="1438" y="1197"/>
                </a:cubicBezTo>
              </a:path>
              <a:path w="2601" h="1313" extrusionOk="0">
                <a:moveTo>
                  <a:pt x="1843" y="145"/>
                </a:moveTo>
                <a:cubicBezTo>
                  <a:pt x="1855" y="240"/>
                  <a:pt x="1852" y="336"/>
                  <a:pt x="1846" y="431"/>
                </a:cubicBezTo>
                <a:cubicBezTo>
                  <a:pt x="1838" y="552"/>
                  <a:pt x="1828" y="673"/>
                  <a:pt x="1813" y="794"/>
                </a:cubicBezTo>
                <a:cubicBezTo>
                  <a:pt x="1800" y="900"/>
                  <a:pt x="1783" y="1006"/>
                  <a:pt x="1777" y="1112"/>
                </a:cubicBezTo>
                <a:cubicBezTo>
                  <a:pt x="1774" y="1155"/>
                  <a:pt x="1767" y="1141"/>
                  <a:pt x="1792" y="1127"/>
                </a:cubicBezTo>
              </a:path>
              <a:path w="2601" h="1313" extrusionOk="0">
                <a:moveTo>
                  <a:pt x="2290" y="39"/>
                </a:moveTo>
                <a:cubicBezTo>
                  <a:pt x="2272" y="85"/>
                  <a:pt x="2270" y="127"/>
                  <a:pt x="2264" y="176"/>
                </a:cubicBezTo>
                <a:cubicBezTo>
                  <a:pt x="2255" y="246"/>
                  <a:pt x="2251" y="316"/>
                  <a:pt x="2246" y="386"/>
                </a:cubicBezTo>
                <a:cubicBezTo>
                  <a:pt x="2243" y="434"/>
                  <a:pt x="2235" y="477"/>
                  <a:pt x="2244" y="525"/>
                </a:cubicBezTo>
                <a:cubicBezTo>
                  <a:pt x="2249" y="541"/>
                  <a:pt x="2252" y="543"/>
                  <a:pt x="2263" y="521"/>
                </a:cubicBezTo>
              </a:path>
              <a:path w="2601" h="1313" extrusionOk="0">
                <a:moveTo>
                  <a:pt x="2600" y="0"/>
                </a:moveTo>
                <a:cubicBezTo>
                  <a:pt x="2598" y="50"/>
                  <a:pt x="2590" y="104"/>
                  <a:pt x="2575" y="152"/>
                </a:cubicBezTo>
                <a:cubicBezTo>
                  <a:pt x="2553" y="221"/>
                  <a:pt x="2508" y="281"/>
                  <a:pt x="2483" y="350"/>
                </a:cubicBezTo>
                <a:cubicBezTo>
                  <a:pt x="2468" y="397"/>
                  <a:pt x="2463" y="413"/>
                  <a:pt x="2454" y="444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List</a:t>
            </a:r>
            <a:r>
              <a:rPr lang="en-US" dirty="0" smtClean="0"/>
              <a:t> is an object that is either: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Null  </a:t>
            </a:r>
            <a:r>
              <a:rPr lang="en-US" dirty="0" smtClean="0"/>
              <a:t>(a special value representing empty list)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or a </a:t>
            </a:r>
            <a:r>
              <a:rPr lang="en-US" i="1" dirty="0" smtClean="0"/>
              <a:t>pair</a:t>
            </a:r>
            <a:r>
              <a:rPr lang="en-US" dirty="0" smtClean="0"/>
              <a:t> whose second part is a </a:t>
            </a:r>
            <a:r>
              <a:rPr lang="en-US" b="1" dirty="0" smtClean="0"/>
              <a:t>List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D50D-D5B2-7D4F-97EB-B7F744238548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3505200"/>
            <a:ext cx="3797885" cy="230832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Node {</a:t>
            </a:r>
          </a:p>
          <a:p>
            <a:r>
              <a:rPr lang="en-US" sz="2400" dirty="0"/>
              <a:t>    head : </a:t>
            </a:r>
            <a:r>
              <a:rPr lang="en-US" sz="2400" dirty="0" err="1"/>
              <a:t>int</a:t>
            </a:r>
            <a:r>
              <a:rPr lang="en-US" sz="2400" dirty="0"/>
              <a:t>,</a:t>
            </a:r>
          </a:p>
          <a:p>
            <a:r>
              <a:rPr lang="en-US" sz="2400" dirty="0"/>
              <a:t>    tail : Option&lt;@Node&gt;</a:t>
            </a:r>
          </a:p>
          <a:p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dirty="0"/>
              <a:t>type List = Option&lt;@Node&gt; 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6880" y="5745840"/>
            <a:ext cx="309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Keeping things simple for now!</a:t>
            </a:r>
          </a:p>
          <a:p>
            <a:r>
              <a:rPr lang="en-US" dirty="0" smtClean="0"/>
              <a:t>@ = automatically managed</a:t>
            </a:r>
            <a:endParaRPr lang="en-US" dirty="0"/>
          </a:p>
        </p:txBody>
      </p:sp>
      <p:sp>
        <p:nvSpPr>
          <p:cNvPr id="1024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54188" y="3319463"/>
            <a:ext cx="1273175" cy="319087"/>
          </a:xfrm>
          <a:custGeom>
            <a:avLst/>
            <a:gdLst>
              <a:gd name="T0" fmla="+- 0 6437 4872"/>
              <a:gd name="T1" fmla="*/ T0 w 3536"/>
              <a:gd name="T2" fmla="+- 0 9293 9221"/>
              <a:gd name="T3" fmla="*/ 9293 h 887"/>
              <a:gd name="T4" fmla="+- 0 6450 4872"/>
              <a:gd name="T5" fmla="*/ T4 w 3536"/>
              <a:gd name="T6" fmla="+- 0 9238 9221"/>
              <a:gd name="T7" fmla="*/ 9238 h 887"/>
              <a:gd name="T8" fmla="+- 0 6442 4872"/>
              <a:gd name="T9" fmla="*/ T8 w 3536"/>
              <a:gd name="T10" fmla="+- 0 9222 9221"/>
              <a:gd name="T11" fmla="*/ 9222 h 887"/>
              <a:gd name="T12" fmla="+- 0 6367 4872"/>
              <a:gd name="T13" fmla="*/ T12 w 3536"/>
              <a:gd name="T14" fmla="+- 0 9238 9221"/>
              <a:gd name="T15" fmla="*/ 9238 h 887"/>
              <a:gd name="T16" fmla="+- 0 6190 4872"/>
              <a:gd name="T17" fmla="*/ T16 w 3536"/>
              <a:gd name="T18" fmla="+- 0 9249 9221"/>
              <a:gd name="T19" fmla="*/ 9249 h 887"/>
              <a:gd name="T20" fmla="+- 0 5625 4872"/>
              <a:gd name="T21" fmla="*/ T20 w 3536"/>
              <a:gd name="T22" fmla="+- 0 9307 9221"/>
              <a:gd name="T23" fmla="*/ 9307 h 887"/>
              <a:gd name="T24" fmla="+- 0 5455 4872"/>
              <a:gd name="T25" fmla="*/ T24 w 3536"/>
              <a:gd name="T26" fmla="+- 0 9339 9221"/>
              <a:gd name="T27" fmla="*/ 9339 h 887"/>
              <a:gd name="T28" fmla="+- 0 5237 4872"/>
              <a:gd name="T29" fmla="*/ T28 w 3536"/>
              <a:gd name="T30" fmla="+- 0 9307 9221"/>
              <a:gd name="T31" fmla="*/ 9307 h 887"/>
              <a:gd name="T32" fmla="+- 0 4949 4872"/>
              <a:gd name="T33" fmla="*/ T32 w 3536"/>
              <a:gd name="T34" fmla="+- 0 9237 9221"/>
              <a:gd name="T35" fmla="*/ 9237 h 887"/>
              <a:gd name="T36" fmla="+- 0 4872 4872"/>
              <a:gd name="T37" fmla="*/ T36 w 3536"/>
              <a:gd name="T38" fmla="+- 0 9227 9221"/>
              <a:gd name="T39" fmla="*/ 9227 h 887"/>
              <a:gd name="T40" fmla="+- 0 6286 4872"/>
              <a:gd name="T41" fmla="*/ T40 w 3536"/>
              <a:gd name="T42" fmla="+- 0 10107 9221"/>
              <a:gd name="T43" fmla="*/ 10107 h 887"/>
              <a:gd name="T44" fmla="+- 0 6307 4872"/>
              <a:gd name="T45" fmla="*/ T44 w 3536"/>
              <a:gd name="T46" fmla="+- 0 10039 9221"/>
              <a:gd name="T47" fmla="*/ 10039 h 887"/>
              <a:gd name="T48" fmla="+- 0 6312 4872"/>
              <a:gd name="T49" fmla="*/ T48 w 3536"/>
              <a:gd name="T50" fmla="+- 0 9876 9221"/>
              <a:gd name="T51" fmla="*/ 9876 h 887"/>
              <a:gd name="T52" fmla="+- 0 6320 4872"/>
              <a:gd name="T53" fmla="*/ T52 w 3536"/>
              <a:gd name="T54" fmla="+- 0 9591 9221"/>
              <a:gd name="T55" fmla="*/ 9591 h 887"/>
              <a:gd name="T56" fmla="+- 0 6331 4872"/>
              <a:gd name="T57" fmla="*/ T56 w 3536"/>
              <a:gd name="T58" fmla="+- 0 9477 9221"/>
              <a:gd name="T59" fmla="*/ 9477 h 887"/>
              <a:gd name="T60" fmla="+- 0 6406 4872"/>
              <a:gd name="T61" fmla="*/ T60 w 3536"/>
              <a:gd name="T62" fmla="+- 0 9631 9221"/>
              <a:gd name="T63" fmla="*/ 9631 h 887"/>
              <a:gd name="T64" fmla="+- 0 6537 4872"/>
              <a:gd name="T65" fmla="*/ T64 w 3536"/>
              <a:gd name="T66" fmla="+- 0 9847 9221"/>
              <a:gd name="T67" fmla="*/ 9847 h 887"/>
              <a:gd name="T68" fmla="+- 0 6684 4872"/>
              <a:gd name="T69" fmla="*/ T68 w 3536"/>
              <a:gd name="T70" fmla="+- 0 9956 9221"/>
              <a:gd name="T71" fmla="*/ 9956 h 887"/>
              <a:gd name="T72" fmla="+- 0 6818 4872"/>
              <a:gd name="T73" fmla="*/ T72 w 3536"/>
              <a:gd name="T74" fmla="+- 0 9848 9221"/>
              <a:gd name="T75" fmla="*/ 9848 h 887"/>
              <a:gd name="T76" fmla="+- 0 6913 4872"/>
              <a:gd name="T77" fmla="*/ T76 w 3536"/>
              <a:gd name="T78" fmla="+- 0 9585 9221"/>
              <a:gd name="T79" fmla="*/ 9585 h 887"/>
              <a:gd name="T80" fmla="+- 0 6939 4872"/>
              <a:gd name="T81" fmla="*/ T80 w 3536"/>
              <a:gd name="T82" fmla="+- 0 9410 9221"/>
              <a:gd name="T83" fmla="*/ 9410 h 887"/>
              <a:gd name="T84" fmla="+- 0 6950 4872"/>
              <a:gd name="T85" fmla="*/ T84 w 3536"/>
              <a:gd name="T86" fmla="+- 0 9415 9221"/>
              <a:gd name="T87" fmla="*/ 9415 h 887"/>
              <a:gd name="T88" fmla="+- 0 7160 4872"/>
              <a:gd name="T89" fmla="*/ T88 w 3536"/>
              <a:gd name="T90" fmla="+- 0 9713 9221"/>
              <a:gd name="T91" fmla="*/ 9713 h 887"/>
              <a:gd name="T92" fmla="+- 0 7075 4872"/>
              <a:gd name="T93" fmla="*/ T92 w 3536"/>
              <a:gd name="T94" fmla="+- 0 9780 9221"/>
              <a:gd name="T95" fmla="*/ 9780 h 887"/>
              <a:gd name="T96" fmla="+- 0 7023 4872"/>
              <a:gd name="T97" fmla="*/ T96 w 3536"/>
              <a:gd name="T98" fmla="+- 0 9891 9221"/>
              <a:gd name="T99" fmla="*/ 9891 h 887"/>
              <a:gd name="T100" fmla="+- 0 7107 4872"/>
              <a:gd name="T101" fmla="*/ T100 w 3536"/>
              <a:gd name="T102" fmla="+- 0 9982 9221"/>
              <a:gd name="T103" fmla="*/ 9982 h 887"/>
              <a:gd name="T104" fmla="+- 0 7285 4872"/>
              <a:gd name="T105" fmla="*/ T104 w 3536"/>
              <a:gd name="T106" fmla="+- 0 9976 9221"/>
              <a:gd name="T107" fmla="*/ 9976 h 887"/>
              <a:gd name="T108" fmla="+- 0 7387 4872"/>
              <a:gd name="T109" fmla="*/ T108 w 3536"/>
              <a:gd name="T110" fmla="+- 0 9882 9221"/>
              <a:gd name="T111" fmla="*/ 9882 h 887"/>
              <a:gd name="T112" fmla="+- 0 7342 4872"/>
              <a:gd name="T113" fmla="*/ T112 w 3536"/>
              <a:gd name="T114" fmla="+- 0 9778 9221"/>
              <a:gd name="T115" fmla="*/ 9778 h 887"/>
              <a:gd name="T116" fmla="+- 0 7268 4872"/>
              <a:gd name="T117" fmla="*/ T116 w 3536"/>
              <a:gd name="T118" fmla="+- 0 9721 9221"/>
              <a:gd name="T119" fmla="*/ 9721 h 887"/>
              <a:gd name="T120" fmla="+- 0 7842 4872"/>
              <a:gd name="T121" fmla="*/ T120 w 3536"/>
              <a:gd name="T122" fmla="+- 0 9733 9221"/>
              <a:gd name="T123" fmla="*/ 9733 h 887"/>
              <a:gd name="T124" fmla="+- 0 7755 4872"/>
              <a:gd name="T125" fmla="*/ T124 w 3536"/>
              <a:gd name="T126" fmla="+- 0 9715 9221"/>
              <a:gd name="T127" fmla="*/ 9715 h 887"/>
              <a:gd name="T128" fmla="+- 0 7604 4872"/>
              <a:gd name="T129" fmla="*/ T128 w 3536"/>
              <a:gd name="T130" fmla="+- 0 9783 9221"/>
              <a:gd name="T131" fmla="*/ 9783 h 887"/>
              <a:gd name="T132" fmla="+- 0 7519 4872"/>
              <a:gd name="T133" fmla="*/ T132 w 3536"/>
              <a:gd name="T134" fmla="+- 0 9892 9221"/>
              <a:gd name="T135" fmla="*/ 9892 h 887"/>
              <a:gd name="T136" fmla="+- 0 7523 4872"/>
              <a:gd name="T137" fmla="*/ T136 w 3536"/>
              <a:gd name="T138" fmla="+- 0 9909 9221"/>
              <a:gd name="T139" fmla="*/ 9909 h 887"/>
              <a:gd name="T140" fmla="+- 0 7634 4872"/>
              <a:gd name="T141" fmla="*/ T140 w 3536"/>
              <a:gd name="T142" fmla="+- 0 9886 9221"/>
              <a:gd name="T143" fmla="*/ 9886 h 887"/>
              <a:gd name="T144" fmla="+- 0 7801 4872"/>
              <a:gd name="T145" fmla="*/ T144 w 3536"/>
              <a:gd name="T146" fmla="+- 0 9668 9221"/>
              <a:gd name="T147" fmla="*/ 9668 h 887"/>
              <a:gd name="T148" fmla="+- 0 7895 4872"/>
              <a:gd name="T149" fmla="*/ T148 w 3536"/>
              <a:gd name="T150" fmla="+- 0 9391 9221"/>
              <a:gd name="T151" fmla="*/ 9391 h 887"/>
              <a:gd name="T152" fmla="+- 0 7912 4872"/>
              <a:gd name="T153" fmla="*/ T152 w 3536"/>
              <a:gd name="T154" fmla="+- 0 9256 9221"/>
              <a:gd name="T155" fmla="*/ 9256 h 887"/>
              <a:gd name="T156" fmla="+- 0 7896 4872"/>
              <a:gd name="T157" fmla="*/ T156 w 3536"/>
              <a:gd name="T158" fmla="+- 0 9382 9221"/>
              <a:gd name="T159" fmla="*/ 9382 h 887"/>
              <a:gd name="T160" fmla="+- 0 7863 4872"/>
              <a:gd name="T161" fmla="*/ T160 w 3536"/>
              <a:gd name="T162" fmla="+- 0 9631 9221"/>
              <a:gd name="T163" fmla="*/ 9631 h 887"/>
              <a:gd name="T164" fmla="+- 0 7845 4872"/>
              <a:gd name="T165" fmla="*/ T164 w 3536"/>
              <a:gd name="T166" fmla="+- 0 9855 9221"/>
              <a:gd name="T167" fmla="*/ 9855 h 887"/>
              <a:gd name="T168" fmla="+- 0 7887 4872"/>
              <a:gd name="T169" fmla="*/ T168 w 3536"/>
              <a:gd name="T170" fmla="+- 0 9948 9221"/>
              <a:gd name="T171" fmla="*/ 9948 h 887"/>
              <a:gd name="T172" fmla="+- 0 7904 4872"/>
              <a:gd name="T173" fmla="*/ T172 w 3536"/>
              <a:gd name="T174" fmla="+- 0 9944 9221"/>
              <a:gd name="T175" fmla="*/ 9944 h 887"/>
              <a:gd name="T176" fmla="+- 0 8072 4872"/>
              <a:gd name="T177" fmla="*/ T176 w 3536"/>
              <a:gd name="T178" fmla="+- 0 9727 9221"/>
              <a:gd name="T179" fmla="*/ 9727 h 887"/>
              <a:gd name="T180" fmla="+- 0 8136 4872"/>
              <a:gd name="T181" fmla="*/ T180 w 3536"/>
              <a:gd name="T182" fmla="+- 0 9715 9221"/>
              <a:gd name="T183" fmla="*/ 9715 h 887"/>
              <a:gd name="T184" fmla="+- 0 8236 4872"/>
              <a:gd name="T185" fmla="*/ T184 w 3536"/>
              <a:gd name="T186" fmla="+- 0 9693 9221"/>
              <a:gd name="T187" fmla="*/ 9693 h 887"/>
              <a:gd name="T188" fmla="+- 0 8313 4872"/>
              <a:gd name="T189" fmla="*/ T188 w 3536"/>
              <a:gd name="T190" fmla="+- 0 9651 9221"/>
              <a:gd name="T191" fmla="*/ 9651 h 887"/>
              <a:gd name="T192" fmla="+- 0 8321 4872"/>
              <a:gd name="T193" fmla="*/ T192 w 3536"/>
              <a:gd name="T194" fmla="+- 0 9628 9221"/>
              <a:gd name="T195" fmla="*/ 9628 h 887"/>
              <a:gd name="T196" fmla="+- 0 8257 4872"/>
              <a:gd name="T197" fmla="*/ T196 w 3536"/>
              <a:gd name="T198" fmla="+- 0 9608 9221"/>
              <a:gd name="T199" fmla="*/ 9608 h 887"/>
              <a:gd name="T200" fmla="+- 0 8129 4872"/>
              <a:gd name="T201" fmla="*/ T200 w 3536"/>
              <a:gd name="T202" fmla="+- 0 9655 9221"/>
              <a:gd name="T203" fmla="*/ 9655 h 887"/>
              <a:gd name="T204" fmla="+- 0 8069 4872"/>
              <a:gd name="T205" fmla="*/ T204 w 3536"/>
              <a:gd name="T206" fmla="+- 0 9774 9221"/>
              <a:gd name="T207" fmla="*/ 9774 h 887"/>
              <a:gd name="T208" fmla="+- 0 8149 4872"/>
              <a:gd name="T209" fmla="*/ T208 w 3536"/>
              <a:gd name="T210" fmla="+- 0 9882 9221"/>
              <a:gd name="T211" fmla="*/ 9882 h 887"/>
              <a:gd name="T212" fmla="+- 0 8341 4872"/>
              <a:gd name="T213" fmla="*/ T212 w 3536"/>
              <a:gd name="T214" fmla="+- 0 9889 9221"/>
              <a:gd name="T215" fmla="*/ 9889 h 887"/>
              <a:gd name="T216" fmla="+- 0 8407 4872"/>
              <a:gd name="T217" fmla="*/ T216 w 3536"/>
              <a:gd name="T218" fmla="+- 0 9881 9221"/>
              <a:gd name="T219" fmla="*/ 9881 h 8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</a:cxnLst>
            <a:rect l="0" t="0" r="r" b="b"/>
            <a:pathLst>
              <a:path w="3536" h="887" extrusionOk="0">
                <a:moveTo>
                  <a:pt x="1565" y="72"/>
                </a:moveTo>
                <a:cubicBezTo>
                  <a:pt x="1567" y="65"/>
                  <a:pt x="1579" y="39"/>
                  <a:pt x="1578" y="17"/>
                </a:cubicBezTo>
                <a:cubicBezTo>
                  <a:pt x="1575" y="12"/>
                  <a:pt x="1573" y="6"/>
                  <a:pt x="1570" y="1"/>
                </a:cubicBezTo>
                <a:cubicBezTo>
                  <a:pt x="1545" y="5"/>
                  <a:pt x="1521" y="12"/>
                  <a:pt x="1495" y="17"/>
                </a:cubicBezTo>
                <a:cubicBezTo>
                  <a:pt x="1437" y="29"/>
                  <a:pt x="1377" y="28"/>
                  <a:pt x="1318" y="28"/>
                </a:cubicBezTo>
                <a:cubicBezTo>
                  <a:pt x="1116" y="27"/>
                  <a:pt x="946" y="28"/>
                  <a:pt x="753" y="86"/>
                </a:cubicBezTo>
                <a:cubicBezTo>
                  <a:pt x="698" y="103"/>
                  <a:pt x="641" y="118"/>
                  <a:pt x="583" y="118"/>
                </a:cubicBezTo>
                <a:cubicBezTo>
                  <a:pt x="509" y="118"/>
                  <a:pt x="436" y="103"/>
                  <a:pt x="365" y="86"/>
                </a:cubicBezTo>
                <a:cubicBezTo>
                  <a:pt x="270" y="64"/>
                  <a:pt x="174" y="32"/>
                  <a:pt x="77" y="16"/>
                </a:cubicBezTo>
                <a:cubicBezTo>
                  <a:pt x="52" y="12"/>
                  <a:pt x="24" y="10"/>
                  <a:pt x="0" y="6"/>
                </a:cubicBezTo>
              </a:path>
              <a:path w="3536" h="887" extrusionOk="0">
                <a:moveTo>
                  <a:pt x="1414" y="886"/>
                </a:moveTo>
                <a:cubicBezTo>
                  <a:pt x="1420" y="870"/>
                  <a:pt x="1433" y="842"/>
                  <a:pt x="1435" y="818"/>
                </a:cubicBezTo>
                <a:cubicBezTo>
                  <a:pt x="1439" y="765"/>
                  <a:pt x="1439" y="709"/>
                  <a:pt x="1440" y="655"/>
                </a:cubicBezTo>
                <a:cubicBezTo>
                  <a:pt x="1441" y="560"/>
                  <a:pt x="1441" y="465"/>
                  <a:pt x="1448" y="370"/>
                </a:cubicBezTo>
                <a:cubicBezTo>
                  <a:pt x="1451" y="332"/>
                  <a:pt x="1454" y="294"/>
                  <a:pt x="1459" y="256"/>
                </a:cubicBezTo>
                <a:cubicBezTo>
                  <a:pt x="1489" y="305"/>
                  <a:pt x="1507" y="359"/>
                  <a:pt x="1534" y="410"/>
                </a:cubicBezTo>
                <a:cubicBezTo>
                  <a:pt x="1573" y="485"/>
                  <a:pt x="1613" y="560"/>
                  <a:pt x="1665" y="626"/>
                </a:cubicBezTo>
                <a:cubicBezTo>
                  <a:pt x="1700" y="670"/>
                  <a:pt x="1751" y="729"/>
                  <a:pt x="1812" y="735"/>
                </a:cubicBezTo>
                <a:cubicBezTo>
                  <a:pt x="1876" y="741"/>
                  <a:pt x="1919" y="674"/>
                  <a:pt x="1946" y="627"/>
                </a:cubicBezTo>
                <a:cubicBezTo>
                  <a:pt x="1991" y="548"/>
                  <a:pt x="2019" y="452"/>
                  <a:pt x="2041" y="364"/>
                </a:cubicBezTo>
                <a:cubicBezTo>
                  <a:pt x="2050" y="327"/>
                  <a:pt x="2047" y="218"/>
                  <a:pt x="2067" y="189"/>
                </a:cubicBezTo>
                <a:cubicBezTo>
                  <a:pt x="2071" y="191"/>
                  <a:pt x="2074" y="192"/>
                  <a:pt x="2078" y="194"/>
                </a:cubicBezTo>
              </a:path>
              <a:path w="3536" h="887" extrusionOk="0">
                <a:moveTo>
                  <a:pt x="2288" y="492"/>
                </a:moveTo>
                <a:cubicBezTo>
                  <a:pt x="2255" y="509"/>
                  <a:pt x="2227" y="529"/>
                  <a:pt x="2203" y="559"/>
                </a:cubicBezTo>
                <a:cubicBezTo>
                  <a:pt x="2179" y="588"/>
                  <a:pt x="2147" y="629"/>
                  <a:pt x="2151" y="670"/>
                </a:cubicBezTo>
                <a:cubicBezTo>
                  <a:pt x="2156" y="715"/>
                  <a:pt x="2195" y="748"/>
                  <a:pt x="2235" y="761"/>
                </a:cubicBezTo>
                <a:cubicBezTo>
                  <a:pt x="2290" y="779"/>
                  <a:pt x="2359" y="776"/>
                  <a:pt x="2413" y="755"/>
                </a:cubicBezTo>
                <a:cubicBezTo>
                  <a:pt x="2453" y="739"/>
                  <a:pt x="2503" y="705"/>
                  <a:pt x="2515" y="661"/>
                </a:cubicBezTo>
                <a:cubicBezTo>
                  <a:pt x="2527" y="618"/>
                  <a:pt x="2497" y="585"/>
                  <a:pt x="2470" y="557"/>
                </a:cubicBezTo>
                <a:cubicBezTo>
                  <a:pt x="2448" y="534"/>
                  <a:pt x="2422" y="517"/>
                  <a:pt x="2396" y="500"/>
                </a:cubicBezTo>
              </a:path>
              <a:path w="3536" h="887" extrusionOk="0">
                <a:moveTo>
                  <a:pt x="2970" y="512"/>
                </a:moveTo>
                <a:cubicBezTo>
                  <a:pt x="2946" y="486"/>
                  <a:pt x="2920" y="488"/>
                  <a:pt x="2883" y="494"/>
                </a:cubicBezTo>
                <a:cubicBezTo>
                  <a:pt x="2827" y="504"/>
                  <a:pt x="2778" y="529"/>
                  <a:pt x="2732" y="562"/>
                </a:cubicBezTo>
                <a:cubicBezTo>
                  <a:pt x="2697" y="587"/>
                  <a:pt x="2651" y="625"/>
                  <a:pt x="2647" y="671"/>
                </a:cubicBezTo>
                <a:cubicBezTo>
                  <a:pt x="2648" y="677"/>
                  <a:pt x="2650" y="682"/>
                  <a:pt x="2651" y="688"/>
                </a:cubicBezTo>
                <a:cubicBezTo>
                  <a:pt x="2692" y="710"/>
                  <a:pt x="2723" y="694"/>
                  <a:pt x="2762" y="665"/>
                </a:cubicBezTo>
                <a:cubicBezTo>
                  <a:pt x="2838" y="608"/>
                  <a:pt x="2886" y="529"/>
                  <a:pt x="2929" y="447"/>
                </a:cubicBezTo>
                <a:cubicBezTo>
                  <a:pt x="2976" y="359"/>
                  <a:pt x="3000" y="267"/>
                  <a:pt x="3023" y="170"/>
                </a:cubicBezTo>
                <a:cubicBezTo>
                  <a:pt x="3034" y="124"/>
                  <a:pt x="3037" y="81"/>
                  <a:pt x="3040" y="35"/>
                </a:cubicBezTo>
                <a:cubicBezTo>
                  <a:pt x="3035" y="76"/>
                  <a:pt x="3030" y="119"/>
                  <a:pt x="3024" y="161"/>
                </a:cubicBezTo>
                <a:cubicBezTo>
                  <a:pt x="3012" y="244"/>
                  <a:pt x="3001" y="327"/>
                  <a:pt x="2991" y="410"/>
                </a:cubicBezTo>
                <a:cubicBezTo>
                  <a:pt x="2983" y="480"/>
                  <a:pt x="2967" y="563"/>
                  <a:pt x="2973" y="634"/>
                </a:cubicBezTo>
                <a:cubicBezTo>
                  <a:pt x="2976" y="665"/>
                  <a:pt x="2984" y="713"/>
                  <a:pt x="3015" y="727"/>
                </a:cubicBezTo>
                <a:cubicBezTo>
                  <a:pt x="3021" y="726"/>
                  <a:pt x="3026" y="724"/>
                  <a:pt x="3032" y="723"/>
                </a:cubicBezTo>
              </a:path>
              <a:path w="3536" h="887" extrusionOk="0">
                <a:moveTo>
                  <a:pt x="3200" y="506"/>
                </a:moveTo>
                <a:cubicBezTo>
                  <a:pt x="3219" y="500"/>
                  <a:pt x="3243" y="496"/>
                  <a:pt x="3264" y="494"/>
                </a:cubicBezTo>
                <a:cubicBezTo>
                  <a:pt x="3299" y="490"/>
                  <a:pt x="3330" y="482"/>
                  <a:pt x="3364" y="472"/>
                </a:cubicBezTo>
                <a:cubicBezTo>
                  <a:pt x="3392" y="463"/>
                  <a:pt x="3422" y="454"/>
                  <a:pt x="3441" y="430"/>
                </a:cubicBezTo>
                <a:cubicBezTo>
                  <a:pt x="3448" y="419"/>
                  <a:pt x="3450" y="416"/>
                  <a:pt x="3449" y="407"/>
                </a:cubicBezTo>
                <a:cubicBezTo>
                  <a:pt x="3432" y="386"/>
                  <a:pt x="3413" y="384"/>
                  <a:pt x="3385" y="387"/>
                </a:cubicBezTo>
                <a:cubicBezTo>
                  <a:pt x="3342" y="391"/>
                  <a:pt x="3291" y="407"/>
                  <a:pt x="3257" y="434"/>
                </a:cubicBezTo>
                <a:cubicBezTo>
                  <a:pt x="3221" y="463"/>
                  <a:pt x="3196" y="506"/>
                  <a:pt x="3197" y="553"/>
                </a:cubicBezTo>
                <a:cubicBezTo>
                  <a:pt x="3198" y="602"/>
                  <a:pt x="3233" y="642"/>
                  <a:pt x="3277" y="661"/>
                </a:cubicBezTo>
                <a:cubicBezTo>
                  <a:pt x="3332" y="684"/>
                  <a:pt x="3412" y="673"/>
                  <a:pt x="3469" y="668"/>
                </a:cubicBezTo>
                <a:cubicBezTo>
                  <a:pt x="3491" y="665"/>
                  <a:pt x="3513" y="663"/>
                  <a:pt x="3535" y="660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9788" y="3713163"/>
            <a:ext cx="968375" cy="333375"/>
          </a:xfrm>
          <a:custGeom>
            <a:avLst/>
            <a:gdLst>
              <a:gd name="T0" fmla="+- 0 2672 2334"/>
              <a:gd name="T1" fmla="*/ T0 w 2689"/>
              <a:gd name="T2" fmla="+- 0 10650 10314"/>
              <a:gd name="T3" fmla="*/ 10650 h 927"/>
              <a:gd name="T4" fmla="+- 0 2613 2334"/>
              <a:gd name="T5" fmla="*/ T4 w 2689"/>
              <a:gd name="T6" fmla="+- 0 10691 10314"/>
              <a:gd name="T7" fmla="*/ 10691 h 927"/>
              <a:gd name="T8" fmla="+- 0 2523 2334"/>
              <a:gd name="T9" fmla="*/ T8 w 2689"/>
              <a:gd name="T10" fmla="+- 0 10735 10314"/>
              <a:gd name="T11" fmla="*/ 10735 h 927"/>
              <a:gd name="T12" fmla="+- 0 2449 2334"/>
              <a:gd name="T13" fmla="*/ T12 w 2689"/>
              <a:gd name="T14" fmla="+- 0 10783 10314"/>
              <a:gd name="T15" fmla="*/ 10783 h 927"/>
              <a:gd name="T16" fmla="+- 0 2431 2334"/>
              <a:gd name="T17" fmla="*/ T16 w 2689"/>
              <a:gd name="T18" fmla="+- 0 10814 10314"/>
              <a:gd name="T19" fmla="*/ 10814 h 927"/>
              <a:gd name="T20" fmla="+- 0 2493 2334"/>
              <a:gd name="T21" fmla="*/ T20 w 2689"/>
              <a:gd name="T22" fmla="+- 0 10858 10314"/>
              <a:gd name="T23" fmla="*/ 10858 h 927"/>
              <a:gd name="T24" fmla="+- 0 2583 2334"/>
              <a:gd name="T25" fmla="*/ T24 w 2689"/>
              <a:gd name="T26" fmla="+- 0 10942 10314"/>
              <a:gd name="T27" fmla="*/ 10942 h 927"/>
              <a:gd name="T28" fmla="+- 0 2606 2334"/>
              <a:gd name="T29" fmla="*/ T28 w 2689"/>
              <a:gd name="T30" fmla="+- 0 11069 10314"/>
              <a:gd name="T31" fmla="*/ 11069 h 927"/>
              <a:gd name="T32" fmla="+- 0 2547 2334"/>
              <a:gd name="T33" fmla="*/ T32 w 2689"/>
              <a:gd name="T34" fmla="+- 0 11169 10314"/>
              <a:gd name="T35" fmla="*/ 11169 h 927"/>
              <a:gd name="T36" fmla="+- 0 2426 2334"/>
              <a:gd name="T37" fmla="*/ T36 w 2689"/>
              <a:gd name="T38" fmla="+- 0 11173 10314"/>
              <a:gd name="T39" fmla="*/ 11173 h 927"/>
              <a:gd name="T40" fmla="+- 0 2334 2334"/>
              <a:gd name="T41" fmla="*/ T40 w 2689"/>
              <a:gd name="T42" fmla="+- 0 11113 10314"/>
              <a:gd name="T43" fmla="*/ 11113 h 927"/>
              <a:gd name="T44" fmla="+- 0 3036 2334"/>
              <a:gd name="T45" fmla="*/ T44 w 2689"/>
              <a:gd name="T46" fmla="+- 0 10314 10314"/>
              <a:gd name="T47" fmla="*/ 10314 h 927"/>
              <a:gd name="T48" fmla="+- 0 3017 2334"/>
              <a:gd name="T49" fmla="*/ T48 w 2689"/>
              <a:gd name="T50" fmla="+- 0 10412 10314"/>
              <a:gd name="T51" fmla="*/ 10412 h 927"/>
              <a:gd name="T52" fmla="+- 0 3017 2334"/>
              <a:gd name="T53" fmla="*/ T52 w 2689"/>
              <a:gd name="T54" fmla="+- 0 10638 10314"/>
              <a:gd name="T55" fmla="*/ 10638 h 927"/>
              <a:gd name="T56" fmla="+- 0 3027 2334"/>
              <a:gd name="T57" fmla="*/ T56 w 2689"/>
              <a:gd name="T58" fmla="+- 0 10911 10314"/>
              <a:gd name="T59" fmla="*/ 10911 h 927"/>
              <a:gd name="T60" fmla="+- 0 3014 2334"/>
              <a:gd name="T61" fmla="*/ T60 w 2689"/>
              <a:gd name="T62" fmla="+- 0 11101 10314"/>
              <a:gd name="T63" fmla="*/ 11101 h 927"/>
              <a:gd name="T64" fmla="+- 0 2958 2334"/>
              <a:gd name="T65" fmla="*/ T64 w 2689"/>
              <a:gd name="T66" fmla="+- 0 11139 10314"/>
              <a:gd name="T67" fmla="*/ 11139 h 927"/>
              <a:gd name="T68" fmla="+- 0 3164 2334"/>
              <a:gd name="T69" fmla="*/ T68 w 2689"/>
              <a:gd name="T70" fmla="+- 0 10814 10314"/>
              <a:gd name="T71" fmla="*/ 10814 h 927"/>
              <a:gd name="T72" fmla="+- 0 3083 2334"/>
              <a:gd name="T73" fmla="*/ T72 w 2689"/>
              <a:gd name="T74" fmla="+- 0 10807 10314"/>
              <a:gd name="T75" fmla="*/ 10807 h 927"/>
              <a:gd name="T76" fmla="+- 0 2949 2334"/>
              <a:gd name="T77" fmla="*/ T76 w 2689"/>
              <a:gd name="T78" fmla="+- 0 10838 10314"/>
              <a:gd name="T79" fmla="*/ 10838 h 927"/>
              <a:gd name="T80" fmla="+- 0 2863 2334"/>
              <a:gd name="T81" fmla="*/ T80 w 2689"/>
              <a:gd name="T82" fmla="+- 0 10898 10314"/>
              <a:gd name="T83" fmla="*/ 10898 h 927"/>
              <a:gd name="T84" fmla="+- 0 2861 2334"/>
              <a:gd name="T85" fmla="*/ T84 w 2689"/>
              <a:gd name="T86" fmla="+- 0 10911 10314"/>
              <a:gd name="T87" fmla="*/ 10911 h 927"/>
              <a:gd name="T88" fmla="+- 0 3341 2334"/>
              <a:gd name="T89" fmla="*/ T88 w 2689"/>
              <a:gd name="T90" fmla="+- 0 11157 10314"/>
              <a:gd name="T91" fmla="*/ 11157 h 927"/>
              <a:gd name="T92" fmla="+- 0 3365 2334"/>
              <a:gd name="T93" fmla="*/ T92 w 2689"/>
              <a:gd name="T94" fmla="+- 0 11235 10314"/>
              <a:gd name="T95" fmla="*/ 11235 h 927"/>
              <a:gd name="T96" fmla="+- 0 3379 2334"/>
              <a:gd name="T97" fmla="*/ T96 w 2689"/>
              <a:gd name="T98" fmla="+- 0 11157 10314"/>
              <a:gd name="T99" fmla="*/ 11157 h 927"/>
              <a:gd name="T100" fmla="+- 0 3435 2334"/>
              <a:gd name="T101" fmla="*/ T100 w 2689"/>
              <a:gd name="T102" fmla="+- 0 10985 10314"/>
              <a:gd name="T103" fmla="*/ 10985 h 927"/>
              <a:gd name="T104" fmla="+- 0 3527 2334"/>
              <a:gd name="T105" fmla="*/ T104 w 2689"/>
              <a:gd name="T106" fmla="+- 0 10841 10314"/>
              <a:gd name="T107" fmla="*/ 10841 h 927"/>
              <a:gd name="T108" fmla="+- 0 3634 2334"/>
              <a:gd name="T109" fmla="*/ T108 w 2689"/>
              <a:gd name="T110" fmla="+- 0 10814 10314"/>
              <a:gd name="T111" fmla="*/ 10814 h 927"/>
              <a:gd name="T112" fmla="+- 0 3654 2334"/>
              <a:gd name="T113" fmla="*/ T112 w 2689"/>
              <a:gd name="T114" fmla="+- 0 10814 10314"/>
              <a:gd name="T115" fmla="*/ 10814 h 927"/>
              <a:gd name="T116" fmla="+- 0 3791 2334"/>
              <a:gd name="T117" fmla="*/ T116 w 2689"/>
              <a:gd name="T118" fmla="+- 0 10905 10314"/>
              <a:gd name="T119" fmla="*/ 10905 h 927"/>
              <a:gd name="T120" fmla="+- 0 3855 2334"/>
              <a:gd name="T121" fmla="*/ T120 w 2689"/>
              <a:gd name="T122" fmla="+- 0 11058 10314"/>
              <a:gd name="T123" fmla="*/ 11058 h 927"/>
              <a:gd name="T124" fmla="+- 0 3897 2334"/>
              <a:gd name="T125" fmla="*/ T124 w 2689"/>
              <a:gd name="T126" fmla="+- 0 11177 10314"/>
              <a:gd name="T127" fmla="*/ 11177 h 927"/>
              <a:gd name="T128" fmla="+- 0 3967 2334"/>
              <a:gd name="T129" fmla="*/ T128 w 2689"/>
              <a:gd name="T130" fmla="+- 0 11164 10314"/>
              <a:gd name="T131" fmla="*/ 11164 h 927"/>
              <a:gd name="T132" fmla="+- 0 4042 2334"/>
              <a:gd name="T133" fmla="*/ T132 w 2689"/>
              <a:gd name="T134" fmla="+- 0 10978 10314"/>
              <a:gd name="T135" fmla="*/ 10978 h 927"/>
              <a:gd name="T136" fmla="+- 0 4105 2334"/>
              <a:gd name="T137" fmla="*/ T136 w 2689"/>
              <a:gd name="T138" fmla="+- 0 10770 10314"/>
              <a:gd name="T139" fmla="*/ 10770 h 927"/>
              <a:gd name="T140" fmla="+- 0 4186 2334"/>
              <a:gd name="T141" fmla="*/ T140 w 2689"/>
              <a:gd name="T142" fmla="+- 0 10715 10314"/>
              <a:gd name="T143" fmla="*/ 10715 h 927"/>
              <a:gd name="T144" fmla="+- 0 4269 2334"/>
              <a:gd name="T145" fmla="*/ T144 w 2689"/>
              <a:gd name="T146" fmla="+- 0 10753 10314"/>
              <a:gd name="T147" fmla="*/ 10753 h 927"/>
              <a:gd name="T148" fmla="+- 0 4545 2334"/>
              <a:gd name="T149" fmla="*/ T148 w 2689"/>
              <a:gd name="T150" fmla="+- 0 10810 10314"/>
              <a:gd name="T151" fmla="*/ 10810 h 927"/>
              <a:gd name="T152" fmla="+- 0 4569 2334"/>
              <a:gd name="T153" fmla="*/ T152 w 2689"/>
              <a:gd name="T154" fmla="+- 0 10800 10314"/>
              <a:gd name="T155" fmla="*/ 10800 h 927"/>
              <a:gd name="T156" fmla="+- 0 4462 2334"/>
              <a:gd name="T157" fmla="*/ T156 w 2689"/>
              <a:gd name="T158" fmla="+- 0 10874 10314"/>
              <a:gd name="T159" fmla="*/ 10874 h 927"/>
              <a:gd name="T160" fmla="+- 0 4349 2334"/>
              <a:gd name="T161" fmla="*/ T160 w 2689"/>
              <a:gd name="T162" fmla="+- 0 11010 10314"/>
              <a:gd name="T163" fmla="*/ 11010 h 927"/>
              <a:gd name="T164" fmla="+- 0 4377 2334"/>
              <a:gd name="T165" fmla="*/ T164 w 2689"/>
              <a:gd name="T166" fmla="+- 0 11137 10314"/>
              <a:gd name="T167" fmla="*/ 11137 h 927"/>
              <a:gd name="T168" fmla="+- 0 4535 2334"/>
              <a:gd name="T169" fmla="*/ T168 w 2689"/>
              <a:gd name="T170" fmla="+- 0 11149 10314"/>
              <a:gd name="T171" fmla="*/ 11149 h 927"/>
              <a:gd name="T172" fmla="+- 0 4661 2334"/>
              <a:gd name="T173" fmla="*/ T172 w 2689"/>
              <a:gd name="T174" fmla="+- 0 11056 10314"/>
              <a:gd name="T175" fmla="*/ 11056 h 927"/>
              <a:gd name="T176" fmla="+- 0 4906 2334"/>
              <a:gd name="T177" fmla="*/ T176 w 2689"/>
              <a:gd name="T178" fmla="+- 0 10390 10314"/>
              <a:gd name="T179" fmla="*/ 10390 h 927"/>
              <a:gd name="T180" fmla="+- 0 4941 2334"/>
              <a:gd name="T181" fmla="*/ T180 w 2689"/>
              <a:gd name="T182" fmla="+- 0 10376 10314"/>
              <a:gd name="T183" fmla="*/ 10376 h 927"/>
              <a:gd name="T184" fmla="+- 0 4962 2334"/>
              <a:gd name="T185" fmla="*/ T184 w 2689"/>
              <a:gd name="T186" fmla="+- 0 10531 10314"/>
              <a:gd name="T187" fmla="*/ 10531 h 927"/>
              <a:gd name="T188" fmla="+- 0 4931 2334"/>
              <a:gd name="T189" fmla="*/ T188 w 2689"/>
              <a:gd name="T190" fmla="+- 0 10851 10314"/>
              <a:gd name="T191" fmla="*/ 10851 h 927"/>
              <a:gd name="T192" fmla="+- 0 4888 2334"/>
              <a:gd name="T193" fmla="*/ T192 w 2689"/>
              <a:gd name="T194" fmla="+- 0 11151 10314"/>
              <a:gd name="T195" fmla="*/ 11151 h 927"/>
              <a:gd name="T196" fmla="+- 0 4864 2334"/>
              <a:gd name="T197" fmla="*/ T196 w 2689"/>
              <a:gd name="T198" fmla="+- 0 11240 10314"/>
              <a:gd name="T199" fmla="*/ 11240 h 927"/>
              <a:gd name="T200" fmla="+- 0 5022 2334"/>
              <a:gd name="T201" fmla="*/ T200 w 2689"/>
              <a:gd name="T202" fmla="+- 0 10995 10314"/>
              <a:gd name="T203" fmla="*/ 10995 h 927"/>
              <a:gd name="T204" fmla="+- 0 4926 2334"/>
              <a:gd name="T205" fmla="*/ T204 w 2689"/>
              <a:gd name="T206" fmla="+- 0 10985 10314"/>
              <a:gd name="T207" fmla="*/ 10985 h 927"/>
              <a:gd name="T208" fmla="+- 0 4757 2334"/>
              <a:gd name="T209" fmla="*/ T208 w 2689"/>
              <a:gd name="T210" fmla="+- 0 10966 10314"/>
              <a:gd name="T211" fmla="*/ 10966 h 927"/>
              <a:gd name="T212" fmla="+- 0 4693 2334"/>
              <a:gd name="T213" fmla="*/ T212 w 2689"/>
              <a:gd name="T214" fmla="+- 0 10961 10314"/>
              <a:gd name="T215" fmla="*/ 10961 h 9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2689" h="927" extrusionOk="0">
                <a:moveTo>
                  <a:pt x="338" y="336"/>
                </a:moveTo>
                <a:cubicBezTo>
                  <a:pt x="319" y="355"/>
                  <a:pt x="305" y="364"/>
                  <a:pt x="279" y="377"/>
                </a:cubicBezTo>
                <a:cubicBezTo>
                  <a:pt x="249" y="392"/>
                  <a:pt x="219" y="405"/>
                  <a:pt x="189" y="421"/>
                </a:cubicBezTo>
                <a:cubicBezTo>
                  <a:pt x="164" y="434"/>
                  <a:pt x="135" y="449"/>
                  <a:pt x="115" y="469"/>
                </a:cubicBezTo>
                <a:cubicBezTo>
                  <a:pt x="104" y="483"/>
                  <a:pt x="101" y="488"/>
                  <a:pt x="97" y="500"/>
                </a:cubicBezTo>
                <a:cubicBezTo>
                  <a:pt x="116" y="518"/>
                  <a:pt x="137" y="530"/>
                  <a:pt x="159" y="544"/>
                </a:cubicBezTo>
                <a:cubicBezTo>
                  <a:pt x="193" y="566"/>
                  <a:pt x="228" y="592"/>
                  <a:pt x="249" y="628"/>
                </a:cubicBezTo>
                <a:cubicBezTo>
                  <a:pt x="271" y="666"/>
                  <a:pt x="277" y="712"/>
                  <a:pt x="272" y="755"/>
                </a:cubicBezTo>
                <a:cubicBezTo>
                  <a:pt x="267" y="798"/>
                  <a:pt x="248" y="831"/>
                  <a:pt x="213" y="855"/>
                </a:cubicBezTo>
                <a:cubicBezTo>
                  <a:pt x="173" y="882"/>
                  <a:pt x="135" y="874"/>
                  <a:pt x="92" y="859"/>
                </a:cubicBezTo>
                <a:cubicBezTo>
                  <a:pt x="55" y="846"/>
                  <a:pt x="30" y="823"/>
                  <a:pt x="0" y="799"/>
                </a:cubicBezTo>
              </a:path>
              <a:path w="2689" h="927" extrusionOk="0">
                <a:moveTo>
                  <a:pt x="702" y="0"/>
                </a:moveTo>
                <a:cubicBezTo>
                  <a:pt x="699" y="32"/>
                  <a:pt x="684" y="65"/>
                  <a:pt x="683" y="98"/>
                </a:cubicBezTo>
                <a:cubicBezTo>
                  <a:pt x="680" y="173"/>
                  <a:pt x="681" y="249"/>
                  <a:pt x="683" y="324"/>
                </a:cubicBezTo>
                <a:cubicBezTo>
                  <a:pt x="686" y="415"/>
                  <a:pt x="691" y="506"/>
                  <a:pt x="693" y="597"/>
                </a:cubicBezTo>
                <a:cubicBezTo>
                  <a:pt x="694" y="654"/>
                  <a:pt x="701" y="732"/>
                  <a:pt x="680" y="787"/>
                </a:cubicBezTo>
                <a:cubicBezTo>
                  <a:pt x="669" y="816"/>
                  <a:pt x="649" y="827"/>
                  <a:pt x="624" y="825"/>
                </a:cubicBezTo>
              </a:path>
              <a:path w="2689" h="927" extrusionOk="0">
                <a:moveTo>
                  <a:pt x="830" y="500"/>
                </a:moveTo>
                <a:cubicBezTo>
                  <a:pt x="802" y="487"/>
                  <a:pt x="780" y="490"/>
                  <a:pt x="749" y="493"/>
                </a:cubicBezTo>
                <a:cubicBezTo>
                  <a:pt x="702" y="498"/>
                  <a:pt x="659" y="506"/>
                  <a:pt x="615" y="524"/>
                </a:cubicBezTo>
                <a:cubicBezTo>
                  <a:pt x="591" y="534"/>
                  <a:pt x="543" y="561"/>
                  <a:pt x="529" y="584"/>
                </a:cubicBezTo>
                <a:cubicBezTo>
                  <a:pt x="528" y="588"/>
                  <a:pt x="528" y="593"/>
                  <a:pt x="527" y="597"/>
                </a:cubicBezTo>
              </a:path>
              <a:path w="2689" h="927" extrusionOk="0">
                <a:moveTo>
                  <a:pt x="1007" y="843"/>
                </a:moveTo>
                <a:cubicBezTo>
                  <a:pt x="1015" y="869"/>
                  <a:pt x="1026" y="894"/>
                  <a:pt x="1031" y="921"/>
                </a:cubicBezTo>
                <a:cubicBezTo>
                  <a:pt x="1028" y="894"/>
                  <a:pt x="1038" y="870"/>
                  <a:pt x="1045" y="843"/>
                </a:cubicBezTo>
                <a:cubicBezTo>
                  <a:pt x="1060" y="784"/>
                  <a:pt x="1075" y="727"/>
                  <a:pt x="1101" y="671"/>
                </a:cubicBezTo>
                <a:cubicBezTo>
                  <a:pt x="1121" y="628"/>
                  <a:pt x="1153" y="555"/>
                  <a:pt x="1193" y="527"/>
                </a:cubicBezTo>
                <a:cubicBezTo>
                  <a:pt x="1221" y="508"/>
                  <a:pt x="1267" y="501"/>
                  <a:pt x="1300" y="500"/>
                </a:cubicBezTo>
                <a:cubicBezTo>
                  <a:pt x="1307" y="500"/>
                  <a:pt x="1313" y="500"/>
                  <a:pt x="1320" y="500"/>
                </a:cubicBezTo>
              </a:path>
              <a:path w="2689" h="927" extrusionOk="0">
                <a:moveTo>
                  <a:pt x="1457" y="591"/>
                </a:moveTo>
                <a:cubicBezTo>
                  <a:pt x="1481" y="641"/>
                  <a:pt x="1503" y="691"/>
                  <a:pt x="1521" y="744"/>
                </a:cubicBezTo>
                <a:cubicBezTo>
                  <a:pt x="1534" y="782"/>
                  <a:pt x="1540" y="830"/>
                  <a:pt x="1563" y="863"/>
                </a:cubicBezTo>
                <a:cubicBezTo>
                  <a:pt x="1584" y="894"/>
                  <a:pt x="1616" y="873"/>
                  <a:pt x="1633" y="850"/>
                </a:cubicBezTo>
                <a:cubicBezTo>
                  <a:pt x="1671" y="796"/>
                  <a:pt x="1687" y="726"/>
                  <a:pt x="1708" y="664"/>
                </a:cubicBezTo>
                <a:cubicBezTo>
                  <a:pt x="1731" y="597"/>
                  <a:pt x="1741" y="520"/>
                  <a:pt x="1771" y="456"/>
                </a:cubicBezTo>
                <a:cubicBezTo>
                  <a:pt x="1789" y="418"/>
                  <a:pt x="1807" y="394"/>
                  <a:pt x="1852" y="401"/>
                </a:cubicBezTo>
                <a:cubicBezTo>
                  <a:pt x="1881" y="405"/>
                  <a:pt x="1909" y="425"/>
                  <a:pt x="1935" y="439"/>
                </a:cubicBezTo>
              </a:path>
              <a:path w="2689" h="927" extrusionOk="0">
                <a:moveTo>
                  <a:pt x="2211" y="496"/>
                </a:moveTo>
                <a:cubicBezTo>
                  <a:pt x="2221" y="493"/>
                  <a:pt x="2263" y="492"/>
                  <a:pt x="2235" y="486"/>
                </a:cubicBezTo>
                <a:cubicBezTo>
                  <a:pt x="2199" y="511"/>
                  <a:pt x="2162" y="533"/>
                  <a:pt x="2128" y="560"/>
                </a:cubicBezTo>
                <a:cubicBezTo>
                  <a:pt x="2082" y="597"/>
                  <a:pt x="2036" y="639"/>
                  <a:pt x="2015" y="696"/>
                </a:cubicBezTo>
                <a:cubicBezTo>
                  <a:pt x="1998" y="741"/>
                  <a:pt x="2001" y="793"/>
                  <a:pt x="2043" y="823"/>
                </a:cubicBezTo>
                <a:cubicBezTo>
                  <a:pt x="2088" y="855"/>
                  <a:pt x="2151" y="852"/>
                  <a:pt x="2201" y="835"/>
                </a:cubicBezTo>
                <a:cubicBezTo>
                  <a:pt x="2252" y="817"/>
                  <a:pt x="2288" y="777"/>
                  <a:pt x="2327" y="742"/>
                </a:cubicBezTo>
              </a:path>
              <a:path w="2689" h="927" extrusionOk="0">
                <a:moveTo>
                  <a:pt x="2572" y="76"/>
                </a:moveTo>
                <a:cubicBezTo>
                  <a:pt x="2585" y="60"/>
                  <a:pt x="2591" y="55"/>
                  <a:pt x="2607" y="62"/>
                </a:cubicBezTo>
                <a:cubicBezTo>
                  <a:pt x="2628" y="114"/>
                  <a:pt x="2628" y="160"/>
                  <a:pt x="2628" y="217"/>
                </a:cubicBezTo>
                <a:cubicBezTo>
                  <a:pt x="2627" y="324"/>
                  <a:pt x="2612" y="431"/>
                  <a:pt x="2597" y="537"/>
                </a:cubicBezTo>
                <a:cubicBezTo>
                  <a:pt x="2583" y="635"/>
                  <a:pt x="2578" y="741"/>
                  <a:pt x="2554" y="837"/>
                </a:cubicBezTo>
                <a:cubicBezTo>
                  <a:pt x="2546" y="868"/>
                  <a:pt x="2536" y="894"/>
                  <a:pt x="2530" y="926"/>
                </a:cubicBezTo>
              </a:path>
              <a:path w="2689" h="927" extrusionOk="0">
                <a:moveTo>
                  <a:pt x="2688" y="681"/>
                </a:moveTo>
                <a:cubicBezTo>
                  <a:pt x="2657" y="676"/>
                  <a:pt x="2624" y="675"/>
                  <a:pt x="2592" y="671"/>
                </a:cubicBezTo>
                <a:cubicBezTo>
                  <a:pt x="2535" y="663"/>
                  <a:pt x="2480" y="656"/>
                  <a:pt x="2423" y="652"/>
                </a:cubicBezTo>
                <a:cubicBezTo>
                  <a:pt x="2390" y="649"/>
                  <a:pt x="2380" y="648"/>
                  <a:pt x="2359" y="647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7413" y="3822700"/>
            <a:ext cx="1098550" cy="354013"/>
          </a:xfrm>
          <a:custGeom>
            <a:avLst/>
            <a:gdLst>
              <a:gd name="T0" fmla="+- 0 6049 5994"/>
              <a:gd name="T1" fmla="*/ T0 w 3052"/>
              <a:gd name="T2" fmla="+- 0 11558 10617"/>
              <a:gd name="T3" fmla="*/ 11558 h 985"/>
              <a:gd name="T4" fmla="+- 0 6017 5994"/>
              <a:gd name="T5" fmla="*/ T4 w 3052"/>
              <a:gd name="T6" fmla="+- 0 11483 10617"/>
              <a:gd name="T7" fmla="*/ 11483 h 985"/>
              <a:gd name="T8" fmla="+- 0 6017 5994"/>
              <a:gd name="T9" fmla="*/ T8 w 3052"/>
              <a:gd name="T10" fmla="+- 0 11308 10617"/>
              <a:gd name="T11" fmla="*/ 11308 h 985"/>
              <a:gd name="T12" fmla="+- 0 6011 5994"/>
              <a:gd name="T13" fmla="*/ T12 w 3052"/>
              <a:gd name="T14" fmla="+- 0 10964 10617"/>
              <a:gd name="T15" fmla="*/ 10964 h 985"/>
              <a:gd name="T16" fmla="+- 0 5998 5994"/>
              <a:gd name="T17" fmla="*/ T16 w 3052"/>
              <a:gd name="T18" fmla="+- 0 10714 10617"/>
              <a:gd name="T19" fmla="*/ 10714 h 985"/>
              <a:gd name="T20" fmla="+- 0 6116 5994"/>
              <a:gd name="T21" fmla="*/ T20 w 3052"/>
              <a:gd name="T22" fmla="+- 0 10882 10617"/>
              <a:gd name="T23" fmla="*/ 10882 h 985"/>
              <a:gd name="T24" fmla="+- 0 6486 5994"/>
              <a:gd name="T25" fmla="*/ T24 w 3052"/>
              <a:gd name="T26" fmla="+- 0 11422 10617"/>
              <a:gd name="T27" fmla="*/ 11422 h 985"/>
              <a:gd name="T28" fmla="+- 0 6670 5994"/>
              <a:gd name="T29" fmla="*/ T28 w 3052"/>
              <a:gd name="T30" fmla="+- 0 11435 10617"/>
              <a:gd name="T31" fmla="*/ 11435 h 985"/>
              <a:gd name="T32" fmla="+- 0 6788 5994"/>
              <a:gd name="T33" fmla="*/ T32 w 3052"/>
              <a:gd name="T34" fmla="+- 0 11195 10617"/>
              <a:gd name="T35" fmla="*/ 11195 h 985"/>
              <a:gd name="T36" fmla="+- 0 6808 5994"/>
              <a:gd name="T37" fmla="*/ T36 w 3052"/>
              <a:gd name="T38" fmla="+- 0 10868 10617"/>
              <a:gd name="T39" fmla="*/ 10868 h 985"/>
              <a:gd name="T40" fmla="+- 0 6806 5994"/>
              <a:gd name="T41" fmla="*/ T40 w 3052"/>
              <a:gd name="T42" fmla="+- 0 10678 10617"/>
              <a:gd name="T43" fmla="*/ 10678 h 985"/>
              <a:gd name="T44" fmla="+- 0 6806 5994"/>
              <a:gd name="T45" fmla="*/ T44 w 3052"/>
              <a:gd name="T46" fmla="+- 0 10652 10617"/>
              <a:gd name="T47" fmla="*/ 10652 h 985"/>
              <a:gd name="T48" fmla="+- 0 6912 5994"/>
              <a:gd name="T49" fmla="*/ T48 w 3052"/>
              <a:gd name="T50" fmla="+- 0 10680 10617"/>
              <a:gd name="T51" fmla="*/ 10680 h 985"/>
              <a:gd name="T52" fmla="+- 0 6949 5994"/>
              <a:gd name="T53" fmla="*/ T52 w 3052"/>
              <a:gd name="T54" fmla="+- 0 10709 10617"/>
              <a:gd name="T55" fmla="*/ 10709 h 985"/>
              <a:gd name="T56" fmla="+- 0 7367 5994"/>
              <a:gd name="T57" fmla="*/ T56 w 3052"/>
              <a:gd name="T58" fmla="+- 0 11135 10617"/>
              <a:gd name="T59" fmla="*/ 11135 h 985"/>
              <a:gd name="T60" fmla="+- 0 7286 5994"/>
              <a:gd name="T61" fmla="*/ T60 w 3052"/>
              <a:gd name="T62" fmla="+- 0 11195 10617"/>
              <a:gd name="T63" fmla="*/ 11195 h 985"/>
              <a:gd name="T64" fmla="+- 0 7266 5994"/>
              <a:gd name="T65" fmla="*/ T64 w 3052"/>
              <a:gd name="T66" fmla="+- 0 11335 10617"/>
              <a:gd name="T67" fmla="*/ 11335 h 985"/>
              <a:gd name="T68" fmla="+- 0 7378 5994"/>
              <a:gd name="T69" fmla="*/ T68 w 3052"/>
              <a:gd name="T70" fmla="+- 0 11463 10617"/>
              <a:gd name="T71" fmla="*/ 11463 h 985"/>
              <a:gd name="T72" fmla="+- 0 7545 5994"/>
              <a:gd name="T73" fmla="*/ T72 w 3052"/>
              <a:gd name="T74" fmla="+- 0 11392 10617"/>
              <a:gd name="T75" fmla="*/ 11392 h 985"/>
              <a:gd name="T76" fmla="+- 0 7536 5994"/>
              <a:gd name="T77" fmla="*/ T76 w 3052"/>
              <a:gd name="T78" fmla="+- 0 11199 10617"/>
              <a:gd name="T79" fmla="*/ 11199 h 985"/>
              <a:gd name="T80" fmla="+- 0 7404 5994"/>
              <a:gd name="T81" fmla="*/ T80 w 3052"/>
              <a:gd name="T82" fmla="+- 0 11070 10617"/>
              <a:gd name="T83" fmla="*/ 11070 h 985"/>
              <a:gd name="T84" fmla="+- 0 7294 5994"/>
              <a:gd name="T85" fmla="*/ T84 w 3052"/>
              <a:gd name="T86" fmla="+- 0 11066 10617"/>
              <a:gd name="T87" fmla="*/ 11066 h 985"/>
              <a:gd name="T88" fmla="+- 0 7281 5994"/>
              <a:gd name="T89" fmla="*/ T88 w 3052"/>
              <a:gd name="T90" fmla="+- 0 11113 10617"/>
              <a:gd name="T91" fmla="*/ 11113 h 985"/>
              <a:gd name="T92" fmla="+- 0 8073 5994"/>
              <a:gd name="T93" fmla="*/ T92 w 3052"/>
              <a:gd name="T94" fmla="+- 0 11130 10617"/>
              <a:gd name="T95" fmla="*/ 11130 h 985"/>
              <a:gd name="T96" fmla="+- 0 8042 5994"/>
              <a:gd name="T97" fmla="*/ T96 w 3052"/>
              <a:gd name="T98" fmla="+- 0 11146 10617"/>
              <a:gd name="T99" fmla="*/ 11146 h 985"/>
              <a:gd name="T100" fmla="+- 0 7952 5994"/>
              <a:gd name="T101" fmla="*/ T100 w 3052"/>
              <a:gd name="T102" fmla="+- 0 11289 10617"/>
              <a:gd name="T103" fmla="*/ 11289 h 985"/>
              <a:gd name="T104" fmla="+- 0 7976 5994"/>
              <a:gd name="T105" fmla="*/ T104 w 3052"/>
              <a:gd name="T106" fmla="+- 0 11499 10617"/>
              <a:gd name="T107" fmla="*/ 11499 h 985"/>
              <a:gd name="T108" fmla="+- 0 8002 5994"/>
              <a:gd name="T109" fmla="*/ T108 w 3052"/>
              <a:gd name="T110" fmla="+- 0 11516 10617"/>
              <a:gd name="T111" fmla="*/ 11516 h 985"/>
              <a:gd name="T112" fmla="+- 0 8110 5994"/>
              <a:gd name="T113" fmla="*/ T112 w 3052"/>
              <a:gd name="T114" fmla="+- 0 11415 10617"/>
              <a:gd name="T115" fmla="*/ 11415 h 985"/>
              <a:gd name="T116" fmla="+- 0 8164 5994"/>
              <a:gd name="T117" fmla="*/ T116 w 3052"/>
              <a:gd name="T118" fmla="+- 0 11067 10617"/>
              <a:gd name="T119" fmla="*/ 11067 h 985"/>
              <a:gd name="T120" fmla="+- 0 8158 5994"/>
              <a:gd name="T121" fmla="*/ T120 w 3052"/>
              <a:gd name="T122" fmla="+- 0 10721 10617"/>
              <a:gd name="T123" fmla="*/ 10721 h 985"/>
              <a:gd name="T124" fmla="+- 0 8147 5994"/>
              <a:gd name="T125" fmla="*/ T124 w 3052"/>
              <a:gd name="T126" fmla="+- 0 10617 10617"/>
              <a:gd name="T127" fmla="*/ 10617 h 985"/>
              <a:gd name="T128" fmla="+- 0 8189 5994"/>
              <a:gd name="T129" fmla="*/ T128 w 3052"/>
              <a:gd name="T130" fmla="+- 0 10808 10617"/>
              <a:gd name="T131" fmla="*/ 10808 h 985"/>
              <a:gd name="T132" fmla="+- 0 8258 5994"/>
              <a:gd name="T133" fmla="*/ T132 w 3052"/>
              <a:gd name="T134" fmla="+- 0 11461 10617"/>
              <a:gd name="T135" fmla="*/ 11461 h 985"/>
              <a:gd name="T136" fmla="+- 0 8297 5994"/>
              <a:gd name="T137" fmla="*/ T136 w 3052"/>
              <a:gd name="T138" fmla="+- 0 11597 10617"/>
              <a:gd name="T139" fmla="*/ 11597 h 985"/>
              <a:gd name="T140" fmla="+- 0 8326 5994"/>
              <a:gd name="T141" fmla="*/ T140 w 3052"/>
              <a:gd name="T142" fmla="+- 0 11594 10617"/>
              <a:gd name="T143" fmla="*/ 11594 h 985"/>
              <a:gd name="T144" fmla="+- 0 8577 5994"/>
              <a:gd name="T145" fmla="*/ T144 w 3052"/>
              <a:gd name="T146" fmla="+- 0 11437 10617"/>
              <a:gd name="T147" fmla="*/ 11437 h 985"/>
              <a:gd name="T148" fmla="+- 0 8688 5994"/>
              <a:gd name="T149" fmla="*/ T148 w 3052"/>
              <a:gd name="T150" fmla="+- 0 11416 10617"/>
              <a:gd name="T151" fmla="*/ 11416 h 985"/>
              <a:gd name="T152" fmla="+- 0 8803 5994"/>
              <a:gd name="T153" fmla="*/ T152 w 3052"/>
              <a:gd name="T154" fmla="+- 0 11318 10617"/>
              <a:gd name="T155" fmla="*/ 11318 h 985"/>
              <a:gd name="T156" fmla="+- 0 8931 5994"/>
              <a:gd name="T157" fmla="*/ T156 w 3052"/>
              <a:gd name="T158" fmla="+- 0 11153 10617"/>
              <a:gd name="T159" fmla="*/ 11153 h 985"/>
              <a:gd name="T160" fmla="+- 0 8929 5994"/>
              <a:gd name="T161" fmla="*/ T160 w 3052"/>
              <a:gd name="T162" fmla="+- 0 11141 10617"/>
              <a:gd name="T163" fmla="*/ 11141 h 985"/>
              <a:gd name="T164" fmla="+- 0 8814 5994"/>
              <a:gd name="T165" fmla="*/ T164 w 3052"/>
              <a:gd name="T166" fmla="+- 0 11152 10617"/>
              <a:gd name="T167" fmla="*/ 11152 h 985"/>
              <a:gd name="T168" fmla="+- 0 8700 5994"/>
              <a:gd name="T169" fmla="*/ T168 w 3052"/>
              <a:gd name="T170" fmla="+- 0 11271 10617"/>
              <a:gd name="T171" fmla="*/ 11271 h 985"/>
              <a:gd name="T172" fmla="+- 0 8706 5994"/>
              <a:gd name="T173" fmla="*/ T172 w 3052"/>
              <a:gd name="T174" fmla="+- 0 11450 10617"/>
              <a:gd name="T175" fmla="*/ 11450 h 985"/>
              <a:gd name="T176" fmla="+- 0 8836 5994"/>
              <a:gd name="T177" fmla="*/ T176 w 3052"/>
              <a:gd name="T178" fmla="+- 0 11583 10617"/>
              <a:gd name="T179" fmla="*/ 11583 h 985"/>
              <a:gd name="T180" fmla="+- 0 9045 5994"/>
              <a:gd name="T181" fmla="*/ T180 w 3052"/>
              <a:gd name="T182" fmla="+- 0 11535 10617"/>
              <a:gd name="T183" fmla="*/ 11535 h 9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052" h="985" extrusionOk="0">
                <a:moveTo>
                  <a:pt x="55" y="941"/>
                </a:moveTo>
                <a:cubicBezTo>
                  <a:pt x="36" y="913"/>
                  <a:pt x="31" y="894"/>
                  <a:pt x="23" y="866"/>
                </a:cubicBezTo>
                <a:cubicBezTo>
                  <a:pt x="6" y="810"/>
                  <a:pt x="22" y="749"/>
                  <a:pt x="23" y="691"/>
                </a:cubicBezTo>
                <a:cubicBezTo>
                  <a:pt x="25" y="577"/>
                  <a:pt x="25" y="461"/>
                  <a:pt x="17" y="347"/>
                </a:cubicBezTo>
                <a:cubicBezTo>
                  <a:pt x="11" y="263"/>
                  <a:pt x="2" y="181"/>
                  <a:pt x="4" y="97"/>
                </a:cubicBezTo>
                <a:cubicBezTo>
                  <a:pt x="58" y="141"/>
                  <a:pt x="88" y="203"/>
                  <a:pt x="122" y="265"/>
                </a:cubicBezTo>
                <a:cubicBezTo>
                  <a:pt x="220" y="443"/>
                  <a:pt x="317" y="687"/>
                  <a:pt x="492" y="805"/>
                </a:cubicBezTo>
                <a:cubicBezTo>
                  <a:pt x="549" y="843"/>
                  <a:pt x="617" y="860"/>
                  <a:pt x="676" y="818"/>
                </a:cubicBezTo>
                <a:cubicBezTo>
                  <a:pt x="748" y="768"/>
                  <a:pt x="777" y="658"/>
                  <a:pt x="794" y="578"/>
                </a:cubicBezTo>
                <a:cubicBezTo>
                  <a:pt x="817" y="472"/>
                  <a:pt x="817" y="359"/>
                  <a:pt x="814" y="251"/>
                </a:cubicBezTo>
                <a:cubicBezTo>
                  <a:pt x="812" y="187"/>
                  <a:pt x="811" y="124"/>
                  <a:pt x="812" y="61"/>
                </a:cubicBezTo>
                <a:cubicBezTo>
                  <a:pt x="812" y="52"/>
                  <a:pt x="812" y="44"/>
                  <a:pt x="812" y="35"/>
                </a:cubicBezTo>
                <a:cubicBezTo>
                  <a:pt x="856" y="36"/>
                  <a:pt x="877" y="35"/>
                  <a:pt x="918" y="63"/>
                </a:cubicBezTo>
                <a:cubicBezTo>
                  <a:pt x="930" y="73"/>
                  <a:pt x="943" y="82"/>
                  <a:pt x="955" y="92"/>
                </a:cubicBezTo>
              </a:path>
              <a:path w="3052" h="985" extrusionOk="0">
                <a:moveTo>
                  <a:pt x="1373" y="518"/>
                </a:moveTo>
                <a:cubicBezTo>
                  <a:pt x="1342" y="532"/>
                  <a:pt x="1311" y="548"/>
                  <a:pt x="1292" y="578"/>
                </a:cubicBezTo>
                <a:cubicBezTo>
                  <a:pt x="1265" y="619"/>
                  <a:pt x="1255" y="670"/>
                  <a:pt x="1272" y="718"/>
                </a:cubicBezTo>
                <a:cubicBezTo>
                  <a:pt x="1291" y="771"/>
                  <a:pt x="1331" y="824"/>
                  <a:pt x="1384" y="846"/>
                </a:cubicBezTo>
                <a:cubicBezTo>
                  <a:pt x="1452" y="874"/>
                  <a:pt x="1521" y="840"/>
                  <a:pt x="1551" y="775"/>
                </a:cubicBezTo>
                <a:cubicBezTo>
                  <a:pt x="1581" y="712"/>
                  <a:pt x="1572" y="643"/>
                  <a:pt x="1542" y="582"/>
                </a:cubicBezTo>
                <a:cubicBezTo>
                  <a:pt x="1515" y="526"/>
                  <a:pt x="1467" y="478"/>
                  <a:pt x="1410" y="453"/>
                </a:cubicBezTo>
                <a:cubicBezTo>
                  <a:pt x="1371" y="436"/>
                  <a:pt x="1337" y="425"/>
                  <a:pt x="1300" y="449"/>
                </a:cubicBezTo>
                <a:cubicBezTo>
                  <a:pt x="1278" y="463"/>
                  <a:pt x="1284" y="474"/>
                  <a:pt x="1287" y="496"/>
                </a:cubicBezTo>
              </a:path>
              <a:path w="3052" h="985" extrusionOk="0">
                <a:moveTo>
                  <a:pt x="2079" y="513"/>
                </a:moveTo>
                <a:cubicBezTo>
                  <a:pt x="2056" y="510"/>
                  <a:pt x="2065" y="513"/>
                  <a:pt x="2048" y="529"/>
                </a:cubicBezTo>
                <a:cubicBezTo>
                  <a:pt x="2010" y="566"/>
                  <a:pt x="1975" y="621"/>
                  <a:pt x="1958" y="672"/>
                </a:cubicBezTo>
                <a:cubicBezTo>
                  <a:pt x="1938" y="734"/>
                  <a:pt x="1934" y="831"/>
                  <a:pt x="1982" y="882"/>
                </a:cubicBezTo>
                <a:cubicBezTo>
                  <a:pt x="1991" y="888"/>
                  <a:pt x="1999" y="893"/>
                  <a:pt x="2008" y="899"/>
                </a:cubicBezTo>
                <a:cubicBezTo>
                  <a:pt x="2072" y="890"/>
                  <a:pt x="2092" y="861"/>
                  <a:pt x="2116" y="798"/>
                </a:cubicBezTo>
                <a:cubicBezTo>
                  <a:pt x="2159" y="688"/>
                  <a:pt x="2165" y="567"/>
                  <a:pt x="2170" y="450"/>
                </a:cubicBezTo>
                <a:cubicBezTo>
                  <a:pt x="2175" y="335"/>
                  <a:pt x="2172" y="219"/>
                  <a:pt x="2164" y="104"/>
                </a:cubicBezTo>
                <a:cubicBezTo>
                  <a:pt x="2162" y="69"/>
                  <a:pt x="2157" y="35"/>
                  <a:pt x="2153" y="0"/>
                </a:cubicBezTo>
                <a:cubicBezTo>
                  <a:pt x="2174" y="62"/>
                  <a:pt x="2184" y="126"/>
                  <a:pt x="2195" y="191"/>
                </a:cubicBezTo>
                <a:cubicBezTo>
                  <a:pt x="2231" y="407"/>
                  <a:pt x="2243" y="626"/>
                  <a:pt x="2264" y="844"/>
                </a:cubicBezTo>
                <a:cubicBezTo>
                  <a:pt x="2266" y="868"/>
                  <a:pt x="2270" y="969"/>
                  <a:pt x="2303" y="980"/>
                </a:cubicBezTo>
                <a:cubicBezTo>
                  <a:pt x="2317" y="984"/>
                  <a:pt x="2323" y="985"/>
                  <a:pt x="2332" y="977"/>
                </a:cubicBezTo>
              </a:path>
              <a:path w="3052" h="985" extrusionOk="0">
                <a:moveTo>
                  <a:pt x="2583" y="820"/>
                </a:moveTo>
                <a:cubicBezTo>
                  <a:pt x="2623" y="820"/>
                  <a:pt x="2657" y="817"/>
                  <a:pt x="2694" y="799"/>
                </a:cubicBezTo>
                <a:cubicBezTo>
                  <a:pt x="2738" y="778"/>
                  <a:pt x="2774" y="735"/>
                  <a:pt x="2809" y="701"/>
                </a:cubicBezTo>
                <a:cubicBezTo>
                  <a:pt x="2851" y="660"/>
                  <a:pt x="2926" y="597"/>
                  <a:pt x="2937" y="536"/>
                </a:cubicBezTo>
                <a:cubicBezTo>
                  <a:pt x="2936" y="532"/>
                  <a:pt x="2936" y="528"/>
                  <a:pt x="2935" y="524"/>
                </a:cubicBezTo>
                <a:cubicBezTo>
                  <a:pt x="2891" y="509"/>
                  <a:pt x="2864" y="512"/>
                  <a:pt x="2820" y="535"/>
                </a:cubicBezTo>
                <a:cubicBezTo>
                  <a:pt x="2770" y="561"/>
                  <a:pt x="2728" y="601"/>
                  <a:pt x="2706" y="654"/>
                </a:cubicBezTo>
                <a:cubicBezTo>
                  <a:pt x="2682" y="712"/>
                  <a:pt x="2687" y="776"/>
                  <a:pt x="2712" y="833"/>
                </a:cubicBezTo>
                <a:cubicBezTo>
                  <a:pt x="2737" y="891"/>
                  <a:pt x="2786" y="938"/>
                  <a:pt x="2842" y="966"/>
                </a:cubicBezTo>
                <a:cubicBezTo>
                  <a:pt x="2918" y="1005"/>
                  <a:pt x="2988" y="956"/>
                  <a:pt x="3051" y="918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25838" y="3759200"/>
            <a:ext cx="260350" cy="511175"/>
          </a:xfrm>
          <a:custGeom>
            <a:avLst/>
            <a:gdLst>
              <a:gd name="T0" fmla="+- 0 10150 9794"/>
              <a:gd name="T1" fmla="*/ T0 w 721"/>
              <a:gd name="T2" fmla="+- 0 10459 10444"/>
              <a:gd name="T3" fmla="*/ 10459 h 1418"/>
              <a:gd name="T4" fmla="+- 0 10146 9794"/>
              <a:gd name="T5" fmla="*/ T4 w 721"/>
              <a:gd name="T6" fmla="+- 0 10459 10444"/>
              <a:gd name="T7" fmla="*/ 10459 h 1418"/>
              <a:gd name="T8" fmla="+- 0 10117 9794"/>
              <a:gd name="T9" fmla="*/ T8 w 721"/>
              <a:gd name="T10" fmla="+- 0 10454 10444"/>
              <a:gd name="T11" fmla="*/ 10454 h 1418"/>
              <a:gd name="T12" fmla="+- 0 10082 9794"/>
              <a:gd name="T13" fmla="*/ T12 w 721"/>
              <a:gd name="T14" fmla="+- 0 10465 10444"/>
              <a:gd name="T15" fmla="*/ 10465 h 1418"/>
              <a:gd name="T16" fmla="+- 0 10033 9794"/>
              <a:gd name="T17" fmla="*/ T16 w 721"/>
              <a:gd name="T18" fmla="+- 0 10481 10444"/>
              <a:gd name="T19" fmla="*/ 10481 h 1418"/>
              <a:gd name="T20" fmla="+- 0 9984 9794"/>
              <a:gd name="T21" fmla="*/ T20 w 721"/>
              <a:gd name="T22" fmla="+- 0 10501 10444"/>
              <a:gd name="T23" fmla="*/ 10501 h 1418"/>
              <a:gd name="T24" fmla="+- 0 9940 9794"/>
              <a:gd name="T25" fmla="*/ T24 w 721"/>
              <a:gd name="T26" fmla="+- 0 10529 10444"/>
              <a:gd name="T27" fmla="*/ 10529 h 1418"/>
              <a:gd name="T28" fmla="+- 0 9879 9794"/>
              <a:gd name="T29" fmla="*/ T28 w 721"/>
              <a:gd name="T30" fmla="+- 0 10567 10444"/>
              <a:gd name="T31" fmla="*/ 10567 h 1418"/>
              <a:gd name="T32" fmla="+- 0 9818 9794"/>
              <a:gd name="T33" fmla="*/ T32 w 721"/>
              <a:gd name="T34" fmla="+- 0 10627 10444"/>
              <a:gd name="T35" fmla="*/ 10627 h 1418"/>
              <a:gd name="T36" fmla="+- 0 9822 9794"/>
              <a:gd name="T37" fmla="*/ T36 w 721"/>
              <a:gd name="T38" fmla="+- 0 10705 10444"/>
              <a:gd name="T39" fmla="*/ 10705 h 1418"/>
              <a:gd name="T40" fmla="+- 0 9827 9794"/>
              <a:gd name="T41" fmla="*/ T40 w 721"/>
              <a:gd name="T42" fmla="+- 0 10805 10444"/>
              <a:gd name="T43" fmla="*/ 10805 h 1418"/>
              <a:gd name="T44" fmla="+- 0 9927 9794"/>
              <a:gd name="T45" fmla="*/ T44 w 721"/>
              <a:gd name="T46" fmla="+- 0 10847 10444"/>
              <a:gd name="T47" fmla="*/ 10847 h 1418"/>
              <a:gd name="T48" fmla="+- 0 10002 9794"/>
              <a:gd name="T49" fmla="*/ T48 w 721"/>
              <a:gd name="T50" fmla="+- 0 10888 10444"/>
              <a:gd name="T51" fmla="*/ 10888 h 1418"/>
              <a:gd name="T52" fmla="+- 0 10023 9794"/>
              <a:gd name="T53" fmla="*/ T52 w 721"/>
              <a:gd name="T54" fmla="+- 0 10900 10444"/>
              <a:gd name="T55" fmla="*/ 10900 h 1418"/>
              <a:gd name="T56" fmla="+- 0 10052 9794"/>
              <a:gd name="T57" fmla="*/ T56 w 721"/>
              <a:gd name="T58" fmla="+- 0 10911 10444"/>
              <a:gd name="T59" fmla="*/ 10911 h 1418"/>
              <a:gd name="T60" fmla="+- 0 10065 9794"/>
              <a:gd name="T61" fmla="*/ T60 w 721"/>
              <a:gd name="T62" fmla="+- 0 10933 10444"/>
              <a:gd name="T63" fmla="*/ 10933 h 1418"/>
              <a:gd name="T64" fmla="+- 0 10090 9794"/>
              <a:gd name="T65" fmla="*/ T64 w 721"/>
              <a:gd name="T66" fmla="+- 0 10977 10444"/>
              <a:gd name="T67" fmla="*/ 10977 h 1418"/>
              <a:gd name="T68" fmla="+- 0 10074 9794"/>
              <a:gd name="T69" fmla="*/ T68 w 721"/>
              <a:gd name="T70" fmla="+- 0 11029 10444"/>
              <a:gd name="T71" fmla="*/ 11029 h 1418"/>
              <a:gd name="T72" fmla="+- 0 10031 9794"/>
              <a:gd name="T73" fmla="*/ T72 w 721"/>
              <a:gd name="T74" fmla="+- 0 11056 10444"/>
              <a:gd name="T75" fmla="*/ 11056 h 1418"/>
              <a:gd name="T76" fmla="+- 0 10014 9794"/>
              <a:gd name="T77" fmla="*/ T76 w 721"/>
              <a:gd name="T78" fmla="+- 0 11067 10444"/>
              <a:gd name="T79" fmla="*/ 11067 h 1418"/>
              <a:gd name="T80" fmla="+- 0 10008 9794"/>
              <a:gd name="T81" fmla="*/ T80 w 721"/>
              <a:gd name="T82" fmla="+- 0 11075 10444"/>
              <a:gd name="T83" fmla="*/ 11075 h 1418"/>
              <a:gd name="T84" fmla="+- 0 10007 9794"/>
              <a:gd name="T85" fmla="*/ T84 w 721"/>
              <a:gd name="T86" fmla="+- 0 11055 10444"/>
              <a:gd name="T87" fmla="*/ 11055 h 1418"/>
              <a:gd name="T88" fmla="+- 0 10061 9794"/>
              <a:gd name="T89" fmla="*/ T88 w 721"/>
              <a:gd name="T90" fmla="+- 0 11042 10444"/>
              <a:gd name="T91" fmla="*/ 11042 h 1418"/>
              <a:gd name="T92" fmla="+- 0 10088 9794"/>
              <a:gd name="T93" fmla="*/ T92 w 721"/>
              <a:gd name="T94" fmla="+- 0 11040 10444"/>
              <a:gd name="T95" fmla="*/ 11040 h 1418"/>
              <a:gd name="T96" fmla="+- 0 10136 9794"/>
              <a:gd name="T97" fmla="*/ T96 w 721"/>
              <a:gd name="T98" fmla="+- 0 11081 10444"/>
              <a:gd name="T99" fmla="*/ 11081 h 1418"/>
              <a:gd name="T100" fmla="+- 0 10164 9794"/>
              <a:gd name="T101" fmla="*/ T100 w 721"/>
              <a:gd name="T102" fmla="+- 0 11106 10444"/>
              <a:gd name="T103" fmla="*/ 11106 h 1418"/>
              <a:gd name="T104" fmla="+- 0 10190 9794"/>
              <a:gd name="T105" fmla="*/ T104 w 721"/>
              <a:gd name="T106" fmla="+- 0 11139 10444"/>
              <a:gd name="T107" fmla="*/ 11139 h 1418"/>
              <a:gd name="T108" fmla="+- 0 10163 9794"/>
              <a:gd name="T109" fmla="*/ T108 w 721"/>
              <a:gd name="T110" fmla="+- 0 11175 10444"/>
              <a:gd name="T111" fmla="*/ 11175 h 1418"/>
              <a:gd name="T112" fmla="+- 0 10132 9794"/>
              <a:gd name="T113" fmla="*/ T112 w 721"/>
              <a:gd name="T114" fmla="+- 0 11217 10444"/>
              <a:gd name="T115" fmla="*/ 11217 h 1418"/>
              <a:gd name="T116" fmla="+- 0 10071 9794"/>
              <a:gd name="T117" fmla="*/ T116 w 721"/>
              <a:gd name="T118" fmla="+- 0 11233 10444"/>
              <a:gd name="T119" fmla="*/ 11233 h 1418"/>
              <a:gd name="T120" fmla="+- 0 10025 9794"/>
              <a:gd name="T121" fmla="*/ T120 w 721"/>
              <a:gd name="T122" fmla="+- 0 11252 10444"/>
              <a:gd name="T123" fmla="*/ 11252 h 1418"/>
              <a:gd name="T124" fmla="+- 0 9942 9794"/>
              <a:gd name="T125" fmla="*/ T124 w 721"/>
              <a:gd name="T126" fmla="+- 0 11285 10444"/>
              <a:gd name="T127" fmla="*/ 11285 h 1418"/>
              <a:gd name="T128" fmla="+- 0 9819 9794"/>
              <a:gd name="T129" fmla="*/ T128 w 721"/>
              <a:gd name="T130" fmla="+- 0 11318 10444"/>
              <a:gd name="T131" fmla="*/ 11318 h 1418"/>
              <a:gd name="T132" fmla="+- 0 9796 9794"/>
              <a:gd name="T133" fmla="*/ T132 w 721"/>
              <a:gd name="T134" fmla="+- 0 11420 10444"/>
              <a:gd name="T135" fmla="*/ 11420 h 1418"/>
              <a:gd name="T136" fmla="+- 0 9775 9794"/>
              <a:gd name="T137" fmla="*/ T136 w 721"/>
              <a:gd name="T138" fmla="+- 0 11514 10444"/>
              <a:gd name="T139" fmla="*/ 11514 h 1418"/>
              <a:gd name="T140" fmla="+- 0 9844 9794"/>
              <a:gd name="T141" fmla="*/ T140 w 721"/>
              <a:gd name="T142" fmla="+- 0 11618 10444"/>
              <a:gd name="T143" fmla="*/ 11618 h 1418"/>
              <a:gd name="T144" fmla="+- 0 9897 9794"/>
              <a:gd name="T145" fmla="*/ T144 w 721"/>
              <a:gd name="T146" fmla="+- 0 11688 10444"/>
              <a:gd name="T147" fmla="*/ 11688 h 1418"/>
              <a:gd name="T148" fmla="+- 0 9933 9794"/>
              <a:gd name="T149" fmla="*/ T148 w 721"/>
              <a:gd name="T150" fmla="+- 0 11736 10444"/>
              <a:gd name="T151" fmla="*/ 11736 h 1418"/>
              <a:gd name="T152" fmla="+- 0 9973 9794"/>
              <a:gd name="T153" fmla="*/ T152 w 721"/>
              <a:gd name="T154" fmla="+- 0 11784 10444"/>
              <a:gd name="T155" fmla="*/ 11784 h 1418"/>
              <a:gd name="T156" fmla="+- 0 10020 9794"/>
              <a:gd name="T157" fmla="*/ T156 w 721"/>
              <a:gd name="T158" fmla="+- 0 11822 10444"/>
              <a:gd name="T159" fmla="*/ 11822 h 1418"/>
              <a:gd name="T160" fmla="+- 0 10072 9794"/>
              <a:gd name="T161" fmla="*/ T160 w 721"/>
              <a:gd name="T162" fmla="+- 0 11864 10444"/>
              <a:gd name="T163" fmla="*/ 11864 h 1418"/>
              <a:gd name="T164" fmla="+- 0 10099 9794"/>
              <a:gd name="T165" fmla="*/ T164 w 721"/>
              <a:gd name="T166" fmla="+- 0 11859 10444"/>
              <a:gd name="T167" fmla="*/ 11859 h 1418"/>
              <a:gd name="T168" fmla="+- 0 10158 9794"/>
              <a:gd name="T169" fmla="*/ T168 w 721"/>
              <a:gd name="T170" fmla="+- 0 11846 10444"/>
              <a:gd name="T171" fmla="*/ 11846 h 1418"/>
              <a:gd name="T172" fmla="+- 0 10214 9794"/>
              <a:gd name="T173" fmla="*/ T172 w 721"/>
              <a:gd name="T174" fmla="+- 0 11834 10444"/>
              <a:gd name="T175" fmla="*/ 11834 h 1418"/>
              <a:gd name="T176" fmla="+- 0 10262 9794"/>
              <a:gd name="T177" fmla="*/ T176 w 721"/>
              <a:gd name="T178" fmla="+- 0 11804 10444"/>
              <a:gd name="T179" fmla="*/ 11804 h 1418"/>
              <a:gd name="T180" fmla="+- 0 10319 9794"/>
              <a:gd name="T181" fmla="*/ T180 w 721"/>
              <a:gd name="T182" fmla="+- 0 11793 10444"/>
              <a:gd name="T183" fmla="*/ 11793 h 1418"/>
              <a:gd name="T184" fmla="+- 0 10389 9794"/>
              <a:gd name="T185" fmla="*/ T184 w 721"/>
              <a:gd name="T186" fmla="+- 0 11780 10444"/>
              <a:gd name="T187" fmla="*/ 11780 h 1418"/>
              <a:gd name="T188" fmla="+- 0 10448 9794"/>
              <a:gd name="T189" fmla="*/ T188 w 721"/>
              <a:gd name="T190" fmla="+- 0 11793 10444"/>
              <a:gd name="T191" fmla="*/ 11793 h 1418"/>
              <a:gd name="T192" fmla="+- 0 10514 9794"/>
              <a:gd name="T193" fmla="*/ T192 w 721"/>
              <a:gd name="T194" fmla="+- 0 11813 10444"/>
              <a:gd name="T195" fmla="*/ 11813 h 14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721" h="1418" extrusionOk="0">
                <a:moveTo>
                  <a:pt x="356" y="15"/>
                </a:moveTo>
                <a:cubicBezTo>
                  <a:pt x="352" y="15"/>
                  <a:pt x="323" y="10"/>
                  <a:pt x="288" y="21"/>
                </a:cubicBezTo>
                <a:cubicBezTo>
                  <a:pt x="239" y="37"/>
                  <a:pt x="190" y="57"/>
                  <a:pt x="146" y="85"/>
                </a:cubicBezTo>
                <a:cubicBezTo>
                  <a:pt x="85" y="123"/>
                  <a:pt x="24" y="183"/>
                  <a:pt x="28" y="261"/>
                </a:cubicBezTo>
                <a:cubicBezTo>
                  <a:pt x="33" y="361"/>
                  <a:pt x="133" y="403"/>
                  <a:pt x="208" y="444"/>
                </a:cubicBezTo>
                <a:cubicBezTo>
                  <a:pt x="229" y="456"/>
                  <a:pt x="258" y="467"/>
                  <a:pt x="271" y="489"/>
                </a:cubicBezTo>
                <a:cubicBezTo>
                  <a:pt x="296" y="533"/>
                  <a:pt x="280" y="585"/>
                  <a:pt x="237" y="612"/>
                </a:cubicBezTo>
                <a:cubicBezTo>
                  <a:pt x="220" y="623"/>
                  <a:pt x="214" y="631"/>
                  <a:pt x="213" y="611"/>
                </a:cubicBezTo>
                <a:cubicBezTo>
                  <a:pt x="267" y="598"/>
                  <a:pt x="294" y="596"/>
                  <a:pt x="342" y="637"/>
                </a:cubicBezTo>
                <a:cubicBezTo>
                  <a:pt x="370" y="662"/>
                  <a:pt x="396" y="695"/>
                  <a:pt x="369" y="731"/>
                </a:cubicBezTo>
                <a:cubicBezTo>
                  <a:pt x="338" y="773"/>
                  <a:pt x="277" y="789"/>
                  <a:pt x="231" y="808"/>
                </a:cubicBezTo>
                <a:cubicBezTo>
                  <a:pt x="148" y="841"/>
                  <a:pt x="25" y="874"/>
                  <a:pt x="2" y="976"/>
                </a:cubicBezTo>
                <a:cubicBezTo>
                  <a:pt x="-19" y="1070"/>
                  <a:pt x="50" y="1174"/>
                  <a:pt x="103" y="1244"/>
                </a:cubicBezTo>
                <a:cubicBezTo>
                  <a:pt x="139" y="1292"/>
                  <a:pt x="179" y="1340"/>
                  <a:pt x="226" y="1378"/>
                </a:cubicBezTo>
                <a:cubicBezTo>
                  <a:pt x="278" y="1420"/>
                  <a:pt x="305" y="1415"/>
                  <a:pt x="364" y="1402"/>
                </a:cubicBezTo>
                <a:cubicBezTo>
                  <a:pt x="420" y="1390"/>
                  <a:pt x="468" y="1360"/>
                  <a:pt x="525" y="1349"/>
                </a:cubicBezTo>
                <a:cubicBezTo>
                  <a:pt x="595" y="1336"/>
                  <a:pt x="654" y="1349"/>
                  <a:pt x="720" y="1369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98900" y="4348163"/>
            <a:ext cx="30163" cy="28575"/>
          </a:xfrm>
          <a:custGeom>
            <a:avLst/>
            <a:gdLst>
              <a:gd name="T0" fmla="+- 0 10915 10829"/>
              <a:gd name="T1" fmla="*/ T0 w 87"/>
              <a:gd name="T2" fmla="+- 0 12155 12078"/>
              <a:gd name="T3" fmla="*/ 12155 h 78"/>
              <a:gd name="T4" fmla="+- 0 10899 10829"/>
              <a:gd name="T5" fmla="*/ T4 w 87"/>
              <a:gd name="T6" fmla="+- 0 12126 12078"/>
              <a:gd name="T7" fmla="*/ 12126 h 78"/>
              <a:gd name="T8" fmla="+- 0 10882 10829"/>
              <a:gd name="T9" fmla="*/ T8 w 87"/>
              <a:gd name="T10" fmla="+- 0 12084 12078"/>
              <a:gd name="T11" fmla="*/ 12084 h 78"/>
              <a:gd name="T12" fmla="+- 0 10843 10829"/>
              <a:gd name="T13" fmla="*/ T12 w 87"/>
              <a:gd name="T14" fmla="+- 0 12078 12078"/>
              <a:gd name="T15" fmla="*/ 12078 h 78"/>
              <a:gd name="T16" fmla="+- 0 10838 10829"/>
              <a:gd name="T17" fmla="*/ T16 w 87"/>
              <a:gd name="T18" fmla="+- 0 12079 12078"/>
              <a:gd name="T19" fmla="*/ 12079 h 78"/>
              <a:gd name="T20" fmla="+- 0 10834 10829"/>
              <a:gd name="T21" fmla="*/ T20 w 87"/>
              <a:gd name="T22" fmla="+- 0 12081 12078"/>
              <a:gd name="T23" fmla="*/ 12081 h 78"/>
              <a:gd name="T24" fmla="+- 0 10829 10829"/>
              <a:gd name="T25" fmla="*/ T24 w 87"/>
              <a:gd name="T26" fmla="+- 0 12082 12078"/>
              <a:gd name="T27" fmla="*/ 12082 h 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87" h="78" extrusionOk="0">
                <a:moveTo>
                  <a:pt x="86" y="77"/>
                </a:moveTo>
                <a:cubicBezTo>
                  <a:pt x="70" y="48"/>
                  <a:pt x="53" y="6"/>
                  <a:pt x="14" y="0"/>
                </a:cubicBezTo>
                <a:cubicBezTo>
                  <a:pt x="9" y="1"/>
                  <a:pt x="5" y="3"/>
                  <a:pt x="0" y="4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22438" y="4225925"/>
            <a:ext cx="904875" cy="328613"/>
          </a:xfrm>
          <a:custGeom>
            <a:avLst/>
            <a:gdLst>
              <a:gd name="T0" fmla="+- 0 4783 4783"/>
              <a:gd name="T1" fmla="*/ T0 w 2517"/>
              <a:gd name="T2" fmla="+- 0 11740 11740"/>
              <a:gd name="T3" fmla="*/ 11740 h 913"/>
              <a:gd name="T4" fmla="+- 0 4832 4783"/>
              <a:gd name="T5" fmla="*/ T4 w 2517"/>
              <a:gd name="T6" fmla="+- 0 11874 11740"/>
              <a:gd name="T7" fmla="*/ 11874 h 913"/>
              <a:gd name="T8" fmla="+- 0 4890 4783"/>
              <a:gd name="T9" fmla="*/ T8 w 2517"/>
              <a:gd name="T10" fmla="+- 0 12100 11740"/>
              <a:gd name="T11" fmla="*/ 12100 h 913"/>
              <a:gd name="T12" fmla="+- 0 4943 4783"/>
              <a:gd name="T13" fmla="*/ T12 w 2517"/>
              <a:gd name="T14" fmla="+- 0 12389 11740"/>
              <a:gd name="T15" fmla="*/ 12389 h 913"/>
              <a:gd name="T16" fmla="+- 0 4944 4783"/>
              <a:gd name="T17" fmla="*/ T16 w 2517"/>
              <a:gd name="T18" fmla="+- 0 12427 11740"/>
              <a:gd name="T19" fmla="*/ 12427 h 913"/>
              <a:gd name="T20" fmla="+- 0 4957 4783"/>
              <a:gd name="T21" fmla="*/ T20 w 2517"/>
              <a:gd name="T22" fmla="+- 0 12310 11740"/>
              <a:gd name="T23" fmla="*/ 12310 h 913"/>
              <a:gd name="T24" fmla="+- 0 5069 4783"/>
              <a:gd name="T25" fmla="*/ T24 w 2517"/>
              <a:gd name="T26" fmla="+- 0 12198 11740"/>
              <a:gd name="T27" fmla="*/ 12198 h 913"/>
              <a:gd name="T28" fmla="+- 0 5254 4783"/>
              <a:gd name="T29" fmla="*/ T28 w 2517"/>
              <a:gd name="T30" fmla="+- 0 12323 11740"/>
              <a:gd name="T31" fmla="*/ 12323 h 913"/>
              <a:gd name="T32" fmla="+- 0 5299 4783"/>
              <a:gd name="T33" fmla="*/ T32 w 2517"/>
              <a:gd name="T34" fmla="+- 0 12481 11740"/>
              <a:gd name="T35" fmla="*/ 12481 h 913"/>
              <a:gd name="T36" fmla="+- 0 5294 4783"/>
              <a:gd name="T37" fmla="*/ T36 w 2517"/>
              <a:gd name="T38" fmla="+- 0 12546 11740"/>
              <a:gd name="T39" fmla="*/ 12546 h 913"/>
              <a:gd name="T40" fmla="+- 0 5486 4783"/>
              <a:gd name="T41" fmla="*/ T40 w 2517"/>
              <a:gd name="T42" fmla="+- 0 12447 11740"/>
              <a:gd name="T43" fmla="*/ 12447 h 913"/>
              <a:gd name="T44" fmla="+- 0 5594 4783"/>
              <a:gd name="T45" fmla="*/ T44 w 2517"/>
              <a:gd name="T46" fmla="+- 0 12422 11740"/>
              <a:gd name="T47" fmla="*/ 12422 h 913"/>
              <a:gd name="T48" fmla="+- 0 5724 4783"/>
              <a:gd name="T49" fmla="*/ T48 w 2517"/>
              <a:gd name="T50" fmla="+- 0 12371 11740"/>
              <a:gd name="T51" fmla="*/ 12371 h 913"/>
              <a:gd name="T52" fmla="+- 0 5795 4783"/>
              <a:gd name="T53" fmla="*/ T52 w 2517"/>
              <a:gd name="T54" fmla="+- 0 12296 11740"/>
              <a:gd name="T55" fmla="*/ 12296 h 913"/>
              <a:gd name="T56" fmla="+- 0 5786 4783"/>
              <a:gd name="T57" fmla="*/ T56 w 2517"/>
              <a:gd name="T58" fmla="+- 0 12268 11740"/>
              <a:gd name="T59" fmla="*/ 12268 h 913"/>
              <a:gd name="T60" fmla="+- 0 5689 4783"/>
              <a:gd name="T61" fmla="*/ T60 w 2517"/>
              <a:gd name="T62" fmla="+- 0 12276 11740"/>
              <a:gd name="T63" fmla="*/ 12276 h 913"/>
              <a:gd name="T64" fmla="+- 0 5581 4783"/>
              <a:gd name="T65" fmla="*/ T64 w 2517"/>
              <a:gd name="T66" fmla="+- 0 12358 11740"/>
              <a:gd name="T67" fmla="*/ 12358 h 913"/>
              <a:gd name="T68" fmla="+- 0 5589 4783"/>
              <a:gd name="T69" fmla="*/ T68 w 2517"/>
              <a:gd name="T70" fmla="+- 0 12515 11740"/>
              <a:gd name="T71" fmla="*/ 12515 h 913"/>
              <a:gd name="T72" fmla="+- 0 5706 4783"/>
              <a:gd name="T73" fmla="*/ T72 w 2517"/>
              <a:gd name="T74" fmla="+- 0 12583 11740"/>
              <a:gd name="T75" fmla="*/ 12583 h 913"/>
              <a:gd name="T76" fmla="+- 0 5867 4783"/>
              <a:gd name="T77" fmla="*/ T76 w 2517"/>
              <a:gd name="T78" fmla="+- 0 12574 11740"/>
              <a:gd name="T79" fmla="*/ 12574 h 913"/>
              <a:gd name="T80" fmla="+- 0 6438 4783"/>
              <a:gd name="T81" fmla="*/ T80 w 2517"/>
              <a:gd name="T82" fmla="+- 0 12328 11740"/>
              <a:gd name="T83" fmla="*/ 12328 h 913"/>
              <a:gd name="T84" fmla="+- 0 6402 4783"/>
              <a:gd name="T85" fmla="*/ T84 w 2517"/>
              <a:gd name="T86" fmla="+- 0 12299 11740"/>
              <a:gd name="T87" fmla="*/ 12299 h 913"/>
              <a:gd name="T88" fmla="+- 0 6235 4783"/>
              <a:gd name="T89" fmla="*/ T88 w 2517"/>
              <a:gd name="T90" fmla="+- 0 12339 11740"/>
              <a:gd name="T91" fmla="*/ 12339 h 913"/>
              <a:gd name="T92" fmla="+- 0 6100 4783"/>
              <a:gd name="T93" fmla="*/ T92 w 2517"/>
              <a:gd name="T94" fmla="+- 0 12442 11740"/>
              <a:gd name="T95" fmla="*/ 12442 h 913"/>
              <a:gd name="T96" fmla="+- 0 6118 4783"/>
              <a:gd name="T97" fmla="*/ T96 w 2517"/>
              <a:gd name="T98" fmla="+- 0 12532 11740"/>
              <a:gd name="T99" fmla="*/ 12532 h 913"/>
              <a:gd name="T100" fmla="+- 0 6246 4783"/>
              <a:gd name="T101" fmla="*/ T100 w 2517"/>
              <a:gd name="T102" fmla="+- 0 12524 11740"/>
              <a:gd name="T103" fmla="*/ 12524 h 913"/>
              <a:gd name="T104" fmla="+- 0 6371 4783"/>
              <a:gd name="T105" fmla="*/ T104 w 2517"/>
              <a:gd name="T106" fmla="+- 0 12425 11740"/>
              <a:gd name="T107" fmla="*/ 12425 h 913"/>
              <a:gd name="T108" fmla="+- 0 6438 4783"/>
              <a:gd name="T109" fmla="*/ T108 w 2517"/>
              <a:gd name="T110" fmla="+- 0 12366 11740"/>
              <a:gd name="T111" fmla="*/ 12366 h 913"/>
              <a:gd name="T112" fmla="+- 0 6491 4783"/>
              <a:gd name="T113" fmla="*/ T112 w 2517"/>
              <a:gd name="T114" fmla="+- 0 12423 11740"/>
              <a:gd name="T115" fmla="*/ 12423 h 913"/>
              <a:gd name="T116" fmla="+- 0 6555 4783"/>
              <a:gd name="T117" fmla="*/ T116 w 2517"/>
              <a:gd name="T118" fmla="+- 0 12557 11740"/>
              <a:gd name="T119" fmla="*/ 12557 h 913"/>
              <a:gd name="T120" fmla="+- 0 6590 4783"/>
              <a:gd name="T121" fmla="*/ T120 w 2517"/>
              <a:gd name="T122" fmla="+- 0 12626 11740"/>
              <a:gd name="T123" fmla="*/ 12626 h 913"/>
              <a:gd name="T124" fmla="+- 0 6602 4783"/>
              <a:gd name="T125" fmla="*/ T124 w 2517"/>
              <a:gd name="T126" fmla="+- 0 12634 11740"/>
              <a:gd name="T127" fmla="*/ 12634 h 913"/>
              <a:gd name="T128" fmla="+- 0 7171 4783"/>
              <a:gd name="T129" fmla="*/ T128 w 2517"/>
              <a:gd name="T130" fmla="+- 0 12312 11740"/>
              <a:gd name="T131" fmla="*/ 12312 h 913"/>
              <a:gd name="T132" fmla="+- 0 7078 4783"/>
              <a:gd name="T133" fmla="*/ T132 w 2517"/>
              <a:gd name="T134" fmla="+- 0 12339 11740"/>
              <a:gd name="T135" fmla="*/ 12339 h 913"/>
              <a:gd name="T136" fmla="+- 0 6925 4783"/>
              <a:gd name="T137" fmla="*/ T136 w 2517"/>
              <a:gd name="T138" fmla="+- 0 12437 11740"/>
              <a:gd name="T139" fmla="*/ 12437 h 913"/>
              <a:gd name="T140" fmla="+- 0 6875 4783"/>
              <a:gd name="T141" fmla="*/ T140 w 2517"/>
              <a:gd name="T142" fmla="+- 0 12560 11740"/>
              <a:gd name="T143" fmla="*/ 12560 h 913"/>
              <a:gd name="T144" fmla="+- 0 6905 4783"/>
              <a:gd name="T145" fmla="*/ T144 w 2517"/>
              <a:gd name="T146" fmla="+- 0 12591 11740"/>
              <a:gd name="T147" fmla="*/ 12591 h 913"/>
              <a:gd name="T148" fmla="+- 0 7004 4783"/>
              <a:gd name="T149" fmla="*/ T148 w 2517"/>
              <a:gd name="T150" fmla="+- 0 12522 11740"/>
              <a:gd name="T151" fmla="*/ 12522 h 913"/>
              <a:gd name="T152" fmla="+- 0 7053 4783"/>
              <a:gd name="T153" fmla="*/ T152 w 2517"/>
              <a:gd name="T154" fmla="+- 0 12251 11740"/>
              <a:gd name="T155" fmla="*/ 12251 h 913"/>
              <a:gd name="T156" fmla="+- 0 7044 4783"/>
              <a:gd name="T157" fmla="*/ T156 w 2517"/>
              <a:gd name="T158" fmla="+- 0 12007 11740"/>
              <a:gd name="T159" fmla="*/ 12007 h 913"/>
              <a:gd name="T160" fmla="+- 0 7043 4783"/>
              <a:gd name="T161" fmla="*/ T160 w 2517"/>
              <a:gd name="T162" fmla="+- 0 11978 11740"/>
              <a:gd name="T163" fmla="*/ 11978 h 913"/>
              <a:gd name="T164" fmla="+- 0 7097 4783"/>
              <a:gd name="T165" fmla="*/ T164 w 2517"/>
              <a:gd name="T166" fmla="+- 0 12144 11740"/>
              <a:gd name="T167" fmla="*/ 12144 h 913"/>
              <a:gd name="T168" fmla="+- 0 7159 4783"/>
              <a:gd name="T169" fmla="*/ T168 w 2517"/>
              <a:gd name="T170" fmla="+- 0 12402 11740"/>
              <a:gd name="T171" fmla="*/ 12402 h 913"/>
              <a:gd name="T172" fmla="+- 0 7219 4783"/>
              <a:gd name="T173" fmla="*/ T172 w 2517"/>
              <a:gd name="T174" fmla="+- 0 12599 11740"/>
              <a:gd name="T175" fmla="*/ 12599 h 913"/>
              <a:gd name="T176" fmla="+- 0 7299 4783"/>
              <a:gd name="T177" fmla="*/ T176 w 2517"/>
              <a:gd name="T178" fmla="+- 0 12650 11740"/>
              <a:gd name="T179" fmla="*/ 12650 h 9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2517" h="913" extrusionOk="0">
                <a:moveTo>
                  <a:pt x="0" y="0"/>
                </a:moveTo>
                <a:cubicBezTo>
                  <a:pt x="24" y="43"/>
                  <a:pt x="34" y="86"/>
                  <a:pt x="49" y="134"/>
                </a:cubicBezTo>
                <a:cubicBezTo>
                  <a:pt x="71" y="208"/>
                  <a:pt x="92" y="284"/>
                  <a:pt x="107" y="360"/>
                </a:cubicBezTo>
                <a:cubicBezTo>
                  <a:pt x="126" y="455"/>
                  <a:pt x="149" y="553"/>
                  <a:pt x="160" y="649"/>
                </a:cubicBezTo>
                <a:cubicBezTo>
                  <a:pt x="161" y="670"/>
                  <a:pt x="161" y="674"/>
                  <a:pt x="161" y="687"/>
                </a:cubicBezTo>
                <a:cubicBezTo>
                  <a:pt x="158" y="646"/>
                  <a:pt x="160" y="609"/>
                  <a:pt x="174" y="570"/>
                </a:cubicBezTo>
                <a:cubicBezTo>
                  <a:pt x="192" y="519"/>
                  <a:pt x="227" y="465"/>
                  <a:pt x="286" y="458"/>
                </a:cubicBezTo>
                <a:cubicBezTo>
                  <a:pt x="367" y="448"/>
                  <a:pt x="433" y="522"/>
                  <a:pt x="471" y="583"/>
                </a:cubicBezTo>
                <a:cubicBezTo>
                  <a:pt x="502" y="633"/>
                  <a:pt x="509" y="684"/>
                  <a:pt x="516" y="741"/>
                </a:cubicBezTo>
                <a:cubicBezTo>
                  <a:pt x="519" y="767"/>
                  <a:pt x="513" y="780"/>
                  <a:pt x="511" y="806"/>
                </a:cubicBezTo>
              </a:path>
              <a:path w="2517" h="913" extrusionOk="0">
                <a:moveTo>
                  <a:pt x="703" y="707"/>
                </a:moveTo>
                <a:cubicBezTo>
                  <a:pt x="738" y="698"/>
                  <a:pt x="775" y="691"/>
                  <a:pt x="811" y="682"/>
                </a:cubicBezTo>
                <a:cubicBezTo>
                  <a:pt x="857" y="671"/>
                  <a:pt x="900" y="654"/>
                  <a:pt x="941" y="631"/>
                </a:cubicBezTo>
                <a:cubicBezTo>
                  <a:pt x="968" y="616"/>
                  <a:pt x="1005" y="589"/>
                  <a:pt x="1012" y="556"/>
                </a:cubicBezTo>
                <a:cubicBezTo>
                  <a:pt x="1010" y="541"/>
                  <a:pt x="1009" y="536"/>
                  <a:pt x="1003" y="528"/>
                </a:cubicBezTo>
                <a:cubicBezTo>
                  <a:pt x="969" y="521"/>
                  <a:pt x="939" y="522"/>
                  <a:pt x="906" y="536"/>
                </a:cubicBezTo>
                <a:cubicBezTo>
                  <a:pt x="865" y="554"/>
                  <a:pt x="824" y="581"/>
                  <a:pt x="798" y="618"/>
                </a:cubicBezTo>
                <a:cubicBezTo>
                  <a:pt x="762" y="668"/>
                  <a:pt x="766" y="730"/>
                  <a:pt x="806" y="775"/>
                </a:cubicBezTo>
                <a:cubicBezTo>
                  <a:pt x="834" y="807"/>
                  <a:pt x="883" y="831"/>
                  <a:pt x="923" y="843"/>
                </a:cubicBezTo>
                <a:cubicBezTo>
                  <a:pt x="975" y="858"/>
                  <a:pt x="1032" y="844"/>
                  <a:pt x="1084" y="834"/>
                </a:cubicBezTo>
              </a:path>
              <a:path w="2517" h="913" extrusionOk="0">
                <a:moveTo>
                  <a:pt x="1655" y="588"/>
                </a:moveTo>
                <a:cubicBezTo>
                  <a:pt x="1651" y="562"/>
                  <a:pt x="1659" y="560"/>
                  <a:pt x="1619" y="559"/>
                </a:cubicBezTo>
                <a:cubicBezTo>
                  <a:pt x="1560" y="558"/>
                  <a:pt x="1506" y="576"/>
                  <a:pt x="1452" y="599"/>
                </a:cubicBezTo>
                <a:cubicBezTo>
                  <a:pt x="1398" y="622"/>
                  <a:pt x="1347" y="650"/>
                  <a:pt x="1317" y="702"/>
                </a:cubicBezTo>
                <a:cubicBezTo>
                  <a:pt x="1299" y="733"/>
                  <a:pt x="1299" y="773"/>
                  <a:pt x="1335" y="792"/>
                </a:cubicBezTo>
                <a:cubicBezTo>
                  <a:pt x="1375" y="813"/>
                  <a:pt x="1425" y="801"/>
                  <a:pt x="1463" y="784"/>
                </a:cubicBezTo>
                <a:cubicBezTo>
                  <a:pt x="1513" y="762"/>
                  <a:pt x="1552" y="725"/>
                  <a:pt x="1588" y="685"/>
                </a:cubicBezTo>
                <a:cubicBezTo>
                  <a:pt x="1605" y="666"/>
                  <a:pt x="1625" y="627"/>
                  <a:pt x="1655" y="626"/>
                </a:cubicBezTo>
                <a:cubicBezTo>
                  <a:pt x="1679" y="625"/>
                  <a:pt x="1698" y="667"/>
                  <a:pt x="1708" y="683"/>
                </a:cubicBezTo>
                <a:cubicBezTo>
                  <a:pt x="1734" y="725"/>
                  <a:pt x="1758" y="770"/>
                  <a:pt x="1772" y="817"/>
                </a:cubicBezTo>
                <a:cubicBezTo>
                  <a:pt x="1779" y="840"/>
                  <a:pt x="1788" y="868"/>
                  <a:pt x="1807" y="886"/>
                </a:cubicBezTo>
                <a:cubicBezTo>
                  <a:pt x="1811" y="889"/>
                  <a:pt x="1815" y="891"/>
                  <a:pt x="1819" y="894"/>
                </a:cubicBezTo>
              </a:path>
              <a:path w="2517" h="913" extrusionOk="0">
                <a:moveTo>
                  <a:pt x="2388" y="572"/>
                </a:moveTo>
                <a:cubicBezTo>
                  <a:pt x="2353" y="577"/>
                  <a:pt x="2328" y="585"/>
                  <a:pt x="2295" y="599"/>
                </a:cubicBezTo>
                <a:cubicBezTo>
                  <a:pt x="2239" y="623"/>
                  <a:pt x="2186" y="654"/>
                  <a:pt x="2142" y="697"/>
                </a:cubicBezTo>
                <a:cubicBezTo>
                  <a:pt x="2109" y="729"/>
                  <a:pt x="2078" y="772"/>
                  <a:pt x="2092" y="820"/>
                </a:cubicBezTo>
                <a:cubicBezTo>
                  <a:pt x="2104" y="839"/>
                  <a:pt x="2107" y="846"/>
                  <a:pt x="2122" y="851"/>
                </a:cubicBezTo>
                <a:cubicBezTo>
                  <a:pt x="2173" y="847"/>
                  <a:pt x="2197" y="832"/>
                  <a:pt x="2221" y="782"/>
                </a:cubicBezTo>
                <a:cubicBezTo>
                  <a:pt x="2259" y="701"/>
                  <a:pt x="2268" y="599"/>
                  <a:pt x="2270" y="511"/>
                </a:cubicBezTo>
                <a:cubicBezTo>
                  <a:pt x="2272" y="430"/>
                  <a:pt x="2265" y="348"/>
                  <a:pt x="2261" y="267"/>
                </a:cubicBezTo>
                <a:cubicBezTo>
                  <a:pt x="2261" y="257"/>
                  <a:pt x="2260" y="248"/>
                  <a:pt x="2260" y="238"/>
                </a:cubicBezTo>
                <a:cubicBezTo>
                  <a:pt x="2288" y="291"/>
                  <a:pt x="2299" y="345"/>
                  <a:pt x="2314" y="404"/>
                </a:cubicBezTo>
                <a:cubicBezTo>
                  <a:pt x="2336" y="490"/>
                  <a:pt x="2358" y="575"/>
                  <a:pt x="2376" y="662"/>
                </a:cubicBezTo>
                <a:cubicBezTo>
                  <a:pt x="2391" y="733"/>
                  <a:pt x="2406" y="794"/>
                  <a:pt x="2436" y="859"/>
                </a:cubicBezTo>
                <a:cubicBezTo>
                  <a:pt x="2456" y="902"/>
                  <a:pt x="2471" y="909"/>
                  <a:pt x="2516" y="910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16225" y="4362450"/>
            <a:ext cx="87313" cy="198438"/>
          </a:xfrm>
          <a:custGeom>
            <a:avLst/>
            <a:gdLst>
              <a:gd name="T0" fmla="+- 0 7912 7823"/>
              <a:gd name="T1" fmla="*/ T0 w 241"/>
              <a:gd name="T2" fmla="+- 0 12210 12117"/>
              <a:gd name="T3" fmla="*/ 12210 h 551"/>
              <a:gd name="T4" fmla="+- 0 7918 7823"/>
              <a:gd name="T5" fmla="*/ T4 w 241"/>
              <a:gd name="T6" fmla="+- 0 12183 12117"/>
              <a:gd name="T7" fmla="*/ 12183 h 551"/>
              <a:gd name="T8" fmla="+- 0 7853 7823"/>
              <a:gd name="T9" fmla="*/ T8 w 241"/>
              <a:gd name="T10" fmla="+- 0 12178 12117"/>
              <a:gd name="T11" fmla="*/ 12178 h 551"/>
              <a:gd name="T12" fmla="+- 0 7823 7823"/>
              <a:gd name="T13" fmla="*/ T12 w 241"/>
              <a:gd name="T14" fmla="+- 0 12201 12117"/>
              <a:gd name="T15" fmla="*/ 12201 h 551"/>
              <a:gd name="T16" fmla="+- 0 7877 7823"/>
              <a:gd name="T17" fmla="*/ T16 w 241"/>
              <a:gd name="T18" fmla="+- 0 12216 12117"/>
              <a:gd name="T19" fmla="*/ 12216 h 551"/>
              <a:gd name="T20" fmla="+- 0 7876 7823"/>
              <a:gd name="T21" fmla="*/ T20 w 241"/>
              <a:gd name="T22" fmla="+- 0 12153 12117"/>
              <a:gd name="T23" fmla="*/ 12153 h 551"/>
              <a:gd name="T24" fmla="+- 0 7844 7823"/>
              <a:gd name="T25" fmla="*/ T24 w 241"/>
              <a:gd name="T26" fmla="+- 0 12117 12117"/>
              <a:gd name="T27" fmla="*/ 12117 h 551"/>
              <a:gd name="T28" fmla="+- 0 7871 7823"/>
              <a:gd name="T29" fmla="*/ T28 w 241"/>
              <a:gd name="T30" fmla="+- 0 12184 12117"/>
              <a:gd name="T31" fmla="*/ 12184 h 551"/>
              <a:gd name="T32" fmla="+- 0 7882 7823"/>
              <a:gd name="T33" fmla="*/ T32 w 241"/>
              <a:gd name="T34" fmla="+- 0 12214 12117"/>
              <a:gd name="T35" fmla="*/ 12214 h 551"/>
              <a:gd name="T36" fmla="+- 0 8050 7823"/>
              <a:gd name="T37" fmla="*/ T36 w 241"/>
              <a:gd name="T38" fmla="+- 0 12628 12117"/>
              <a:gd name="T39" fmla="*/ 12628 h 551"/>
              <a:gd name="T40" fmla="+- 0 8029 7823"/>
              <a:gd name="T41" fmla="*/ T40 w 241"/>
              <a:gd name="T42" fmla="+- 0 12585 12117"/>
              <a:gd name="T43" fmla="*/ 12585 h 551"/>
              <a:gd name="T44" fmla="+- 0 7935 7823"/>
              <a:gd name="T45" fmla="*/ T44 w 241"/>
              <a:gd name="T46" fmla="+- 0 12554 12117"/>
              <a:gd name="T47" fmla="*/ 12554 h 551"/>
              <a:gd name="T48" fmla="+- 0 7875 7823"/>
              <a:gd name="T49" fmla="*/ T48 w 241"/>
              <a:gd name="T50" fmla="+- 0 12604 12117"/>
              <a:gd name="T51" fmla="*/ 12604 h 551"/>
              <a:gd name="T52" fmla="+- 0 7922 7823"/>
              <a:gd name="T53" fmla="*/ T52 w 241"/>
              <a:gd name="T54" fmla="+- 0 12665 12117"/>
              <a:gd name="T55" fmla="*/ 12665 h 551"/>
              <a:gd name="T56" fmla="+- 0 7999 7823"/>
              <a:gd name="T57" fmla="*/ T56 w 241"/>
              <a:gd name="T58" fmla="+- 0 12658 12117"/>
              <a:gd name="T59" fmla="*/ 12658 h 551"/>
              <a:gd name="T60" fmla="+- 0 7976 7823"/>
              <a:gd name="T61" fmla="*/ T60 w 241"/>
              <a:gd name="T62" fmla="+- 0 12640 12117"/>
              <a:gd name="T63" fmla="*/ 12640 h 5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241" h="551" extrusionOk="0">
                <a:moveTo>
                  <a:pt x="89" y="93"/>
                </a:moveTo>
                <a:cubicBezTo>
                  <a:pt x="90" y="80"/>
                  <a:pt x="91" y="75"/>
                  <a:pt x="95" y="66"/>
                </a:cubicBezTo>
                <a:cubicBezTo>
                  <a:pt x="72" y="51"/>
                  <a:pt x="58" y="51"/>
                  <a:pt x="30" y="61"/>
                </a:cubicBezTo>
                <a:cubicBezTo>
                  <a:pt x="13" y="69"/>
                  <a:pt x="7" y="72"/>
                  <a:pt x="0" y="84"/>
                </a:cubicBezTo>
                <a:cubicBezTo>
                  <a:pt x="12" y="102"/>
                  <a:pt x="31" y="123"/>
                  <a:pt x="54" y="99"/>
                </a:cubicBezTo>
                <a:cubicBezTo>
                  <a:pt x="68" y="85"/>
                  <a:pt x="59" y="51"/>
                  <a:pt x="53" y="36"/>
                </a:cubicBezTo>
                <a:cubicBezTo>
                  <a:pt x="46" y="20"/>
                  <a:pt x="34" y="10"/>
                  <a:pt x="21" y="0"/>
                </a:cubicBezTo>
                <a:cubicBezTo>
                  <a:pt x="24" y="25"/>
                  <a:pt x="36" y="44"/>
                  <a:pt x="48" y="67"/>
                </a:cubicBezTo>
                <a:cubicBezTo>
                  <a:pt x="55" y="81"/>
                  <a:pt x="58" y="86"/>
                  <a:pt x="59" y="97"/>
                </a:cubicBezTo>
              </a:path>
              <a:path w="241" h="551" extrusionOk="0">
                <a:moveTo>
                  <a:pt x="227" y="511"/>
                </a:moveTo>
                <a:cubicBezTo>
                  <a:pt x="248" y="508"/>
                  <a:pt x="226" y="484"/>
                  <a:pt x="206" y="468"/>
                </a:cubicBezTo>
                <a:cubicBezTo>
                  <a:pt x="181" y="447"/>
                  <a:pt x="145" y="433"/>
                  <a:pt x="112" y="437"/>
                </a:cubicBezTo>
                <a:cubicBezTo>
                  <a:pt x="88" y="440"/>
                  <a:pt x="53" y="458"/>
                  <a:pt x="52" y="487"/>
                </a:cubicBezTo>
                <a:cubicBezTo>
                  <a:pt x="52" y="510"/>
                  <a:pt x="78" y="541"/>
                  <a:pt x="99" y="548"/>
                </a:cubicBezTo>
                <a:cubicBezTo>
                  <a:pt x="115" y="553"/>
                  <a:pt x="163" y="553"/>
                  <a:pt x="176" y="541"/>
                </a:cubicBezTo>
                <a:cubicBezTo>
                  <a:pt x="205" y="515"/>
                  <a:pt x="157" y="523"/>
                  <a:pt x="153" y="523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65488" y="4318000"/>
            <a:ext cx="655637" cy="287338"/>
          </a:xfrm>
          <a:custGeom>
            <a:avLst/>
            <a:gdLst>
              <a:gd name="T0" fmla="+- 0 9301 9070"/>
              <a:gd name="T1" fmla="*/ T0 w 1821"/>
              <a:gd name="T2" fmla="+- 0 12331 11996"/>
              <a:gd name="T3" fmla="*/ 12331 h 798"/>
              <a:gd name="T4" fmla="+- 0 9290 9070"/>
              <a:gd name="T5" fmla="*/ T4 w 1821"/>
              <a:gd name="T6" fmla="+- 0 12374 11996"/>
              <a:gd name="T7" fmla="*/ 12374 h 798"/>
              <a:gd name="T8" fmla="+- 0 9274 9070"/>
              <a:gd name="T9" fmla="*/ T8 w 1821"/>
              <a:gd name="T10" fmla="+- 0 12499 11996"/>
              <a:gd name="T11" fmla="*/ 12499 h 798"/>
              <a:gd name="T12" fmla="+- 0 9267 9070"/>
              <a:gd name="T13" fmla="*/ T12 w 1821"/>
              <a:gd name="T14" fmla="+- 0 12658 11996"/>
              <a:gd name="T15" fmla="*/ 12658 h 798"/>
              <a:gd name="T16" fmla="+- 0 9252 9070"/>
              <a:gd name="T17" fmla="*/ T16 w 1821"/>
              <a:gd name="T18" fmla="+- 0 12734 11996"/>
              <a:gd name="T19" fmla="*/ 12734 h 798"/>
              <a:gd name="T20" fmla="+- 0 9075 9070"/>
              <a:gd name="T21" fmla="*/ T20 w 1821"/>
              <a:gd name="T22" fmla="+- 0 12107 11996"/>
              <a:gd name="T23" fmla="*/ 12107 h 798"/>
              <a:gd name="T24" fmla="+- 0 9077 9070"/>
              <a:gd name="T25" fmla="*/ T24 w 1821"/>
              <a:gd name="T26" fmla="+- 0 12047 11996"/>
              <a:gd name="T27" fmla="*/ 12047 h 798"/>
              <a:gd name="T28" fmla="+- 0 9112 9070"/>
              <a:gd name="T29" fmla="*/ T28 w 1821"/>
              <a:gd name="T30" fmla="+- 0 11996 11996"/>
              <a:gd name="T31" fmla="*/ 11996 h 798"/>
              <a:gd name="T32" fmla="+- 0 9652 9070"/>
              <a:gd name="T33" fmla="*/ T32 w 1821"/>
              <a:gd name="T34" fmla="+- 0 12308 11996"/>
              <a:gd name="T35" fmla="*/ 12308 h 798"/>
              <a:gd name="T36" fmla="+- 0 9621 9070"/>
              <a:gd name="T37" fmla="*/ T36 w 1821"/>
              <a:gd name="T38" fmla="+- 0 12381 11996"/>
              <a:gd name="T39" fmla="*/ 12381 h 798"/>
              <a:gd name="T40" fmla="+- 0 9647 9070"/>
              <a:gd name="T41" fmla="*/ T40 w 1821"/>
              <a:gd name="T42" fmla="+- 0 12500 11996"/>
              <a:gd name="T43" fmla="*/ 12500 h 798"/>
              <a:gd name="T44" fmla="+- 0 9669 9070"/>
              <a:gd name="T45" fmla="*/ T44 w 1821"/>
              <a:gd name="T46" fmla="+- 0 12558 11996"/>
              <a:gd name="T47" fmla="*/ 12558 h 798"/>
              <a:gd name="T48" fmla="+- 0 9691 9070"/>
              <a:gd name="T49" fmla="*/ T48 w 1821"/>
              <a:gd name="T50" fmla="+- 0 12446 11996"/>
              <a:gd name="T51" fmla="*/ 12446 h 798"/>
              <a:gd name="T52" fmla="+- 0 9773 9070"/>
              <a:gd name="T53" fmla="*/ T52 w 1821"/>
              <a:gd name="T54" fmla="+- 0 12290 11996"/>
              <a:gd name="T55" fmla="*/ 12290 h 798"/>
              <a:gd name="T56" fmla="+- 0 9870 9070"/>
              <a:gd name="T57" fmla="*/ T56 w 1821"/>
              <a:gd name="T58" fmla="+- 0 12339 11996"/>
              <a:gd name="T59" fmla="*/ 12339 h 798"/>
              <a:gd name="T60" fmla="+- 0 9934 9070"/>
              <a:gd name="T61" fmla="*/ T60 w 1821"/>
              <a:gd name="T62" fmla="+- 0 12512 11996"/>
              <a:gd name="T63" fmla="*/ 12512 h 798"/>
              <a:gd name="T64" fmla="+- 0 9942 9070"/>
              <a:gd name="T65" fmla="*/ T64 w 1821"/>
              <a:gd name="T66" fmla="+- 0 12609 11996"/>
              <a:gd name="T67" fmla="*/ 12609 h 798"/>
              <a:gd name="T68" fmla="+- 0 9930 9070"/>
              <a:gd name="T69" fmla="*/ T68 w 1821"/>
              <a:gd name="T70" fmla="+- 0 12622 11996"/>
              <a:gd name="T71" fmla="*/ 12622 h 798"/>
              <a:gd name="T72" fmla="+- 0 10230 9070"/>
              <a:gd name="T73" fmla="*/ T72 w 1821"/>
              <a:gd name="T74" fmla="+- 0 11999 11996"/>
              <a:gd name="T75" fmla="*/ 11999 h 798"/>
              <a:gd name="T76" fmla="+- 0 10234 9070"/>
              <a:gd name="T77" fmla="*/ T76 w 1821"/>
              <a:gd name="T78" fmla="+- 0 12090 11996"/>
              <a:gd name="T79" fmla="*/ 12090 h 798"/>
              <a:gd name="T80" fmla="+- 0 10243 9070"/>
              <a:gd name="T81" fmla="*/ T80 w 1821"/>
              <a:gd name="T82" fmla="+- 0 12290 11996"/>
              <a:gd name="T83" fmla="*/ 12290 h 798"/>
              <a:gd name="T84" fmla="+- 0 10287 9070"/>
              <a:gd name="T85" fmla="*/ T84 w 1821"/>
              <a:gd name="T86" fmla="+- 0 12491 11996"/>
              <a:gd name="T87" fmla="*/ 12491 h 798"/>
              <a:gd name="T88" fmla="+- 0 10365 9070"/>
              <a:gd name="T89" fmla="*/ T88 w 1821"/>
              <a:gd name="T90" fmla="+- 0 12592 11996"/>
              <a:gd name="T91" fmla="*/ 12592 h 798"/>
              <a:gd name="T92" fmla="+- 0 10457 9070"/>
              <a:gd name="T93" fmla="*/ T92 w 1821"/>
              <a:gd name="T94" fmla="+- 0 12583 11996"/>
              <a:gd name="T95" fmla="*/ 12583 h 798"/>
              <a:gd name="T96" fmla="+- 0 10520 9070"/>
              <a:gd name="T97" fmla="*/ T96 w 1821"/>
              <a:gd name="T98" fmla="+- 0 12517 11996"/>
              <a:gd name="T99" fmla="*/ 12517 h 798"/>
              <a:gd name="T100" fmla="+- 0 10603 9070"/>
              <a:gd name="T101" fmla="*/ T100 w 1821"/>
              <a:gd name="T102" fmla="+- 0 12368 11996"/>
              <a:gd name="T103" fmla="*/ 12368 h 798"/>
              <a:gd name="T104" fmla="+- 0 10482 9070"/>
              <a:gd name="T105" fmla="*/ T104 w 1821"/>
              <a:gd name="T106" fmla="+- 0 12347 11996"/>
              <a:gd name="T107" fmla="*/ 12347 h 798"/>
              <a:gd name="T108" fmla="+- 0 10270 9070"/>
              <a:gd name="T109" fmla="*/ T108 w 1821"/>
              <a:gd name="T110" fmla="+- 0 12331 11996"/>
              <a:gd name="T111" fmla="*/ 12331 h 798"/>
              <a:gd name="T112" fmla="+- 0 9974 9070"/>
              <a:gd name="T113" fmla="*/ T112 w 1821"/>
              <a:gd name="T114" fmla="+- 0 12319 11996"/>
              <a:gd name="T115" fmla="*/ 12319 h 798"/>
              <a:gd name="T116" fmla="+- 0 9888 9070"/>
              <a:gd name="T117" fmla="*/ T116 w 1821"/>
              <a:gd name="T118" fmla="+- 0 12342 11996"/>
              <a:gd name="T119" fmla="*/ 12342 h 798"/>
              <a:gd name="T120" fmla="+- 0 10875 9070"/>
              <a:gd name="T121" fmla="*/ T120 w 1821"/>
              <a:gd name="T122" fmla="+- 0 12546 11996"/>
              <a:gd name="T123" fmla="*/ 12546 h 798"/>
              <a:gd name="T124" fmla="+- 0 10890 9070"/>
              <a:gd name="T125" fmla="*/ T124 w 1821"/>
              <a:gd name="T126" fmla="+- 0 12636 11996"/>
              <a:gd name="T127" fmla="*/ 12636 h 798"/>
              <a:gd name="T128" fmla="+- 0 10822 9070"/>
              <a:gd name="T129" fmla="*/ T128 w 1821"/>
              <a:gd name="T130" fmla="+- 0 12735 11996"/>
              <a:gd name="T131" fmla="*/ 12735 h 798"/>
              <a:gd name="T132" fmla="+- 0 10753 9070"/>
              <a:gd name="T133" fmla="*/ T132 w 1821"/>
              <a:gd name="T134" fmla="+- 0 12793 11996"/>
              <a:gd name="T135" fmla="*/ 12793 h 7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821" h="798" extrusionOk="0">
                <a:moveTo>
                  <a:pt x="231" y="335"/>
                </a:moveTo>
                <a:cubicBezTo>
                  <a:pt x="210" y="335"/>
                  <a:pt x="222" y="354"/>
                  <a:pt x="220" y="378"/>
                </a:cubicBezTo>
                <a:cubicBezTo>
                  <a:pt x="217" y="420"/>
                  <a:pt x="208" y="460"/>
                  <a:pt x="204" y="503"/>
                </a:cubicBezTo>
                <a:cubicBezTo>
                  <a:pt x="199" y="556"/>
                  <a:pt x="194" y="609"/>
                  <a:pt x="197" y="662"/>
                </a:cubicBezTo>
                <a:cubicBezTo>
                  <a:pt x="199" y="697"/>
                  <a:pt x="220" y="737"/>
                  <a:pt x="182" y="738"/>
                </a:cubicBezTo>
              </a:path>
              <a:path w="1821" h="798" extrusionOk="0">
                <a:moveTo>
                  <a:pt x="5" y="111"/>
                </a:moveTo>
                <a:cubicBezTo>
                  <a:pt x="1" y="89"/>
                  <a:pt x="5" y="74"/>
                  <a:pt x="7" y="51"/>
                </a:cubicBezTo>
                <a:cubicBezTo>
                  <a:pt x="10" y="23"/>
                  <a:pt x="19" y="12"/>
                  <a:pt x="42" y="0"/>
                </a:cubicBezTo>
              </a:path>
              <a:path w="1821" h="798" extrusionOk="0">
                <a:moveTo>
                  <a:pt x="582" y="312"/>
                </a:moveTo>
                <a:cubicBezTo>
                  <a:pt x="560" y="329"/>
                  <a:pt x="547" y="355"/>
                  <a:pt x="551" y="385"/>
                </a:cubicBezTo>
                <a:cubicBezTo>
                  <a:pt x="556" y="424"/>
                  <a:pt x="564" y="466"/>
                  <a:pt x="577" y="504"/>
                </a:cubicBezTo>
                <a:cubicBezTo>
                  <a:pt x="584" y="523"/>
                  <a:pt x="592" y="542"/>
                  <a:pt x="599" y="562"/>
                </a:cubicBezTo>
                <a:cubicBezTo>
                  <a:pt x="617" y="526"/>
                  <a:pt x="612" y="491"/>
                  <a:pt x="621" y="450"/>
                </a:cubicBezTo>
                <a:cubicBezTo>
                  <a:pt x="631" y="401"/>
                  <a:pt x="652" y="317"/>
                  <a:pt x="703" y="294"/>
                </a:cubicBezTo>
                <a:cubicBezTo>
                  <a:pt x="743" y="276"/>
                  <a:pt x="780" y="315"/>
                  <a:pt x="800" y="343"/>
                </a:cubicBezTo>
                <a:cubicBezTo>
                  <a:pt x="835" y="393"/>
                  <a:pt x="853" y="457"/>
                  <a:pt x="864" y="516"/>
                </a:cubicBezTo>
                <a:cubicBezTo>
                  <a:pt x="868" y="540"/>
                  <a:pt x="880" y="589"/>
                  <a:pt x="872" y="613"/>
                </a:cubicBezTo>
                <a:cubicBezTo>
                  <a:pt x="868" y="617"/>
                  <a:pt x="864" y="622"/>
                  <a:pt x="860" y="626"/>
                </a:cubicBezTo>
              </a:path>
              <a:path w="1821" h="798" extrusionOk="0">
                <a:moveTo>
                  <a:pt x="1160" y="3"/>
                </a:moveTo>
                <a:cubicBezTo>
                  <a:pt x="1168" y="33"/>
                  <a:pt x="1163" y="60"/>
                  <a:pt x="1164" y="94"/>
                </a:cubicBezTo>
                <a:cubicBezTo>
                  <a:pt x="1167" y="160"/>
                  <a:pt x="1166" y="228"/>
                  <a:pt x="1173" y="294"/>
                </a:cubicBezTo>
                <a:cubicBezTo>
                  <a:pt x="1180" y="363"/>
                  <a:pt x="1190" y="431"/>
                  <a:pt x="1217" y="495"/>
                </a:cubicBezTo>
                <a:cubicBezTo>
                  <a:pt x="1234" y="534"/>
                  <a:pt x="1256" y="576"/>
                  <a:pt x="1295" y="596"/>
                </a:cubicBezTo>
                <a:cubicBezTo>
                  <a:pt x="1326" y="613"/>
                  <a:pt x="1358" y="606"/>
                  <a:pt x="1387" y="587"/>
                </a:cubicBezTo>
                <a:cubicBezTo>
                  <a:pt x="1411" y="571"/>
                  <a:pt x="1431" y="543"/>
                  <a:pt x="1450" y="521"/>
                </a:cubicBezTo>
              </a:path>
              <a:path w="1821" h="798" extrusionOk="0">
                <a:moveTo>
                  <a:pt x="1533" y="372"/>
                </a:moveTo>
                <a:cubicBezTo>
                  <a:pt x="1493" y="356"/>
                  <a:pt x="1454" y="356"/>
                  <a:pt x="1412" y="351"/>
                </a:cubicBezTo>
                <a:cubicBezTo>
                  <a:pt x="1341" y="343"/>
                  <a:pt x="1271" y="340"/>
                  <a:pt x="1200" y="335"/>
                </a:cubicBezTo>
                <a:cubicBezTo>
                  <a:pt x="1100" y="328"/>
                  <a:pt x="1003" y="320"/>
                  <a:pt x="904" y="323"/>
                </a:cubicBezTo>
                <a:cubicBezTo>
                  <a:pt x="872" y="324"/>
                  <a:pt x="825" y="312"/>
                  <a:pt x="818" y="346"/>
                </a:cubicBezTo>
              </a:path>
              <a:path w="1821" h="798" extrusionOk="0">
                <a:moveTo>
                  <a:pt x="1805" y="550"/>
                </a:moveTo>
                <a:cubicBezTo>
                  <a:pt x="1816" y="576"/>
                  <a:pt x="1829" y="610"/>
                  <a:pt x="1820" y="640"/>
                </a:cubicBezTo>
                <a:cubicBezTo>
                  <a:pt x="1808" y="679"/>
                  <a:pt x="1778" y="710"/>
                  <a:pt x="1752" y="739"/>
                </a:cubicBezTo>
                <a:cubicBezTo>
                  <a:pt x="1730" y="763"/>
                  <a:pt x="1710" y="780"/>
                  <a:pt x="1683" y="797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4800" y="4229100"/>
            <a:ext cx="917575" cy="1446213"/>
          </a:xfrm>
          <a:custGeom>
            <a:avLst/>
            <a:gdLst>
              <a:gd name="T0" fmla="+- 0 2866 848"/>
              <a:gd name="T1" fmla="*/ T0 w 2547"/>
              <a:gd name="T2" fmla="+- 0 14291 11746"/>
              <a:gd name="T3" fmla="*/ 14291 h 4017"/>
              <a:gd name="T4" fmla="+- 0 3161 848"/>
              <a:gd name="T5" fmla="*/ T4 w 2547"/>
              <a:gd name="T6" fmla="+- 0 14541 11746"/>
              <a:gd name="T7" fmla="*/ 14541 h 4017"/>
              <a:gd name="T8" fmla="+- 0 2935 848"/>
              <a:gd name="T9" fmla="*/ T8 w 2547"/>
              <a:gd name="T10" fmla="+- 0 14642 11746"/>
              <a:gd name="T11" fmla="*/ 14642 h 4017"/>
              <a:gd name="T12" fmla="+- 0 3207 848"/>
              <a:gd name="T13" fmla="*/ T12 w 2547"/>
              <a:gd name="T14" fmla="+- 0 14812 11746"/>
              <a:gd name="T15" fmla="*/ 14812 h 4017"/>
              <a:gd name="T16" fmla="+- 0 3130 848"/>
              <a:gd name="T17" fmla="*/ T16 w 2547"/>
              <a:gd name="T18" fmla="+- 0 14878 11746"/>
              <a:gd name="T19" fmla="*/ 14878 h 4017"/>
              <a:gd name="T20" fmla="+- 0 3150 848"/>
              <a:gd name="T21" fmla="*/ T20 w 2547"/>
              <a:gd name="T22" fmla="+- 0 14951 11746"/>
              <a:gd name="T23" fmla="*/ 14951 h 4017"/>
              <a:gd name="T24" fmla="+- 0 3379 848"/>
              <a:gd name="T25" fmla="*/ T24 w 2547"/>
              <a:gd name="T26" fmla="+- 0 15456 11746"/>
              <a:gd name="T27" fmla="*/ 15456 h 4017"/>
              <a:gd name="T28" fmla="+- 0 2915 848"/>
              <a:gd name="T29" fmla="*/ T28 w 2547"/>
              <a:gd name="T30" fmla="+- 0 15735 11746"/>
              <a:gd name="T31" fmla="*/ 15735 h 4017"/>
              <a:gd name="T32" fmla="+- 0 2391 848"/>
              <a:gd name="T33" fmla="*/ T32 w 2547"/>
              <a:gd name="T34" fmla="+- 0 15761 11746"/>
              <a:gd name="T35" fmla="*/ 15761 h 4017"/>
              <a:gd name="T36" fmla="+- 0 972 848"/>
              <a:gd name="T37" fmla="*/ T36 w 2547"/>
              <a:gd name="T38" fmla="+- 0 11794 11746"/>
              <a:gd name="T39" fmla="*/ 11794 h 4017"/>
              <a:gd name="T40" fmla="+- 0 853 848"/>
              <a:gd name="T41" fmla="*/ T40 w 2547"/>
              <a:gd name="T42" fmla="+- 0 12102 11746"/>
              <a:gd name="T43" fmla="*/ 12102 h 4017"/>
              <a:gd name="T44" fmla="+- 0 1025 848"/>
              <a:gd name="T45" fmla="*/ T44 w 2547"/>
              <a:gd name="T46" fmla="+- 0 12475 11746"/>
              <a:gd name="T47" fmla="*/ 12475 h 4017"/>
              <a:gd name="T48" fmla="+- 0 1242 848"/>
              <a:gd name="T49" fmla="*/ T48 w 2547"/>
              <a:gd name="T50" fmla="+- 0 12536 11746"/>
              <a:gd name="T51" fmla="*/ 12536 h 4017"/>
              <a:gd name="T52" fmla="+- 0 1433 848"/>
              <a:gd name="T53" fmla="*/ T52 w 2547"/>
              <a:gd name="T54" fmla="+- 0 12213 11746"/>
              <a:gd name="T55" fmla="*/ 12213 h 4017"/>
              <a:gd name="T56" fmla="+- 0 1395 848"/>
              <a:gd name="T57" fmla="*/ T56 w 2547"/>
              <a:gd name="T58" fmla="+- 0 12417 11746"/>
              <a:gd name="T59" fmla="*/ 12417 h 4017"/>
              <a:gd name="T60" fmla="+- 0 1532 848"/>
              <a:gd name="T61" fmla="*/ T60 w 2547"/>
              <a:gd name="T62" fmla="+- 0 12409 11746"/>
              <a:gd name="T63" fmla="*/ 12409 h 4017"/>
              <a:gd name="T64" fmla="+- 0 1778 848"/>
              <a:gd name="T65" fmla="*/ T64 w 2547"/>
              <a:gd name="T66" fmla="+- 0 12242 11746"/>
              <a:gd name="T67" fmla="*/ 12242 h 4017"/>
              <a:gd name="T68" fmla="+- 0 1754 848"/>
              <a:gd name="T69" fmla="*/ T68 w 2547"/>
              <a:gd name="T70" fmla="+- 0 12364 11746"/>
              <a:gd name="T71" fmla="*/ 12364 h 4017"/>
              <a:gd name="T72" fmla="+- 0 1874 848"/>
              <a:gd name="T73" fmla="*/ T72 w 2547"/>
              <a:gd name="T74" fmla="+- 0 12279 11746"/>
              <a:gd name="T75" fmla="*/ 12279 h 4017"/>
              <a:gd name="T76" fmla="+- 0 2052 848"/>
              <a:gd name="T77" fmla="*/ T76 w 2547"/>
              <a:gd name="T78" fmla="+- 0 12379 11746"/>
              <a:gd name="T79" fmla="*/ 12379 h 4017"/>
              <a:gd name="T80" fmla="+- 0 2218 848"/>
              <a:gd name="T81" fmla="*/ T80 w 2547"/>
              <a:gd name="T82" fmla="+- 0 12354 11746"/>
              <a:gd name="T83" fmla="*/ 12354 h 4017"/>
              <a:gd name="T84" fmla="+- 0 2187 848"/>
              <a:gd name="T85" fmla="*/ T84 w 2547"/>
              <a:gd name="T86" fmla="+- 0 12210 11746"/>
              <a:gd name="T87" fmla="*/ 12210 h 4017"/>
              <a:gd name="T88" fmla="+- 0 2234 848"/>
              <a:gd name="T89" fmla="*/ T88 w 2547"/>
              <a:gd name="T90" fmla="+- 0 12132 11746"/>
              <a:gd name="T91" fmla="*/ 12132 h 4017"/>
              <a:gd name="T92" fmla="+- 0 2516 848"/>
              <a:gd name="T93" fmla="*/ T92 w 2547"/>
              <a:gd name="T94" fmla="+- 0 11821 11746"/>
              <a:gd name="T95" fmla="*/ 11821 h 4017"/>
              <a:gd name="T96" fmla="+- 0 2756 848"/>
              <a:gd name="T97" fmla="*/ T96 w 2547"/>
              <a:gd name="T98" fmla="+- 0 12274 11746"/>
              <a:gd name="T99" fmla="*/ 12274 h 4017"/>
              <a:gd name="T100" fmla="+- 0 2542 848"/>
              <a:gd name="T101" fmla="*/ T100 w 2547"/>
              <a:gd name="T102" fmla="+- 0 12709 11746"/>
              <a:gd name="T103" fmla="*/ 12709 h 4017"/>
              <a:gd name="T104" fmla="+- 0 1346 848"/>
              <a:gd name="T105" fmla="*/ T104 w 2547"/>
              <a:gd name="T106" fmla="+- 0 13070 11746"/>
              <a:gd name="T107" fmla="*/ 13070 h 4017"/>
              <a:gd name="T108" fmla="+- 0 1297 848"/>
              <a:gd name="T109" fmla="*/ T108 w 2547"/>
              <a:gd name="T110" fmla="+- 0 13498 11746"/>
              <a:gd name="T111" fmla="*/ 13498 h 4017"/>
              <a:gd name="T112" fmla="+- 0 1490 848"/>
              <a:gd name="T113" fmla="*/ T112 w 2547"/>
              <a:gd name="T114" fmla="+- 0 13622 11746"/>
              <a:gd name="T115" fmla="*/ 13622 h 4017"/>
              <a:gd name="T116" fmla="+- 0 1788 848"/>
              <a:gd name="T117" fmla="*/ T116 w 2547"/>
              <a:gd name="T118" fmla="+- 0 13314 11746"/>
              <a:gd name="T119" fmla="*/ 13314 h 4017"/>
              <a:gd name="T120" fmla="+- 0 1830 848"/>
              <a:gd name="T121" fmla="*/ T120 w 2547"/>
              <a:gd name="T122" fmla="+- 0 13494 11746"/>
              <a:gd name="T123" fmla="*/ 13494 h 4017"/>
              <a:gd name="T124" fmla="+- 0 1956 848"/>
              <a:gd name="T125" fmla="*/ T124 w 2547"/>
              <a:gd name="T126" fmla="+- 0 13446 11746"/>
              <a:gd name="T127" fmla="*/ 13446 h 4017"/>
              <a:gd name="T128" fmla="+- 0 2195 848"/>
              <a:gd name="T129" fmla="*/ T128 w 2547"/>
              <a:gd name="T130" fmla="+- 0 13230 11746"/>
              <a:gd name="T131" fmla="*/ 13230 h 4017"/>
              <a:gd name="T132" fmla="+- 0 2158 848"/>
              <a:gd name="T133" fmla="*/ T132 w 2547"/>
              <a:gd name="T134" fmla="+- 0 13426 11746"/>
              <a:gd name="T135" fmla="*/ 13426 h 4017"/>
              <a:gd name="T136" fmla="+- 0 2174 848"/>
              <a:gd name="T137" fmla="*/ T136 w 2547"/>
              <a:gd name="T138" fmla="+- 0 13049 11746"/>
              <a:gd name="T139" fmla="*/ 13049 h 4017"/>
              <a:gd name="T140" fmla="+- 0 2207 848"/>
              <a:gd name="T141" fmla="*/ T140 w 2547"/>
              <a:gd name="T142" fmla="+- 0 13054 11746"/>
              <a:gd name="T143" fmla="*/ 13054 h 4017"/>
              <a:gd name="T144" fmla="+- 0 2334 848"/>
              <a:gd name="T145" fmla="*/ T144 w 2547"/>
              <a:gd name="T146" fmla="+- 0 13410 11746"/>
              <a:gd name="T147" fmla="*/ 13410 h 4017"/>
              <a:gd name="T148" fmla="+- 0 2577 848"/>
              <a:gd name="T149" fmla="*/ T148 w 2547"/>
              <a:gd name="T150" fmla="+- 0 13353 11746"/>
              <a:gd name="T151" fmla="*/ 13353 h 4017"/>
              <a:gd name="T152" fmla="+- 0 2521 848"/>
              <a:gd name="T153" fmla="*/ T152 w 2547"/>
              <a:gd name="T154" fmla="+- 0 13197 11746"/>
              <a:gd name="T155" fmla="*/ 13197 h 4017"/>
              <a:gd name="T156" fmla="+- 0 2613 848"/>
              <a:gd name="T157" fmla="*/ T156 w 2547"/>
              <a:gd name="T158" fmla="+- 0 13092 11746"/>
              <a:gd name="T159" fmla="*/ 13092 h 4017"/>
              <a:gd name="T160" fmla="+- 0 2812 848"/>
              <a:gd name="T161" fmla="*/ T160 w 2547"/>
              <a:gd name="T162" fmla="+- 0 12636 11746"/>
              <a:gd name="T163" fmla="*/ 12636 h 4017"/>
              <a:gd name="T164" fmla="+- 0 3043 848"/>
              <a:gd name="T165" fmla="*/ T164 w 2547"/>
              <a:gd name="T166" fmla="+- 0 12841 11746"/>
              <a:gd name="T167" fmla="*/ 12841 h 4017"/>
              <a:gd name="T168" fmla="+- 0 3014 848"/>
              <a:gd name="T169" fmla="*/ T168 w 2547"/>
              <a:gd name="T170" fmla="+- 0 13586 11746"/>
              <a:gd name="T171" fmla="*/ 13586 h 40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547" h="4017" extrusionOk="0">
                <a:moveTo>
                  <a:pt x="1946" y="2514"/>
                </a:moveTo>
                <a:cubicBezTo>
                  <a:pt x="1976" y="2533"/>
                  <a:pt x="1984" y="2535"/>
                  <a:pt x="2018" y="2545"/>
                </a:cubicBezTo>
                <a:cubicBezTo>
                  <a:pt x="2114" y="2574"/>
                  <a:pt x="2292" y="2601"/>
                  <a:pt x="2348" y="2697"/>
                </a:cubicBezTo>
                <a:cubicBezTo>
                  <a:pt x="2375" y="2743"/>
                  <a:pt x="2342" y="2765"/>
                  <a:pt x="2313" y="2795"/>
                </a:cubicBezTo>
                <a:cubicBezTo>
                  <a:pt x="2277" y="2832"/>
                  <a:pt x="2207" y="2847"/>
                  <a:pt x="2160" y="2864"/>
                </a:cubicBezTo>
                <a:cubicBezTo>
                  <a:pt x="2134" y="2873"/>
                  <a:pt x="2112" y="2885"/>
                  <a:pt x="2087" y="2896"/>
                </a:cubicBezTo>
                <a:cubicBezTo>
                  <a:pt x="2115" y="2923"/>
                  <a:pt x="2130" y="2935"/>
                  <a:pt x="2170" y="2955"/>
                </a:cubicBezTo>
                <a:cubicBezTo>
                  <a:pt x="2235" y="2987"/>
                  <a:pt x="2314" y="3007"/>
                  <a:pt x="2359" y="3066"/>
                </a:cubicBezTo>
                <a:cubicBezTo>
                  <a:pt x="2360" y="3071"/>
                  <a:pt x="2360" y="3075"/>
                  <a:pt x="2361" y="3080"/>
                </a:cubicBezTo>
                <a:cubicBezTo>
                  <a:pt x="2337" y="3097"/>
                  <a:pt x="2307" y="3114"/>
                  <a:pt x="2282" y="3132"/>
                </a:cubicBezTo>
                <a:cubicBezTo>
                  <a:pt x="2268" y="3142"/>
                  <a:pt x="2257" y="3155"/>
                  <a:pt x="2245" y="3164"/>
                </a:cubicBezTo>
                <a:cubicBezTo>
                  <a:pt x="2263" y="3178"/>
                  <a:pt x="2280" y="3192"/>
                  <a:pt x="2302" y="3205"/>
                </a:cubicBezTo>
                <a:cubicBezTo>
                  <a:pt x="2353" y="3235"/>
                  <a:pt x="2407" y="3262"/>
                  <a:pt x="2446" y="3308"/>
                </a:cubicBezTo>
                <a:cubicBezTo>
                  <a:pt x="2534" y="3411"/>
                  <a:pt x="2571" y="3580"/>
                  <a:pt x="2531" y="3710"/>
                </a:cubicBezTo>
                <a:cubicBezTo>
                  <a:pt x="2508" y="3784"/>
                  <a:pt x="2449" y="3851"/>
                  <a:pt x="2384" y="3891"/>
                </a:cubicBezTo>
                <a:cubicBezTo>
                  <a:pt x="2290" y="3949"/>
                  <a:pt x="2175" y="3972"/>
                  <a:pt x="2067" y="3989"/>
                </a:cubicBezTo>
                <a:cubicBezTo>
                  <a:pt x="1951" y="4007"/>
                  <a:pt x="1832" y="4011"/>
                  <a:pt x="1715" y="4014"/>
                </a:cubicBezTo>
                <a:cubicBezTo>
                  <a:pt x="1658" y="4016"/>
                  <a:pt x="1600" y="4015"/>
                  <a:pt x="1543" y="4015"/>
                </a:cubicBezTo>
              </a:path>
              <a:path w="2547" h="4017" extrusionOk="0">
                <a:moveTo>
                  <a:pt x="175" y="2"/>
                </a:moveTo>
                <a:cubicBezTo>
                  <a:pt x="155" y="17"/>
                  <a:pt x="141" y="28"/>
                  <a:pt x="124" y="48"/>
                </a:cubicBezTo>
                <a:cubicBezTo>
                  <a:pt x="96" y="81"/>
                  <a:pt x="80" y="120"/>
                  <a:pt x="62" y="160"/>
                </a:cubicBezTo>
                <a:cubicBezTo>
                  <a:pt x="35" y="222"/>
                  <a:pt x="14" y="288"/>
                  <a:pt x="5" y="356"/>
                </a:cubicBezTo>
                <a:cubicBezTo>
                  <a:pt x="-5" y="431"/>
                  <a:pt x="-2" y="505"/>
                  <a:pt x="31" y="575"/>
                </a:cubicBezTo>
                <a:cubicBezTo>
                  <a:pt x="62" y="641"/>
                  <a:pt x="117" y="691"/>
                  <a:pt x="177" y="729"/>
                </a:cubicBezTo>
                <a:cubicBezTo>
                  <a:pt x="223" y="759"/>
                  <a:pt x="283" y="786"/>
                  <a:pt x="339" y="791"/>
                </a:cubicBezTo>
                <a:cubicBezTo>
                  <a:pt x="366" y="788"/>
                  <a:pt x="376" y="787"/>
                  <a:pt x="394" y="790"/>
                </a:cubicBezTo>
              </a:path>
              <a:path w="2547" h="4017" extrusionOk="0">
                <a:moveTo>
                  <a:pt x="650" y="405"/>
                </a:moveTo>
                <a:cubicBezTo>
                  <a:pt x="622" y="423"/>
                  <a:pt x="605" y="441"/>
                  <a:pt x="585" y="467"/>
                </a:cubicBezTo>
                <a:cubicBezTo>
                  <a:pt x="560" y="500"/>
                  <a:pt x="547" y="535"/>
                  <a:pt x="538" y="575"/>
                </a:cubicBezTo>
                <a:cubicBezTo>
                  <a:pt x="531" y="608"/>
                  <a:pt x="529" y="641"/>
                  <a:pt x="547" y="671"/>
                </a:cubicBezTo>
                <a:cubicBezTo>
                  <a:pt x="558" y="689"/>
                  <a:pt x="588" y="704"/>
                  <a:pt x="609" y="700"/>
                </a:cubicBezTo>
                <a:cubicBezTo>
                  <a:pt x="636" y="695"/>
                  <a:pt x="661" y="677"/>
                  <a:pt x="684" y="663"/>
                </a:cubicBezTo>
              </a:path>
              <a:path w="2547" h="4017" extrusionOk="0">
                <a:moveTo>
                  <a:pt x="991" y="439"/>
                </a:moveTo>
                <a:cubicBezTo>
                  <a:pt x="972" y="459"/>
                  <a:pt x="947" y="474"/>
                  <a:pt x="930" y="496"/>
                </a:cubicBezTo>
                <a:cubicBezTo>
                  <a:pt x="913" y="517"/>
                  <a:pt x="886" y="547"/>
                  <a:pt x="881" y="575"/>
                </a:cubicBezTo>
                <a:cubicBezTo>
                  <a:pt x="877" y="594"/>
                  <a:pt x="887" y="614"/>
                  <a:pt x="906" y="618"/>
                </a:cubicBezTo>
                <a:cubicBezTo>
                  <a:pt x="932" y="623"/>
                  <a:pt x="957" y="609"/>
                  <a:pt x="976" y="593"/>
                </a:cubicBezTo>
                <a:cubicBezTo>
                  <a:pt x="997" y="576"/>
                  <a:pt x="1006" y="550"/>
                  <a:pt x="1026" y="533"/>
                </a:cubicBezTo>
                <a:cubicBezTo>
                  <a:pt x="1054" y="509"/>
                  <a:pt x="1068" y="524"/>
                  <a:pt x="1094" y="543"/>
                </a:cubicBezTo>
                <a:cubicBezTo>
                  <a:pt x="1131" y="570"/>
                  <a:pt x="1172" y="600"/>
                  <a:pt x="1204" y="633"/>
                </a:cubicBezTo>
                <a:cubicBezTo>
                  <a:pt x="1224" y="653"/>
                  <a:pt x="1235" y="661"/>
                  <a:pt x="1264" y="666"/>
                </a:cubicBezTo>
              </a:path>
              <a:path w="2547" h="4017" extrusionOk="0">
                <a:moveTo>
                  <a:pt x="1370" y="608"/>
                </a:moveTo>
                <a:cubicBezTo>
                  <a:pt x="1377" y="582"/>
                  <a:pt x="1377" y="567"/>
                  <a:pt x="1370" y="541"/>
                </a:cubicBezTo>
                <a:cubicBezTo>
                  <a:pt x="1363" y="514"/>
                  <a:pt x="1349" y="490"/>
                  <a:pt x="1339" y="464"/>
                </a:cubicBezTo>
                <a:cubicBezTo>
                  <a:pt x="1332" y="445"/>
                  <a:pt x="1329" y="417"/>
                  <a:pt x="1343" y="401"/>
                </a:cubicBezTo>
                <a:cubicBezTo>
                  <a:pt x="1353" y="390"/>
                  <a:pt x="1373" y="389"/>
                  <a:pt x="1386" y="386"/>
                </a:cubicBezTo>
              </a:path>
              <a:path w="2547" h="4017" extrusionOk="0">
                <a:moveTo>
                  <a:pt x="1545" y="0"/>
                </a:moveTo>
                <a:cubicBezTo>
                  <a:pt x="1585" y="22"/>
                  <a:pt x="1632" y="47"/>
                  <a:pt x="1668" y="75"/>
                </a:cubicBezTo>
                <a:cubicBezTo>
                  <a:pt x="1723" y="117"/>
                  <a:pt x="1775" y="173"/>
                  <a:pt x="1815" y="229"/>
                </a:cubicBezTo>
                <a:cubicBezTo>
                  <a:pt x="1878" y="316"/>
                  <a:pt x="1909" y="422"/>
                  <a:pt x="1908" y="528"/>
                </a:cubicBezTo>
                <a:cubicBezTo>
                  <a:pt x="1907" y="631"/>
                  <a:pt x="1860" y="730"/>
                  <a:pt x="1803" y="815"/>
                </a:cubicBezTo>
                <a:cubicBezTo>
                  <a:pt x="1747" y="886"/>
                  <a:pt x="1728" y="912"/>
                  <a:pt x="1694" y="963"/>
                </a:cubicBezTo>
              </a:path>
              <a:path w="2547" h="4017" extrusionOk="0">
                <a:moveTo>
                  <a:pt x="550" y="1297"/>
                </a:moveTo>
                <a:cubicBezTo>
                  <a:pt x="534" y="1269"/>
                  <a:pt x="517" y="1295"/>
                  <a:pt x="498" y="1324"/>
                </a:cubicBezTo>
                <a:cubicBezTo>
                  <a:pt x="471" y="1365"/>
                  <a:pt x="440" y="1406"/>
                  <a:pt x="420" y="1452"/>
                </a:cubicBezTo>
                <a:cubicBezTo>
                  <a:pt x="375" y="1552"/>
                  <a:pt x="384" y="1663"/>
                  <a:pt x="449" y="1752"/>
                </a:cubicBezTo>
                <a:cubicBezTo>
                  <a:pt x="483" y="1798"/>
                  <a:pt x="525" y="1831"/>
                  <a:pt x="576" y="1855"/>
                </a:cubicBezTo>
                <a:cubicBezTo>
                  <a:pt x="607" y="1868"/>
                  <a:pt x="619" y="1872"/>
                  <a:pt x="642" y="1876"/>
                </a:cubicBezTo>
              </a:path>
              <a:path w="2547" h="4017" extrusionOk="0">
                <a:moveTo>
                  <a:pt x="969" y="1529"/>
                </a:moveTo>
                <a:cubicBezTo>
                  <a:pt x="962" y="1507"/>
                  <a:pt x="946" y="1552"/>
                  <a:pt x="940" y="1568"/>
                </a:cubicBezTo>
                <a:cubicBezTo>
                  <a:pt x="928" y="1599"/>
                  <a:pt x="923" y="1633"/>
                  <a:pt x="927" y="1665"/>
                </a:cubicBezTo>
                <a:cubicBezTo>
                  <a:pt x="931" y="1698"/>
                  <a:pt x="947" y="1737"/>
                  <a:pt x="982" y="1748"/>
                </a:cubicBezTo>
                <a:cubicBezTo>
                  <a:pt x="1014" y="1758"/>
                  <a:pt x="1036" y="1750"/>
                  <a:pt x="1063" y="1735"/>
                </a:cubicBezTo>
                <a:cubicBezTo>
                  <a:pt x="1088" y="1722"/>
                  <a:pt x="1097" y="1716"/>
                  <a:pt x="1108" y="1700"/>
                </a:cubicBezTo>
              </a:path>
              <a:path w="2547" h="4017" extrusionOk="0">
                <a:moveTo>
                  <a:pt x="1411" y="1441"/>
                </a:moveTo>
                <a:cubicBezTo>
                  <a:pt x="1403" y="1428"/>
                  <a:pt x="1369" y="1459"/>
                  <a:pt x="1347" y="1484"/>
                </a:cubicBezTo>
                <a:cubicBezTo>
                  <a:pt x="1320" y="1515"/>
                  <a:pt x="1293" y="1555"/>
                  <a:pt x="1286" y="1597"/>
                </a:cubicBezTo>
                <a:cubicBezTo>
                  <a:pt x="1279" y="1635"/>
                  <a:pt x="1284" y="1656"/>
                  <a:pt x="1310" y="1680"/>
                </a:cubicBezTo>
                <a:cubicBezTo>
                  <a:pt x="1336" y="1635"/>
                  <a:pt x="1335" y="1598"/>
                  <a:pt x="1336" y="1544"/>
                </a:cubicBezTo>
                <a:cubicBezTo>
                  <a:pt x="1337" y="1463"/>
                  <a:pt x="1331" y="1384"/>
                  <a:pt x="1326" y="1303"/>
                </a:cubicBezTo>
                <a:cubicBezTo>
                  <a:pt x="1323" y="1251"/>
                  <a:pt x="1321" y="1199"/>
                  <a:pt x="1320" y="1147"/>
                </a:cubicBezTo>
                <a:cubicBezTo>
                  <a:pt x="1334" y="1200"/>
                  <a:pt x="1344" y="1255"/>
                  <a:pt x="1359" y="1308"/>
                </a:cubicBezTo>
                <a:cubicBezTo>
                  <a:pt x="1379" y="1381"/>
                  <a:pt x="1398" y="1455"/>
                  <a:pt x="1422" y="1527"/>
                </a:cubicBezTo>
                <a:cubicBezTo>
                  <a:pt x="1438" y="1574"/>
                  <a:pt x="1458" y="1623"/>
                  <a:pt x="1486" y="1664"/>
                </a:cubicBezTo>
                <a:cubicBezTo>
                  <a:pt x="1503" y="1688"/>
                  <a:pt x="1514" y="1693"/>
                  <a:pt x="1542" y="1692"/>
                </a:cubicBezTo>
              </a:path>
              <a:path w="2547" h="4017" extrusionOk="0">
                <a:moveTo>
                  <a:pt x="1729" y="1607"/>
                </a:moveTo>
                <a:cubicBezTo>
                  <a:pt x="1726" y="1586"/>
                  <a:pt x="1721" y="1560"/>
                  <a:pt x="1712" y="1541"/>
                </a:cubicBezTo>
                <a:cubicBezTo>
                  <a:pt x="1698" y="1511"/>
                  <a:pt x="1682" y="1483"/>
                  <a:pt x="1673" y="1451"/>
                </a:cubicBezTo>
                <a:cubicBezTo>
                  <a:pt x="1668" y="1431"/>
                  <a:pt x="1660" y="1385"/>
                  <a:pt x="1679" y="1368"/>
                </a:cubicBezTo>
                <a:cubicBezTo>
                  <a:pt x="1698" y="1351"/>
                  <a:pt x="1742" y="1349"/>
                  <a:pt x="1765" y="1346"/>
                </a:cubicBezTo>
                <a:cubicBezTo>
                  <a:pt x="1773" y="1345"/>
                  <a:pt x="1781" y="1344"/>
                  <a:pt x="1789" y="1343"/>
                </a:cubicBezTo>
              </a:path>
              <a:path w="2547" h="4017" extrusionOk="0">
                <a:moveTo>
                  <a:pt x="1964" y="890"/>
                </a:moveTo>
                <a:cubicBezTo>
                  <a:pt x="2003" y="902"/>
                  <a:pt x="2035" y="909"/>
                  <a:pt x="2069" y="933"/>
                </a:cubicBezTo>
                <a:cubicBezTo>
                  <a:pt x="2123" y="971"/>
                  <a:pt x="2167" y="1035"/>
                  <a:pt x="2195" y="1095"/>
                </a:cubicBezTo>
                <a:cubicBezTo>
                  <a:pt x="2242" y="1197"/>
                  <a:pt x="2260" y="1318"/>
                  <a:pt x="2259" y="1429"/>
                </a:cubicBezTo>
                <a:cubicBezTo>
                  <a:pt x="2257" y="1569"/>
                  <a:pt x="2224" y="1713"/>
                  <a:pt x="2166" y="1840"/>
                </a:cubicBezTo>
                <a:cubicBezTo>
                  <a:pt x="2115" y="1935"/>
                  <a:pt x="2098" y="1967"/>
                  <a:pt x="2060" y="2028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6888" y="4702175"/>
            <a:ext cx="749300" cy="373063"/>
          </a:xfrm>
          <a:custGeom>
            <a:avLst/>
            <a:gdLst>
              <a:gd name="T0" fmla="+- 0 5197 4909"/>
              <a:gd name="T1" fmla="*/ T0 w 2082"/>
              <a:gd name="T2" fmla="+- 0 13095 13061"/>
              <a:gd name="T3" fmla="*/ 13095 h 1035"/>
              <a:gd name="T4" fmla="+- 0 5228 4909"/>
              <a:gd name="T5" fmla="*/ T4 w 2082"/>
              <a:gd name="T6" fmla="+- 0 13236 13061"/>
              <a:gd name="T7" fmla="*/ 13236 h 1035"/>
              <a:gd name="T8" fmla="+- 0 5237 4909"/>
              <a:gd name="T9" fmla="*/ T8 w 2082"/>
              <a:gd name="T10" fmla="+- 0 13509 13061"/>
              <a:gd name="T11" fmla="*/ 13509 h 1035"/>
              <a:gd name="T12" fmla="+- 0 5218 4909"/>
              <a:gd name="T13" fmla="*/ T12 w 2082"/>
              <a:gd name="T14" fmla="+- 0 13779 13061"/>
              <a:gd name="T15" fmla="*/ 13779 h 1035"/>
              <a:gd name="T16" fmla="+- 0 5205 4909"/>
              <a:gd name="T17" fmla="*/ T16 w 2082"/>
              <a:gd name="T18" fmla="+- 0 13907 13061"/>
              <a:gd name="T19" fmla="*/ 13907 h 1035"/>
              <a:gd name="T20" fmla="+- 0 5232 4909"/>
              <a:gd name="T21" fmla="*/ T20 w 2082"/>
              <a:gd name="T22" fmla="+- 0 13879 13061"/>
              <a:gd name="T23" fmla="*/ 13879 h 1035"/>
              <a:gd name="T24" fmla="+- 0 5464 4909"/>
              <a:gd name="T25" fmla="*/ T24 w 2082"/>
              <a:gd name="T26" fmla="+- 0 13589 13061"/>
              <a:gd name="T27" fmla="*/ 13589 h 1035"/>
              <a:gd name="T28" fmla="+- 0 5388 4909"/>
              <a:gd name="T29" fmla="*/ T28 w 2082"/>
              <a:gd name="T30" fmla="+- 0 13566 13061"/>
              <a:gd name="T31" fmla="*/ 13566 h 1035"/>
              <a:gd name="T32" fmla="+- 0 5172 4909"/>
              <a:gd name="T33" fmla="*/ T32 w 2082"/>
              <a:gd name="T34" fmla="+- 0 13554 13061"/>
              <a:gd name="T35" fmla="*/ 13554 h 1035"/>
              <a:gd name="T36" fmla="+- 0 4961 4909"/>
              <a:gd name="T37" fmla="*/ T36 w 2082"/>
              <a:gd name="T38" fmla="+- 0 13553 13061"/>
              <a:gd name="T39" fmla="*/ 13553 h 1035"/>
              <a:gd name="T40" fmla="+- 0 4948 4909"/>
              <a:gd name="T41" fmla="*/ T40 w 2082"/>
              <a:gd name="T42" fmla="+- 0 13591 13061"/>
              <a:gd name="T43" fmla="*/ 13591 h 1035"/>
              <a:gd name="T44" fmla="+- 0 5903 4909"/>
              <a:gd name="T45" fmla="*/ T44 w 2082"/>
              <a:gd name="T46" fmla="+- 0 13561 13061"/>
              <a:gd name="T47" fmla="*/ 13561 h 1035"/>
              <a:gd name="T48" fmla="+- 0 5840 4909"/>
              <a:gd name="T49" fmla="*/ T48 w 2082"/>
              <a:gd name="T50" fmla="+- 0 13532 13061"/>
              <a:gd name="T51" fmla="*/ 13532 h 1035"/>
              <a:gd name="T52" fmla="+- 0 5743 4909"/>
              <a:gd name="T53" fmla="*/ T52 w 2082"/>
              <a:gd name="T54" fmla="+- 0 13593 13061"/>
              <a:gd name="T55" fmla="*/ 13593 h 1035"/>
              <a:gd name="T56" fmla="+- 0 5710 4909"/>
              <a:gd name="T57" fmla="*/ T56 w 2082"/>
              <a:gd name="T58" fmla="+- 0 13735 13061"/>
              <a:gd name="T59" fmla="*/ 13735 h 1035"/>
              <a:gd name="T60" fmla="+- 0 5755 4909"/>
              <a:gd name="T61" fmla="*/ T60 w 2082"/>
              <a:gd name="T62" fmla="+- 0 13846 13061"/>
              <a:gd name="T63" fmla="*/ 13846 h 1035"/>
              <a:gd name="T64" fmla="+- 0 5841 4909"/>
              <a:gd name="T65" fmla="*/ T64 w 2082"/>
              <a:gd name="T66" fmla="+- 0 13831 13061"/>
              <a:gd name="T67" fmla="*/ 13831 h 1035"/>
              <a:gd name="T68" fmla="+- 0 5932 4909"/>
              <a:gd name="T69" fmla="*/ T68 w 2082"/>
              <a:gd name="T70" fmla="+- 0 13724 13061"/>
              <a:gd name="T71" fmla="*/ 13724 h 1035"/>
              <a:gd name="T72" fmla="+- 0 6013 4909"/>
              <a:gd name="T73" fmla="*/ T72 w 2082"/>
              <a:gd name="T74" fmla="+- 0 13681 13061"/>
              <a:gd name="T75" fmla="*/ 13681 h 1035"/>
              <a:gd name="T76" fmla="+- 0 6091 4909"/>
              <a:gd name="T77" fmla="*/ T76 w 2082"/>
              <a:gd name="T78" fmla="+- 0 13787 13061"/>
              <a:gd name="T79" fmla="*/ 13787 h 1035"/>
              <a:gd name="T80" fmla="+- 0 6149 4909"/>
              <a:gd name="T81" fmla="*/ T80 w 2082"/>
              <a:gd name="T82" fmla="+- 0 13925 13061"/>
              <a:gd name="T83" fmla="*/ 13925 h 1035"/>
              <a:gd name="T84" fmla="+- 0 6204 4909"/>
              <a:gd name="T85" fmla="*/ T84 w 2082"/>
              <a:gd name="T86" fmla="+- 0 13975 13061"/>
              <a:gd name="T87" fmla="*/ 13975 h 1035"/>
              <a:gd name="T88" fmla="+- 0 6231 4909"/>
              <a:gd name="T89" fmla="*/ T88 w 2082"/>
              <a:gd name="T90" fmla="+- 0 13939 13061"/>
              <a:gd name="T91" fmla="*/ 13939 h 1035"/>
              <a:gd name="T92" fmla="+- 0 6409 4909"/>
              <a:gd name="T93" fmla="*/ T92 w 2082"/>
              <a:gd name="T94" fmla="+- 0 13703 13061"/>
              <a:gd name="T95" fmla="*/ 13703 h 1035"/>
              <a:gd name="T96" fmla="+- 0 6447 4909"/>
              <a:gd name="T97" fmla="*/ T96 w 2082"/>
              <a:gd name="T98" fmla="+- 0 13816 13061"/>
              <a:gd name="T99" fmla="*/ 13816 h 1035"/>
              <a:gd name="T100" fmla="+- 0 6473 4909"/>
              <a:gd name="T101" fmla="*/ T100 w 2082"/>
              <a:gd name="T102" fmla="+- 0 13923 13061"/>
              <a:gd name="T103" fmla="*/ 13923 h 1035"/>
              <a:gd name="T104" fmla="+- 0 6477 4909"/>
              <a:gd name="T105" fmla="*/ T104 w 2082"/>
              <a:gd name="T106" fmla="+- 0 13939 13061"/>
              <a:gd name="T107" fmla="*/ 13939 h 1035"/>
              <a:gd name="T108" fmla="+- 0 6370 4909"/>
              <a:gd name="T109" fmla="*/ T108 w 2082"/>
              <a:gd name="T110" fmla="+- 0 13509 13061"/>
              <a:gd name="T111" fmla="*/ 13509 h 1035"/>
              <a:gd name="T112" fmla="+- 0 6351 4909"/>
              <a:gd name="T113" fmla="*/ T112 w 2082"/>
              <a:gd name="T114" fmla="+- 0 13406 13061"/>
              <a:gd name="T115" fmla="*/ 13406 h 1035"/>
              <a:gd name="T116" fmla="+- 0 6371 4909"/>
              <a:gd name="T117" fmla="*/ T116 w 2082"/>
              <a:gd name="T118" fmla="+- 0 13345 13061"/>
              <a:gd name="T119" fmla="*/ 13345 h 1035"/>
              <a:gd name="T120" fmla="+- 0 6396 4909"/>
              <a:gd name="T121" fmla="*/ T120 w 2082"/>
              <a:gd name="T122" fmla="+- 0 13320 13061"/>
              <a:gd name="T123" fmla="*/ 13320 h 1035"/>
              <a:gd name="T124" fmla="+- 0 6863 4909"/>
              <a:gd name="T125" fmla="*/ T124 w 2082"/>
              <a:gd name="T126" fmla="+- 0 13087 13061"/>
              <a:gd name="T127" fmla="*/ 13087 h 1035"/>
              <a:gd name="T128" fmla="+- 0 6887 4909"/>
              <a:gd name="T129" fmla="*/ T128 w 2082"/>
              <a:gd name="T130" fmla="+- 0 13061 13061"/>
              <a:gd name="T131" fmla="*/ 13061 h 1035"/>
              <a:gd name="T132" fmla="+- 0 6881 4909"/>
              <a:gd name="T133" fmla="*/ T132 w 2082"/>
              <a:gd name="T134" fmla="+- 0 13163 13061"/>
              <a:gd name="T135" fmla="*/ 13163 h 1035"/>
              <a:gd name="T136" fmla="+- 0 6872 4909"/>
              <a:gd name="T137" fmla="*/ T136 w 2082"/>
              <a:gd name="T138" fmla="+- 0 13411 13061"/>
              <a:gd name="T139" fmla="*/ 13411 h 1035"/>
              <a:gd name="T140" fmla="+- 0 6893 4909"/>
              <a:gd name="T141" fmla="*/ T140 w 2082"/>
              <a:gd name="T142" fmla="+- 0 13724 13061"/>
              <a:gd name="T143" fmla="*/ 13724 h 1035"/>
              <a:gd name="T144" fmla="+- 0 6921 4909"/>
              <a:gd name="T145" fmla="*/ T144 w 2082"/>
              <a:gd name="T146" fmla="+- 0 13970 13061"/>
              <a:gd name="T147" fmla="*/ 13970 h 1035"/>
              <a:gd name="T148" fmla="+- 0 6954 4909"/>
              <a:gd name="T149" fmla="*/ T148 w 2082"/>
              <a:gd name="T150" fmla="+- 0 14086 13061"/>
              <a:gd name="T151" fmla="*/ 14086 h 1035"/>
              <a:gd name="T152" fmla="+- 0 6990 4909"/>
              <a:gd name="T153" fmla="*/ T152 w 2082"/>
              <a:gd name="T154" fmla="+- 0 14095 13061"/>
              <a:gd name="T155" fmla="*/ 14095 h 10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2082" h="1035" extrusionOk="0">
                <a:moveTo>
                  <a:pt x="288" y="34"/>
                </a:moveTo>
                <a:cubicBezTo>
                  <a:pt x="308" y="78"/>
                  <a:pt x="317" y="126"/>
                  <a:pt x="319" y="175"/>
                </a:cubicBezTo>
                <a:cubicBezTo>
                  <a:pt x="322" y="265"/>
                  <a:pt x="330" y="357"/>
                  <a:pt x="328" y="448"/>
                </a:cubicBezTo>
                <a:cubicBezTo>
                  <a:pt x="326" y="538"/>
                  <a:pt x="317" y="628"/>
                  <a:pt x="309" y="718"/>
                </a:cubicBezTo>
                <a:cubicBezTo>
                  <a:pt x="307" y="745"/>
                  <a:pt x="285" y="820"/>
                  <a:pt x="296" y="846"/>
                </a:cubicBezTo>
                <a:cubicBezTo>
                  <a:pt x="312" y="836"/>
                  <a:pt x="318" y="831"/>
                  <a:pt x="323" y="818"/>
                </a:cubicBezTo>
              </a:path>
              <a:path w="2082" h="1035" extrusionOk="0">
                <a:moveTo>
                  <a:pt x="555" y="528"/>
                </a:moveTo>
                <a:cubicBezTo>
                  <a:pt x="541" y="509"/>
                  <a:pt x="505" y="507"/>
                  <a:pt x="479" y="505"/>
                </a:cubicBezTo>
                <a:cubicBezTo>
                  <a:pt x="407" y="498"/>
                  <a:pt x="335" y="497"/>
                  <a:pt x="263" y="493"/>
                </a:cubicBezTo>
                <a:cubicBezTo>
                  <a:pt x="191" y="489"/>
                  <a:pt x="122" y="489"/>
                  <a:pt x="52" y="492"/>
                </a:cubicBezTo>
                <a:cubicBezTo>
                  <a:pt x="-6" y="494"/>
                  <a:pt x="-11" y="499"/>
                  <a:pt x="39" y="530"/>
                </a:cubicBezTo>
              </a:path>
              <a:path w="2082" h="1035" extrusionOk="0">
                <a:moveTo>
                  <a:pt x="994" y="500"/>
                </a:moveTo>
                <a:cubicBezTo>
                  <a:pt x="977" y="484"/>
                  <a:pt x="966" y="465"/>
                  <a:pt x="931" y="471"/>
                </a:cubicBezTo>
                <a:cubicBezTo>
                  <a:pt x="896" y="477"/>
                  <a:pt x="854" y="502"/>
                  <a:pt x="834" y="532"/>
                </a:cubicBezTo>
                <a:cubicBezTo>
                  <a:pt x="806" y="574"/>
                  <a:pt x="798" y="625"/>
                  <a:pt x="801" y="674"/>
                </a:cubicBezTo>
                <a:cubicBezTo>
                  <a:pt x="804" y="714"/>
                  <a:pt x="813" y="759"/>
                  <a:pt x="846" y="785"/>
                </a:cubicBezTo>
                <a:cubicBezTo>
                  <a:pt x="876" y="808"/>
                  <a:pt x="908" y="791"/>
                  <a:pt x="932" y="770"/>
                </a:cubicBezTo>
                <a:cubicBezTo>
                  <a:pt x="967" y="739"/>
                  <a:pt x="993" y="699"/>
                  <a:pt x="1023" y="663"/>
                </a:cubicBezTo>
                <a:cubicBezTo>
                  <a:pt x="1044" y="638"/>
                  <a:pt x="1067" y="603"/>
                  <a:pt x="1104" y="620"/>
                </a:cubicBezTo>
                <a:cubicBezTo>
                  <a:pt x="1142" y="637"/>
                  <a:pt x="1165" y="692"/>
                  <a:pt x="1182" y="726"/>
                </a:cubicBezTo>
                <a:cubicBezTo>
                  <a:pt x="1204" y="771"/>
                  <a:pt x="1221" y="818"/>
                  <a:pt x="1240" y="864"/>
                </a:cubicBezTo>
                <a:cubicBezTo>
                  <a:pt x="1250" y="888"/>
                  <a:pt x="1265" y="936"/>
                  <a:pt x="1295" y="914"/>
                </a:cubicBezTo>
                <a:cubicBezTo>
                  <a:pt x="1308" y="897"/>
                  <a:pt x="1313" y="890"/>
                  <a:pt x="1322" y="878"/>
                </a:cubicBezTo>
              </a:path>
              <a:path w="2082" h="1035" extrusionOk="0">
                <a:moveTo>
                  <a:pt x="1500" y="642"/>
                </a:moveTo>
                <a:cubicBezTo>
                  <a:pt x="1511" y="681"/>
                  <a:pt x="1527" y="718"/>
                  <a:pt x="1538" y="755"/>
                </a:cubicBezTo>
                <a:cubicBezTo>
                  <a:pt x="1548" y="790"/>
                  <a:pt x="1551" y="827"/>
                  <a:pt x="1564" y="862"/>
                </a:cubicBezTo>
                <a:cubicBezTo>
                  <a:pt x="1566" y="868"/>
                  <a:pt x="1575" y="917"/>
                  <a:pt x="1568" y="878"/>
                </a:cubicBezTo>
              </a:path>
              <a:path w="2082" h="1035" extrusionOk="0">
                <a:moveTo>
                  <a:pt x="1461" y="448"/>
                </a:moveTo>
                <a:cubicBezTo>
                  <a:pt x="1450" y="412"/>
                  <a:pt x="1444" y="382"/>
                  <a:pt x="1442" y="345"/>
                </a:cubicBezTo>
                <a:cubicBezTo>
                  <a:pt x="1441" y="323"/>
                  <a:pt x="1448" y="303"/>
                  <a:pt x="1462" y="284"/>
                </a:cubicBezTo>
                <a:cubicBezTo>
                  <a:pt x="1474" y="272"/>
                  <a:pt x="1479" y="267"/>
                  <a:pt x="1487" y="259"/>
                </a:cubicBezTo>
              </a:path>
              <a:path w="2082" h="1035" extrusionOk="0">
                <a:moveTo>
                  <a:pt x="1954" y="26"/>
                </a:moveTo>
                <a:cubicBezTo>
                  <a:pt x="1966" y="16"/>
                  <a:pt x="1970" y="9"/>
                  <a:pt x="1978" y="0"/>
                </a:cubicBezTo>
                <a:cubicBezTo>
                  <a:pt x="1976" y="34"/>
                  <a:pt x="1976" y="69"/>
                  <a:pt x="1972" y="102"/>
                </a:cubicBezTo>
                <a:cubicBezTo>
                  <a:pt x="1961" y="184"/>
                  <a:pt x="1961" y="267"/>
                  <a:pt x="1963" y="350"/>
                </a:cubicBezTo>
                <a:cubicBezTo>
                  <a:pt x="1966" y="454"/>
                  <a:pt x="1974" y="559"/>
                  <a:pt x="1984" y="663"/>
                </a:cubicBezTo>
                <a:cubicBezTo>
                  <a:pt x="1992" y="745"/>
                  <a:pt x="2000" y="828"/>
                  <a:pt x="2012" y="909"/>
                </a:cubicBezTo>
                <a:cubicBezTo>
                  <a:pt x="2018" y="946"/>
                  <a:pt x="2015" y="996"/>
                  <a:pt x="2045" y="1025"/>
                </a:cubicBezTo>
                <a:cubicBezTo>
                  <a:pt x="2061" y="1034"/>
                  <a:pt x="2067" y="1037"/>
                  <a:pt x="2081" y="1034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71788" y="4794250"/>
            <a:ext cx="58737" cy="222250"/>
          </a:xfrm>
          <a:custGeom>
            <a:avLst/>
            <a:gdLst>
              <a:gd name="T0" fmla="+- 0 8032 7976"/>
              <a:gd name="T1" fmla="*/ T0 w 163"/>
              <a:gd name="T2" fmla="+- 0 13465 13319"/>
              <a:gd name="T3" fmla="*/ 13465 h 614"/>
              <a:gd name="T4" fmla="+- 0 8073 7976"/>
              <a:gd name="T5" fmla="*/ T4 w 163"/>
              <a:gd name="T6" fmla="+- 0 13395 13319"/>
              <a:gd name="T7" fmla="*/ 13395 h 614"/>
              <a:gd name="T8" fmla="+- 0 8023 7976"/>
              <a:gd name="T9" fmla="*/ T8 w 163"/>
              <a:gd name="T10" fmla="+- 0 13329 13319"/>
              <a:gd name="T11" fmla="*/ 13329 h 614"/>
              <a:gd name="T12" fmla="+- 0 7985 7976"/>
              <a:gd name="T13" fmla="*/ T12 w 163"/>
              <a:gd name="T14" fmla="+- 0 13325 13319"/>
              <a:gd name="T15" fmla="*/ 13325 h 614"/>
              <a:gd name="T16" fmla="+- 0 7983 7976"/>
              <a:gd name="T17" fmla="*/ T16 w 163"/>
              <a:gd name="T18" fmla="+- 0 13396 13319"/>
              <a:gd name="T19" fmla="*/ 13396 h 614"/>
              <a:gd name="T20" fmla="+- 0 8010 7976"/>
              <a:gd name="T21" fmla="*/ T20 w 163"/>
              <a:gd name="T22" fmla="+- 0 13469 13319"/>
              <a:gd name="T23" fmla="*/ 13469 h 614"/>
              <a:gd name="T24" fmla="+- 0 8010 7976"/>
              <a:gd name="T25" fmla="*/ T24 w 163"/>
              <a:gd name="T26" fmla="+- 0 13402 13319"/>
              <a:gd name="T27" fmla="*/ 13402 h 614"/>
              <a:gd name="T28" fmla="+- 0 8029 7976"/>
              <a:gd name="T29" fmla="*/ T28 w 163"/>
              <a:gd name="T30" fmla="+- 0 13425 13319"/>
              <a:gd name="T31" fmla="*/ 13425 h 614"/>
              <a:gd name="T32" fmla="+- 0 8037 7976"/>
              <a:gd name="T33" fmla="*/ T32 w 163"/>
              <a:gd name="T34" fmla="+- 0 13447 13319"/>
              <a:gd name="T35" fmla="*/ 13447 h 614"/>
              <a:gd name="T36" fmla="+- 0 8073 7976"/>
              <a:gd name="T37" fmla="*/ T36 w 163"/>
              <a:gd name="T38" fmla="+- 0 13875 13319"/>
              <a:gd name="T39" fmla="*/ 13875 h 614"/>
              <a:gd name="T40" fmla="+- 0 8127 7976"/>
              <a:gd name="T41" fmla="*/ T40 w 163"/>
              <a:gd name="T42" fmla="+- 0 13920 13319"/>
              <a:gd name="T43" fmla="*/ 13920 h 614"/>
              <a:gd name="T44" fmla="+- 0 8119 7976"/>
              <a:gd name="T45" fmla="*/ T44 w 163"/>
              <a:gd name="T46" fmla="+- 0 13862 13319"/>
              <a:gd name="T47" fmla="*/ 13862 h 614"/>
              <a:gd name="T48" fmla="+- 0 8057 7976"/>
              <a:gd name="T49" fmla="*/ T48 w 163"/>
              <a:gd name="T50" fmla="+- 0 13817 13319"/>
              <a:gd name="T51" fmla="*/ 13817 h 614"/>
              <a:gd name="T52" fmla="+- 0 8028 7976"/>
              <a:gd name="T53" fmla="*/ T52 w 163"/>
              <a:gd name="T54" fmla="+- 0 13879 13319"/>
              <a:gd name="T55" fmla="*/ 13879 h 614"/>
              <a:gd name="T56" fmla="+- 0 8072 7976"/>
              <a:gd name="T57" fmla="*/ T56 w 163"/>
              <a:gd name="T58" fmla="+- 0 13929 13319"/>
              <a:gd name="T59" fmla="*/ 13929 h 614"/>
              <a:gd name="T60" fmla="+- 0 8118 7976"/>
              <a:gd name="T61" fmla="*/ T60 w 163"/>
              <a:gd name="T62" fmla="+- 0 13889 13319"/>
              <a:gd name="T63" fmla="*/ 13889 h 614"/>
              <a:gd name="T64" fmla="+- 0 8119 7976"/>
              <a:gd name="T65" fmla="*/ T64 w 163"/>
              <a:gd name="T66" fmla="+- 0 13864 13319"/>
              <a:gd name="T67" fmla="*/ 13864 h 614"/>
              <a:gd name="T68" fmla="+- 0 8081 7976"/>
              <a:gd name="T69" fmla="*/ T68 w 163"/>
              <a:gd name="T70" fmla="+- 0 13922 13319"/>
              <a:gd name="T71" fmla="*/ 13922 h 614"/>
              <a:gd name="T72" fmla="+- 0 8039 7976"/>
              <a:gd name="T73" fmla="*/ T72 w 163"/>
              <a:gd name="T74" fmla="+- 0 13931 13319"/>
              <a:gd name="T75" fmla="*/ 13931 h 6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63" h="614" extrusionOk="0">
                <a:moveTo>
                  <a:pt x="56" y="146"/>
                </a:moveTo>
                <a:cubicBezTo>
                  <a:pt x="86" y="131"/>
                  <a:pt x="105" y="116"/>
                  <a:pt x="97" y="76"/>
                </a:cubicBezTo>
                <a:cubicBezTo>
                  <a:pt x="92" y="49"/>
                  <a:pt x="67" y="27"/>
                  <a:pt x="47" y="10"/>
                </a:cubicBezTo>
                <a:cubicBezTo>
                  <a:pt x="31" y="-3"/>
                  <a:pt x="26" y="0"/>
                  <a:pt x="9" y="6"/>
                </a:cubicBezTo>
                <a:cubicBezTo>
                  <a:pt x="-2" y="32"/>
                  <a:pt x="2" y="49"/>
                  <a:pt x="7" y="77"/>
                </a:cubicBezTo>
                <a:cubicBezTo>
                  <a:pt x="12" y="106"/>
                  <a:pt x="19" y="126"/>
                  <a:pt x="34" y="150"/>
                </a:cubicBezTo>
                <a:cubicBezTo>
                  <a:pt x="43" y="123"/>
                  <a:pt x="40" y="111"/>
                  <a:pt x="34" y="83"/>
                </a:cubicBezTo>
                <a:cubicBezTo>
                  <a:pt x="23" y="36"/>
                  <a:pt x="50" y="98"/>
                  <a:pt x="53" y="106"/>
                </a:cubicBezTo>
                <a:cubicBezTo>
                  <a:pt x="56" y="113"/>
                  <a:pt x="58" y="121"/>
                  <a:pt x="61" y="128"/>
                </a:cubicBezTo>
              </a:path>
              <a:path w="163" h="614" extrusionOk="0">
                <a:moveTo>
                  <a:pt x="97" y="556"/>
                </a:moveTo>
                <a:cubicBezTo>
                  <a:pt x="114" y="577"/>
                  <a:pt x="128" y="587"/>
                  <a:pt x="151" y="601"/>
                </a:cubicBezTo>
                <a:cubicBezTo>
                  <a:pt x="163" y="580"/>
                  <a:pt x="159" y="566"/>
                  <a:pt x="143" y="543"/>
                </a:cubicBezTo>
                <a:cubicBezTo>
                  <a:pt x="130" y="523"/>
                  <a:pt x="106" y="500"/>
                  <a:pt x="81" y="498"/>
                </a:cubicBezTo>
                <a:cubicBezTo>
                  <a:pt x="46" y="496"/>
                  <a:pt x="47" y="537"/>
                  <a:pt x="52" y="560"/>
                </a:cubicBezTo>
                <a:cubicBezTo>
                  <a:pt x="57" y="581"/>
                  <a:pt x="73" y="605"/>
                  <a:pt x="96" y="610"/>
                </a:cubicBezTo>
                <a:cubicBezTo>
                  <a:pt x="120" y="615"/>
                  <a:pt x="138" y="590"/>
                  <a:pt x="142" y="570"/>
                </a:cubicBezTo>
                <a:cubicBezTo>
                  <a:pt x="142" y="557"/>
                  <a:pt x="142" y="553"/>
                  <a:pt x="143" y="545"/>
                </a:cubicBezTo>
                <a:cubicBezTo>
                  <a:pt x="133" y="573"/>
                  <a:pt x="127" y="585"/>
                  <a:pt x="105" y="603"/>
                </a:cubicBezTo>
                <a:cubicBezTo>
                  <a:pt x="90" y="615"/>
                  <a:pt x="81" y="613"/>
                  <a:pt x="63" y="612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79775" y="4692650"/>
            <a:ext cx="2052638" cy="1030288"/>
          </a:xfrm>
          <a:custGeom>
            <a:avLst/>
            <a:gdLst>
              <a:gd name="T0" fmla="+- 0 10691 9109"/>
              <a:gd name="T1" fmla="*/ T0 w 5702"/>
              <a:gd name="T2" fmla="+- 0 14294 13035"/>
              <a:gd name="T3" fmla="*/ 14294 h 2864"/>
              <a:gd name="T4" fmla="+- 0 10678 9109"/>
              <a:gd name="T5" fmla="*/ T4 w 5702"/>
              <a:gd name="T6" fmla="+- 0 14517 13035"/>
              <a:gd name="T7" fmla="*/ 14517 h 2864"/>
              <a:gd name="T8" fmla="+- 0 10916 9109"/>
              <a:gd name="T9" fmla="*/ T8 w 5702"/>
              <a:gd name="T10" fmla="+- 0 14282 13035"/>
              <a:gd name="T11" fmla="*/ 14282 h 2864"/>
              <a:gd name="T12" fmla="+- 0 11006 9109"/>
              <a:gd name="T13" fmla="*/ T12 w 5702"/>
              <a:gd name="T14" fmla="+- 0 14141 13035"/>
              <a:gd name="T15" fmla="*/ 14141 h 2864"/>
              <a:gd name="T16" fmla="+- 0 10473 9109"/>
              <a:gd name="T17" fmla="*/ T16 w 5702"/>
              <a:gd name="T18" fmla="+- 0 14373 13035"/>
              <a:gd name="T19" fmla="*/ 14373 h 2864"/>
              <a:gd name="T20" fmla="+- 0 10877 9109"/>
              <a:gd name="T21" fmla="*/ T20 w 5702"/>
              <a:gd name="T22" fmla="+- 0 14725 13035"/>
              <a:gd name="T23" fmla="*/ 14725 h 2864"/>
              <a:gd name="T24" fmla="+- 0 11719 9109"/>
              <a:gd name="T25" fmla="*/ T24 w 5702"/>
              <a:gd name="T26" fmla="+- 0 14743 13035"/>
              <a:gd name="T27" fmla="*/ 14743 h 2864"/>
              <a:gd name="T28" fmla="+- 0 11614 9109"/>
              <a:gd name="T29" fmla="*/ T28 w 5702"/>
              <a:gd name="T30" fmla="+- 0 14206 13035"/>
              <a:gd name="T31" fmla="*/ 14206 h 2864"/>
              <a:gd name="T32" fmla="+- 0 12077 9109"/>
              <a:gd name="T33" fmla="*/ T32 w 5702"/>
              <a:gd name="T34" fmla="+- 0 14711 13035"/>
              <a:gd name="T35" fmla="*/ 14711 h 2864"/>
              <a:gd name="T36" fmla="+- 0 12329 9109"/>
              <a:gd name="T37" fmla="*/ T36 w 5702"/>
              <a:gd name="T38" fmla="+- 0 14090 13035"/>
              <a:gd name="T39" fmla="*/ 14090 h 2864"/>
              <a:gd name="T40" fmla="+- 0 12763 9109"/>
              <a:gd name="T41" fmla="*/ T40 w 5702"/>
              <a:gd name="T42" fmla="+- 0 14530 13035"/>
              <a:gd name="T43" fmla="*/ 14530 h 2864"/>
              <a:gd name="T44" fmla="+- 0 12697 9109"/>
              <a:gd name="T45" fmla="*/ T44 w 5702"/>
              <a:gd name="T46" fmla="+- 0 14734 13035"/>
              <a:gd name="T47" fmla="*/ 14734 h 2864"/>
              <a:gd name="T48" fmla="+- 0 12861 9109"/>
              <a:gd name="T49" fmla="*/ T48 w 5702"/>
              <a:gd name="T50" fmla="+- 0 14510 13035"/>
              <a:gd name="T51" fmla="*/ 14510 h 2864"/>
              <a:gd name="T52" fmla="+- 0 13306 9109"/>
              <a:gd name="T53" fmla="*/ T52 w 5702"/>
              <a:gd name="T54" fmla="+- 0 14488 13035"/>
              <a:gd name="T55" fmla="*/ 14488 h 2864"/>
              <a:gd name="T56" fmla="+- 0 13154 9109"/>
              <a:gd name="T57" fmla="*/ T56 w 5702"/>
              <a:gd name="T58" fmla="+- 0 14745 13035"/>
              <a:gd name="T59" fmla="*/ 14745 h 2864"/>
              <a:gd name="T60" fmla="+- 0 13315 9109"/>
              <a:gd name="T61" fmla="*/ T60 w 5702"/>
              <a:gd name="T62" fmla="+- 0 14486 13035"/>
              <a:gd name="T63" fmla="*/ 14486 h 2864"/>
              <a:gd name="T64" fmla="+- 0 13377 9109"/>
              <a:gd name="T65" fmla="*/ T64 w 5702"/>
              <a:gd name="T66" fmla="+- 0 14239 13035"/>
              <a:gd name="T67" fmla="*/ 14239 h 2864"/>
              <a:gd name="T68" fmla="+- 0 13513 9109"/>
              <a:gd name="T69" fmla="*/ T68 w 5702"/>
              <a:gd name="T70" fmla="+- 0 14874 13035"/>
              <a:gd name="T71" fmla="*/ 14874 h 2864"/>
              <a:gd name="T72" fmla="+- 0 13788 9109"/>
              <a:gd name="T73" fmla="*/ T72 w 5702"/>
              <a:gd name="T74" fmla="+- 0 14617 13035"/>
              <a:gd name="T75" fmla="*/ 14617 h 2864"/>
              <a:gd name="T76" fmla="+- 0 13870 9109"/>
              <a:gd name="T77" fmla="*/ T76 w 5702"/>
              <a:gd name="T78" fmla="+- 0 14422 13035"/>
              <a:gd name="T79" fmla="*/ 14422 h 2864"/>
              <a:gd name="T80" fmla="+- 0 13884 9109"/>
              <a:gd name="T81" fmla="*/ T80 w 5702"/>
              <a:gd name="T82" fmla="+- 0 14825 13035"/>
              <a:gd name="T83" fmla="*/ 14825 h 2864"/>
              <a:gd name="T84" fmla="+- 0 9408 9109"/>
              <a:gd name="T85" fmla="*/ T84 w 5702"/>
              <a:gd name="T86" fmla="+- 0 13328 13035"/>
              <a:gd name="T87" fmla="*/ 13328 h 2864"/>
              <a:gd name="T88" fmla="+- 0 9330 9109"/>
              <a:gd name="T89" fmla="*/ T88 w 5702"/>
              <a:gd name="T90" fmla="+- 0 13192 13035"/>
              <a:gd name="T91" fmla="*/ 13192 h 2864"/>
              <a:gd name="T92" fmla="+- 0 9169 9109"/>
              <a:gd name="T93" fmla="*/ T92 w 5702"/>
              <a:gd name="T94" fmla="+- 0 13749 13035"/>
              <a:gd name="T95" fmla="*/ 13749 h 2864"/>
              <a:gd name="T96" fmla="+- 0 9669 9109"/>
              <a:gd name="T97" fmla="*/ T96 w 5702"/>
              <a:gd name="T98" fmla="+- 0 13434 13035"/>
              <a:gd name="T99" fmla="*/ 13434 h 2864"/>
              <a:gd name="T100" fmla="+- 0 10104 9109"/>
              <a:gd name="T101" fmla="*/ T100 w 5702"/>
              <a:gd name="T102" fmla="+- 0 13709 13035"/>
              <a:gd name="T103" fmla="*/ 13709 h 2864"/>
              <a:gd name="T104" fmla="+- 0 9940 9109"/>
              <a:gd name="T105" fmla="*/ T104 w 5702"/>
              <a:gd name="T106" fmla="+- 0 14153 13035"/>
              <a:gd name="T107" fmla="*/ 14153 h 2864"/>
              <a:gd name="T108" fmla="+- 0 9997 9109"/>
              <a:gd name="T109" fmla="*/ T108 w 5702"/>
              <a:gd name="T110" fmla="+- 0 13770 13035"/>
              <a:gd name="T111" fmla="*/ 13770 h 2864"/>
              <a:gd name="T112" fmla="+- 0 10265 9109"/>
              <a:gd name="T113" fmla="*/ T112 w 5702"/>
              <a:gd name="T114" fmla="+- 0 13856 13035"/>
              <a:gd name="T115" fmla="*/ 13856 h 2864"/>
              <a:gd name="T116" fmla="+- 0 9942 9109"/>
              <a:gd name="T117" fmla="*/ T116 w 5702"/>
              <a:gd name="T118" fmla="+- 0 13874 13035"/>
              <a:gd name="T119" fmla="*/ 13874 h 2864"/>
              <a:gd name="T120" fmla="+- 0 10473 9109"/>
              <a:gd name="T121" fmla="*/ T120 w 5702"/>
              <a:gd name="T122" fmla="+- 0 13600 13035"/>
              <a:gd name="T123" fmla="*/ 13600 h 2864"/>
              <a:gd name="T124" fmla="+- 0 10632 9109"/>
              <a:gd name="T125" fmla="*/ T124 w 5702"/>
              <a:gd name="T126" fmla="+- 0 13558 13035"/>
              <a:gd name="T127" fmla="*/ 13558 h 2864"/>
              <a:gd name="T128" fmla="+- 0 10339 9109"/>
              <a:gd name="T129" fmla="*/ T128 w 5702"/>
              <a:gd name="T130" fmla="+- 0 13521 13035"/>
              <a:gd name="T131" fmla="*/ 13521 h 2864"/>
              <a:gd name="T132" fmla="+- 0 10783 9109"/>
              <a:gd name="T133" fmla="*/ T132 w 5702"/>
              <a:gd name="T134" fmla="+- 0 13658 13035"/>
              <a:gd name="T135" fmla="*/ 13658 h 2864"/>
              <a:gd name="T136" fmla="+- 0 10931 9109"/>
              <a:gd name="T137" fmla="*/ T136 w 5702"/>
              <a:gd name="T138" fmla="+- 0 13319 13035"/>
              <a:gd name="T139" fmla="*/ 13319 h 2864"/>
              <a:gd name="T140" fmla="+- 0 11167 9109"/>
              <a:gd name="T141" fmla="*/ T140 w 5702"/>
              <a:gd name="T142" fmla="+- 0 13449 13035"/>
              <a:gd name="T143" fmla="*/ 13449 h 2864"/>
              <a:gd name="T144" fmla="+- 0 11112 9109"/>
              <a:gd name="T145" fmla="*/ T144 w 5702"/>
              <a:gd name="T146" fmla="+- 0 13757 13035"/>
              <a:gd name="T147" fmla="*/ 13757 h 2864"/>
              <a:gd name="T148" fmla="+- 0 11269 9109"/>
              <a:gd name="T149" fmla="*/ T148 w 5702"/>
              <a:gd name="T150" fmla="+- 0 13518 13035"/>
              <a:gd name="T151" fmla="*/ 13518 h 2864"/>
              <a:gd name="T152" fmla="+- 0 11481 9109"/>
              <a:gd name="T153" fmla="*/ T152 w 5702"/>
              <a:gd name="T154" fmla="+- 0 13541 13035"/>
              <a:gd name="T155" fmla="*/ 13541 h 2864"/>
              <a:gd name="T156" fmla="+- 0 11491 9109"/>
              <a:gd name="T157" fmla="*/ T156 w 5702"/>
              <a:gd name="T158" fmla="+- 0 13778 13035"/>
              <a:gd name="T159" fmla="*/ 13778 h 2864"/>
              <a:gd name="T160" fmla="+- 0 11843 9109"/>
              <a:gd name="T161" fmla="*/ T160 w 5702"/>
              <a:gd name="T162" fmla="+- 0 13711 13035"/>
              <a:gd name="T163" fmla="*/ 13711 h 2864"/>
              <a:gd name="T164" fmla="+- 0 12605 9109"/>
              <a:gd name="T165" fmla="*/ T164 w 5702"/>
              <a:gd name="T166" fmla="+- 0 13035 13035"/>
              <a:gd name="T167" fmla="*/ 13035 h 2864"/>
              <a:gd name="T168" fmla="+- 0 12055 9109"/>
              <a:gd name="T169" fmla="*/ T168 w 5702"/>
              <a:gd name="T170" fmla="+- 0 13427 13035"/>
              <a:gd name="T171" fmla="*/ 13427 h 2864"/>
              <a:gd name="T172" fmla="+- 0 12295 9109"/>
              <a:gd name="T173" fmla="*/ T172 w 5702"/>
              <a:gd name="T174" fmla="+- 0 13784 13035"/>
              <a:gd name="T175" fmla="*/ 13784 h 2864"/>
              <a:gd name="T176" fmla="+- 0 13956 9109"/>
              <a:gd name="T177" fmla="*/ T176 w 5702"/>
              <a:gd name="T178" fmla="+- 0 13817 13035"/>
              <a:gd name="T179" fmla="*/ 13817 h 2864"/>
              <a:gd name="T180" fmla="+- 0 14806 9109"/>
              <a:gd name="T181" fmla="*/ T180 w 5702"/>
              <a:gd name="T182" fmla="+- 0 14391 13035"/>
              <a:gd name="T183" fmla="*/ 14391 h 2864"/>
              <a:gd name="T184" fmla="+- 0 13864 9109"/>
              <a:gd name="T185" fmla="*/ T184 w 5702"/>
              <a:gd name="T186" fmla="+- 0 14806 13035"/>
              <a:gd name="T187" fmla="*/ 14806 h 2864"/>
              <a:gd name="T188" fmla="+- 0 10279 9109"/>
              <a:gd name="T189" fmla="*/ T188 w 5702"/>
              <a:gd name="T190" fmla="+- 0 14106 13035"/>
              <a:gd name="T191" fmla="*/ 14106 h 2864"/>
              <a:gd name="T192" fmla="+- 0 10463 9109"/>
              <a:gd name="T193" fmla="*/ T192 w 5702"/>
              <a:gd name="T194" fmla="+- 0 13928 13035"/>
              <a:gd name="T195" fmla="*/ 13928 h 2864"/>
              <a:gd name="T196" fmla="+- 0 11332 9109"/>
              <a:gd name="T197" fmla="*/ T196 w 5702"/>
              <a:gd name="T198" fmla="+- 0 14981 13035"/>
              <a:gd name="T199" fmla="*/ 14981 h 2864"/>
              <a:gd name="T200" fmla="+- 0 9723 9109"/>
              <a:gd name="T201" fmla="*/ T200 w 5702"/>
              <a:gd name="T202" fmla="+- 0 14237 13035"/>
              <a:gd name="T203" fmla="*/ 14237 h 2864"/>
              <a:gd name="T204" fmla="+- 0 10916 9109"/>
              <a:gd name="T205" fmla="*/ T204 w 5702"/>
              <a:gd name="T206" fmla="+- 0 14090 13035"/>
              <a:gd name="T207" fmla="*/ 14090 h 2864"/>
              <a:gd name="T208" fmla="+- 0 9629 9109"/>
              <a:gd name="T209" fmla="*/ T208 w 5702"/>
              <a:gd name="T210" fmla="+- 0 15754 13035"/>
              <a:gd name="T211" fmla="*/ 15754 h 2864"/>
              <a:gd name="T212" fmla="+- 0 10131 9109"/>
              <a:gd name="T213" fmla="*/ T212 w 5702"/>
              <a:gd name="T214" fmla="+- 0 15167 13035"/>
              <a:gd name="T215" fmla="*/ 15167 h 2864"/>
              <a:gd name="T216" fmla="+- 0 10121 9109"/>
              <a:gd name="T217" fmla="*/ T216 w 5702"/>
              <a:gd name="T218" fmla="+- 0 15879 13035"/>
              <a:gd name="T219" fmla="*/ 15879 h 2864"/>
              <a:gd name="T220" fmla="+- 0 10198 9109"/>
              <a:gd name="T221" fmla="*/ T220 w 5702"/>
              <a:gd name="T222" fmla="+- 0 15400 13035"/>
              <a:gd name="T223" fmla="*/ 15400 h 2864"/>
              <a:gd name="T224" fmla="+- 0 9687 9109"/>
              <a:gd name="T225" fmla="*/ T224 w 5702"/>
              <a:gd name="T226" fmla="+- 0 15099 13035"/>
              <a:gd name="T227" fmla="*/ 15099 h 28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5702" h="2864" extrusionOk="0">
                <a:moveTo>
                  <a:pt x="1637" y="1262"/>
                </a:moveTo>
                <a:cubicBezTo>
                  <a:pt x="1644" y="1249"/>
                  <a:pt x="1647" y="1245"/>
                  <a:pt x="1655" y="1238"/>
                </a:cubicBezTo>
                <a:cubicBezTo>
                  <a:pt x="1627" y="1240"/>
                  <a:pt x="1608" y="1244"/>
                  <a:pt x="1582" y="1259"/>
                </a:cubicBezTo>
                <a:cubicBezTo>
                  <a:pt x="1551" y="1276"/>
                  <a:pt x="1516" y="1304"/>
                  <a:pt x="1496" y="1334"/>
                </a:cubicBezTo>
                <a:cubicBezTo>
                  <a:pt x="1477" y="1363"/>
                  <a:pt x="1466" y="1398"/>
                  <a:pt x="1481" y="1431"/>
                </a:cubicBezTo>
                <a:cubicBezTo>
                  <a:pt x="1496" y="1465"/>
                  <a:pt x="1535" y="1478"/>
                  <a:pt x="1569" y="1482"/>
                </a:cubicBezTo>
                <a:cubicBezTo>
                  <a:pt x="1647" y="1491"/>
                  <a:pt x="1741" y="1447"/>
                  <a:pt x="1792" y="1389"/>
                </a:cubicBezTo>
                <a:cubicBezTo>
                  <a:pt x="1819" y="1358"/>
                  <a:pt x="1826" y="1327"/>
                  <a:pt x="1819" y="1288"/>
                </a:cubicBezTo>
                <a:cubicBezTo>
                  <a:pt x="1817" y="1275"/>
                  <a:pt x="1811" y="1260"/>
                  <a:pt x="1807" y="1247"/>
                </a:cubicBezTo>
                <a:cubicBezTo>
                  <a:pt x="1834" y="1243"/>
                  <a:pt x="1859" y="1248"/>
                  <a:pt x="1886" y="1246"/>
                </a:cubicBezTo>
                <a:cubicBezTo>
                  <a:pt x="1912" y="1244"/>
                  <a:pt x="1927" y="1237"/>
                  <a:pt x="1938" y="1212"/>
                </a:cubicBezTo>
                <a:cubicBezTo>
                  <a:pt x="1950" y="1184"/>
                  <a:pt x="1911" y="1126"/>
                  <a:pt x="1897" y="1106"/>
                </a:cubicBezTo>
                <a:cubicBezTo>
                  <a:pt x="1844" y="1034"/>
                  <a:pt x="1761" y="993"/>
                  <a:pt x="1671" y="1011"/>
                </a:cubicBezTo>
                <a:cubicBezTo>
                  <a:pt x="1597" y="1026"/>
                  <a:pt x="1542" y="1074"/>
                  <a:pt x="1492" y="1127"/>
                </a:cubicBezTo>
                <a:cubicBezTo>
                  <a:pt x="1436" y="1186"/>
                  <a:pt x="1386" y="1259"/>
                  <a:pt x="1364" y="1338"/>
                </a:cubicBezTo>
                <a:cubicBezTo>
                  <a:pt x="1338" y="1431"/>
                  <a:pt x="1366" y="1524"/>
                  <a:pt x="1431" y="1594"/>
                </a:cubicBezTo>
                <a:cubicBezTo>
                  <a:pt x="1482" y="1648"/>
                  <a:pt x="1552" y="1686"/>
                  <a:pt x="1623" y="1706"/>
                </a:cubicBezTo>
                <a:cubicBezTo>
                  <a:pt x="1676" y="1721"/>
                  <a:pt x="1721" y="1722"/>
                  <a:pt x="1768" y="1690"/>
                </a:cubicBezTo>
                <a:cubicBezTo>
                  <a:pt x="1796" y="1671"/>
                  <a:pt x="1814" y="1640"/>
                  <a:pt x="1834" y="1613"/>
                </a:cubicBezTo>
              </a:path>
              <a:path w="5702" h="2864" extrusionOk="0">
                <a:moveTo>
                  <a:pt x="2646" y="1750"/>
                </a:moveTo>
                <a:cubicBezTo>
                  <a:pt x="2627" y="1744"/>
                  <a:pt x="2628" y="1742"/>
                  <a:pt x="2610" y="1708"/>
                </a:cubicBezTo>
                <a:cubicBezTo>
                  <a:pt x="2582" y="1657"/>
                  <a:pt x="2566" y="1598"/>
                  <a:pt x="2552" y="1542"/>
                </a:cubicBezTo>
                <a:cubicBezTo>
                  <a:pt x="2525" y="1435"/>
                  <a:pt x="2484" y="1300"/>
                  <a:pt x="2500" y="1188"/>
                </a:cubicBezTo>
                <a:cubicBezTo>
                  <a:pt x="2502" y="1182"/>
                  <a:pt x="2503" y="1177"/>
                  <a:pt x="2505" y="1171"/>
                </a:cubicBezTo>
                <a:cubicBezTo>
                  <a:pt x="2547" y="1193"/>
                  <a:pt x="2570" y="1210"/>
                  <a:pt x="2605" y="1252"/>
                </a:cubicBezTo>
                <a:cubicBezTo>
                  <a:pt x="2676" y="1337"/>
                  <a:pt x="2736" y="1431"/>
                  <a:pt x="2806" y="1517"/>
                </a:cubicBezTo>
                <a:cubicBezTo>
                  <a:pt x="2852" y="1574"/>
                  <a:pt x="2905" y="1636"/>
                  <a:pt x="2968" y="1676"/>
                </a:cubicBezTo>
                <a:cubicBezTo>
                  <a:pt x="3007" y="1701"/>
                  <a:pt x="3047" y="1701"/>
                  <a:pt x="3074" y="1660"/>
                </a:cubicBezTo>
                <a:cubicBezTo>
                  <a:pt x="3132" y="1572"/>
                  <a:pt x="3142" y="1438"/>
                  <a:pt x="3162" y="1338"/>
                </a:cubicBezTo>
                <a:cubicBezTo>
                  <a:pt x="3181" y="1243"/>
                  <a:pt x="3196" y="1148"/>
                  <a:pt x="3220" y="1055"/>
                </a:cubicBezTo>
                <a:cubicBezTo>
                  <a:pt x="3225" y="1036"/>
                  <a:pt x="3239" y="963"/>
                  <a:pt x="3267" y="971"/>
                </a:cubicBezTo>
                <a:cubicBezTo>
                  <a:pt x="3287" y="977"/>
                  <a:pt x="3310" y="1009"/>
                  <a:pt x="3323" y="1023"/>
                </a:cubicBezTo>
              </a:path>
              <a:path w="5702" h="2864" extrusionOk="0">
                <a:moveTo>
                  <a:pt x="3654" y="1495"/>
                </a:moveTo>
                <a:cubicBezTo>
                  <a:pt x="3631" y="1505"/>
                  <a:pt x="3602" y="1520"/>
                  <a:pt x="3586" y="1540"/>
                </a:cubicBezTo>
                <a:cubicBezTo>
                  <a:pt x="3568" y="1563"/>
                  <a:pt x="3549" y="1594"/>
                  <a:pt x="3547" y="1624"/>
                </a:cubicBezTo>
                <a:cubicBezTo>
                  <a:pt x="3544" y="1656"/>
                  <a:pt x="3560" y="1684"/>
                  <a:pt x="3588" y="1699"/>
                </a:cubicBezTo>
                <a:cubicBezTo>
                  <a:pt x="3622" y="1717"/>
                  <a:pt x="3670" y="1716"/>
                  <a:pt x="3704" y="1699"/>
                </a:cubicBezTo>
                <a:cubicBezTo>
                  <a:pt x="3742" y="1679"/>
                  <a:pt x="3772" y="1637"/>
                  <a:pt x="3779" y="1595"/>
                </a:cubicBezTo>
                <a:cubicBezTo>
                  <a:pt x="3786" y="1556"/>
                  <a:pt x="3775" y="1507"/>
                  <a:pt x="3752" y="1475"/>
                </a:cubicBezTo>
                <a:cubicBezTo>
                  <a:pt x="3737" y="1454"/>
                  <a:pt x="3711" y="1433"/>
                  <a:pt x="3684" y="1432"/>
                </a:cubicBezTo>
                <a:cubicBezTo>
                  <a:pt x="3680" y="1433"/>
                  <a:pt x="3676" y="1434"/>
                  <a:pt x="3672" y="1435"/>
                </a:cubicBezTo>
              </a:path>
              <a:path w="5702" h="2864" extrusionOk="0">
                <a:moveTo>
                  <a:pt x="4197" y="1453"/>
                </a:moveTo>
                <a:cubicBezTo>
                  <a:pt x="4179" y="1472"/>
                  <a:pt x="4161" y="1492"/>
                  <a:pt x="4142" y="1510"/>
                </a:cubicBezTo>
                <a:cubicBezTo>
                  <a:pt x="4112" y="1538"/>
                  <a:pt x="4084" y="1568"/>
                  <a:pt x="4062" y="1604"/>
                </a:cubicBezTo>
                <a:cubicBezTo>
                  <a:pt x="4042" y="1636"/>
                  <a:pt x="4026" y="1674"/>
                  <a:pt x="4045" y="1710"/>
                </a:cubicBezTo>
                <a:cubicBezTo>
                  <a:pt x="4049" y="1713"/>
                  <a:pt x="4054" y="1717"/>
                  <a:pt x="4058" y="1720"/>
                </a:cubicBezTo>
                <a:cubicBezTo>
                  <a:pt x="4093" y="1710"/>
                  <a:pt x="4111" y="1709"/>
                  <a:pt x="4134" y="1673"/>
                </a:cubicBezTo>
                <a:cubicBezTo>
                  <a:pt x="4174" y="1609"/>
                  <a:pt x="4192" y="1524"/>
                  <a:pt x="4206" y="1451"/>
                </a:cubicBezTo>
                <a:cubicBezTo>
                  <a:pt x="4227" y="1342"/>
                  <a:pt x="4233" y="1231"/>
                  <a:pt x="4236" y="1120"/>
                </a:cubicBezTo>
                <a:cubicBezTo>
                  <a:pt x="4237" y="1088"/>
                  <a:pt x="4238" y="1081"/>
                  <a:pt x="4233" y="1062"/>
                </a:cubicBezTo>
                <a:cubicBezTo>
                  <a:pt x="4246" y="1109"/>
                  <a:pt x="4258" y="1157"/>
                  <a:pt x="4268" y="1204"/>
                </a:cubicBezTo>
                <a:cubicBezTo>
                  <a:pt x="4286" y="1287"/>
                  <a:pt x="4301" y="1371"/>
                  <a:pt x="4316" y="1454"/>
                </a:cubicBezTo>
                <a:cubicBezTo>
                  <a:pt x="4330" y="1533"/>
                  <a:pt x="4343" y="1612"/>
                  <a:pt x="4359" y="1691"/>
                </a:cubicBezTo>
                <a:cubicBezTo>
                  <a:pt x="4369" y="1740"/>
                  <a:pt x="4382" y="1794"/>
                  <a:pt x="4404" y="1839"/>
                </a:cubicBezTo>
                <a:cubicBezTo>
                  <a:pt x="4415" y="1857"/>
                  <a:pt x="4417" y="1862"/>
                  <a:pt x="4429" y="1869"/>
                </a:cubicBezTo>
              </a:path>
              <a:path w="5702" h="2864" extrusionOk="0">
                <a:moveTo>
                  <a:pt x="4561" y="1600"/>
                </a:moveTo>
                <a:cubicBezTo>
                  <a:pt x="4600" y="1592"/>
                  <a:pt x="4641" y="1591"/>
                  <a:pt x="4679" y="1582"/>
                </a:cubicBezTo>
                <a:cubicBezTo>
                  <a:pt x="4722" y="1572"/>
                  <a:pt x="4769" y="1555"/>
                  <a:pt x="4803" y="1525"/>
                </a:cubicBezTo>
                <a:cubicBezTo>
                  <a:pt x="4827" y="1504"/>
                  <a:pt x="4855" y="1467"/>
                  <a:pt x="4847" y="1432"/>
                </a:cubicBezTo>
                <a:cubicBezTo>
                  <a:pt x="4839" y="1396"/>
                  <a:pt x="4791" y="1387"/>
                  <a:pt x="4761" y="1387"/>
                </a:cubicBezTo>
                <a:cubicBezTo>
                  <a:pt x="4710" y="1387"/>
                  <a:pt x="4665" y="1414"/>
                  <a:pt x="4631" y="1450"/>
                </a:cubicBezTo>
                <a:cubicBezTo>
                  <a:pt x="4593" y="1490"/>
                  <a:pt x="4583" y="1543"/>
                  <a:pt x="4591" y="1597"/>
                </a:cubicBezTo>
                <a:cubicBezTo>
                  <a:pt x="4606" y="1693"/>
                  <a:pt x="4690" y="1756"/>
                  <a:pt x="4775" y="1790"/>
                </a:cubicBezTo>
                <a:cubicBezTo>
                  <a:pt x="4848" y="1820"/>
                  <a:pt x="4928" y="1825"/>
                  <a:pt x="5006" y="1824"/>
                </a:cubicBezTo>
                <a:cubicBezTo>
                  <a:pt x="5076" y="1821"/>
                  <a:pt x="5099" y="1820"/>
                  <a:pt x="5146" y="1816"/>
                </a:cubicBezTo>
              </a:path>
              <a:path w="5702" h="2864" extrusionOk="0">
                <a:moveTo>
                  <a:pt x="299" y="293"/>
                </a:moveTo>
                <a:cubicBezTo>
                  <a:pt x="308" y="264"/>
                  <a:pt x="318" y="244"/>
                  <a:pt x="319" y="212"/>
                </a:cubicBezTo>
                <a:cubicBezTo>
                  <a:pt x="320" y="183"/>
                  <a:pt x="319" y="179"/>
                  <a:pt x="305" y="152"/>
                </a:cubicBezTo>
                <a:cubicBezTo>
                  <a:pt x="273" y="147"/>
                  <a:pt x="253" y="142"/>
                  <a:pt x="221" y="157"/>
                </a:cubicBezTo>
                <a:cubicBezTo>
                  <a:pt x="170" y="181"/>
                  <a:pt x="121" y="227"/>
                  <a:pt x="87" y="272"/>
                </a:cubicBezTo>
                <a:cubicBezTo>
                  <a:pt x="40" y="334"/>
                  <a:pt x="8" y="411"/>
                  <a:pt x="0" y="489"/>
                </a:cubicBezTo>
                <a:cubicBezTo>
                  <a:pt x="-8" y="570"/>
                  <a:pt x="11" y="649"/>
                  <a:pt x="60" y="714"/>
                </a:cubicBezTo>
                <a:cubicBezTo>
                  <a:pt x="106" y="776"/>
                  <a:pt x="180" y="814"/>
                  <a:pt x="257" y="817"/>
                </a:cubicBezTo>
                <a:cubicBezTo>
                  <a:pt x="366" y="822"/>
                  <a:pt x="452" y="752"/>
                  <a:pt x="507" y="664"/>
                </a:cubicBezTo>
                <a:cubicBezTo>
                  <a:pt x="556" y="586"/>
                  <a:pt x="571" y="489"/>
                  <a:pt x="560" y="399"/>
                </a:cubicBezTo>
                <a:cubicBezTo>
                  <a:pt x="550" y="316"/>
                  <a:pt x="512" y="252"/>
                  <a:pt x="444" y="205"/>
                </a:cubicBezTo>
                <a:cubicBezTo>
                  <a:pt x="388" y="166"/>
                  <a:pt x="331" y="168"/>
                  <a:pt x="273" y="194"/>
                </a:cubicBezTo>
              </a:path>
              <a:path w="5702" h="2864" extrusionOk="0">
                <a:moveTo>
                  <a:pt x="995" y="674"/>
                </a:moveTo>
                <a:cubicBezTo>
                  <a:pt x="966" y="698"/>
                  <a:pt x="973" y="709"/>
                  <a:pt x="956" y="751"/>
                </a:cubicBezTo>
                <a:cubicBezTo>
                  <a:pt x="931" y="813"/>
                  <a:pt x="920" y="877"/>
                  <a:pt x="900" y="941"/>
                </a:cubicBezTo>
                <a:cubicBezTo>
                  <a:pt x="881" y="1001"/>
                  <a:pt x="859" y="1061"/>
                  <a:pt x="831" y="1118"/>
                </a:cubicBezTo>
                <a:cubicBezTo>
                  <a:pt x="813" y="1153"/>
                  <a:pt x="812" y="1143"/>
                  <a:pt x="793" y="1158"/>
                </a:cubicBezTo>
                <a:cubicBezTo>
                  <a:pt x="794" y="1107"/>
                  <a:pt x="800" y="1055"/>
                  <a:pt x="811" y="1005"/>
                </a:cubicBezTo>
                <a:cubicBezTo>
                  <a:pt x="831" y="914"/>
                  <a:pt x="855" y="822"/>
                  <a:pt x="888" y="735"/>
                </a:cubicBezTo>
                <a:cubicBezTo>
                  <a:pt x="908" y="681"/>
                  <a:pt x="938" y="602"/>
                  <a:pt x="999" y="581"/>
                </a:cubicBezTo>
                <a:cubicBezTo>
                  <a:pt x="1047" y="565"/>
                  <a:pt x="1094" y="624"/>
                  <a:pt x="1115" y="657"/>
                </a:cubicBezTo>
                <a:cubicBezTo>
                  <a:pt x="1144" y="701"/>
                  <a:pt x="1167" y="767"/>
                  <a:pt x="1156" y="821"/>
                </a:cubicBezTo>
                <a:cubicBezTo>
                  <a:pt x="1145" y="876"/>
                  <a:pt x="1098" y="898"/>
                  <a:pt x="1049" y="908"/>
                </a:cubicBezTo>
                <a:cubicBezTo>
                  <a:pt x="995" y="919"/>
                  <a:pt x="929" y="907"/>
                  <a:pt x="880" y="882"/>
                </a:cubicBezTo>
                <a:cubicBezTo>
                  <a:pt x="853" y="863"/>
                  <a:pt x="845" y="857"/>
                  <a:pt x="833" y="839"/>
                </a:cubicBezTo>
              </a:path>
              <a:path w="5702" h="2864" extrusionOk="0">
                <a:moveTo>
                  <a:pt x="1363" y="163"/>
                </a:moveTo>
                <a:cubicBezTo>
                  <a:pt x="1374" y="222"/>
                  <a:pt x="1373" y="284"/>
                  <a:pt x="1369" y="344"/>
                </a:cubicBezTo>
                <a:cubicBezTo>
                  <a:pt x="1364" y="418"/>
                  <a:pt x="1361" y="491"/>
                  <a:pt x="1364" y="565"/>
                </a:cubicBezTo>
                <a:cubicBezTo>
                  <a:pt x="1366" y="623"/>
                  <a:pt x="1370" y="680"/>
                  <a:pt x="1378" y="737"/>
                </a:cubicBezTo>
                <a:cubicBezTo>
                  <a:pt x="1382" y="758"/>
                  <a:pt x="1382" y="763"/>
                  <a:pt x="1389" y="775"/>
                </a:cubicBezTo>
              </a:path>
              <a:path w="5702" h="2864" extrusionOk="0">
                <a:moveTo>
                  <a:pt x="1523" y="523"/>
                </a:moveTo>
                <a:cubicBezTo>
                  <a:pt x="1492" y="515"/>
                  <a:pt x="1463" y="514"/>
                  <a:pt x="1431" y="511"/>
                </a:cubicBezTo>
                <a:cubicBezTo>
                  <a:pt x="1382" y="506"/>
                  <a:pt x="1331" y="498"/>
                  <a:pt x="1283" y="489"/>
                </a:cubicBezTo>
                <a:cubicBezTo>
                  <a:pt x="1279" y="488"/>
                  <a:pt x="1179" y="466"/>
                  <a:pt x="1230" y="486"/>
                </a:cubicBezTo>
              </a:path>
              <a:path w="5702" h="2864" extrusionOk="0">
                <a:moveTo>
                  <a:pt x="1705" y="465"/>
                </a:moveTo>
                <a:cubicBezTo>
                  <a:pt x="1731" y="487"/>
                  <a:pt x="1717" y="495"/>
                  <a:pt x="1704" y="524"/>
                </a:cubicBezTo>
                <a:cubicBezTo>
                  <a:pt x="1689" y="558"/>
                  <a:pt x="1681" y="586"/>
                  <a:pt x="1674" y="623"/>
                </a:cubicBezTo>
                <a:cubicBezTo>
                  <a:pt x="1670" y="640"/>
                  <a:pt x="1670" y="644"/>
                  <a:pt x="1665" y="654"/>
                </a:cubicBezTo>
              </a:path>
              <a:path w="5702" h="2864" extrusionOk="0">
                <a:moveTo>
                  <a:pt x="1770" y="331"/>
                </a:moveTo>
                <a:cubicBezTo>
                  <a:pt x="1782" y="302"/>
                  <a:pt x="1789" y="286"/>
                  <a:pt x="1822" y="284"/>
                </a:cubicBezTo>
                <a:cubicBezTo>
                  <a:pt x="1845" y="283"/>
                  <a:pt x="1867" y="289"/>
                  <a:pt x="1888" y="298"/>
                </a:cubicBezTo>
                <a:cubicBezTo>
                  <a:pt x="1897" y="303"/>
                  <a:pt x="1907" y="308"/>
                  <a:pt x="1916" y="313"/>
                </a:cubicBezTo>
              </a:path>
              <a:path w="5702" h="2864" extrusionOk="0">
                <a:moveTo>
                  <a:pt x="2058" y="414"/>
                </a:moveTo>
                <a:cubicBezTo>
                  <a:pt x="2075" y="453"/>
                  <a:pt x="2090" y="490"/>
                  <a:pt x="2075" y="534"/>
                </a:cubicBezTo>
                <a:cubicBezTo>
                  <a:pt x="2061" y="575"/>
                  <a:pt x="2033" y="614"/>
                  <a:pt x="2013" y="651"/>
                </a:cubicBezTo>
                <a:cubicBezTo>
                  <a:pt x="1998" y="679"/>
                  <a:pt x="1988" y="695"/>
                  <a:pt x="2003" y="722"/>
                </a:cubicBezTo>
                <a:cubicBezTo>
                  <a:pt x="2040" y="726"/>
                  <a:pt x="2069" y="714"/>
                  <a:pt x="2099" y="691"/>
                </a:cubicBezTo>
                <a:cubicBezTo>
                  <a:pt x="2139" y="661"/>
                  <a:pt x="2173" y="617"/>
                  <a:pt x="2188" y="569"/>
                </a:cubicBezTo>
                <a:cubicBezTo>
                  <a:pt x="2198" y="538"/>
                  <a:pt x="2195" y="496"/>
                  <a:pt x="2160" y="483"/>
                </a:cubicBezTo>
                <a:cubicBezTo>
                  <a:pt x="2128" y="471"/>
                  <a:pt x="2090" y="476"/>
                  <a:pt x="2058" y="486"/>
                </a:cubicBezTo>
                <a:cubicBezTo>
                  <a:pt x="2041" y="493"/>
                  <a:pt x="2036" y="495"/>
                  <a:pt x="2026" y="502"/>
                </a:cubicBezTo>
              </a:path>
              <a:path w="5702" h="2864" extrusionOk="0">
                <a:moveTo>
                  <a:pt x="2372" y="506"/>
                </a:moveTo>
                <a:cubicBezTo>
                  <a:pt x="2399" y="545"/>
                  <a:pt x="2407" y="570"/>
                  <a:pt x="2408" y="618"/>
                </a:cubicBezTo>
                <a:cubicBezTo>
                  <a:pt x="2409" y="656"/>
                  <a:pt x="2400" y="691"/>
                  <a:pt x="2388" y="726"/>
                </a:cubicBezTo>
                <a:cubicBezTo>
                  <a:pt x="2386" y="732"/>
                  <a:pt x="2384" y="737"/>
                  <a:pt x="2382" y="743"/>
                </a:cubicBezTo>
                <a:cubicBezTo>
                  <a:pt x="2381" y="703"/>
                  <a:pt x="2394" y="673"/>
                  <a:pt x="2418" y="639"/>
                </a:cubicBezTo>
                <a:cubicBezTo>
                  <a:pt x="2446" y="598"/>
                  <a:pt x="2484" y="559"/>
                  <a:pt x="2538" y="557"/>
                </a:cubicBezTo>
                <a:cubicBezTo>
                  <a:pt x="2619" y="554"/>
                  <a:pt x="2687" y="617"/>
                  <a:pt x="2734" y="676"/>
                </a:cubicBezTo>
                <a:cubicBezTo>
                  <a:pt x="2768" y="719"/>
                  <a:pt x="2792" y="772"/>
                  <a:pt x="2798" y="827"/>
                </a:cubicBezTo>
                <a:cubicBezTo>
                  <a:pt x="2798" y="855"/>
                  <a:pt x="2798" y="864"/>
                  <a:pt x="2792" y="881"/>
                </a:cubicBezTo>
              </a:path>
              <a:path w="5702" h="2864" extrusionOk="0">
                <a:moveTo>
                  <a:pt x="3496" y="0"/>
                </a:moveTo>
                <a:cubicBezTo>
                  <a:pt x="3461" y="21"/>
                  <a:pt x="3423" y="40"/>
                  <a:pt x="3388" y="62"/>
                </a:cubicBezTo>
                <a:cubicBezTo>
                  <a:pt x="3312" y="109"/>
                  <a:pt x="3239" y="160"/>
                  <a:pt x="3168" y="214"/>
                </a:cubicBezTo>
                <a:cubicBezTo>
                  <a:pt x="3093" y="271"/>
                  <a:pt x="3016" y="329"/>
                  <a:pt x="2946" y="392"/>
                </a:cubicBezTo>
                <a:cubicBezTo>
                  <a:pt x="2905" y="429"/>
                  <a:pt x="2818" y="495"/>
                  <a:pt x="2830" y="561"/>
                </a:cubicBezTo>
                <a:cubicBezTo>
                  <a:pt x="2840" y="615"/>
                  <a:pt x="2913" y="641"/>
                  <a:pt x="2954" y="661"/>
                </a:cubicBezTo>
                <a:cubicBezTo>
                  <a:pt x="3029" y="698"/>
                  <a:pt x="3106" y="725"/>
                  <a:pt x="3186" y="749"/>
                </a:cubicBezTo>
                <a:cubicBezTo>
                  <a:pt x="3204" y="754"/>
                  <a:pt x="3222" y="759"/>
                  <a:pt x="3240" y="764"/>
                </a:cubicBezTo>
              </a:path>
              <a:path w="5702" h="2864" extrusionOk="0">
                <a:moveTo>
                  <a:pt x="4868" y="788"/>
                </a:moveTo>
                <a:cubicBezTo>
                  <a:pt x="4861" y="786"/>
                  <a:pt x="4854" y="784"/>
                  <a:pt x="4847" y="782"/>
                </a:cubicBezTo>
                <a:cubicBezTo>
                  <a:pt x="4860" y="803"/>
                  <a:pt x="4865" y="826"/>
                  <a:pt x="4886" y="849"/>
                </a:cubicBezTo>
                <a:cubicBezTo>
                  <a:pt x="5074" y="1062"/>
                  <a:pt x="5370" y="1090"/>
                  <a:pt x="5599" y="1232"/>
                </a:cubicBezTo>
                <a:cubicBezTo>
                  <a:pt x="5645" y="1260"/>
                  <a:pt x="5685" y="1302"/>
                  <a:pt x="5697" y="1356"/>
                </a:cubicBezTo>
                <a:cubicBezTo>
                  <a:pt x="5713" y="1425"/>
                  <a:pt x="5673" y="1478"/>
                  <a:pt x="5623" y="1520"/>
                </a:cubicBezTo>
                <a:cubicBezTo>
                  <a:pt x="5530" y="1598"/>
                  <a:pt x="5400" y="1624"/>
                  <a:pt x="5286" y="1655"/>
                </a:cubicBezTo>
                <a:cubicBezTo>
                  <a:pt x="5111" y="1702"/>
                  <a:pt x="4930" y="1724"/>
                  <a:pt x="4755" y="1771"/>
                </a:cubicBezTo>
                <a:cubicBezTo>
                  <a:pt x="4702" y="1785"/>
                  <a:pt x="4622" y="1802"/>
                  <a:pt x="4592" y="1852"/>
                </a:cubicBezTo>
                <a:cubicBezTo>
                  <a:pt x="4595" y="1859"/>
                  <a:pt x="4597" y="1865"/>
                  <a:pt x="4600" y="1872"/>
                </a:cubicBezTo>
              </a:path>
              <a:path w="5702" h="2864" extrusionOk="0">
                <a:moveTo>
                  <a:pt x="1170" y="1071"/>
                </a:moveTo>
                <a:cubicBezTo>
                  <a:pt x="1150" y="1049"/>
                  <a:pt x="1123" y="1058"/>
                  <a:pt x="1125" y="1022"/>
                </a:cubicBezTo>
                <a:cubicBezTo>
                  <a:pt x="1127" y="992"/>
                  <a:pt x="1164" y="982"/>
                  <a:pt x="1183" y="969"/>
                </a:cubicBezTo>
                <a:cubicBezTo>
                  <a:pt x="1236" y="933"/>
                  <a:pt x="1293" y="914"/>
                  <a:pt x="1354" y="893"/>
                </a:cubicBezTo>
                <a:cubicBezTo>
                  <a:pt x="1517" y="837"/>
                  <a:pt x="1691" y="802"/>
                  <a:pt x="1864" y="807"/>
                </a:cubicBezTo>
                <a:cubicBezTo>
                  <a:pt x="2058" y="812"/>
                  <a:pt x="2216" y="888"/>
                  <a:pt x="2278" y="1081"/>
                </a:cubicBezTo>
                <a:cubicBezTo>
                  <a:pt x="2363" y="1344"/>
                  <a:pt x="2309" y="1690"/>
                  <a:pt x="2223" y="1946"/>
                </a:cubicBezTo>
                <a:cubicBezTo>
                  <a:pt x="2134" y="2211"/>
                  <a:pt x="1926" y="2397"/>
                  <a:pt x="1638" y="2399"/>
                </a:cubicBezTo>
                <a:cubicBezTo>
                  <a:pt x="1248" y="2401"/>
                  <a:pt x="815" y="2124"/>
                  <a:pt x="611" y="1801"/>
                </a:cubicBezTo>
                <a:cubicBezTo>
                  <a:pt x="491" y="1610"/>
                  <a:pt x="466" y="1384"/>
                  <a:pt x="614" y="1202"/>
                </a:cubicBezTo>
                <a:cubicBezTo>
                  <a:pt x="737" y="1051"/>
                  <a:pt x="929" y="984"/>
                  <a:pt x="1112" y="946"/>
                </a:cubicBezTo>
                <a:cubicBezTo>
                  <a:pt x="1273" y="912"/>
                  <a:pt x="1453" y="903"/>
                  <a:pt x="1614" y="942"/>
                </a:cubicBezTo>
                <a:cubicBezTo>
                  <a:pt x="1701" y="963"/>
                  <a:pt x="1744" y="998"/>
                  <a:pt x="1807" y="1055"/>
                </a:cubicBezTo>
              </a:path>
              <a:path w="5702" h="2864" extrusionOk="0">
                <a:moveTo>
                  <a:pt x="320" y="2761"/>
                </a:moveTo>
                <a:cubicBezTo>
                  <a:pt x="346" y="2755"/>
                  <a:pt x="361" y="2753"/>
                  <a:pt x="391" y="2753"/>
                </a:cubicBezTo>
                <a:cubicBezTo>
                  <a:pt x="438" y="2753"/>
                  <a:pt x="477" y="2738"/>
                  <a:pt x="520" y="2719"/>
                </a:cubicBezTo>
                <a:cubicBezTo>
                  <a:pt x="585" y="2690"/>
                  <a:pt x="632" y="2645"/>
                  <a:pt x="680" y="2594"/>
                </a:cubicBezTo>
                <a:cubicBezTo>
                  <a:pt x="743" y="2527"/>
                  <a:pt x="800" y="2455"/>
                  <a:pt x="851" y="2378"/>
                </a:cubicBezTo>
                <a:cubicBezTo>
                  <a:pt x="907" y="2294"/>
                  <a:pt x="959" y="2209"/>
                  <a:pt x="1022" y="2132"/>
                </a:cubicBezTo>
                <a:cubicBezTo>
                  <a:pt x="1049" y="2159"/>
                  <a:pt x="1052" y="2168"/>
                  <a:pt x="1053" y="2220"/>
                </a:cubicBezTo>
                <a:cubicBezTo>
                  <a:pt x="1055" y="2326"/>
                  <a:pt x="1043" y="2433"/>
                  <a:pt x="1031" y="2538"/>
                </a:cubicBezTo>
                <a:cubicBezTo>
                  <a:pt x="1020" y="2639"/>
                  <a:pt x="1012" y="2742"/>
                  <a:pt x="1012" y="2844"/>
                </a:cubicBezTo>
                <a:cubicBezTo>
                  <a:pt x="1012" y="2850"/>
                  <a:pt x="1013" y="2857"/>
                  <a:pt x="1013" y="2863"/>
                </a:cubicBezTo>
                <a:cubicBezTo>
                  <a:pt x="1033" y="2809"/>
                  <a:pt x="1042" y="2751"/>
                  <a:pt x="1052" y="2694"/>
                </a:cubicBezTo>
                <a:cubicBezTo>
                  <a:pt x="1070" y="2587"/>
                  <a:pt x="1099" y="2474"/>
                  <a:pt x="1089" y="2365"/>
                </a:cubicBezTo>
                <a:cubicBezTo>
                  <a:pt x="1083" y="2296"/>
                  <a:pt x="1052" y="2249"/>
                  <a:pt x="996" y="2210"/>
                </a:cubicBezTo>
                <a:cubicBezTo>
                  <a:pt x="932" y="2166"/>
                  <a:pt x="859" y="2139"/>
                  <a:pt x="786" y="2115"/>
                </a:cubicBezTo>
                <a:cubicBezTo>
                  <a:pt x="721" y="2093"/>
                  <a:pt x="646" y="2071"/>
                  <a:pt x="578" y="2064"/>
                </a:cubicBezTo>
                <a:cubicBezTo>
                  <a:pt x="524" y="2058"/>
                  <a:pt x="467" y="2070"/>
                  <a:pt x="414" y="2079"/>
                </a:cubicBezTo>
              </a:path>
            </a:pathLst>
          </a:custGeom>
          <a:noFill/>
          <a:ln w="19050" cap="rnd">
            <a:solidFill>
              <a:srgbClr val="2A41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076" y="4015510"/>
            <a:ext cx="9007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let p</a:t>
            </a:r>
            <a:r>
              <a:rPr lang="en-US" sz="2400" dirty="0" smtClean="0"/>
              <a:t>: </a:t>
            </a:r>
            <a:r>
              <a:rPr lang="en-US" sz="2400" dirty="0"/>
              <a:t>List =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Some</a:t>
            </a:r>
            <a:r>
              <a:rPr lang="en-US" sz="2400" dirty="0"/>
              <a:t>(@Node{head: 1,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tail</a:t>
            </a:r>
            <a:r>
              <a:rPr lang="en-US" sz="2400" dirty="0"/>
              <a:t>: Some(@Node{head : 2,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tail</a:t>
            </a:r>
            <a:r>
              <a:rPr lang="en-US" sz="2400" dirty="0"/>
              <a:t>: Some(@Node{head: 3,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                               tail</a:t>
            </a:r>
            <a:r>
              <a:rPr lang="en-US" sz="2400" dirty="0"/>
              <a:t>: None})})});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023" y="381164"/>
            <a:ext cx="3797885" cy="230832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Node {</a:t>
            </a:r>
          </a:p>
          <a:p>
            <a:r>
              <a:rPr lang="en-US" sz="2400" dirty="0"/>
              <a:t>    head : </a:t>
            </a:r>
            <a:r>
              <a:rPr lang="en-US" sz="2400" dirty="0" err="1"/>
              <a:t>int</a:t>
            </a:r>
            <a:r>
              <a:rPr lang="en-US" sz="2400" dirty="0"/>
              <a:t>,</a:t>
            </a:r>
          </a:p>
          <a:p>
            <a:r>
              <a:rPr lang="en-US" sz="2400" dirty="0"/>
              <a:t>    tail : Option&lt;@Node&gt;</a:t>
            </a:r>
          </a:p>
          <a:p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dirty="0"/>
              <a:t>type List = Option&lt;@Node&gt; ;</a:t>
            </a:r>
          </a:p>
        </p:txBody>
      </p:sp>
    </p:spTree>
    <p:extLst>
      <p:ext uri="{BB962C8B-B14F-4D97-AF65-F5344CB8AC3E}">
        <p14:creationId xmlns:p14="http://schemas.microsoft.com/office/powerpoint/2010/main" val="168633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580" cy="1143000"/>
          </a:xfrm>
        </p:spPr>
        <p:txBody>
          <a:bodyPr/>
          <a:lstStyle/>
          <a:p>
            <a:r>
              <a:rPr lang="en-US" dirty="0" err="1" smtClean="0"/>
              <a:t>to_str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8590" y="308658"/>
            <a:ext cx="3797885" cy="193899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Node {</a:t>
            </a:r>
          </a:p>
          <a:p>
            <a:r>
              <a:rPr lang="en-US" sz="2400" dirty="0"/>
              <a:t>    head : </a:t>
            </a:r>
            <a:r>
              <a:rPr lang="en-US" sz="2400" dirty="0" err="1"/>
              <a:t>int</a:t>
            </a:r>
            <a:r>
              <a:rPr lang="en-US" sz="2400" dirty="0"/>
              <a:t>,</a:t>
            </a:r>
          </a:p>
          <a:p>
            <a:r>
              <a:rPr lang="en-US" sz="2400" dirty="0"/>
              <a:t>    tail : Option&lt;@Node&gt;</a:t>
            </a:r>
          </a:p>
          <a:p>
            <a:r>
              <a:rPr lang="en-US" sz="2400" dirty="0" smtClean="0"/>
              <a:t>}</a:t>
            </a:r>
            <a:endParaRPr lang="en-US" sz="2400" dirty="0"/>
          </a:p>
          <a:p>
            <a:r>
              <a:rPr lang="en-US" sz="2400" dirty="0"/>
              <a:t>type List = Option&lt;@Node&gt; ;</a:t>
            </a:r>
          </a:p>
        </p:txBody>
      </p:sp>
      <p:sp>
        <p:nvSpPr>
          <p:cNvPr id="1126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6900" y="981075"/>
            <a:ext cx="1658938" cy="525463"/>
          </a:xfrm>
          <a:custGeom>
            <a:avLst/>
            <a:gdLst>
              <a:gd name="T0" fmla="+- 0 2197 1658"/>
              <a:gd name="T1" fmla="*/ T0 w 4607"/>
              <a:gd name="T2" fmla="+- 0 3186 2725"/>
              <a:gd name="T3" fmla="*/ 3186 h 1462"/>
              <a:gd name="T4" fmla="+- 0 1832 1658"/>
              <a:gd name="T5" fmla="*/ T4 w 4607"/>
              <a:gd name="T6" fmla="+- 0 3577 2725"/>
              <a:gd name="T7" fmla="*/ 3577 h 1462"/>
              <a:gd name="T8" fmla="+- 0 1658 1658"/>
              <a:gd name="T9" fmla="*/ T8 w 4607"/>
              <a:gd name="T10" fmla="+- 0 3717 2725"/>
              <a:gd name="T11" fmla="*/ 3717 h 1462"/>
              <a:gd name="T12" fmla="+- 0 2215 1658"/>
              <a:gd name="T13" fmla="*/ T12 w 4607"/>
              <a:gd name="T14" fmla="+- 0 3689 2725"/>
              <a:gd name="T15" fmla="*/ 3689 h 1462"/>
              <a:gd name="T16" fmla="+- 0 2126 1658"/>
              <a:gd name="T17" fmla="*/ T16 w 4607"/>
              <a:gd name="T18" fmla="+- 0 3608 2725"/>
              <a:gd name="T19" fmla="*/ 3608 h 1462"/>
              <a:gd name="T20" fmla="+- 0 1758 1658"/>
              <a:gd name="T21" fmla="*/ T20 w 4607"/>
              <a:gd name="T22" fmla="+- 0 3357 2725"/>
              <a:gd name="T23" fmla="*/ 3357 h 1462"/>
              <a:gd name="T24" fmla="+- 0 2581 1658"/>
              <a:gd name="T25" fmla="*/ T24 w 4607"/>
              <a:gd name="T26" fmla="+- 0 3780 2725"/>
              <a:gd name="T27" fmla="*/ 3780 h 1462"/>
              <a:gd name="T28" fmla="+- 0 2699 1658"/>
              <a:gd name="T29" fmla="*/ T28 w 4607"/>
              <a:gd name="T30" fmla="+- 0 3780 2725"/>
              <a:gd name="T31" fmla="*/ 3780 h 1462"/>
              <a:gd name="T32" fmla="+- 0 3204 1658"/>
              <a:gd name="T33" fmla="*/ T32 w 4607"/>
              <a:gd name="T34" fmla="+- 0 2900 2725"/>
              <a:gd name="T35" fmla="*/ 2900 h 1462"/>
              <a:gd name="T36" fmla="+- 0 3155 1658"/>
              <a:gd name="T37" fmla="*/ T36 w 4607"/>
              <a:gd name="T38" fmla="+- 0 3252 2725"/>
              <a:gd name="T39" fmla="*/ 3252 h 1462"/>
              <a:gd name="T40" fmla="+- 0 3108 1658"/>
              <a:gd name="T41" fmla="*/ T40 w 4607"/>
              <a:gd name="T42" fmla="+- 0 3645 2725"/>
              <a:gd name="T43" fmla="*/ 3645 h 1462"/>
              <a:gd name="T44" fmla="+- 0 3144 1658"/>
              <a:gd name="T45" fmla="*/ T44 w 4607"/>
              <a:gd name="T46" fmla="+- 0 3359 2725"/>
              <a:gd name="T47" fmla="*/ 3359 h 1462"/>
              <a:gd name="T48" fmla="+- 0 3063 1658"/>
              <a:gd name="T49" fmla="*/ T48 w 4607"/>
              <a:gd name="T50" fmla="+- 0 3368 2725"/>
              <a:gd name="T51" fmla="*/ 3368 h 1462"/>
              <a:gd name="T52" fmla="+- 0 2944 1658"/>
              <a:gd name="T53" fmla="*/ T52 w 4607"/>
              <a:gd name="T54" fmla="+- 0 3455 2725"/>
              <a:gd name="T55" fmla="*/ 3455 h 1462"/>
              <a:gd name="T56" fmla="+- 0 3474 1658"/>
              <a:gd name="T57" fmla="*/ T56 w 4607"/>
              <a:gd name="T58" fmla="+- 0 3441 2725"/>
              <a:gd name="T59" fmla="*/ 3441 h 1462"/>
              <a:gd name="T60" fmla="+- 0 3390 1658"/>
              <a:gd name="T61" fmla="*/ T60 w 4607"/>
              <a:gd name="T62" fmla="+- 0 3691 2725"/>
              <a:gd name="T63" fmla="*/ 3691 h 1462"/>
              <a:gd name="T64" fmla="+- 0 3561 1658"/>
              <a:gd name="T65" fmla="*/ T64 w 4607"/>
              <a:gd name="T66" fmla="+- 0 3652 2725"/>
              <a:gd name="T67" fmla="*/ 3652 h 1462"/>
              <a:gd name="T68" fmla="+- 0 3525 1658"/>
              <a:gd name="T69" fmla="*/ T68 w 4607"/>
              <a:gd name="T70" fmla="+- 0 3485 2725"/>
              <a:gd name="T71" fmla="*/ 3485 h 1462"/>
              <a:gd name="T72" fmla="+- 0 4083 1658"/>
              <a:gd name="T73" fmla="*/ T72 w 4607"/>
              <a:gd name="T74" fmla="+- 0 3795 2725"/>
              <a:gd name="T75" fmla="*/ 3795 h 1462"/>
              <a:gd name="T76" fmla="+- 0 3919 1658"/>
              <a:gd name="T77" fmla="*/ T76 w 4607"/>
              <a:gd name="T78" fmla="+- 0 3763 2725"/>
              <a:gd name="T79" fmla="*/ 3763 h 1462"/>
              <a:gd name="T80" fmla="+- 0 4506 1658"/>
              <a:gd name="T81" fmla="*/ T80 w 4607"/>
              <a:gd name="T82" fmla="+- 0 3240 2725"/>
              <a:gd name="T83" fmla="*/ 3240 h 1462"/>
              <a:gd name="T84" fmla="+- 0 4264 1658"/>
              <a:gd name="T85" fmla="*/ T84 w 4607"/>
              <a:gd name="T86" fmla="+- 0 3408 2725"/>
              <a:gd name="T87" fmla="*/ 3408 h 1462"/>
              <a:gd name="T88" fmla="+- 0 4282 1658"/>
              <a:gd name="T89" fmla="*/ T88 w 4607"/>
              <a:gd name="T90" fmla="+- 0 3546 2725"/>
              <a:gd name="T91" fmla="*/ 3546 h 1462"/>
              <a:gd name="T92" fmla="+- 0 4365 1658"/>
              <a:gd name="T93" fmla="*/ T92 w 4607"/>
              <a:gd name="T94" fmla="+- 0 3771 2725"/>
              <a:gd name="T95" fmla="*/ 3771 h 1462"/>
              <a:gd name="T96" fmla="+- 0 4762 1658"/>
              <a:gd name="T97" fmla="*/ T96 w 4607"/>
              <a:gd name="T98" fmla="+- 0 2996 2725"/>
              <a:gd name="T99" fmla="*/ 2996 h 1462"/>
              <a:gd name="T100" fmla="+- 0 4743 1658"/>
              <a:gd name="T101" fmla="*/ T100 w 4607"/>
              <a:gd name="T102" fmla="+- 0 3471 2725"/>
              <a:gd name="T103" fmla="*/ 3471 h 1462"/>
              <a:gd name="T104" fmla="+- 0 4694 1658"/>
              <a:gd name="T105" fmla="*/ T104 w 4607"/>
              <a:gd name="T106" fmla="+- 0 3653 2725"/>
              <a:gd name="T107" fmla="*/ 3653 h 1462"/>
              <a:gd name="T108" fmla="+- 0 4665 1658"/>
              <a:gd name="T109" fmla="*/ T108 w 4607"/>
              <a:gd name="T110" fmla="+- 0 3487 2725"/>
              <a:gd name="T111" fmla="*/ 3487 h 1462"/>
              <a:gd name="T112" fmla="+- 0 4547 1658"/>
              <a:gd name="T113" fmla="*/ T112 w 4607"/>
              <a:gd name="T114" fmla="+- 0 3501 2725"/>
              <a:gd name="T115" fmla="*/ 3501 h 1462"/>
              <a:gd name="T116" fmla="+- 0 4986 1658"/>
              <a:gd name="T117" fmla="*/ T116 w 4607"/>
              <a:gd name="T118" fmla="+- 0 3794 2725"/>
              <a:gd name="T119" fmla="*/ 3794 h 1462"/>
              <a:gd name="T120" fmla="+- 0 4986 1658"/>
              <a:gd name="T121" fmla="*/ T120 w 4607"/>
              <a:gd name="T122" fmla="+- 0 3707 2725"/>
              <a:gd name="T123" fmla="*/ 3707 h 1462"/>
              <a:gd name="T124" fmla="+- 0 5179 1658"/>
              <a:gd name="T125" fmla="*/ T124 w 4607"/>
              <a:gd name="T126" fmla="+- 0 3412 2725"/>
              <a:gd name="T127" fmla="*/ 3412 h 1462"/>
              <a:gd name="T128" fmla="+- 0 5627 1658"/>
              <a:gd name="T129" fmla="*/ T128 w 4607"/>
              <a:gd name="T130" fmla="+- 0 2725 2725"/>
              <a:gd name="T131" fmla="*/ 2725 h 1462"/>
              <a:gd name="T132" fmla="+- 0 5492 1658"/>
              <a:gd name="T133" fmla="*/ T132 w 4607"/>
              <a:gd name="T134" fmla="+- 0 3149 2725"/>
              <a:gd name="T135" fmla="*/ 3149 h 1462"/>
              <a:gd name="T136" fmla="+- 0 5562 1658"/>
              <a:gd name="T137" fmla="*/ T136 w 4607"/>
              <a:gd name="T138" fmla="+- 0 3828 2725"/>
              <a:gd name="T139" fmla="*/ 3828 h 1462"/>
              <a:gd name="T140" fmla="+- 0 5793 1658"/>
              <a:gd name="T141" fmla="*/ T140 w 4607"/>
              <a:gd name="T142" fmla="+- 0 3878 2725"/>
              <a:gd name="T143" fmla="*/ 3878 h 1462"/>
              <a:gd name="T144" fmla="+- 0 6192 1658"/>
              <a:gd name="T145" fmla="*/ T144 w 4607"/>
              <a:gd name="T146" fmla="+- 0 3232 2725"/>
              <a:gd name="T147" fmla="*/ 3232 h 1462"/>
              <a:gd name="T148" fmla="+- 0 6208 1658"/>
              <a:gd name="T149" fmla="*/ T148 w 4607"/>
              <a:gd name="T150" fmla="+- 0 3900 2725"/>
              <a:gd name="T151" fmla="*/ 3900 h 14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4607" h="1462" extrusionOk="0">
                <a:moveTo>
                  <a:pt x="573" y="364"/>
                </a:moveTo>
                <a:cubicBezTo>
                  <a:pt x="573" y="396"/>
                  <a:pt x="557" y="432"/>
                  <a:pt x="539" y="461"/>
                </a:cubicBezTo>
                <a:cubicBezTo>
                  <a:pt x="498" y="527"/>
                  <a:pt x="445" y="587"/>
                  <a:pt x="391" y="642"/>
                </a:cubicBezTo>
                <a:cubicBezTo>
                  <a:pt x="321" y="714"/>
                  <a:pt x="247" y="783"/>
                  <a:pt x="174" y="852"/>
                </a:cubicBezTo>
                <a:cubicBezTo>
                  <a:pt x="126" y="897"/>
                  <a:pt x="71" y="935"/>
                  <a:pt x="24" y="979"/>
                </a:cubicBezTo>
                <a:cubicBezTo>
                  <a:pt x="14" y="993"/>
                  <a:pt x="12" y="999"/>
                  <a:pt x="0" y="992"/>
                </a:cubicBezTo>
                <a:cubicBezTo>
                  <a:pt x="7" y="973"/>
                  <a:pt x="11" y="964"/>
                  <a:pt x="23" y="945"/>
                </a:cubicBezTo>
              </a:path>
              <a:path w="4607" h="1462" extrusionOk="0">
                <a:moveTo>
                  <a:pt x="557" y="964"/>
                </a:moveTo>
                <a:cubicBezTo>
                  <a:pt x="561" y="966"/>
                  <a:pt x="566" y="967"/>
                  <a:pt x="570" y="969"/>
                </a:cubicBezTo>
                <a:cubicBezTo>
                  <a:pt x="547" y="935"/>
                  <a:pt x="504" y="907"/>
                  <a:pt x="468" y="883"/>
                </a:cubicBezTo>
                <a:cubicBezTo>
                  <a:pt x="398" y="835"/>
                  <a:pt x="327" y="787"/>
                  <a:pt x="256" y="741"/>
                </a:cubicBezTo>
                <a:cubicBezTo>
                  <a:pt x="204" y="707"/>
                  <a:pt x="146" y="675"/>
                  <a:pt x="100" y="632"/>
                </a:cubicBezTo>
                <a:cubicBezTo>
                  <a:pt x="59" y="593"/>
                  <a:pt x="74" y="598"/>
                  <a:pt x="104" y="590"/>
                </a:cubicBezTo>
              </a:path>
              <a:path w="4607" h="1462" extrusionOk="0">
                <a:moveTo>
                  <a:pt x="923" y="1055"/>
                </a:moveTo>
                <a:cubicBezTo>
                  <a:pt x="943" y="1082"/>
                  <a:pt x="948" y="1077"/>
                  <a:pt x="975" y="1062"/>
                </a:cubicBezTo>
                <a:cubicBezTo>
                  <a:pt x="997" y="1050"/>
                  <a:pt x="1017" y="1051"/>
                  <a:pt x="1041" y="1055"/>
                </a:cubicBezTo>
                <a:cubicBezTo>
                  <a:pt x="1079" y="1061"/>
                  <a:pt x="1080" y="1051"/>
                  <a:pt x="1082" y="1016"/>
                </a:cubicBezTo>
              </a:path>
              <a:path w="4607" h="1462" extrusionOk="0">
                <a:moveTo>
                  <a:pt x="1546" y="175"/>
                </a:moveTo>
                <a:cubicBezTo>
                  <a:pt x="1528" y="204"/>
                  <a:pt x="1514" y="252"/>
                  <a:pt x="1512" y="286"/>
                </a:cubicBezTo>
                <a:cubicBezTo>
                  <a:pt x="1507" y="366"/>
                  <a:pt x="1502" y="447"/>
                  <a:pt x="1497" y="527"/>
                </a:cubicBezTo>
                <a:cubicBezTo>
                  <a:pt x="1492" y="609"/>
                  <a:pt x="1486" y="692"/>
                  <a:pt x="1477" y="774"/>
                </a:cubicBezTo>
                <a:cubicBezTo>
                  <a:pt x="1471" y="825"/>
                  <a:pt x="1465" y="872"/>
                  <a:pt x="1450" y="920"/>
                </a:cubicBezTo>
                <a:cubicBezTo>
                  <a:pt x="1444" y="934"/>
                  <a:pt x="1442" y="938"/>
                  <a:pt x="1438" y="947"/>
                </a:cubicBezTo>
              </a:path>
              <a:path w="4607" h="1462" extrusionOk="0">
                <a:moveTo>
                  <a:pt x="1486" y="634"/>
                </a:moveTo>
                <a:cubicBezTo>
                  <a:pt x="1487" y="629"/>
                  <a:pt x="1487" y="625"/>
                  <a:pt x="1488" y="620"/>
                </a:cubicBezTo>
                <a:cubicBezTo>
                  <a:pt x="1462" y="620"/>
                  <a:pt x="1432" y="633"/>
                  <a:pt x="1405" y="643"/>
                </a:cubicBezTo>
                <a:cubicBezTo>
                  <a:pt x="1369" y="656"/>
                  <a:pt x="1336" y="678"/>
                  <a:pt x="1304" y="692"/>
                </a:cubicBezTo>
                <a:cubicBezTo>
                  <a:pt x="1276" y="704"/>
                  <a:pt x="1245" y="710"/>
                  <a:pt x="1286" y="730"/>
                </a:cubicBezTo>
              </a:path>
              <a:path w="4607" h="1462" extrusionOk="0">
                <a:moveTo>
                  <a:pt x="1754" y="669"/>
                </a:moveTo>
                <a:cubicBezTo>
                  <a:pt x="1776" y="673"/>
                  <a:pt x="1823" y="678"/>
                  <a:pt x="1816" y="716"/>
                </a:cubicBezTo>
                <a:cubicBezTo>
                  <a:pt x="1810" y="749"/>
                  <a:pt x="1779" y="800"/>
                  <a:pt x="1766" y="831"/>
                </a:cubicBezTo>
                <a:cubicBezTo>
                  <a:pt x="1748" y="873"/>
                  <a:pt x="1726" y="919"/>
                  <a:pt x="1732" y="966"/>
                </a:cubicBezTo>
                <a:cubicBezTo>
                  <a:pt x="1736" y="1001"/>
                  <a:pt x="1765" y="1015"/>
                  <a:pt x="1797" y="1007"/>
                </a:cubicBezTo>
                <a:cubicBezTo>
                  <a:pt x="1841" y="996"/>
                  <a:pt x="1875" y="960"/>
                  <a:pt x="1903" y="927"/>
                </a:cubicBezTo>
                <a:cubicBezTo>
                  <a:pt x="1926" y="899"/>
                  <a:pt x="1947" y="861"/>
                  <a:pt x="1937" y="823"/>
                </a:cubicBezTo>
                <a:cubicBezTo>
                  <a:pt x="1929" y="794"/>
                  <a:pt x="1891" y="773"/>
                  <a:pt x="1867" y="760"/>
                </a:cubicBezTo>
                <a:cubicBezTo>
                  <a:pt x="1851" y="752"/>
                  <a:pt x="1847" y="750"/>
                  <a:pt x="1837" y="746"/>
                </a:cubicBezTo>
              </a:path>
              <a:path w="4607" h="1462" extrusionOk="0">
                <a:moveTo>
                  <a:pt x="2425" y="1070"/>
                </a:moveTo>
                <a:cubicBezTo>
                  <a:pt x="2426" y="1094"/>
                  <a:pt x="2397" y="1077"/>
                  <a:pt x="2372" y="1069"/>
                </a:cubicBezTo>
                <a:cubicBezTo>
                  <a:pt x="2335" y="1057"/>
                  <a:pt x="2299" y="1047"/>
                  <a:pt x="2261" y="1038"/>
                </a:cubicBezTo>
                <a:cubicBezTo>
                  <a:pt x="2236" y="1032"/>
                  <a:pt x="2214" y="1032"/>
                  <a:pt x="2189" y="1028"/>
                </a:cubicBezTo>
              </a:path>
              <a:path w="4607" h="1462" extrusionOk="0">
                <a:moveTo>
                  <a:pt x="2848" y="515"/>
                </a:moveTo>
                <a:cubicBezTo>
                  <a:pt x="2814" y="535"/>
                  <a:pt x="2780" y="553"/>
                  <a:pt x="2747" y="574"/>
                </a:cubicBezTo>
                <a:cubicBezTo>
                  <a:pt x="2697" y="605"/>
                  <a:pt x="2649" y="643"/>
                  <a:pt x="2606" y="683"/>
                </a:cubicBezTo>
                <a:cubicBezTo>
                  <a:pt x="2585" y="703"/>
                  <a:pt x="2545" y="737"/>
                  <a:pt x="2552" y="771"/>
                </a:cubicBezTo>
                <a:cubicBezTo>
                  <a:pt x="2557" y="797"/>
                  <a:pt x="2604" y="811"/>
                  <a:pt x="2624" y="821"/>
                </a:cubicBezTo>
                <a:cubicBezTo>
                  <a:pt x="2671" y="846"/>
                  <a:pt x="2720" y="874"/>
                  <a:pt x="2735" y="929"/>
                </a:cubicBezTo>
                <a:cubicBezTo>
                  <a:pt x="2745" y="967"/>
                  <a:pt x="2731" y="1016"/>
                  <a:pt x="2707" y="1046"/>
                </a:cubicBezTo>
                <a:cubicBezTo>
                  <a:pt x="2688" y="1069"/>
                  <a:pt x="2670" y="1070"/>
                  <a:pt x="2644" y="1072"/>
                </a:cubicBezTo>
              </a:path>
              <a:path w="4607" h="1462" extrusionOk="0">
                <a:moveTo>
                  <a:pt x="3104" y="271"/>
                </a:moveTo>
                <a:cubicBezTo>
                  <a:pt x="3111" y="339"/>
                  <a:pt x="3122" y="410"/>
                  <a:pt x="3121" y="478"/>
                </a:cubicBezTo>
                <a:cubicBezTo>
                  <a:pt x="3120" y="568"/>
                  <a:pt x="3098" y="658"/>
                  <a:pt x="3085" y="746"/>
                </a:cubicBezTo>
                <a:cubicBezTo>
                  <a:pt x="3076" y="805"/>
                  <a:pt x="3058" y="857"/>
                  <a:pt x="3040" y="913"/>
                </a:cubicBezTo>
                <a:cubicBezTo>
                  <a:pt x="3039" y="918"/>
                  <a:pt x="3037" y="923"/>
                  <a:pt x="3036" y="928"/>
                </a:cubicBezTo>
              </a:path>
              <a:path w="4607" h="1462" extrusionOk="0">
                <a:moveTo>
                  <a:pt x="3080" y="754"/>
                </a:moveTo>
                <a:cubicBezTo>
                  <a:pt x="3061" y="722"/>
                  <a:pt x="3038" y="752"/>
                  <a:pt x="3007" y="762"/>
                </a:cubicBezTo>
                <a:cubicBezTo>
                  <a:pt x="2965" y="776"/>
                  <a:pt x="2922" y="782"/>
                  <a:pt x="2880" y="793"/>
                </a:cubicBezTo>
                <a:cubicBezTo>
                  <a:pt x="2813" y="810"/>
                  <a:pt x="2838" y="792"/>
                  <a:pt x="2889" y="776"/>
                </a:cubicBezTo>
              </a:path>
              <a:path w="4607" h="1462" extrusionOk="0">
                <a:moveTo>
                  <a:pt x="3279" y="922"/>
                </a:moveTo>
                <a:cubicBezTo>
                  <a:pt x="3302" y="969"/>
                  <a:pt x="3324" y="1015"/>
                  <a:pt x="3328" y="1069"/>
                </a:cubicBezTo>
                <a:cubicBezTo>
                  <a:pt x="3326" y="1084"/>
                  <a:pt x="3325" y="1090"/>
                  <a:pt x="3328" y="1100"/>
                </a:cubicBezTo>
                <a:cubicBezTo>
                  <a:pt x="3313" y="1059"/>
                  <a:pt x="3320" y="1026"/>
                  <a:pt x="3328" y="982"/>
                </a:cubicBezTo>
                <a:cubicBezTo>
                  <a:pt x="3344" y="897"/>
                  <a:pt x="3375" y="813"/>
                  <a:pt x="3438" y="751"/>
                </a:cubicBezTo>
                <a:cubicBezTo>
                  <a:pt x="3464" y="726"/>
                  <a:pt x="3495" y="705"/>
                  <a:pt x="3521" y="687"/>
                </a:cubicBezTo>
                <a:cubicBezTo>
                  <a:pt x="3542" y="672"/>
                  <a:pt x="3550" y="662"/>
                  <a:pt x="3565" y="641"/>
                </a:cubicBezTo>
              </a:path>
              <a:path w="4607" h="1462" extrusionOk="0">
                <a:moveTo>
                  <a:pt x="3969" y="0"/>
                </a:moveTo>
                <a:cubicBezTo>
                  <a:pt x="3944" y="47"/>
                  <a:pt x="3928" y="92"/>
                  <a:pt x="3909" y="142"/>
                </a:cubicBezTo>
                <a:cubicBezTo>
                  <a:pt x="3874" y="233"/>
                  <a:pt x="3854" y="328"/>
                  <a:pt x="3834" y="424"/>
                </a:cubicBezTo>
                <a:cubicBezTo>
                  <a:pt x="3809" y="543"/>
                  <a:pt x="3794" y="665"/>
                  <a:pt x="3798" y="787"/>
                </a:cubicBezTo>
                <a:cubicBezTo>
                  <a:pt x="3802" y="898"/>
                  <a:pt x="3823" y="1021"/>
                  <a:pt x="3904" y="1103"/>
                </a:cubicBezTo>
                <a:cubicBezTo>
                  <a:pt x="3945" y="1145"/>
                  <a:pt x="4001" y="1167"/>
                  <a:pt x="4059" y="1166"/>
                </a:cubicBezTo>
                <a:cubicBezTo>
                  <a:pt x="4097" y="1162"/>
                  <a:pt x="4110" y="1161"/>
                  <a:pt x="4135" y="1153"/>
                </a:cubicBezTo>
              </a:path>
              <a:path w="4607" h="1462" extrusionOk="0">
                <a:moveTo>
                  <a:pt x="4455" y="377"/>
                </a:moveTo>
                <a:cubicBezTo>
                  <a:pt x="4485" y="417"/>
                  <a:pt x="4515" y="459"/>
                  <a:pt x="4534" y="507"/>
                </a:cubicBezTo>
                <a:cubicBezTo>
                  <a:pt x="4572" y="605"/>
                  <a:pt x="4595" y="719"/>
                  <a:pt x="4604" y="823"/>
                </a:cubicBezTo>
                <a:cubicBezTo>
                  <a:pt x="4615" y="948"/>
                  <a:pt x="4607" y="1063"/>
                  <a:pt x="4550" y="1175"/>
                </a:cubicBezTo>
                <a:cubicBezTo>
                  <a:pt x="4491" y="1290"/>
                  <a:pt x="4402" y="1374"/>
                  <a:pt x="4309" y="146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4088" y="1441450"/>
            <a:ext cx="3338512" cy="736600"/>
          </a:xfrm>
          <a:custGeom>
            <a:avLst/>
            <a:gdLst>
              <a:gd name="T0" fmla="+- 0 13234 13234"/>
              <a:gd name="T1" fmla="*/ T0 w 9272"/>
              <a:gd name="T2" fmla="+- 0 5551 4003"/>
              <a:gd name="T3" fmla="*/ 5551 h 2047"/>
              <a:gd name="T4" fmla="+- 0 13297 13234"/>
              <a:gd name="T5" fmla="*/ T4 w 9272"/>
              <a:gd name="T6" fmla="+- 0 5547 4003"/>
              <a:gd name="T7" fmla="*/ 5547 h 2047"/>
              <a:gd name="T8" fmla="+- 0 13709 13234"/>
              <a:gd name="T9" fmla="*/ T8 w 9272"/>
              <a:gd name="T10" fmla="+- 0 5607 4003"/>
              <a:gd name="T11" fmla="*/ 5607 h 2047"/>
              <a:gd name="T12" fmla="+- 0 14095 13234"/>
              <a:gd name="T13" fmla="*/ T12 w 9272"/>
              <a:gd name="T14" fmla="+- 0 5653 4003"/>
              <a:gd name="T15" fmla="*/ 5653 h 2047"/>
              <a:gd name="T16" fmla="+- 0 14623 13234"/>
              <a:gd name="T17" fmla="*/ T16 w 9272"/>
              <a:gd name="T18" fmla="+- 0 5695 4003"/>
              <a:gd name="T19" fmla="*/ 5695 h 2047"/>
              <a:gd name="T20" fmla="+- 0 14635 13234"/>
              <a:gd name="T21" fmla="*/ T20 w 9272"/>
              <a:gd name="T22" fmla="+- 0 5690 4003"/>
              <a:gd name="T23" fmla="*/ 5690 h 2047"/>
              <a:gd name="T24" fmla="+- 0 14547 13234"/>
              <a:gd name="T25" fmla="*/ T24 w 9272"/>
              <a:gd name="T26" fmla="+- 0 5563 4003"/>
              <a:gd name="T27" fmla="*/ 5563 h 2047"/>
              <a:gd name="T28" fmla="+- 0 14268 13234"/>
              <a:gd name="T29" fmla="*/ T28 w 9272"/>
              <a:gd name="T30" fmla="+- 0 5298 4003"/>
              <a:gd name="T31" fmla="*/ 5298 h 2047"/>
              <a:gd name="T32" fmla="+- 0 14212 13234"/>
              <a:gd name="T33" fmla="*/ T32 w 9272"/>
              <a:gd name="T34" fmla="+- 0 5306 4003"/>
              <a:gd name="T35" fmla="*/ 5306 h 2047"/>
              <a:gd name="T36" fmla="+- 0 14254 13234"/>
              <a:gd name="T37" fmla="*/ T36 w 9272"/>
              <a:gd name="T38" fmla="+- 0 5457 4003"/>
              <a:gd name="T39" fmla="*/ 5457 h 2047"/>
              <a:gd name="T40" fmla="+- 0 14478 13234"/>
              <a:gd name="T41" fmla="*/ T40 w 9272"/>
              <a:gd name="T42" fmla="+- 0 5650 4003"/>
              <a:gd name="T43" fmla="*/ 5650 h 2047"/>
              <a:gd name="T44" fmla="+- 0 14614 13234"/>
              <a:gd name="T45" fmla="*/ T44 w 9272"/>
              <a:gd name="T46" fmla="+- 0 5830 4003"/>
              <a:gd name="T47" fmla="*/ 5830 h 2047"/>
              <a:gd name="T48" fmla="+- 0 14456 13234"/>
              <a:gd name="T49" fmla="*/ T48 w 9272"/>
              <a:gd name="T50" fmla="+- 0 5944 4003"/>
              <a:gd name="T51" fmla="*/ 5944 h 2047"/>
              <a:gd name="T52" fmla="+- 0 14098 13234"/>
              <a:gd name="T53" fmla="*/ T52 w 9272"/>
              <a:gd name="T54" fmla="+- 0 6026 4003"/>
              <a:gd name="T55" fmla="*/ 6026 h 2047"/>
              <a:gd name="T56" fmla="+- 0 13716 13234"/>
              <a:gd name="T57" fmla="*/ T56 w 9272"/>
              <a:gd name="T58" fmla="+- 0 6048 4003"/>
              <a:gd name="T59" fmla="*/ 6048 h 2047"/>
              <a:gd name="T60" fmla="+- 0 22406 13234"/>
              <a:gd name="T61" fmla="*/ T60 w 9272"/>
              <a:gd name="T62" fmla="+- 0 4019 4003"/>
              <a:gd name="T63" fmla="*/ 4019 h 2047"/>
              <a:gd name="T64" fmla="+- 0 22494 13234"/>
              <a:gd name="T65" fmla="*/ T64 w 9272"/>
              <a:gd name="T66" fmla="+- 0 4008 4003"/>
              <a:gd name="T67" fmla="*/ 4008 h 2047"/>
              <a:gd name="T68" fmla="+- 0 22501 13234"/>
              <a:gd name="T69" fmla="*/ T68 w 9272"/>
              <a:gd name="T70" fmla="+- 0 4014 4003"/>
              <a:gd name="T71" fmla="*/ 4014 h 2047"/>
              <a:gd name="T72" fmla="+- 0 22234 13234"/>
              <a:gd name="T73" fmla="*/ T72 w 9272"/>
              <a:gd name="T74" fmla="+- 0 4099 4003"/>
              <a:gd name="T75" fmla="*/ 4099 h 2047"/>
              <a:gd name="T76" fmla="+- 0 21961 13234"/>
              <a:gd name="T77" fmla="*/ T76 w 9272"/>
              <a:gd name="T78" fmla="+- 0 4131 4003"/>
              <a:gd name="T79" fmla="*/ 4131 h 2047"/>
              <a:gd name="T80" fmla="+- 0 21602 13234"/>
              <a:gd name="T81" fmla="*/ T80 w 9272"/>
              <a:gd name="T82" fmla="+- 0 4173 4003"/>
              <a:gd name="T83" fmla="*/ 4173 h 2047"/>
              <a:gd name="T84" fmla="+- 0 19339 13234"/>
              <a:gd name="T85" fmla="*/ T84 w 9272"/>
              <a:gd name="T86" fmla="+- 0 4301 4003"/>
              <a:gd name="T87" fmla="*/ 4301 h 2047"/>
              <a:gd name="T88" fmla="+- 0 17429 13234"/>
              <a:gd name="T89" fmla="*/ T88 w 9272"/>
              <a:gd name="T90" fmla="+- 0 4201 4003"/>
              <a:gd name="T91" fmla="*/ 4201 h 2047"/>
              <a:gd name="T92" fmla="+- 0 17244 13234"/>
              <a:gd name="T93" fmla="*/ T92 w 9272"/>
              <a:gd name="T94" fmla="+- 0 4217 4003"/>
              <a:gd name="T95" fmla="*/ 4217 h 2047"/>
              <a:gd name="T96" fmla="+- 0 17215 13234"/>
              <a:gd name="T97" fmla="*/ T96 w 9272"/>
              <a:gd name="T98" fmla="+- 0 4219 4003"/>
              <a:gd name="T99" fmla="*/ 4219 h 20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9272" h="2047" extrusionOk="0">
                <a:moveTo>
                  <a:pt x="0" y="1548"/>
                </a:moveTo>
                <a:cubicBezTo>
                  <a:pt x="23" y="1546"/>
                  <a:pt x="38" y="1542"/>
                  <a:pt x="63" y="1544"/>
                </a:cubicBezTo>
                <a:cubicBezTo>
                  <a:pt x="201" y="1556"/>
                  <a:pt x="337" y="1587"/>
                  <a:pt x="475" y="1604"/>
                </a:cubicBezTo>
                <a:cubicBezTo>
                  <a:pt x="604" y="1620"/>
                  <a:pt x="732" y="1637"/>
                  <a:pt x="861" y="1650"/>
                </a:cubicBezTo>
                <a:cubicBezTo>
                  <a:pt x="1028" y="1667"/>
                  <a:pt x="1222" y="1711"/>
                  <a:pt x="1389" y="1692"/>
                </a:cubicBezTo>
                <a:cubicBezTo>
                  <a:pt x="1393" y="1690"/>
                  <a:pt x="1397" y="1689"/>
                  <a:pt x="1401" y="1687"/>
                </a:cubicBezTo>
                <a:cubicBezTo>
                  <a:pt x="1377" y="1638"/>
                  <a:pt x="1351" y="1602"/>
                  <a:pt x="1313" y="1560"/>
                </a:cubicBezTo>
                <a:cubicBezTo>
                  <a:pt x="1232" y="1471"/>
                  <a:pt x="1142" y="1353"/>
                  <a:pt x="1034" y="1295"/>
                </a:cubicBezTo>
                <a:cubicBezTo>
                  <a:pt x="1000" y="1277"/>
                  <a:pt x="1006" y="1298"/>
                  <a:pt x="978" y="1303"/>
                </a:cubicBezTo>
                <a:cubicBezTo>
                  <a:pt x="969" y="1366"/>
                  <a:pt x="973" y="1400"/>
                  <a:pt x="1020" y="1454"/>
                </a:cubicBezTo>
                <a:cubicBezTo>
                  <a:pt x="1086" y="1528"/>
                  <a:pt x="1168" y="1584"/>
                  <a:pt x="1244" y="1647"/>
                </a:cubicBezTo>
                <a:cubicBezTo>
                  <a:pt x="1304" y="1697"/>
                  <a:pt x="1372" y="1747"/>
                  <a:pt x="1380" y="1827"/>
                </a:cubicBezTo>
                <a:cubicBezTo>
                  <a:pt x="1387" y="1892"/>
                  <a:pt x="1263" y="1927"/>
                  <a:pt x="1222" y="1941"/>
                </a:cubicBezTo>
                <a:cubicBezTo>
                  <a:pt x="1108" y="1981"/>
                  <a:pt x="984" y="2007"/>
                  <a:pt x="864" y="2023"/>
                </a:cubicBezTo>
                <a:cubicBezTo>
                  <a:pt x="737" y="2040"/>
                  <a:pt x="610" y="2047"/>
                  <a:pt x="482" y="2045"/>
                </a:cubicBezTo>
              </a:path>
              <a:path w="9272" h="2047" extrusionOk="0">
                <a:moveTo>
                  <a:pt x="9172" y="16"/>
                </a:moveTo>
                <a:cubicBezTo>
                  <a:pt x="9201" y="13"/>
                  <a:pt x="9232" y="5"/>
                  <a:pt x="9260" y="5"/>
                </a:cubicBezTo>
                <a:cubicBezTo>
                  <a:pt x="9271" y="0"/>
                  <a:pt x="9275" y="-2"/>
                  <a:pt x="9267" y="11"/>
                </a:cubicBezTo>
                <a:cubicBezTo>
                  <a:pt x="9178" y="54"/>
                  <a:pt x="9102" y="81"/>
                  <a:pt x="9000" y="96"/>
                </a:cubicBezTo>
                <a:cubicBezTo>
                  <a:pt x="8909" y="109"/>
                  <a:pt x="8818" y="118"/>
                  <a:pt x="8727" y="128"/>
                </a:cubicBezTo>
                <a:cubicBezTo>
                  <a:pt x="8607" y="142"/>
                  <a:pt x="8488" y="155"/>
                  <a:pt x="8368" y="170"/>
                </a:cubicBezTo>
                <a:cubicBezTo>
                  <a:pt x="7620" y="264"/>
                  <a:pt x="6858" y="279"/>
                  <a:pt x="6105" y="298"/>
                </a:cubicBezTo>
                <a:cubicBezTo>
                  <a:pt x="5462" y="314"/>
                  <a:pt x="4833" y="208"/>
                  <a:pt x="4195" y="198"/>
                </a:cubicBezTo>
                <a:cubicBezTo>
                  <a:pt x="4132" y="197"/>
                  <a:pt x="4071" y="210"/>
                  <a:pt x="4010" y="214"/>
                </a:cubicBezTo>
                <a:cubicBezTo>
                  <a:pt x="4000" y="215"/>
                  <a:pt x="3991" y="215"/>
                  <a:pt x="3981" y="21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9110"/>
            <a:ext cx="85292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to_str</a:t>
            </a:r>
            <a:r>
              <a:rPr lang="en-US" sz="2400" dirty="0"/>
              <a:t>(</a:t>
            </a:r>
            <a:r>
              <a:rPr lang="en-US" sz="2400" dirty="0" err="1"/>
              <a:t>lst</a:t>
            </a:r>
            <a:r>
              <a:rPr lang="en-US" sz="2400" dirty="0"/>
              <a:t>: Option&lt;@Node&gt;) -&gt; ~</a:t>
            </a:r>
            <a:r>
              <a:rPr lang="en-US" sz="2400" dirty="0" err="1"/>
              <a:t>str</a:t>
            </a:r>
            <a:r>
              <a:rPr lang="en-US" sz="2400" dirty="0"/>
              <a:t> { </a:t>
            </a:r>
            <a:r>
              <a:rPr lang="en-US" sz="2400" dirty="0" smtClean="0"/>
              <a:t>                                                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elements_to_str</a:t>
            </a:r>
            <a:r>
              <a:rPr lang="en-US" sz="2400" dirty="0"/>
              <a:t>(n: @Node) -&gt; ~</a:t>
            </a:r>
            <a:r>
              <a:rPr lang="en-US" sz="2400" dirty="0" err="1"/>
              <a:t>str</a:t>
            </a:r>
            <a:r>
              <a:rPr lang="en-US" sz="2400" dirty="0"/>
              <a:t> {</a:t>
            </a:r>
          </a:p>
          <a:p>
            <a:r>
              <a:rPr lang="en-US" sz="2400" dirty="0"/>
              <a:t>        match (</a:t>
            </a:r>
            <a:r>
              <a:rPr lang="en-US" sz="2400" dirty="0" err="1"/>
              <a:t>n.tail</a:t>
            </a:r>
            <a:r>
              <a:rPr lang="en-US" sz="2400" dirty="0"/>
              <a:t>) {</a:t>
            </a:r>
          </a:p>
          <a:p>
            <a:r>
              <a:rPr lang="en-US" sz="2400" dirty="0"/>
              <a:t>            None =&gt; </a:t>
            </a:r>
            <a:r>
              <a:rPr lang="en-US" sz="2400" dirty="0" err="1"/>
              <a:t>fmt</a:t>
            </a:r>
            <a:r>
              <a:rPr lang="en-US" sz="2400" dirty="0"/>
              <a:t>!("%?", </a:t>
            </a:r>
            <a:r>
              <a:rPr lang="en-US" sz="2400" dirty="0" err="1"/>
              <a:t>n.head</a:t>
            </a:r>
            <a:r>
              <a:rPr lang="en-US" sz="2400" dirty="0"/>
              <a:t>),</a:t>
            </a:r>
          </a:p>
          <a:p>
            <a:r>
              <a:rPr lang="en-US" sz="2400" dirty="0"/>
              <a:t>            Some(tail) =&gt; </a:t>
            </a:r>
            <a:r>
              <a:rPr lang="en-US" sz="2400" dirty="0" err="1"/>
              <a:t>fmt</a:t>
            </a:r>
            <a:r>
              <a:rPr lang="en-US" sz="2400" dirty="0"/>
              <a:t>!("%?, %s", </a:t>
            </a:r>
            <a:r>
              <a:rPr lang="en-US" sz="2400" dirty="0" err="1"/>
              <a:t>n.head</a:t>
            </a:r>
            <a:r>
              <a:rPr lang="en-US" sz="2400" dirty="0"/>
              <a:t>, </a:t>
            </a:r>
            <a:r>
              <a:rPr lang="en-US" sz="2400" dirty="0" err="1"/>
              <a:t>elements_to_str</a:t>
            </a:r>
            <a:r>
              <a:rPr lang="en-US" sz="2400" dirty="0"/>
              <a:t>(tail))</a:t>
            </a:r>
          </a:p>
          <a:p>
            <a:r>
              <a:rPr lang="en-US" sz="2400" dirty="0"/>
              <a:t>        }</a:t>
            </a:r>
          </a:p>
          <a:p>
            <a:r>
              <a:rPr lang="en-US" sz="2400" dirty="0"/>
              <a:t>    }</a:t>
            </a:r>
          </a:p>
          <a:p>
            <a:endParaRPr lang="en-US" sz="2400" dirty="0"/>
          </a:p>
          <a:p>
            <a:r>
              <a:rPr lang="en-US" sz="2400" dirty="0"/>
              <a:t>    match(</a:t>
            </a:r>
            <a:r>
              <a:rPr lang="en-US" sz="2400" dirty="0" err="1"/>
              <a:t>lst</a:t>
            </a:r>
            <a:r>
              <a:rPr lang="en-US" sz="2400" dirty="0"/>
              <a:t>) {</a:t>
            </a:r>
          </a:p>
          <a:p>
            <a:r>
              <a:rPr lang="en-US" sz="2400" dirty="0"/>
              <a:t>        None =&gt; ~"Null",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Some</a:t>
            </a:r>
            <a:r>
              <a:rPr lang="en-US" sz="2400" dirty="0"/>
              <a:t>(n) =&gt; </a:t>
            </a:r>
            <a:r>
              <a:rPr lang="en-US" sz="2400" dirty="0" err="1"/>
              <a:t>fmt</a:t>
            </a:r>
            <a:r>
              <a:rPr lang="en-US" sz="2400" dirty="0"/>
              <a:t>!("[%s]", </a:t>
            </a:r>
            <a:r>
              <a:rPr lang="en-US" sz="2400" dirty="0" err="1"/>
              <a:t>elements_to_str</a:t>
            </a:r>
            <a:r>
              <a:rPr lang="en-US" sz="2400" dirty="0"/>
              <a:t>(n))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1229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01950" y="212725"/>
            <a:ext cx="50800" cy="9525"/>
          </a:xfrm>
          <a:custGeom>
            <a:avLst/>
            <a:gdLst>
              <a:gd name="T0" fmla="+- 0 8059 8059"/>
              <a:gd name="T1" fmla="*/ T0 w 144"/>
              <a:gd name="T2" fmla="+- 0 617 592"/>
              <a:gd name="T3" fmla="*/ 617 h 26"/>
              <a:gd name="T4" fmla="+- 0 8126 8059"/>
              <a:gd name="T5" fmla="*/ T4 w 144"/>
              <a:gd name="T6" fmla="+- 0 591 592"/>
              <a:gd name="T7" fmla="*/ 591 h 26"/>
              <a:gd name="T8" fmla="+- 0 8151 8059"/>
              <a:gd name="T9" fmla="*/ T8 w 144"/>
              <a:gd name="T10" fmla="+- 0 583 592"/>
              <a:gd name="T11" fmla="*/ 583 h 26"/>
              <a:gd name="T12" fmla="+- 0 8202 8059"/>
              <a:gd name="T13" fmla="*/ T12 w 144"/>
              <a:gd name="T14" fmla="+- 0 598 592"/>
              <a:gd name="T15" fmla="*/ 598 h 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44" h="26" extrusionOk="0">
                <a:moveTo>
                  <a:pt x="0" y="25"/>
                </a:moveTo>
                <a:cubicBezTo>
                  <a:pt x="67" y="-1"/>
                  <a:pt x="92" y="-9"/>
                  <a:pt x="143" y="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93875" y="173038"/>
            <a:ext cx="2444750" cy="760412"/>
          </a:xfrm>
          <a:custGeom>
            <a:avLst/>
            <a:gdLst>
              <a:gd name="T0" fmla="+- 0 5609 4982"/>
              <a:gd name="T1" fmla="*/ T0 w 6794"/>
              <a:gd name="T2" fmla="+- 0 2542 479"/>
              <a:gd name="T3" fmla="*/ 2542 h 2113"/>
              <a:gd name="T4" fmla="+- 0 5625 4982"/>
              <a:gd name="T5" fmla="*/ T4 w 6794"/>
              <a:gd name="T6" fmla="+- 0 2552 479"/>
              <a:gd name="T7" fmla="*/ 2552 h 2113"/>
              <a:gd name="T8" fmla="+- 0 5563 4982"/>
              <a:gd name="T9" fmla="*/ T8 w 6794"/>
              <a:gd name="T10" fmla="+- 0 2575 479"/>
              <a:gd name="T11" fmla="*/ 2575 h 2113"/>
              <a:gd name="T12" fmla="+- 0 5420 4982"/>
              <a:gd name="T13" fmla="*/ T12 w 6794"/>
              <a:gd name="T14" fmla="+- 0 2581 479"/>
              <a:gd name="T15" fmla="*/ 2581 h 2113"/>
              <a:gd name="T16" fmla="+- 0 5192 4982"/>
              <a:gd name="T17" fmla="*/ T16 w 6794"/>
              <a:gd name="T18" fmla="+- 0 2587 479"/>
              <a:gd name="T19" fmla="*/ 2587 h 2113"/>
              <a:gd name="T20" fmla="+- 0 4982 4982"/>
              <a:gd name="T21" fmla="*/ T20 w 6794"/>
              <a:gd name="T22" fmla="+- 0 2583 479"/>
              <a:gd name="T23" fmla="*/ 2583 h 2113"/>
              <a:gd name="T24" fmla="+- 0 5981 4982"/>
              <a:gd name="T25" fmla="*/ T24 w 6794"/>
              <a:gd name="T26" fmla="+- 0 1664 479"/>
              <a:gd name="T27" fmla="*/ 1664 h 2113"/>
              <a:gd name="T28" fmla="+- 0 6043 4982"/>
              <a:gd name="T29" fmla="*/ T28 w 6794"/>
              <a:gd name="T30" fmla="+- 0 1693 479"/>
              <a:gd name="T31" fmla="*/ 1693 h 2113"/>
              <a:gd name="T32" fmla="+- 0 6070 4982"/>
              <a:gd name="T33" fmla="*/ T32 w 6794"/>
              <a:gd name="T34" fmla="+- 0 1497 479"/>
              <a:gd name="T35" fmla="*/ 1497 h 2113"/>
              <a:gd name="T36" fmla="+- 0 6392 4982"/>
              <a:gd name="T37" fmla="*/ T36 w 6794"/>
              <a:gd name="T38" fmla="+- 0 1358 479"/>
              <a:gd name="T39" fmla="*/ 1358 h 2113"/>
              <a:gd name="T40" fmla="+- 0 8666 4982"/>
              <a:gd name="T41" fmla="*/ T40 w 6794"/>
              <a:gd name="T42" fmla="+- 0 1362 479"/>
              <a:gd name="T43" fmla="*/ 1362 h 2113"/>
              <a:gd name="T44" fmla="+- 0 10598 4982"/>
              <a:gd name="T45" fmla="*/ T44 w 6794"/>
              <a:gd name="T46" fmla="+- 0 1514 479"/>
              <a:gd name="T47" fmla="*/ 1514 h 2113"/>
              <a:gd name="T48" fmla="+- 0 11628 4982"/>
              <a:gd name="T49" fmla="*/ T48 w 6794"/>
              <a:gd name="T50" fmla="+- 0 1642 479"/>
              <a:gd name="T51" fmla="*/ 1642 h 2113"/>
              <a:gd name="T52" fmla="+- 0 11766 4982"/>
              <a:gd name="T53" fmla="*/ T52 w 6794"/>
              <a:gd name="T54" fmla="+- 0 1629 479"/>
              <a:gd name="T55" fmla="*/ 1629 h 2113"/>
              <a:gd name="T56" fmla="+- 0 11740 4982"/>
              <a:gd name="T57" fmla="*/ T56 w 6794"/>
              <a:gd name="T58" fmla="+- 0 1748 479"/>
              <a:gd name="T59" fmla="*/ 1748 h 2113"/>
              <a:gd name="T60" fmla="+- 0 11669 4982"/>
              <a:gd name="T61" fmla="*/ T60 w 6794"/>
              <a:gd name="T62" fmla="+- 0 2126 479"/>
              <a:gd name="T63" fmla="*/ 2126 h 2113"/>
              <a:gd name="T64" fmla="+- 0 11646 4982"/>
              <a:gd name="T65" fmla="*/ T64 w 6794"/>
              <a:gd name="T66" fmla="+- 0 2094 479"/>
              <a:gd name="T67" fmla="*/ 2094 h 2113"/>
              <a:gd name="T68" fmla="+- 0 7433 4982"/>
              <a:gd name="T69" fmla="*/ T68 w 6794"/>
              <a:gd name="T70" fmla="+- 0 507 479"/>
              <a:gd name="T71" fmla="*/ 507 h 2113"/>
              <a:gd name="T72" fmla="+- 0 7485 4982"/>
              <a:gd name="T73" fmla="*/ T72 w 6794"/>
              <a:gd name="T74" fmla="+- 0 479 479"/>
              <a:gd name="T75" fmla="*/ 479 h 2113"/>
              <a:gd name="T76" fmla="+- 0 7461 4982"/>
              <a:gd name="T77" fmla="*/ T76 w 6794"/>
              <a:gd name="T78" fmla="+- 0 755 479"/>
              <a:gd name="T79" fmla="*/ 755 h 2113"/>
              <a:gd name="T80" fmla="+- 0 7476 4982"/>
              <a:gd name="T81" fmla="*/ T80 w 6794"/>
              <a:gd name="T82" fmla="+- 0 1007 479"/>
              <a:gd name="T83" fmla="*/ 1007 h 2113"/>
              <a:gd name="T84" fmla="+- 0 7778 4982"/>
              <a:gd name="T85" fmla="*/ T84 w 6794"/>
              <a:gd name="T86" fmla="+- 0 1042 479"/>
              <a:gd name="T87" fmla="*/ 1042 h 2113"/>
              <a:gd name="T88" fmla="+- 0 7837 4982"/>
              <a:gd name="T89" fmla="*/ T88 w 6794"/>
              <a:gd name="T90" fmla="+- 0 1022 479"/>
              <a:gd name="T91" fmla="*/ 1022 h 2113"/>
              <a:gd name="T92" fmla="+- 0 8033 4982"/>
              <a:gd name="T93" fmla="*/ T92 w 6794"/>
              <a:gd name="T94" fmla="+- 0 765 479"/>
              <a:gd name="T95" fmla="*/ 765 h 2113"/>
              <a:gd name="T96" fmla="+- 0 8072 4982"/>
              <a:gd name="T97" fmla="*/ T96 w 6794"/>
              <a:gd name="T98" fmla="+- 0 986 479"/>
              <a:gd name="T99" fmla="*/ 986 h 2113"/>
              <a:gd name="T100" fmla="+- 0 8590 4982"/>
              <a:gd name="T101" fmla="*/ T100 w 6794"/>
              <a:gd name="T102" fmla="+- 0 694 479"/>
              <a:gd name="T103" fmla="*/ 694 h 2113"/>
              <a:gd name="T104" fmla="+- 0 8379 4982"/>
              <a:gd name="T105" fmla="*/ T104 w 6794"/>
              <a:gd name="T106" fmla="+- 0 795 479"/>
              <a:gd name="T107" fmla="*/ 795 h 2113"/>
              <a:gd name="T108" fmla="+- 0 8325 4982"/>
              <a:gd name="T109" fmla="*/ T108 w 6794"/>
              <a:gd name="T110" fmla="+- 0 810 479"/>
              <a:gd name="T111" fmla="*/ 810 h 2113"/>
              <a:gd name="T112" fmla="+- 0 8581 4982"/>
              <a:gd name="T113" fmla="*/ T112 w 6794"/>
              <a:gd name="T114" fmla="+- 0 931 479"/>
              <a:gd name="T115" fmla="*/ 931 h 2113"/>
              <a:gd name="T116" fmla="+- 0 8389 4982"/>
              <a:gd name="T117" fmla="*/ T116 w 6794"/>
              <a:gd name="T118" fmla="+- 0 1004 479"/>
              <a:gd name="T119" fmla="*/ 1004 h 2113"/>
              <a:gd name="T120" fmla="+- 0 8863 4982"/>
              <a:gd name="T121" fmla="*/ T120 w 6794"/>
              <a:gd name="T122" fmla="+- 0 505 479"/>
              <a:gd name="T123" fmla="*/ 505 h 2113"/>
              <a:gd name="T124" fmla="+- 0 8916 4982"/>
              <a:gd name="T125" fmla="*/ T124 w 6794"/>
              <a:gd name="T126" fmla="+- 0 483 479"/>
              <a:gd name="T127" fmla="*/ 483 h 2113"/>
              <a:gd name="T128" fmla="+- 0 8895 4982"/>
              <a:gd name="T129" fmla="*/ T128 w 6794"/>
              <a:gd name="T130" fmla="+- 0 740 479"/>
              <a:gd name="T131" fmla="*/ 740 h 2113"/>
              <a:gd name="T132" fmla="+- 0 9015 4982"/>
              <a:gd name="T133" fmla="*/ T132 w 6794"/>
              <a:gd name="T134" fmla="+- 0 944 479"/>
              <a:gd name="T135" fmla="*/ 944 h 2113"/>
              <a:gd name="T136" fmla="+- 0 9069 4982"/>
              <a:gd name="T137" fmla="*/ T136 w 6794"/>
              <a:gd name="T138" fmla="+- 0 914 479"/>
              <a:gd name="T139" fmla="*/ 914 h 2113"/>
              <a:gd name="T140" fmla="+- 0 9097 4982"/>
              <a:gd name="T141" fmla="*/ T140 w 6794"/>
              <a:gd name="T142" fmla="+- 0 786 479"/>
              <a:gd name="T143" fmla="*/ 786 h 2113"/>
              <a:gd name="T144" fmla="+- 0 8725 4982"/>
              <a:gd name="T145" fmla="*/ T144 w 6794"/>
              <a:gd name="T146" fmla="+- 0 748 479"/>
              <a:gd name="T147" fmla="*/ 748 h 2113"/>
              <a:gd name="T148" fmla="+- 0 8540 4982"/>
              <a:gd name="T149" fmla="*/ T148 w 6794"/>
              <a:gd name="T150" fmla="+- 0 752 479"/>
              <a:gd name="T151" fmla="*/ 752 h 21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6794" h="2113" extrusionOk="0">
                <a:moveTo>
                  <a:pt x="627" y="2063"/>
                </a:moveTo>
                <a:cubicBezTo>
                  <a:pt x="632" y="2066"/>
                  <a:pt x="638" y="2070"/>
                  <a:pt x="643" y="2073"/>
                </a:cubicBezTo>
                <a:cubicBezTo>
                  <a:pt x="625" y="2095"/>
                  <a:pt x="609" y="2094"/>
                  <a:pt x="581" y="2096"/>
                </a:cubicBezTo>
                <a:cubicBezTo>
                  <a:pt x="533" y="2099"/>
                  <a:pt x="486" y="2100"/>
                  <a:pt x="438" y="2102"/>
                </a:cubicBezTo>
                <a:cubicBezTo>
                  <a:pt x="362" y="2105"/>
                  <a:pt x="286" y="2104"/>
                  <a:pt x="210" y="2108"/>
                </a:cubicBezTo>
                <a:cubicBezTo>
                  <a:pt x="139" y="2112"/>
                  <a:pt x="70" y="2111"/>
                  <a:pt x="0" y="2104"/>
                </a:cubicBezTo>
              </a:path>
              <a:path w="6794" h="2113" extrusionOk="0">
                <a:moveTo>
                  <a:pt x="999" y="1185"/>
                </a:moveTo>
                <a:cubicBezTo>
                  <a:pt x="1020" y="1195"/>
                  <a:pt x="1040" y="1204"/>
                  <a:pt x="1061" y="1214"/>
                </a:cubicBezTo>
                <a:cubicBezTo>
                  <a:pt x="1071" y="1157"/>
                  <a:pt x="1062" y="1069"/>
                  <a:pt x="1088" y="1018"/>
                </a:cubicBezTo>
                <a:cubicBezTo>
                  <a:pt x="1153" y="890"/>
                  <a:pt x="1278" y="886"/>
                  <a:pt x="1410" y="879"/>
                </a:cubicBezTo>
                <a:cubicBezTo>
                  <a:pt x="2162" y="837"/>
                  <a:pt x="2930" y="887"/>
                  <a:pt x="3684" y="883"/>
                </a:cubicBezTo>
                <a:cubicBezTo>
                  <a:pt x="4336" y="879"/>
                  <a:pt x="4973" y="930"/>
                  <a:pt x="5616" y="1035"/>
                </a:cubicBezTo>
                <a:cubicBezTo>
                  <a:pt x="5951" y="1090"/>
                  <a:pt x="6306" y="1157"/>
                  <a:pt x="6646" y="1163"/>
                </a:cubicBezTo>
                <a:cubicBezTo>
                  <a:pt x="6693" y="1164"/>
                  <a:pt x="6738" y="1153"/>
                  <a:pt x="6784" y="1150"/>
                </a:cubicBezTo>
                <a:cubicBezTo>
                  <a:pt x="6778" y="1180"/>
                  <a:pt x="6767" y="1232"/>
                  <a:pt x="6758" y="1269"/>
                </a:cubicBezTo>
                <a:cubicBezTo>
                  <a:pt x="6734" y="1373"/>
                  <a:pt x="6746" y="1559"/>
                  <a:pt x="6687" y="1647"/>
                </a:cubicBezTo>
                <a:cubicBezTo>
                  <a:pt x="6679" y="1636"/>
                  <a:pt x="6672" y="1626"/>
                  <a:pt x="6664" y="1615"/>
                </a:cubicBezTo>
              </a:path>
              <a:path w="6794" h="2113" extrusionOk="0">
                <a:moveTo>
                  <a:pt x="2451" y="28"/>
                </a:moveTo>
                <a:cubicBezTo>
                  <a:pt x="2468" y="19"/>
                  <a:pt x="2486" y="9"/>
                  <a:pt x="2503" y="0"/>
                </a:cubicBezTo>
                <a:cubicBezTo>
                  <a:pt x="2514" y="98"/>
                  <a:pt x="2494" y="177"/>
                  <a:pt x="2479" y="276"/>
                </a:cubicBezTo>
                <a:cubicBezTo>
                  <a:pt x="2469" y="340"/>
                  <a:pt x="2430" y="478"/>
                  <a:pt x="2494" y="528"/>
                </a:cubicBezTo>
                <a:cubicBezTo>
                  <a:pt x="2558" y="579"/>
                  <a:pt x="2721" y="576"/>
                  <a:pt x="2796" y="563"/>
                </a:cubicBezTo>
                <a:cubicBezTo>
                  <a:pt x="2816" y="556"/>
                  <a:pt x="2835" y="550"/>
                  <a:pt x="2855" y="543"/>
                </a:cubicBezTo>
              </a:path>
              <a:path w="6794" h="2113" extrusionOk="0">
                <a:moveTo>
                  <a:pt x="3051" y="286"/>
                </a:moveTo>
                <a:cubicBezTo>
                  <a:pt x="3095" y="367"/>
                  <a:pt x="3083" y="413"/>
                  <a:pt x="3090" y="507"/>
                </a:cubicBezTo>
              </a:path>
              <a:path w="6794" h="2113" extrusionOk="0">
                <a:moveTo>
                  <a:pt x="3608" y="215"/>
                </a:moveTo>
                <a:cubicBezTo>
                  <a:pt x="3577" y="307"/>
                  <a:pt x="3501" y="290"/>
                  <a:pt x="3397" y="316"/>
                </a:cubicBezTo>
                <a:cubicBezTo>
                  <a:pt x="3379" y="321"/>
                  <a:pt x="3361" y="326"/>
                  <a:pt x="3343" y="331"/>
                </a:cubicBezTo>
                <a:cubicBezTo>
                  <a:pt x="3438" y="371"/>
                  <a:pt x="3519" y="389"/>
                  <a:pt x="3599" y="452"/>
                </a:cubicBezTo>
                <a:cubicBezTo>
                  <a:pt x="3541" y="535"/>
                  <a:pt x="3509" y="538"/>
                  <a:pt x="3407" y="525"/>
                </a:cubicBezTo>
              </a:path>
              <a:path w="6794" h="2113" extrusionOk="0">
                <a:moveTo>
                  <a:pt x="3881" y="26"/>
                </a:moveTo>
                <a:cubicBezTo>
                  <a:pt x="3899" y="19"/>
                  <a:pt x="3916" y="11"/>
                  <a:pt x="3934" y="4"/>
                </a:cubicBezTo>
                <a:cubicBezTo>
                  <a:pt x="3939" y="91"/>
                  <a:pt x="3917" y="173"/>
                  <a:pt x="3913" y="261"/>
                </a:cubicBezTo>
                <a:cubicBezTo>
                  <a:pt x="3909" y="350"/>
                  <a:pt x="3905" y="492"/>
                  <a:pt x="4033" y="465"/>
                </a:cubicBezTo>
                <a:cubicBezTo>
                  <a:pt x="4051" y="455"/>
                  <a:pt x="4069" y="445"/>
                  <a:pt x="4087" y="435"/>
                </a:cubicBezTo>
              </a:path>
              <a:path w="6794" h="2113" extrusionOk="0">
                <a:moveTo>
                  <a:pt x="4115" y="307"/>
                </a:moveTo>
                <a:cubicBezTo>
                  <a:pt x="3991" y="297"/>
                  <a:pt x="3867" y="279"/>
                  <a:pt x="3743" y="269"/>
                </a:cubicBezTo>
                <a:cubicBezTo>
                  <a:pt x="3680" y="264"/>
                  <a:pt x="3621" y="268"/>
                  <a:pt x="3558" y="27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97075" y="1279525"/>
            <a:ext cx="6389688" cy="1247775"/>
          </a:xfrm>
          <a:custGeom>
            <a:avLst/>
            <a:gdLst>
              <a:gd name="T0" fmla="+- 0 10011 5549"/>
              <a:gd name="T1" fmla="*/ T0 w 17746"/>
              <a:gd name="T2" fmla="+- 0 5567 3554"/>
              <a:gd name="T3" fmla="*/ 5567 h 3467"/>
              <a:gd name="T4" fmla="+- 0 9888 5549"/>
              <a:gd name="T5" fmla="*/ T4 w 17746"/>
              <a:gd name="T6" fmla="+- 0 5574 3554"/>
              <a:gd name="T7" fmla="*/ 5574 h 3467"/>
              <a:gd name="T8" fmla="+- 0 9634 5549"/>
              <a:gd name="T9" fmla="*/ T8 w 17746"/>
              <a:gd name="T10" fmla="+- 0 5577 3554"/>
              <a:gd name="T11" fmla="*/ 5577 h 3467"/>
              <a:gd name="T12" fmla="+- 0 9335 5549"/>
              <a:gd name="T13" fmla="*/ T12 w 17746"/>
              <a:gd name="T14" fmla="+- 0 5593 3554"/>
              <a:gd name="T15" fmla="*/ 5593 h 3467"/>
              <a:gd name="T16" fmla="+- 0 9092 5549"/>
              <a:gd name="T17" fmla="*/ T16 w 17746"/>
              <a:gd name="T18" fmla="+- 0 5609 3554"/>
              <a:gd name="T19" fmla="*/ 5609 h 3467"/>
              <a:gd name="T20" fmla="+- 0 7335 5549"/>
              <a:gd name="T21" fmla="*/ T20 w 17746"/>
              <a:gd name="T22" fmla="+- 0 4588 3554"/>
              <a:gd name="T23" fmla="*/ 4588 h 3467"/>
              <a:gd name="T24" fmla="+- 0 7290 5549"/>
              <a:gd name="T25" fmla="*/ T24 w 17746"/>
              <a:gd name="T26" fmla="+- 0 4639 3554"/>
              <a:gd name="T27" fmla="*/ 4639 h 3467"/>
              <a:gd name="T28" fmla="+- 0 6940 5549"/>
              <a:gd name="T29" fmla="*/ T28 w 17746"/>
              <a:gd name="T30" fmla="+- 0 4818 3554"/>
              <a:gd name="T31" fmla="*/ 4818 h 3467"/>
              <a:gd name="T32" fmla="+- 0 6689 5549"/>
              <a:gd name="T33" fmla="*/ T32 w 17746"/>
              <a:gd name="T34" fmla="+- 0 4827 3554"/>
              <a:gd name="T35" fmla="*/ 4827 h 3467"/>
              <a:gd name="T36" fmla="+- 0 6412 5549"/>
              <a:gd name="T37" fmla="*/ T36 w 17746"/>
              <a:gd name="T38" fmla="+- 0 4807 3554"/>
              <a:gd name="T39" fmla="*/ 4807 h 3467"/>
              <a:gd name="T40" fmla="+- 0 6141 5549"/>
              <a:gd name="T41" fmla="*/ T40 w 17746"/>
              <a:gd name="T42" fmla="+- 0 4766 3554"/>
              <a:gd name="T43" fmla="*/ 4766 h 3467"/>
              <a:gd name="T44" fmla="+- 0 5889 5549"/>
              <a:gd name="T45" fmla="*/ T44 w 17746"/>
              <a:gd name="T46" fmla="+- 0 4685 3554"/>
              <a:gd name="T47" fmla="*/ 4685 h 3467"/>
              <a:gd name="T48" fmla="+- 0 5627 5549"/>
              <a:gd name="T49" fmla="*/ T48 w 17746"/>
              <a:gd name="T50" fmla="+- 0 4570 3554"/>
              <a:gd name="T51" fmla="*/ 4570 h 3467"/>
              <a:gd name="T52" fmla="+- 0 5551 5549"/>
              <a:gd name="T53" fmla="*/ T52 w 17746"/>
              <a:gd name="T54" fmla="+- 0 4581 3554"/>
              <a:gd name="T55" fmla="*/ 4581 h 3467"/>
              <a:gd name="T56" fmla="+- 0 5549 5549"/>
              <a:gd name="T57" fmla="*/ T56 w 17746"/>
              <a:gd name="T58" fmla="+- 0 4595 3554"/>
              <a:gd name="T59" fmla="*/ 4595 h 3467"/>
              <a:gd name="T60" fmla="+- 0 9513 5549"/>
              <a:gd name="T61" fmla="*/ T60 w 17746"/>
              <a:gd name="T62" fmla="+- 0 3951 3554"/>
              <a:gd name="T63" fmla="*/ 3951 h 3467"/>
              <a:gd name="T64" fmla="+- 0 9532 5549"/>
              <a:gd name="T65" fmla="*/ T64 w 17746"/>
              <a:gd name="T66" fmla="+- 0 3976 3554"/>
              <a:gd name="T67" fmla="*/ 3976 h 3467"/>
              <a:gd name="T68" fmla="+- 0 9518 5549"/>
              <a:gd name="T69" fmla="*/ T68 w 17746"/>
              <a:gd name="T70" fmla="+- 0 3920 3554"/>
              <a:gd name="T71" fmla="*/ 3920 h 3467"/>
              <a:gd name="T72" fmla="+- 0 9485 5549"/>
              <a:gd name="T73" fmla="*/ T72 w 17746"/>
              <a:gd name="T74" fmla="+- 0 3807 3554"/>
              <a:gd name="T75" fmla="*/ 3807 h 3467"/>
              <a:gd name="T76" fmla="+- 0 9441 5549"/>
              <a:gd name="T77" fmla="*/ T76 w 17746"/>
              <a:gd name="T78" fmla="+- 0 3613 3554"/>
              <a:gd name="T79" fmla="*/ 3613 h 3467"/>
              <a:gd name="T80" fmla="+- 0 9478 5549"/>
              <a:gd name="T81" fmla="*/ T80 w 17746"/>
              <a:gd name="T82" fmla="+- 0 3554 3554"/>
              <a:gd name="T83" fmla="*/ 3554 h 3467"/>
              <a:gd name="T84" fmla="+- 0 9635 5549"/>
              <a:gd name="T85" fmla="*/ T84 w 17746"/>
              <a:gd name="T86" fmla="+- 0 3714 3554"/>
              <a:gd name="T87" fmla="*/ 3714 h 3467"/>
              <a:gd name="T88" fmla="+- 0 9693 5549"/>
              <a:gd name="T89" fmla="*/ T88 w 17746"/>
              <a:gd name="T90" fmla="+- 0 3801 3554"/>
              <a:gd name="T91" fmla="*/ 3801 h 3467"/>
              <a:gd name="T92" fmla="+- 0 9595 5549"/>
              <a:gd name="T93" fmla="*/ T92 w 17746"/>
              <a:gd name="T94" fmla="+- 0 3733 3554"/>
              <a:gd name="T95" fmla="*/ 3733 h 3467"/>
              <a:gd name="T96" fmla="+- 0 9449 5549"/>
              <a:gd name="T97" fmla="*/ T96 w 17746"/>
              <a:gd name="T98" fmla="+- 0 3673 3554"/>
              <a:gd name="T99" fmla="*/ 3673 h 3467"/>
              <a:gd name="T100" fmla="+- 0 9284 5549"/>
              <a:gd name="T101" fmla="*/ T100 w 17746"/>
              <a:gd name="T102" fmla="+- 0 3698 3554"/>
              <a:gd name="T103" fmla="*/ 3698 h 3467"/>
              <a:gd name="T104" fmla="+- 0 9236 5549"/>
              <a:gd name="T105" fmla="*/ T104 w 17746"/>
              <a:gd name="T106" fmla="+- 0 3771 3554"/>
              <a:gd name="T107" fmla="*/ 3771 h 3467"/>
              <a:gd name="T108" fmla="+- 0 12556 5549"/>
              <a:gd name="T109" fmla="*/ T108 w 17746"/>
              <a:gd name="T110" fmla="+- 0 3767 3554"/>
              <a:gd name="T111" fmla="*/ 3767 h 3467"/>
              <a:gd name="T112" fmla="+- 0 12434 5549"/>
              <a:gd name="T113" fmla="*/ T112 w 17746"/>
              <a:gd name="T114" fmla="+- 0 3757 3554"/>
              <a:gd name="T115" fmla="*/ 3757 h 3467"/>
              <a:gd name="T116" fmla="+- 0 12259 5549"/>
              <a:gd name="T117" fmla="*/ T116 w 17746"/>
              <a:gd name="T118" fmla="+- 0 3751 3554"/>
              <a:gd name="T119" fmla="*/ 3751 h 3467"/>
              <a:gd name="T120" fmla="+- 0 11733 5549"/>
              <a:gd name="T121" fmla="*/ T120 w 17746"/>
              <a:gd name="T122" fmla="+- 0 3780 3554"/>
              <a:gd name="T123" fmla="*/ 3780 h 3467"/>
              <a:gd name="T124" fmla="+- 0 11394 5549"/>
              <a:gd name="T125" fmla="*/ T124 w 17746"/>
              <a:gd name="T126" fmla="+- 0 3773 3554"/>
              <a:gd name="T127" fmla="*/ 3773 h 3467"/>
              <a:gd name="T128" fmla="+- 0 10789 5549"/>
              <a:gd name="T129" fmla="*/ T128 w 17746"/>
              <a:gd name="T130" fmla="+- 0 3698 3554"/>
              <a:gd name="T131" fmla="*/ 3698 h 3467"/>
              <a:gd name="T132" fmla="+- 0 10590 5549"/>
              <a:gd name="T133" fmla="*/ T132 w 17746"/>
              <a:gd name="T134" fmla="+- 0 3688 3554"/>
              <a:gd name="T135" fmla="*/ 3688 h 3467"/>
              <a:gd name="T136" fmla="+- 0 10469 5549"/>
              <a:gd name="T137" fmla="*/ T136 w 17746"/>
              <a:gd name="T138" fmla="+- 0 3676 3554"/>
              <a:gd name="T139" fmla="*/ 3676 h 3467"/>
              <a:gd name="T140" fmla="+- 0 15711 5549"/>
              <a:gd name="T141" fmla="*/ T140 w 17746"/>
              <a:gd name="T142" fmla="+- 0 6671 3554"/>
              <a:gd name="T143" fmla="*/ 6671 h 3467"/>
              <a:gd name="T144" fmla="+- 0 15617 5549"/>
              <a:gd name="T145" fmla="*/ T144 w 17746"/>
              <a:gd name="T146" fmla="+- 0 6680 3554"/>
              <a:gd name="T147" fmla="*/ 6680 h 3467"/>
              <a:gd name="T148" fmla="+- 0 15416 5549"/>
              <a:gd name="T149" fmla="*/ T148 w 17746"/>
              <a:gd name="T150" fmla="+- 0 6670 3554"/>
              <a:gd name="T151" fmla="*/ 6670 h 3467"/>
              <a:gd name="T152" fmla="+- 0 14589 5549"/>
              <a:gd name="T153" fmla="*/ T152 w 17746"/>
              <a:gd name="T154" fmla="+- 0 6710 3554"/>
              <a:gd name="T155" fmla="*/ 6710 h 3467"/>
              <a:gd name="T156" fmla="+- 0 14353 5549"/>
              <a:gd name="T157" fmla="*/ T156 w 17746"/>
              <a:gd name="T158" fmla="+- 0 6717 3554"/>
              <a:gd name="T159" fmla="*/ 6717 h 3467"/>
              <a:gd name="T160" fmla="+- 0 14172 5549"/>
              <a:gd name="T161" fmla="*/ T160 w 17746"/>
              <a:gd name="T162" fmla="+- 0 6707 3554"/>
              <a:gd name="T163" fmla="*/ 6707 h 3467"/>
              <a:gd name="T164" fmla="+- 0 14055 5549"/>
              <a:gd name="T165" fmla="*/ T164 w 17746"/>
              <a:gd name="T166" fmla="+- 0 6702 3554"/>
              <a:gd name="T167" fmla="*/ 6702 h 3467"/>
              <a:gd name="T168" fmla="+- 0 13987 5549"/>
              <a:gd name="T169" fmla="*/ T168 w 17746"/>
              <a:gd name="T170" fmla="+- 0 6707 3554"/>
              <a:gd name="T171" fmla="*/ 6707 h 3467"/>
              <a:gd name="T172" fmla="+- 0 16993 5549"/>
              <a:gd name="T173" fmla="*/ T172 w 17746"/>
              <a:gd name="T174" fmla="+- 0 6819 3554"/>
              <a:gd name="T175" fmla="*/ 6819 h 3467"/>
              <a:gd name="T176" fmla="+- 0 17072 5549"/>
              <a:gd name="T177" fmla="*/ T176 w 17746"/>
              <a:gd name="T178" fmla="+- 0 6815 3554"/>
              <a:gd name="T179" fmla="*/ 6815 h 3467"/>
              <a:gd name="T180" fmla="+- 0 18249 5549"/>
              <a:gd name="T181" fmla="*/ T180 w 17746"/>
              <a:gd name="T182" fmla="+- 0 6883 3554"/>
              <a:gd name="T183" fmla="*/ 6883 h 3467"/>
              <a:gd name="T184" fmla="+- 0 22554 5549"/>
              <a:gd name="T185" fmla="*/ T184 w 17746"/>
              <a:gd name="T186" fmla="+- 0 6896 3554"/>
              <a:gd name="T187" fmla="*/ 6896 h 3467"/>
              <a:gd name="T188" fmla="+- 0 23137 5549"/>
              <a:gd name="T189" fmla="*/ T188 w 17746"/>
              <a:gd name="T190" fmla="+- 0 6880 3554"/>
              <a:gd name="T191" fmla="*/ 6880 h 3467"/>
              <a:gd name="T192" fmla="+- 0 23294 5549"/>
              <a:gd name="T193" fmla="*/ T192 w 17746"/>
              <a:gd name="T194" fmla="+- 0 6891 3554"/>
              <a:gd name="T195" fmla="*/ 6891 h 346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17746" h="3467" extrusionOk="0">
                <a:moveTo>
                  <a:pt x="4462" y="2013"/>
                </a:moveTo>
                <a:cubicBezTo>
                  <a:pt x="4420" y="2022"/>
                  <a:pt x="4382" y="2018"/>
                  <a:pt x="4339" y="2020"/>
                </a:cubicBezTo>
                <a:cubicBezTo>
                  <a:pt x="4254" y="2024"/>
                  <a:pt x="4170" y="2022"/>
                  <a:pt x="4085" y="2023"/>
                </a:cubicBezTo>
                <a:cubicBezTo>
                  <a:pt x="3985" y="2024"/>
                  <a:pt x="3885" y="2026"/>
                  <a:pt x="3786" y="2039"/>
                </a:cubicBezTo>
                <a:cubicBezTo>
                  <a:pt x="3704" y="2050"/>
                  <a:pt x="3625" y="2059"/>
                  <a:pt x="3543" y="2055"/>
                </a:cubicBezTo>
              </a:path>
              <a:path w="17746" h="3467" extrusionOk="0">
                <a:moveTo>
                  <a:pt x="1786" y="1034"/>
                </a:moveTo>
                <a:cubicBezTo>
                  <a:pt x="1767" y="1061"/>
                  <a:pt x="1766" y="1064"/>
                  <a:pt x="1741" y="1085"/>
                </a:cubicBezTo>
                <a:cubicBezTo>
                  <a:pt x="1639" y="1172"/>
                  <a:pt x="1527" y="1245"/>
                  <a:pt x="1391" y="1264"/>
                </a:cubicBezTo>
                <a:cubicBezTo>
                  <a:pt x="1309" y="1275"/>
                  <a:pt x="1222" y="1276"/>
                  <a:pt x="1140" y="1273"/>
                </a:cubicBezTo>
                <a:cubicBezTo>
                  <a:pt x="1048" y="1269"/>
                  <a:pt x="955" y="1263"/>
                  <a:pt x="863" y="1253"/>
                </a:cubicBezTo>
                <a:cubicBezTo>
                  <a:pt x="773" y="1243"/>
                  <a:pt x="681" y="1232"/>
                  <a:pt x="592" y="1212"/>
                </a:cubicBezTo>
                <a:cubicBezTo>
                  <a:pt x="506" y="1192"/>
                  <a:pt x="422" y="1164"/>
                  <a:pt x="340" y="1131"/>
                </a:cubicBezTo>
                <a:cubicBezTo>
                  <a:pt x="252" y="1096"/>
                  <a:pt x="168" y="1045"/>
                  <a:pt x="78" y="1016"/>
                </a:cubicBezTo>
                <a:cubicBezTo>
                  <a:pt x="42" y="1005"/>
                  <a:pt x="30" y="1005"/>
                  <a:pt x="2" y="1027"/>
                </a:cubicBezTo>
                <a:cubicBezTo>
                  <a:pt x="1" y="1032"/>
                  <a:pt x="1" y="1036"/>
                  <a:pt x="0" y="1041"/>
                </a:cubicBezTo>
              </a:path>
              <a:path w="17746" h="3467" extrusionOk="0">
                <a:moveTo>
                  <a:pt x="3964" y="397"/>
                </a:moveTo>
                <a:cubicBezTo>
                  <a:pt x="3972" y="414"/>
                  <a:pt x="3973" y="411"/>
                  <a:pt x="3983" y="422"/>
                </a:cubicBezTo>
                <a:cubicBezTo>
                  <a:pt x="3979" y="403"/>
                  <a:pt x="3975" y="385"/>
                  <a:pt x="3969" y="366"/>
                </a:cubicBezTo>
                <a:cubicBezTo>
                  <a:pt x="3958" y="328"/>
                  <a:pt x="3947" y="291"/>
                  <a:pt x="3936" y="253"/>
                </a:cubicBezTo>
                <a:cubicBezTo>
                  <a:pt x="3917" y="190"/>
                  <a:pt x="3895" y="125"/>
                  <a:pt x="3892" y="59"/>
                </a:cubicBezTo>
                <a:cubicBezTo>
                  <a:pt x="3891" y="35"/>
                  <a:pt x="3894" y="-5"/>
                  <a:pt x="3929" y="0"/>
                </a:cubicBezTo>
                <a:cubicBezTo>
                  <a:pt x="3996" y="9"/>
                  <a:pt x="4053" y="112"/>
                  <a:pt x="4086" y="160"/>
                </a:cubicBezTo>
                <a:cubicBezTo>
                  <a:pt x="4106" y="189"/>
                  <a:pt x="4127" y="217"/>
                  <a:pt x="4144" y="247"/>
                </a:cubicBezTo>
                <a:cubicBezTo>
                  <a:pt x="4111" y="225"/>
                  <a:pt x="4080" y="200"/>
                  <a:pt x="4046" y="179"/>
                </a:cubicBezTo>
                <a:cubicBezTo>
                  <a:pt x="4001" y="151"/>
                  <a:pt x="3952" y="130"/>
                  <a:pt x="3900" y="119"/>
                </a:cubicBezTo>
                <a:cubicBezTo>
                  <a:pt x="3848" y="108"/>
                  <a:pt x="3777" y="108"/>
                  <a:pt x="3735" y="144"/>
                </a:cubicBezTo>
                <a:cubicBezTo>
                  <a:pt x="3710" y="166"/>
                  <a:pt x="3700" y="188"/>
                  <a:pt x="3687" y="217"/>
                </a:cubicBezTo>
              </a:path>
              <a:path w="17746" h="3467" extrusionOk="0">
                <a:moveTo>
                  <a:pt x="7007" y="213"/>
                </a:moveTo>
                <a:cubicBezTo>
                  <a:pt x="6966" y="212"/>
                  <a:pt x="6927" y="207"/>
                  <a:pt x="6885" y="203"/>
                </a:cubicBezTo>
                <a:cubicBezTo>
                  <a:pt x="6827" y="197"/>
                  <a:pt x="6768" y="196"/>
                  <a:pt x="6710" y="197"/>
                </a:cubicBezTo>
                <a:cubicBezTo>
                  <a:pt x="6534" y="201"/>
                  <a:pt x="6360" y="223"/>
                  <a:pt x="6184" y="226"/>
                </a:cubicBezTo>
                <a:cubicBezTo>
                  <a:pt x="6071" y="228"/>
                  <a:pt x="5958" y="227"/>
                  <a:pt x="5845" y="219"/>
                </a:cubicBezTo>
                <a:cubicBezTo>
                  <a:pt x="5642" y="205"/>
                  <a:pt x="5442" y="164"/>
                  <a:pt x="5240" y="144"/>
                </a:cubicBezTo>
                <a:cubicBezTo>
                  <a:pt x="5173" y="137"/>
                  <a:pt x="5108" y="137"/>
                  <a:pt x="5041" y="134"/>
                </a:cubicBezTo>
                <a:cubicBezTo>
                  <a:pt x="5000" y="132"/>
                  <a:pt x="4960" y="128"/>
                  <a:pt x="4920" y="122"/>
                </a:cubicBezTo>
              </a:path>
              <a:path w="17746" h="3467" extrusionOk="0">
                <a:moveTo>
                  <a:pt x="10162" y="3117"/>
                </a:moveTo>
                <a:cubicBezTo>
                  <a:pt x="10129" y="3122"/>
                  <a:pt x="10101" y="3126"/>
                  <a:pt x="10068" y="3126"/>
                </a:cubicBezTo>
                <a:cubicBezTo>
                  <a:pt x="10001" y="3126"/>
                  <a:pt x="9934" y="3120"/>
                  <a:pt x="9867" y="3116"/>
                </a:cubicBezTo>
                <a:cubicBezTo>
                  <a:pt x="9588" y="3098"/>
                  <a:pt x="9317" y="3133"/>
                  <a:pt x="9040" y="3156"/>
                </a:cubicBezTo>
                <a:cubicBezTo>
                  <a:pt x="8961" y="3163"/>
                  <a:pt x="8883" y="3164"/>
                  <a:pt x="8804" y="3163"/>
                </a:cubicBezTo>
                <a:cubicBezTo>
                  <a:pt x="8743" y="3162"/>
                  <a:pt x="8683" y="3159"/>
                  <a:pt x="8623" y="3153"/>
                </a:cubicBezTo>
                <a:cubicBezTo>
                  <a:pt x="8584" y="3149"/>
                  <a:pt x="8545" y="3147"/>
                  <a:pt x="8506" y="3148"/>
                </a:cubicBezTo>
                <a:cubicBezTo>
                  <a:pt x="8484" y="3148"/>
                  <a:pt x="8460" y="3151"/>
                  <a:pt x="8438" y="3153"/>
                </a:cubicBezTo>
              </a:path>
              <a:path w="17746" h="3467" extrusionOk="0">
                <a:moveTo>
                  <a:pt x="11444" y="3265"/>
                </a:moveTo>
                <a:cubicBezTo>
                  <a:pt x="11467" y="3264"/>
                  <a:pt x="11497" y="3261"/>
                  <a:pt x="11523" y="3261"/>
                </a:cubicBezTo>
                <a:cubicBezTo>
                  <a:pt x="11915" y="3260"/>
                  <a:pt x="12309" y="3303"/>
                  <a:pt x="12700" y="3329"/>
                </a:cubicBezTo>
                <a:cubicBezTo>
                  <a:pt x="14160" y="3427"/>
                  <a:pt x="15548" y="3466"/>
                  <a:pt x="17005" y="3342"/>
                </a:cubicBezTo>
                <a:cubicBezTo>
                  <a:pt x="17199" y="3326"/>
                  <a:pt x="17394" y="3319"/>
                  <a:pt x="17588" y="3326"/>
                </a:cubicBezTo>
                <a:cubicBezTo>
                  <a:pt x="17640" y="3330"/>
                  <a:pt x="17693" y="3333"/>
                  <a:pt x="17745" y="333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388" y="3490913"/>
            <a:ext cx="209550" cy="1395412"/>
          </a:xfrm>
          <a:custGeom>
            <a:avLst/>
            <a:gdLst>
              <a:gd name="T0" fmla="+- 0 2099 1555"/>
              <a:gd name="T1" fmla="*/ T0 w 584"/>
              <a:gd name="T2" fmla="+- 0 9772 9695"/>
              <a:gd name="T3" fmla="*/ 9772 h 3880"/>
              <a:gd name="T4" fmla="+- 0 2120 1555"/>
              <a:gd name="T5" fmla="*/ T4 w 584"/>
              <a:gd name="T6" fmla="+- 0 9762 9695"/>
              <a:gd name="T7" fmla="*/ 9762 h 3880"/>
              <a:gd name="T8" fmla="+- 0 2123 1555"/>
              <a:gd name="T9" fmla="*/ T8 w 584"/>
              <a:gd name="T10" fmla="+- 0 9753 9695"/>
              <a:gd name="T11" fmla="*/ 9753 h 3880"/>
              <a:gd name="T12" fmla="+- 0 2138 1555"/>
              <a:gd name="T13" fmla="*/ T12 w 584"/>
              <a:gd name="T14" fmla="+- 0 9741 9695"/>
              <a:gd name="T15" fmla="*/ 9741 h 3880"/>
              <a:gd name="T16" fmla="+- 0 2071 1555"/>
              <a:gd name="T17" fmla="*/ T16 w 584"/>
              <a:gd name="T18" fmla="+- 0 9725 9695"/>
              <a:gd name="T19" fmla="*/ 9725 h 3880"/>
              <a:gd name="T20" fmla="+- 0 2008 1555"/>
              <a:gd name="T21" fmla="*/ T20 w 584"/>
              <a:gd name="T22" fmla="+- 0 9711 9695"/>
              <a:gd name="T23" fmla="*/ 9711 h 3880"/>
              <a:gd name="T24" fmla="+- 0 1937 1555"/>
              <a:gd name="T25" fmla="*/ T24 w 584"/>
              <a:gd name="T26" fmla="+- 0 9705 9695"/>
              <a:gd name="T27" fmla="*/ 9705 h 3880"/>
              <a:gd name="T28" fmla="+- 0 1866 1555"/>
              <a:gd name="T29" fmla="*/ T28 w 584"/>
              <a:gd name="T30" fmla="+- 0 9699 9695"/>
              <a:gd name="T31" fmla="*/ 9699 h 3880"/>
              <a:gd name="T32" fmla="+- 0 1734 1555"/>
              <a:gd name="T33" fmla="*/ T32 w 584"/>
              <a:gd name="T34" fmla="+- 0 9669 9695"/>
              <a:gd name="T35" fmla="*/ 9669 h 3880"/>
              <a:gd name="T36" fmla="+- 0 1668 1555"/>
              <a:gd name="T37" fmla="*/ T36 w 584"/>
              <a:gd name="T38" fmla="+- 0 9706 9695"/>
              <a:gd name="T39" fmla="*/ 9706 h 3880"/>
              <a:gd name="T40" fmla="+- 0 1596 1555"/>
              <a:gd name="T41" fmla="*/ T40 w 584"/>
              <a:gd name="T42" fmla="+- 0 9746 9695"/>
              <a:gd name="T43" fmla="*/ 9746 h 3880"/>
              <a:gd name="T44" fmla="+- 0 1579 1555"/>
              <a:gd name="T45" fmla="*/ T44 w 584"/>
              <a:gd name="T46" fmla="+- 0 9831 9695"/>
              <a:gd name="T47" fmla="*/ 9831 h 3880"/>
              <a:gd name="T48" fmla="+- 0 1568 1555"/>
              <a:gd name="T49" fmla="*/ T48 w 584"/>
              <a:gd name="T50" fmla="+- 0 9907 9695"/>
              <a:gd name="T51" fmla="*/ 9907 h 3880"/>
              <a:gd name="T52" fmla="+- 0 1557 1555"/>
              <a:gd name="T53" fmla="*/ T52 w 584"/>
              <a:gd name="T54" fmla="+- 0 9983 9695"/>
              <a:gd name="T55" fmla="*/ 9983 h 3880"/>
              <a:gd name="T56" fmla="+- 0 1557 1555"/>
              <a:gd name="T57" fmla="*/ T56 w 584"/>
              <a:gd name="T58" fmla="+- 0 10059 9695"/>
              <a:gd name="T59" fmla="*/ 10059 h 3880"/>
              <a:gd name="T60" fmla="+- 0 1557 1555"/>
              <a:gd name="T61" fmla="*/ T60 w 584"/>
              <a:gd name="T62" fmla="+- 0 10136 9695"/>
              <a:gd name="T63" fmla="*/ 10136 h 3880"/>
              <a:gd name="T64" fmla="+- 0 1558 1555"/>
              <a:gd name="T65" fmla="*/ T64 w 584"/>
              <a:gd name="T66" fmla="+- 0 10237 9695"/>
              <a:gd name="T67" fmla="*/ 10237 h 3880"/>
              <a:gd name="T68" fmla="+- 0 1575 1555"/>
              <a:gd name="T69" fmla="*/ T68 w 584"/>
              <a:gd name="T70" fmla="+- 0 10339 9695"/>
              <a:gd name="T71" fmla="*/ 10339 h 3880"/>
              <a:gd name="T72" fmla="+- 0 1587 1555"/>
              <a:gd name="T73" fmla="*/ T72 w 584"/>
              <a:gd name="T74" fmla="+- 0 10439 9695"/>
              <a:gd name="T75" fmla="*/ 10439 h 3880"/>
              <a:gd name="T76" fmla="+- 0 1621 1555"/>
              <a:gd name="T77" fmla="*/ T76 w 584"/>
              <a:gd name="T78" fmla="+- 0 10727 9695"/>
              <a:gd name="T79" fmla="*/ 10727 h 3880"/>
              <a:gd name="T80" fmla="+- 0 1649 1555"/>
              <a:gd name="T81" fmla="*/ T80 w 584"/>
              <a:gd name="T82" fmla="+- 0 11012 9695"/>
              <a:gd name="T83" fmla="*/ 11012 h 3880"/>
              <a:gd name="T84" fmla="+- 0 1649 1555"/>
              <a:gd name="T85" fmla="*/ T84 w 584"/>
              <a:gd name="T86" fmla="+- 0 11303 9695"/>
              <a:gd name="T87" fmla="*/ 11303 h 3880"/>
              <a:gd name="T88" fmla="+- 0 1649 1555"/>
              <a:gd name="T89" fmla="*/ T88 w 584"/>
              <a:gd name="T90" fmla="+- 0 11603 9695"/>
              <a:gd name="T91" fmla="*/ 11603 h 3880"/>
              <a:gd name="T92" fmla="+- 0 1636 1555"/>
              <a:gd name="T93" fmla="*/ T92 w 584"/>
              <a:gd name="T94" fmla="+- 0 11904 9695"/>
              <a:gd name="T95" fmla="*/ 11904 h 3880"/>
              <a:gd name="T96" fmla="+- 0 1635 1555"/>
              <a:gd name="T97" fmla="*/ T96 w 584"/>
              <a:gd name="T98" fmla="+- 0 12204 9695"/>
              <a:gd name="T99" fmla="*/ 12204 h 3880"/>
              <a:gd name="T100" fmla="+- 0 1634 1555"/>
              <a:gd name="T101" fmla="*/ T100 w 584"/>
              <a:gd name="T102" fmla="+- 0 12621 9695"/>
              <a:gd name="T103" fmla="*/ 12621 h 3880"/>
              <a:gd name="T104" fmla="+- 0 1616 1555"/>
              <a:gd name="T105" fmla="*/ T104 w 584"/>
              <a:gd name="T106" fmla="+- 0 13035 9695"/>
              <a:gd name="T107" fmla="*/ 13035 h 3880"/>
              <a:gd name="T108" fmla="+- 0 1581 1555"/>
              <a:gd name="T109" fmla="*/ T108 w 584"/>
              <a:gd name="T110" fmla="+- 0 13450 9695"/>
              <a:gd name="T111" fmla="*/ 13450 h 3880"/>
              <a:gd name="T112" fmla="+- 0 1578 1555"/>
              <a:gd name="T113" fmla="*/ T112 w 584"/>
              <a:gd name="T114" fmla="+- 0 13490 9695"/>
              <a:gd name="T115" fmla="*/ 13490 h 3880"/>
              <a:gd name="T116" fmla="+- 0 1579 1555"/>
              <a:gd name="T117" fmla="*/ T116 w 584"/>
              <a:gd name="T118" fmla="+- 0 13529 9695"/>
              <a:gd name="T119" fmla="*/ 13529 h 3880"/>
              <a:gd name="T120" fmla="+- 0 1579 1555"/>
              <a:gd name="T121" fmla="*/ T120 w 584"/>
              <a:gd name="T122" fmla="+- 0 13568 9695"/>
              <a:gd name="T123" fmla="*/ 13568 h 3880"/>
              <a:gd name="T124" fmla="+- 0 1621 1555"/>
              <a:gd name="T125" fmla="*/ T124 w 584"/>
              <a:gd name="T126" fmla="+- 0 13561 9695"/>
              <a:gd name="T127" fmla="*/ 13561 h 3880"/>
              <a:gd name="T128" fmla="+- 0 1662 1555"/>
              <a:gd name="T129" fmla="*/ T128 w 584"/>
              <a:gd name="T130" fmla="+- 0 13550 9695"/>
              <a:gd name="T131" fmla="*/ 13550 h 3880"/>
              <a:gd name="T132" fmla="+- 0 1707 1555"/>
              <a:gd name="T133" fmla="*/ T132 w 584"/>
              <a:gd name="T134" fmla="+- 0 13539 9695"/>
              <a:gd name="T135" fmla="*/ 13539 h 3880"/>
              <a:gd name="T136" fmla="+- 0 1811 1555"/>
              <a:gd name="T137" fmla="*/ T136 w 584"/>
              <a:gd name="T138" fmla="+- 0 13514 9695"/>
              <a:gd name="T139" fmla="*/ 13514 h 3880"/>
              <a:gd name="T140" fmla="+- 0 1905 1555"/>
              <a:gd name="T141" fmla="*/ T140 w 584"/>
              <a:gd name="T142" fmla="+- 0 13519 9695"/>
              <a:gd name="T143" fmla="*/ 13519 h 3880"/>
              <a:gd name="T144" fmla="+- 0 2007 1555"/>
              <a:gd name="T145" fmla="*/ T144 w 584"/>
              <a:gd name="T146" fmla="+- 0 13541 9695"/>
              <a:gd name="T147" fmla="*/ 13541 h 3880"/>
              <a:gd name="T148" fmla="+- 0 2017 1555"/>
              <a:gd name="T149" fmla="*/ T148 w 584"/>
              <a:gd name="T150" fmla="+- 0 13545 9695"/>
              <a:gd name="T151" fmla="*/ 13545 h 3880"/>
              <a:gd name="T152" fmla="+- 0 2028 1555"/>
              <a:gd name="T153" fmla="*/ T152 w 584"/>
              <a:gd name="T154" fmla="+- 0 13548 9695"/>
              <a:gd name="T155" fmla="*/ 13548 h 3880"/>
              <a:gd name="T156" fmla="+- 0 2038 1555"/>
              <a:gd name="T157" fmla="*/ T156 w 584"/>
              <a:gd name="T158" fmla="+- 0 13552 9695"/>
              <a:gd name="T159" fmla="*/ 13552 h 38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584" h="3880" extrusionOk="0">
                <a:moveTo>
                  <a:pt x="544" y="77"/>
                </a:moveTo>
                <a:cubicBezTo>
                  <a:pt x="565" y="67"/>
                  <a:pt x="568" y="58"/>
                  <a:pt x="583" y="46"/>
                </a:cubicBezTo>
                <a:cubicBezTo>
                  <a:pt x="516" y="30"/>
                  <a:pt x="453" y="16"/>
                  <a:pt x="382" y="10"/>
                </a:cubicBezTo>
                <a:cubicBezTo>
                  <a:pt x="311" y="4"/>
                  <a:pt x="179" y="-26"/>
                  <a:pt x="113" y="11"/>
                </a:cubicBezTo>
                <a:cubicBezTo>
                  <a:pt x="41" y="51"/>
                  <a:pt x="24" y="136"/>
                  <a:pt x="13" y="212"/>
                </a:cubicBezTo>
                <a:cubicBezTo>
                  <a:pt x="2" y="288"/>
                  <a:pt x="2" y="364"/>
                  <a:pt x="2" y="441"/>
                </a:cubicBezTo>
                <a:cubicBezTo>
                  <a:pt x="3" y="542"/>
                  <a:pt x="20" y="644"/>
                  <a:pt x="32" y="744"/>
                </a:cubicBezTo>
                <a:cubicBezTo>
                  <a:pt x="66" y="1032"/>
                  <a:pt x="94" y="1317"/>
                  <a:pt x="94" y="1608"/>
                </a:cubicBezTo>
                <a:cubicBezTo>
                  <a:pt x="94" y="1908"/>
                  <a:pt x="81" y="2209"/>
                  <a:pt x="80" y="2509"/>
                </a:cubicBezTo>
                <a:cubicBezTo>
                  <a:pt x="79" y="2926"/>
                  <a:pt x="61" y="3340"/>
                  <a:pt x="26" y="3755"/>
                </a:cubicBezTo>
                <a:cubicBezTo>
                  <a:pt x="23" y="3795"/>
                  <a:pt x="24" y="3834"/>
                  <a:pt x="24" y="3873"/>
                </a:cubicBezTo>
                <a:cubicBezTo>
                  <a:pt x="66" y="3866"/>
                  <a:pt x="107" y="3855"/>
                  <a:pt x="152" y="3844"/>
                </a:cubicBezTo>
                <a:cubicBezTo>
                  <a:pt x="256" y="3819"/>
                  <a:pt x="350" y="3824"/>
                  <a:pt x="452" y="3846"/>
                </a:cubicBezTo>
                <a:cubicBezTo>
                  <a:pt x="462" y="3850"/>
                  <a:pt x="473" y="3853"/>
                  <a:pt x="483" y="3857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40200" y="4743450"/>
            <a:ext cx="2143125" cy="120650"/>
          </a:xfrm>
          <a:custGeom>
            <a:avLst/>
            <a:gdLst>
              <a:gd name="T0" fmla="+- 0 11502 11502"/>
              <a:gd name="T1" fmla="*/ T0 w 5952"/>
              <a:gd name="T2" fmla="+- 0 13469 13175"/>
              <a:gd name="T3" fmla="*/ 13469 h 336"/>
              <a:gd name="T4" fmla="+- 0 11596 11502"/>
              <a:gd name="T5" fmla="*/ T4 w 5952"/>
              <a:gd name="T6" fmla="+- 0 13469 13175"/>
              <a:gd name="T7" fmla="*/ 13469 h 336"/>
              <a:gd name="T8" fmla="+- 0 11691 11502"/>
              <a:gd name="T9" fmla="*/ T8 w 5952"/>
              <a:gd name="T10" fmla="+- 0 13471 13175"/>
              <a:gd name="T11" fmla="*/ 13471 h 336"/>
              <a:gd name="T12" fmla="+- 0 11786 11502"/>
              <a:gd name="T13" fmla="*/ T12 w 5952"/>
              <a:gd name="T14" fmla="+- 0 13465 13175"/>
              <a:gd name="T15" fmla="*/ 13465 h 336"/>
              <a:gd name="T16" fmla="+- 0 12124 11502"/>
              <a:gd name="T17" fmla="*/ T16 w 5952"/>
              <a:gd name="T18" fmla="+- 0 13445 13175"/>
              <a:gd name="T19" fmla="*/ 13445 h 336"/>
              <a:gd name="T20" fmla="+- 0 12420 11502"/>
              <a:gd name="T21" fmla="*/ T20 w 5952"/>
              <a:gd name="T22" fmla="+- 0 13271 13175"/>
              <a:gd name="T23" fmla="*/ 13271 h 336"/>
              <a:gd name="T24" fmla="+- 0 12750 11502"/>
              <a:gd name="T25" fmla="*/ T24 w 5952"/>
              <a:gd name="T26" fmla="+- 0 13246 13175"/>
              <a:gd name="T27" fmla="*/ 13246 h 336"/>
              <a:gd name="T28" fmla="+- 0 12905 11502"/>
              <a:gd name="T29" fmla="*/ T28 w 5952"/>
              <a:gd name="T30" fmla="+- 0 13234 13175"/>
              <a:gd name="T31" fmla="*/ 13234 h 336"/>
              <a:gd name="T32" fmla="+- 0 13062 11502"/>
              <a:gd name="T33" fmla="*/ T32 w 5952"/>
              <a:gd name="T34" fmla="+- 0 13264 13175"/>
              <a:gd name="T35" fmla="*/ 13264 h 336"/>
              <a:gd name="T36" fmla="+- 0 13212 11502"/>
              <a:gd name="T37" fmla="*/ T36 w 5952"/>
              <a:gd name="T38" fmla="+- 0 13300 13175"/>
              <a:gd name="T39" fmla="*/ 13300 h 336"/>
              <a:gd name="T40" fmla="+- 0 13740 11502"/>
              <a:gd name="T41" fmla="*/ T40 w 5952"/>
              <a:gd name="T42" fmla="+- 0 13427 13175"/>
              <a:gd name="T43" fmla="*/ 13427 h 336"/>
              <a:gd name="T44" fmla="+- 0 14233 11502"/>
              <a:gd name="T45" fmla="*/ T44 w 5952"/>
              <a:gd name="T46" fmla="+- 0 13537 13175"/>
              <a:gd name="T47" fmla="*/ 13537 h 336"/>
              <a:gd name="T48" fmla="+- 0 14781 11502"/>
              <a:gd name="T49" fmla="*/ T48 w 5952"/>
              <a:gd name="T50" fmla="+- 0 13498 13175"/>
              <a:gd name="T51" fmla="*/ 13498 h 336"/>
              <a:gd name="T52" fmla="+- 0 15348 11502"/>
              <a:gd name="T53" fmla="*/ T52 w 5952"/>
              <a:gd name="T54" fmla="+- 0 13458 13175"/>
              <a:gd name="T55" fmla="*/ 13458 h 336"/>
              <a:gd name="T56" fmla="+- 0 15914 11502"/>
              <a:gd name="T57" fmla="*/ T56 w 5952"/>
              <a:gd name="T58" fmla="+- 0 13361 13175"/>
              <a:gd name="T59" fmla="*/ 13361 h 336"/>
              <a:gd name="T60" fmla="+- 0 16479 11502"/>
              <a:gd name="T61" fmla="*/ T60 w 5952"/>
              <a:gd name="T62" fmla="+- 0 13299 13175"/>
              <a:gd name="T63" fmla="*/ 13299 h 336"/>
              <a:gd name="T64" fmla="+- 0 16753 11502"/>
              <a:gd name="T65" fmla="*/ T64 w 5952"/>
              <a:gd name="T66" fmla="+- 0 13269 13175"/>
              <a:gd name="T67" fmla="*/ 13269 h 336"/>
              <a:gd name="T68" fmla="+- 0 17026 11502"/>
              <a:gd name="T69" fmla="*/ T68 w 5952"/>
              <a:gd name="T70" fmla="+- 0 13240 13175"/>
              <a:gd name="T71" fmla="*/ 13240 h 336"/>
              <a:gd name="T72" fmla="+- 0 17298 11502"/>
              <a:gd name="T73" fmla="*/ T72 w 5952"/>
              <a:gd name="T74" fmla="+- 0 13200 13175"/>
              <a:gd name="T75" fmla="*/ 13200 h 336"/>
              <a:gd name="T76" fmla="+- 0 17350 11502"/>
              <a:gd name="T77" fmla="*/ T76 w 5952"/>
              <a:gd name="T78" fmla="+- 0 13192 13175"/>
              <a:gd name="T79" fmla="*/ 13192 h 336"/>
              <a:gd name="T80" fmla="+- 0 17401 11502"/>
              <a:gd name="T81" fmla="*/ T80 w 5952"/>
              <a:gd name="T82" fmla="+- 0 13183 13175"/>
              <a:gd name="T83" fmla="*/ 13183 h 336"/>
              <a:gd name="T84" fmla="+- 0 17453 11502"/>
              <a:gd name="T85" fmla="*/ T84 w 5952"/>
              <a:gd name="T86" fmla="+- 0 13175 13175"/>
              <a:gd name="T87" fmla="*/ 13175 h 3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5952" h="336" extrusionOk="0">
                <a:moveTo>
                  <a:pt x="0" y="294"/>
                </a:moveTo>
                <a:cubicBezTo>
                  <a:pt x="94" y="294"/>
                  <a:pt x="189" y="296"/>
                  <a:pt x="284" y="290"/>
                </a:cubicBezTo>
                <a:cubicBezTo>
                  <a:pt x="622" y="270"/>
                  <a:pt x="918" y="96"/>
                  <a:pt x="1248" y="71"/>
                </a:cubicBezTo>
                <a:cubicBezTo>
                  <a:pt x="1403" y="59"/>
                  <a:pt x="1560" y="89"/>
                  <a:pt x="1710" y="125"/>
                </a:cubicBezTo>
                <a:cubicBezTo>
                  <a:pt x="2238" y="252"/>
                  <a:pt x="2731" y="362"/>
                  <a:pt x="3279" y="323"/>
                </a:cubicBezTo>
                <a:cubicBezTo>
                  <a:pt x="3846" y="283"/>
                  <a:pt x="4412" y="186"/>
                  <a:pt x="4977" y="124"/>
                </a:cubicBezTo>
                <a:cubicBezTo>
                  <a:pt x="5251" y="94"/>
                  <a:pt x="5524" y="65"/>
                  <a:pt x="5796" y="25"/>
                </a:cubicBezTo>
                <a:cubicBezTo>
                  <a:pt x="5848" y="17"/>
                  <a:pt x="5899" y="8"/>
                  <a:pt x="5951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0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Traits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4621" y="18219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trait</a:t>
            </a:r>
            <a:r>
              <a:rPr lang="en-US" sz="3200" dirty="0" smtClean="0"/>
              <a:t> </a:t>
            </a:r>
            <a:r>
              <a:rPr lang="en-US" sz="3200" dirty="0" err="1" smtClean="0"/>
              <a:t>ToStr</a:t>
            </a:r>
            <a:r>
              <a:rPr lang="en-US" sz="3200" dirty="0" smtClean="0"/>
              <a:t> </a:t>
            </a:r>
            <a:r>
              <a:rPr lang="en-US" sz="3200" dirty="0"/>
              <a:t>{</a:t>
            </a:r>
          </a:p>
          <a:p>
            <a:r>
              <a:rPr lang="en-US" sz="3200" dirty="0"/>
              <a:t>    </a:t>
            </a:r>
            <a:r>
              <a:rPr lang="en-US" sz="3200" dirty="0" err="1"/>
              <a:t>fn</a:t>
            </a:r>
            <a:r>
              <a:rPr lang="en-US" sz="3200" dirty="0"/>
              <a:t> </a:t>
            </a:r>
            <a:r>
              <a:rPr lang="en-US" sz="3200" dirty="0" err="1" smtClean="0"/>
              <a:t>to_str</a:t>
            </a:r>
            <a:r>
              <a:rPr lang="en-US" sz="3200" dirty="0" smtClean="0"/>
              <a:t> (</a:t>
            </a:r>
            <a:r>
              <a:rPr lang="en-US" sz="3200" dirty="0"/>
              <a:t>&amp;self) -&gt; ~</a:t>
            </a:r>
            <a:r>
              <a:rPr lang="en-US" sz="3200" dirty="0" err="1"/>
              <a:t>str</a:t>
            </a:r>
            <a:r>
              <a:rPr lang="en-US" sz="3200" dirty="0"/>
              <a:t>;</a:t>
            </a:r>
          </a:p>
          <a:p>
            <a:r>
              <a:rPr lang="en-US" sz="320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965" y="1995879"/>
            <a:ext cx="253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ToStr</a:t>
            </a:r>
            <a:r>
              <a:rPr lang="en-US" dirty="0" smtClean="0"/>
              <a:t> is part of the core)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1802" y="4944336"/>
            <a:ext cx="570963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Similar to </a:t>
            </a:r>
            <a:r>
              <a:rPr lang="en-US" sz="2400" b="1" dirty="0" smtClean="0"/>
              <a:t>interface</a:t>
            </a:r>
            <a:r>
              <a:rPr lang="en-US" sz="2400" dirty="0" smtClean="0"/>
              <a:t> in Java (except Rust traits can include default implementations).</a:t>
            </a:r>
            <a:endParaRPr lang="en-US" sz="2400" dirty="0"/>
          </a:p>
        </p:txBody>
      </p:sp>
      <p:sp>
        <p:nvSpPr>
          <p:cNvPr id="1331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14513" y="2962275"/>
            <a:ext cx="844550" cy="46038"/>
          </a:xfrm>
          <a:custGeom>
            <a:avLst/>
            <a:gdLst>
              <a:gd name="T0" fmla="+- 0 7384 5039"/>
              <a:gd name="T1" fmla="*/ T0 w 2346"/>
              <a:gd name="T2" fmla="+- 0 8351 8230"/>
              <a:gd name="T3" fmla="*/ 8351 h 126"/>
              <a:gd name="T4" fmla="+- 0 7330 5039"/>
              <a:gd name="T5" fmla="*/ T4 w 2346"/>
              <a:gd name="T6" fmla="+- 0 8349 8230"/>
              <a:gd name="T7" fmla="*/ 8349 h 126"/>
              <a:gd name="T8" fmla="+- 0 7284 5039"/>
              <a:gd name="T9" fmla="*/ T8 w 2346"/>
              <a:gd name="T10" fmla="+- 0 8343 8230"/>
              <a:gd name="T11" fmla="*/ 8343 h 126"/>
              <a:gd name="T12" fmla="+- 0 7230 5039"/>
              <a:gd name="T13" fmla="*/ T12 w 2346"/>
              <a:gd name="T14" fmla="+- 0 8338 8230"/>
              <a:gd name="T15" fmla="*/ 8338 h 126"/>
              <a:gd name="T16" fmla="+- 0 7160 5039"/>
              <a:gd name="T17" fmla="*/ T16 w 2346"/>
              <a:gd name="T18" fmla="+- 0 8331 8230"/>
              <a:gd name="T19" fmla="*/ 8331 h 126"/>
              <a:gd name="T20" fmla="+- 0 7089 5039"/>
              <a:gd name="T21" fmla="*/ T20 w 2346"/>
              <a:gd name="T22" fmla="+- 0 8323 8230"/>
              <a:gd name="T23" fmla="*/ 8323 h 126"/>
              <a:gd name="T24" fmla="+- 0 7019 5039"/>
              <a:gd name="T25" fmla="*/ T24 w 2346"/>
              <a:gd name="T26" fmla="+- 0 8317 8230"/>
              <a:gd name="T27" fmla="*/ 8317 h 126"/>
              <a:gd name="T28" fmla="+- 0 6924 5039"/>
              <a:gd name="T29" fmla="*/ T28 w 2346"/>
              <a:gd name="T30" fmla="+- 0 8309 8230"/>
              <a:gd name="T31" fmla="*/ 8309 h 126"/>
              <a:gd name="T32" fmla="+- 0 6828 5039"/>
              <a:gd name="T33" fmla="*/ T32 w 2346"/>
              <a:gd name="T34" fmla="+- 0 8300 8230"/>
              <a:gd name="T35" fmla="*/ 8300 h 126"/>
              <a:gd name="T36" fmla="+- 0 6733 5039"/>
              <a:gd name="T37" fmla="*/ T36 w 2346"/>
              <a:gd name="T38" fmla="+- 0 8295 8230"/>
              <a:gd name="T39" fmla="*/ 8295 h 126"/>
              <a:gd name="T40" fmla="+- 0 6219 5039"/>
              <a:gd name="T41" fmla="*/ T40 w 2346"/>
              <a:gd name="T42" fmla="+- 0 8267 8230"/>
              <a:gd name="T43" fmla="*/ 8267 h 126"/>
              <a:gd name="T44" fmla="+- 0 5699 5039"/>
              <a:gd name="T45" fmla="*/ T44 w 2346"/>
              <a:gd name="T46" fmla="+- 0 8251 8230"/>
              <a:gd name="T47" fmla="*/ 8251 h 126"/>
              <a:gd name="T48" fmla="+- 0 5185 5039"/>
              <a:gd name="T49" fmla="*/ T48 w 2346"/>
              <a:gd name="T50" fmla="+- 0 8251 8230"/>
              <a:gd name="T51" fmla="*/ 8251 h 126"/>
              <a:gd name="T52" fmla="+- 0 5131 5039"/>
              <a:gd name="T53" fmla="*/ T52 w 2346"/>
              <a:gd name="T54" fmla="+- 0 8251 8230"/>
              <a:gd name="T55" fmla="*/ 8251 h 126"/>
              <a:gd name="T56" fmla="+- 0 5088 5039"/>
              <a:gd name="T57" fmla="*/ T56 w 2346"/>
              <a:gd name="T58" fmla="+- 0 8244 8230"/>
              <a:gd name="T59" fmla="*/ 8244 h 126"/>
              <a:gd name="T60" fmla="+- 0 5039 5039"/>
              <a:gd name="T61" fmla="*/ T60 w 2346"/>
              <a:gd name="T62" fmla="+- 0 8230 8230"/>
              <a:gd name="T63" fmla="*/ 8230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2346" h="126" extrusionOk="0">
                <a:moveTo>
                  <a:pt x="2345" y="121"/>
                </a:moveTo>
                <a:cubicBezTo>
                  <a:pt x="2291" y="119"/>
                  <a:pt x="2245" y="113"/>
                  <a:pt x="2191" y="108"/>
                </a:cubicBezTo>
                <a:cubicBezTo>
                  <a:pt x="2121" y="101"/>
                  <a:pt x="2050" y="93"/>
                  <a:pt x="1980" y="87"/>
                </a:cubicBezTo>
                <a:cubicBezTo>
                  <a:pt x="1885" y="79"/>
                  <a:pt x="1789" y="70"/>
                  <a:pt x="1694" y="65"/>
                </a:cubicBezTo>
                <a:cubicBezTo>
                  <a:pt x="1180" y="37"/>
                  <a:pt x="660" y="21"/>
                  <a:pt x="146" y="21"/>
                </a:cubicBezTo>
                <a:cubicBezTo>
                  <a:pt x="92" y="21"/>
                  <a:pt x="49" y="14"/>
                  <a:pt x="0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97275" y="2871788"/>
            <a:ext cx="47625" cy="252412"/>
          </a:xfrm>
          <a:custGeom>
            <a:avLst/>
            <a:gdLst>
              <a:gd name="T0" fmla="+- 0 9994 9994"/>
              <a:gd name="T1" fmla="*/ T0 w 131"/>
              <a:gd name="T2" fmla="+- 0 7980 7977"/>
              <a:gd name="T3" fmla="*/ 7980 h 700"/>
              <a:gd name="T4" fmla="+- 0 10015 9994"/>
              <a:gd name="T5" fmla="*/ T4 w 131"/>
              <a:gd name="T6" fmla="+- 0 7994 7977"/>
              <a:gd name="T7" fmla="*/ 7994 h 700"/>
              <a:gd name="T8" fmla="+- 0 10008 9994"/>
              <a:gd name="T9" fmla="*/ T8 w 131"/>
              <a:gd name="T10" fmla="+- 0 7999 7977"/>
              <a:gd name="T11" fmla="*/ 7999 h 700"/>
              <a:gd name="T12" fmla="+- 0 10006 9994"/>
              <a:gd name="T13" fmla="*/ T12 w 131"/>
              <a:gd name="T14" fmla="+- 0 8037 7977"/>
              <a:gd name="T15" fmla="*/ 8037 h 700"/>
              <a:gd name="T16" fmla="+- 0 10003 9994"/>
              <a:gd name="T17" fmla="*/ T16 w 131"/>
              <a:gd name="T18" fmla="+- 0 8094 7977"/>
              <a:gd name="T19" fmla="*/ 8094 h 700"/>
              <a:gd name="T20" fmla="+- 0 10000 9994"/>
              <a:gd name="T21" fmla="*/ T20 w 131"/>
              <a:gd name="T22" fmla="+- 0 8151 7977"/>
              <a:gd name="T23" fmla="*/ 8151 h 700"/>
              <a:gd name="T24" fmla="+- 0 10000 9994"/>
              <a:gd name="T25" fmla="*/ T24 w 131"/>
              <a:gd name="T26" fmla="+- 0 8208 7977"/>
              <a:gd name="T27" fmla="*/ 8208 h 700"/>
              <a:gd name="T28" fmla="+- 0 10001 9994"/>
              <a:gd name="T29" fmla="*/ T28 w 131"/>
              <a:gd name="T30" fmla="+- 0 8292 7977"/>
              <a:gd name="T31" fmla="*/ 8292 h 700"/>
              <a:gd name="T32" fmla="+- 0 9999 9994"/>
              <a:gd name="T33" fmla="*/ T32 w 131"/>
              <a:gd name="T34" fmla="+- 0 8393 7977"/>
              <a:gd name="T35" fmla="*/ 8393 h 700"/>
              <a:gd name="T36" fmla="+- 0 10025 9994"/>
              <a:gd name="T37" fmla="*/ T36 w 131"/>
              <a:gd name="T38" fmla="+- 0 8474 7977"/>
              <a:gd name="T39" fmla="*/ 8474 h 700"/>
              <a:gd name="T40" fmla="+- 0 10048 9994"/>
              <a:gd name="T41" fmla="*/ T40 w 131"/>
              <a:gd name="T42" fmla="+- 0 8546 7977"/>
              <a:gd name="T43" fmla="*/ 8546 h 700"/>
              <a:gd name="T44" fmla="+- 0 10087 9994"/>
              <a:gd name="T45" fmla="*/ T44 w 131"/>
              <a:gd name="T46" fmla="+- 0 8611 7977"/>
              <a:gd name="T47" fmla="*/ 8611 h 700"/>
              <a:gd name="T48" fmla="+- 0 10124 9994"/>
              <a:gd name="T49" fmla="*/ T48 w 131"/>
              <a:gd name="T50" fmla="+- 0 8676 7977"/>
              <a:gd name="T51" fmla="*/ 8676 h 7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31" h="700" extrusionOk="0">
                <a:moveTo>
                  <a:pt x="0" y="3"/>
                </a:moveTo>
                <a:cubicBezTo>
                  <a:pt x="21" y="17"/>
                  <a:pt x="14" y="22"/>
                  <a:pt x="12" y="60"/>
                </a:cubicBezTo>
                <a:cubicBezTo>
                  <a:pt x="9" y="117"/>
                  <a:pt x="6" y="174"/>
                  <a:pt x="6" y="231"/>
                </a:cubicBezTo>
                <a:cubicBezTo>
                  <a:pt x="7" y="315"/>
                  <a:pt x="5" y="416"/>
                  <a:pt x="31" y="497"/>
                </a:cubicBezTo>
                <a:cubicBezTo>
                  <a:pt x="54" y="569"/>
                  <a:pt x="93" y="634"/>
                  <a:pt x="130" y="69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0725" y="2905125"/>
            <a:ext cx="654050" cy="31750"/>
          </a:xfrm>
          <a:custGeom>
            <a:avLst/>
            <a:gdLst>
              <a:gd name="T0" fmla="+- 0 14400 12584"/>
              <a:gd name="T1" fmla="*/ T0 w 1817"/>
              <a:gd name="T2" fmla="+- 0 8071 8071"/>
              <a:gd name="T3" fmla="*/ 8071 h 89"/>
              <a:gd name="T4" fmla="+- 0 14378 12584"/>
              <a:gd name="T5" fmla="*/ T4 w 1817"/>
              <a:gd name="T6" fmla="+- 0 8075 8071"/>
              <a:gd name="T7" fmla="*/ 8075 h 89"/>
              <a:gd name="T8" fmla="+- 0 14358 12584"/>
              <a:gd name="T9" fmla="*/ T8 w 1817"/>
              <a:gd name="T10" fmla="+- 0 8077 8071"/>
              <a:gd name="T11" fmla="*/ 8077 h 89"/>
              <a:gd name="T12" fmla="+- 0 14335 12584"/>
              <a:gd name="T13" fmla="*/ T12 w 1817"/>
              <a:gd name="T14" fmla="+- 0 8082 8071"/>
              <a:gd name="T15" fmla="*/ 8082 h 89"/>
              <a:gd name="T16" fmla="+- 0 14312 12584"/>
              <a:gd name="T17" fmla="*/ T16 w 1817"/>
              <a:gd name="T18" fmla="+- 0 8087 8071"/>
              <a:gd name="T19" fmla="*/ 8087 h 89"/>
              <a:gd name="T20" fmla="+- 0 14295 12584"/>
              <a:gd name="T21" fmla="*/ T20 w 1817"/>
              <a:gd name="T22" fmla="+- 0 8094 8071"/>
              <a:gd name="T23" fmla="*/ 8094 h 89"/>
              <a:gd name="T24" fmla="+- 0 14274 12584"/>
              <a:gd name="T25" fmla="*/ T24 w 1817"/>
              <a:gd name="T26" fmla="+- 0 8102 8071"/>
              <a:gd name="T27" fmla="*/ 8102 h 89"/>
              <a:gd name="T28" fmla="+- 0 14245 12584"/>
              <a:gd name="T29" fmla="*/ T28 w 1817"/>
              <a:gd name="T30" fmla="+- 0 8113 8071"/>
              <a:gd name="T31" fmla="*/ 8113 h 89"/>
              <a:gd name="T32" fmla="+- 0 14215 12584"/>
              <a:gd name="T33" fmla="*/ T32 w 1817"/>
              <a:gd name="T34" fmla="+- 0 8121 8071"/>
              <a:gd name="T35" fmla="*/ 8121 h 89"/>
              <a:gd name="T36" fmla="+- 0 14184 12584"/>
              <a:gd name="T37" fmla="*/ T36 w 1817"/>
              <a:gd name="T38" fmla="+- 0 8127 8071"/>
              <a:gd name="T39" fmla="*/ 8127 h 89"/>
              <a:gd name="T40" fmla="+- 0 14124 12584"/>
              <a:gd name="T41" fmla="*/ T40 w 1817"/>
              <a:gd name="T42" fmla="+- 0 8139 8071"/>
              <a:gd name="T43" fmla="*/ 8139 h 89"/>
              <a:gd name="T44" fmla="+- 0 14062 12584"/>
              <a:gd name="T45" fmla="*/ T44 w 1817"/>
              <a:gd name="T46" fmla="+- 0 8143 8071"/>
              <a:gd name="T47" fmla="*/ 8143 h 89"/>
              <a:gd name="T48" fmla="+- 0 14001 12584"/>
              <a:gd name="T49" fmla="*/ T48 w 1817"/>
              <a:gd name="T50" fmla="+- 0 8145 8071"/>
              <a:gd name="T51" fmla="*/ 8145 h 89"/>
              <a:gd name="T52" fmla="+- 0 13905 12584"/>
              <a:gd name="T53" fmla="*/ T52 w 1817"/>
              <a:gd name="T54" fmla="+- 0 8148 8071"/>
              <a:gd name="T55" fmla="*/ 8148 h 89"/>
              <a:gd name="T56" fmla="+- 0 13809 12584"/>
              <a:gd name="T57" fmla="*/ T56 w 1817"/>
              <a:gd name="T58" fmla="+- 0 8148 8071"/>
              <a:gd name="T59" fmla="*/ 8148 h 89"/>
              <a:gd name="T60" fmla="+- 0 13713 12584"/>
              <a:gd name="T61" fmla="*/ T60 w 1817"/>
              <a:gd name="T62" fmla="+- 0 8147 8071"/>
              <a:gd name="T63" fmla="*/ 8147 h 89"/>
              <a:gd name="T64" fmla="+- 0 13593 12584"/>
              <a:gd name="T65" fmla="*/ T64 w 1817"/>
              <a:gd name="T66" fmla="+- 0 8146 8071"/>
              <a:gd name="T67" fmla="*/ 8146 h 89"/>
              <a:gd name="T68" fmla="+- 0 13474 12584"/>
              <a:gd name="T69" fmla="*/ T68 w 1817"/>
              <a:gd name="T70" fmla="+- 0 8145 8071"/>
              <a:gd name="T71" fmla="*/ 8145 h 89"/>
              <a:gd name="T72" fmla="+- 0 13354 12584"/>
              <a:gd name="T73" fmla="*/ T72 w 1817"/>
              <a:gd name="T74" fmla="+- 0 8142 8071"/>
              <a:gd name="T75" fmla="*/ 8142 h 89"/>
              <a:gd name="T76" fmla="+- 0 13235 12584"/>
              <a:gd name="T77" fmla="*/ T76 w 1817"/>
              <a:gd name="T78" fmla="+- 0 8139 8071"/>
              <a:gd name="T79" fmla="*/ 8139 h 89"/>
              <a:gd name="T80" fmla="+- 0 13115 12584"/>
              <a:gd name="T81" fmla="*/ T80 w 1817"/>
              <a:gd name="T82" fmla="+- 0 8136 8071"/>
              <a:gd name="T83" fmla="*/ 8136 h 89"/>
              <a:gd name="T84" fmla="+- 0 12996 12584"/>
              <a:gd name="T85" fmla="*/ T84 w 1817"/>
              <a:gd name="T86" fmla="+- 0 8131 8071"/>
              <a:gd name="T87" fmla="*/ 8131 h 89"/>
              <a:gd name="T88" fmla="+- 0 12896 12584"/>
              <a:gd name="T89" fmla="*/ T88 w 1817"/>
              <a:gd name="T90" fmla="+- 0 8127 8071"/>
              <a:gd name="T91" fmla="*/ 8127 h 89"/>
              <a:gd name="T92" fmla="+- 0 12792 12584"/>
              <a:gd name="T93" fmla="*/ T92 w 1817"/>
              <a:gd name="T94" fmla="+- 0 8118 8071"/>
              <a:gd name="T95" fmla="*/ 8118 h 89"/>
              <a:gd name="T96" fmla="+- 0 12692 12584"/>
              <a:gd name="T97" fmla="*/ T96 w 1817"/>
              <a:gd name="T98" fmla="+- 0 8127 8071"/>
              <a:gd name="T99" fmla="*/ 8127 h 89"/>
              <a:gd name="T100" fmla="+- 0 12652 12584"/>
              <a:gd name="T101" fmla="*/ T100 w 1817"/>
              <a:gd name="T102" fmla="+- 0 8131 8071"/>
              <a:gd name="T103" fmla="*/ 8131 h 89"/>
              <a:gd name="T104" fmla="+- 0 12621 12584"/>
              <a:gd name="T105" fmla="*/ T104 w 1817"/>
              <a:gd name="T106" fmla="+- 0 8147 8071"/>
              <a:gd name="T107" fmla="*/ 8147 h 89"/>
              <a:gd name="T108" fmla="+- 0 12584 12584"/>
              <a:gd name="T109" fmla="*/ T108 w 1817"/>
              <a:gd name="T110" fmla="+- 0 8159 8071"/>
              <a:gd name="T111" fmla="*/ 8159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1817" h="89" extrusionOk="0">
                <a:moveTo>
                  <a:pt x="1816" y="0"/>
                </a:moveTo>
                <a:cubicBezTo>
                  <a:pt x="1794" y="4"/>
                  <a:pt x="1774" y="6"/>
                  <a:pt x="1751" y="11"/>
                </a:cubicBezTo>
                <a:cubicBezTo>
                  <a:pt x="1728" y="16"/>
                  <a:pt x="1711" y="23"/>
                  <a:pt x="1690" y="31"/>
                </a:cubicBezTo>
                <a:cubicBezTo>
                  <a:pt x="1661" y="42"/>
                  <a:pt x="1631" y="50"/>
                  <a:pt x="1600" y="56"/>
                </a:cubicBezTo>
                <a:cubicBezTo>
                  <a:pt x="1540" y="68"/>
                  <a:pt x="1478" y="72"/>
                  <a:pt x="1417" y="74"/>
                </a:cubicBezTo>
                <a:cubicBezTo>
                  <a:pt x="1321" y="77"/>
                  <a:pt x="1225" y="77"/>
                  <a:pt x="1129" y="76"/>
                </a:cubicBezTo>
                <a:cubicBezTo>
                  <a:pt x="1009" y="75"/>
                  <a:pt x="890" y="74"/>
                  <a:pt x="770" y="71"/>
                </a:cubicBezTo>
                <a:cubicBezTo>
                  <a:pt x="651" y="68"/>
                  <a:pt x="531" y="65"/>
                  <a:pt x="412" y="60"/>
                </a:cubicBezTo>
                <a:cubicBezTo>
                  <a:pt x="312" y="56"/>
                  <a:pt x="208" y="47"/>
                  <a:pt x="108" y="56"/>
                </a:cubicBezTo>
                <a:cubicBezTo>
                  <a:pt x="68" y="60"/>
                  <a:pt x="37" y="76"/>
                  <a:pt x="0" y="8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9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(Not) to Manage 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Screen Shot 2013-09-21 at 7.22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/>
          <a:stretch/>
        </p:blipFill>
        <p:spPr>
          <a:xfrm>
            <a:off x="533400" y="1752600"/>
            <a:ext cx="5054600" cy="38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66" y="2738224"/>
            <a:ext cx="3833434" cy="15370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“Smart Lawyer” Version Control</a:t>
            </a:r>
            <a:endParaRPr lang="en-US" sz="4000" dirty="0"/>
          </a:p>
        </p:txBody>
      </p:sp>
      <p:sp>
        <p:nvSpPr>
          <p:cNvPr id="1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16088" y="5392738"/>
            <a:ext cx="388937" cy="392112"/>
          </a:xfrm>
          <a:custGeom>
            <a:avLst/>
            <a:gdLst>
              <a:gd name="T0" fmla="+- 0 5501 4765"/>
              <a:gd name="T1" fmla="*/ T0 w 1082"/>
              <a:gd name="T2" fmla="+- 0 15690 14982"/>
              <a:gd name="T3" fmla="*/ 15690 h 1089"/>
              <a:gd name="T4" fmla="+- 0 5506 4765"/>
              <a:gd name="T5" fmla="*/ T4 w 1082"/>
              <a:gd name="T6" fmla="+- 0 15619 14982"/>
              <a:gd name="T7" fmla="*/ 15619 h 1089"/>
              <a:gd name="T8" fmla="+- 0 5537 4765"/>
              <a:gd name="T9" fmla="*/ T8 w 1082"/>
              <a:gd name="T10" fmla="+- 0 15519 14982"/>
              <a:gd name="T11" fmla="*/ 15519 h 1089"/>
              <a:gd name="T12" fmla="+- 0 5567 4765"/>
              <a:gd name="T13" fmla="*/ T12 w 1082"/>
              <a:gd name="T14" fmla="+- 0 15366 14982"/>
              <a:gd name="T15" fmla="*/ 15366 h 1089"/>
              <a:gd name="T16" fmla="+- 0 5567 4765"/>
              <a:gd name="T17" fmla="*/ T16 w 1082"/>
              <a:gd name="T18" fmla="+- 0 15215 14982"/>
              <a:gd name="T19" fmla="*/ 15215 h 1089"/>
              <a:gd name="T20" fmla="+- 0 5537 4765"/>
              <a:gd name="T21" fmla="*/ T20 w 1082"/>
              <a:gd name="T22" fmla="+- 0 15090 14982"/>
              <a:gd name="T23" fmla="*/ 15090 h 1089"/>
              <a:gd name="T24" fmla="+- 0 5528 4765"/>
              <a:gd name="T25" fmla="*/ T24 w 1082"/>
              <a:gd name="T26" fmla="+- 0 14991 14982"/>
              <a:gd name="T27" fmla="*/ 14991 h 1089"/>
              <a:gd name="T28" fmla="+- 0 5611 4765"/>
              <a:gd name="T29" fmla="*/ T28 w 1082"/>
              <a:gd name="T30" fmla="+- 0 15004 14982"/>
              <a:gd name="T31" fmla="*/ 15004 h 1089"/>
              <a:gd name="T32" fmla="+- 0 5726 4765"/>
              <a:gd name="T33" fmla="*/ T32 w 1082"/>
              <a:gd name="T34" fmla="+- 0 15077 14982"/>
              <a:gd name="T35" fmla="*/ 15077 h 1089"/>
              <a:gd name="T36" fmla="+- 0 5819 4765"/>
              <a:gd name="T37" fmla="*/ T36 w 1082"/>
              <a:gd name="T38" fmla="+- 0 15128 14982"/>
              <a:gd name="T39" fmla="*/ 15128 h 1089"/>
              <a:gd name="T40" fmla="+- 0 5833 4765"/>
              <a:gd name="T41" fmla="*/ T40 w 1082"/>
              <a:gd name="T42" fmla="+- 0 15129 14982"/>
              <a:gd name="T43" fmla="*/ 15129 h 1089"/>
              <a:gd name="T44" fmla="+- 0 5832 4765"/>
              <a:gd name="T45" fmla="*/ T44 w 1082"/>
              <a:gd name="T46" fmla="+- 0 15069 14982"/>
              <a:gd name="T47" fmla="*/ 15069 h 1089"/>
              <a:gd name="T48" fmla="+- 0 5720 4765"/>
              <a:gd name="T49" fmla="*/ T48 w 1082"/>
              <a:gd name="T50" fmla="+- 0 15047 14982"/>
              <a:gd name="T51" fmla="*/ 15047 h 1089"/>
              <a:gd name="T52" fmla="+- 0 5487 4765"/>
              <a:gd name="T53" fmla="*/ T52 w 1082"/>
              <a:gd name="T54" fmla="+- 0 15171 14982"/>
              <a:gd name="T55" fmla="*/ 15171 h 1089"/>
              <a:gd name="T56" fmla="+- 0 5384 4765"/>
              <a:gd name="T57" fmla="*/ T56 w 1082"/>
              <a:gd name="T58" fmla="+- 0 15193 14982"/>
              <a:gd name="T59" fmla="*/ 15193 h 1089"/>
              <a:gd name="T60" fmla="+- 0 4765 4765"/>
              <a:gd name="T61" fmla="*/ T60 w 1082"/>
              <a:gd name="T62" fmla="+- 0 15406 14982"/>
              <a:gd name="T63" fmla="*/ 15406 h 1089"/>
              <a:gd name="T64" fmla="+- 0 4832 4765"/>
              <a:gd name="T65" fmla="*/ T64 w 1082"/>
              <a:gd name="T66" fmla="+- 0 15405 14982"/>
              <a:gd name="T67" fmla="*/ 15405 h 1089"/>
              <a:gd name="T68" fmla="+- 0 4882 4765"/>
              <a:gd name="T69" fmla="*/ T68 w 1082"/>
              <a:gd name="T70" fmla="+- 0 15359 14982"/>
              <a:gd name="T71" fmla="*/ 15359 h 1089"/>
              <a:gd name="T72" fmla="+- 0 4949 4765"/>
              <a:gd name="T73" fmla="*/ T72 w 1082"/>
              <a:gd name="T74" fmla="+- 0 15273 14982"/>
              <a:gd name="T75" fmla="*/ 15273 h 1089"/>
              <a:gd name="T76" fmla="+- 0 5058 4765"/>
              <a:gd name="T77" fmla="*/ T76 w 1082"/>
              <a:gd name="T78" fmla="+- 0 15224 14982"/>
              <a:gd name="T79" fmla="*/ 15224 h 1089"/>
              <a:gd name="T80" fmla="+- 0 5133 4765"/>
              <a:gd name="T81" fmla="*/ T80 w 1082"/>
              <a:gd name="T82" fmla="+- 0 15279 14982"/>
              <a:gd name="T83" fmla="*/ 15279 h 1089"/>
              <a:gd name="T84" fmla="+- 0 5125 4765"/>
              <a:gd name="T85" fmla="*/ T84 w 1082"/>
              <a:gd name="T86" fmla="+- 0 15391 14982"/>
              <a:gd name="T87" fmla="*/ 15391 h 1089"/>
              <a:gd name="T88" fmla="+- 0 5064 4765"/>
              <a:gd name="T89" fmla="*/ T88 w 1082"/>
              <a:gd name="T90" fmla="+- 0 15509 14982"/>
              <a:gd name="T91" fmla="*/ 15509 h 1089"/>
              <a:gd name="T92" fmla="+- 0 5034 4765"/>
              <a:gd name="T93" fmla="*/ T92 w 1082"/>
              <a:gd name="T94" fmla="+- 0 15569 14982"/>
              <a:gd name="T95" fmla="*/ 15569 h 1089"/>
              <a:gd name="T96" fmla="+- 0 5235 4765"/>
              <a:gd name="T97" fmla="*/ T96 w 1082"/>
              <a:gd name="T98" fmla="+- 0 16018 14982"/>
              <a:gd name="T99" fmla="*/ 16018 h 1089"/>
              <a:gd name="T100" fmla="+- 0 5299 4765"/>
              <a:gd name="T101" fmla="*/ T100 w 1082"/>
              <a:gd name="T102" fmla="+- 0 16069 14982"/>
              <a:gd name="T103" fmla="*/ 16069 h 1089"/>
              <a:gd name="T104" fmla="+- 0 5322 4765"/>
              <a:gd name="T105" fmla="*/ T104 w 1082"/>
              <a:gd name="T106" fmla="+- 0 16070 14982"/>
              <a:gd name="T107" fmla="*/ 16070 h 10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</a:cxnLst>
            <a:rect l="0" t="0" r="r" b="b"/>
            <a:pathLst>
              <a:path w="1082" h="1089" extrusionOk="0">
                <a:moveTo>
                  <a:pt x="736" y="708"/>
                </a:moveTo>
                <a:cubicBezTo>
                  <a:pt x="729" y="682"/>
                  <a:pt x="726" y="671"/>
                  <a:pt x="741" y="637"/>
                </a:cubicBezTo>
                <a:cubicBezTo>
                  <a:pt x="755" y="605"/>
                  <a:pt x="763" y="571"/>
                  <a:pt x="772" y="537"/>
                </a:cubicBezTo>
                <a:cubicBezTo>
                  <a:pt x="786" y="486"/>
                  <a:pt x="796" y="436"/>
                  <a:pt x="802" y="384"/>
                </a:cubicBezTo>
                <a:cubicBezTo>
                  <a:pt x="808" y="332"/>
                  <a:pt x="809" y="285"/>
                  <a:pt x="802" y="233"/>
                </a:cubicBezTo>
                <a:cubicBezTo>
                  <a:pt x="796" y="190"/>
                  <a:pt x="783" y="150"/>
                  <a:pt x="772" y="108"/>
                </a:cubicBezTo>
                <a:cubicBezTo>
                  <a:pt x="766" y="84"/>
                  <a:pt x="747" y="33"/>
                  <a:pt x="763" y="9"/>
                </a:cubicBezTo>
                <a:cubicBezTo>
                  <a:pt x="780" y="-17"/>
                  <a:pt x="830" y="13"/>
                  <a:pt x="846" y="22"/>
                </a:cubicBezTo>
                <a:cubicBezTo>
                  <a:pt x="885" y="45"/>
                  <a:pt x="922" y="72"/>
                  <a:pt x="961" y="95"/>
                </a:cubicBezTo>
                <a:cubicBezTo>
                  <a:pt x="989" y="112"/>
                  <a:pt x="1022" y="138"/>
                  <a:pt x="1054" y="146"/>
                </a:cubicBezTo>
                <a:cubicBezTo>
                  <a:pt x="1059" y="146"/>
                  <a:pt x="1063" y="147"/>
                  <a:pt x="1068" y="147"/>
                </a:cubicBezTo>
                <a:cubicBezTo>
                  <a:pt x="1081" y="117"/>
                  <a:pt x="1079" y="120"/>
                  <a:pt x="1067" y="87"/>
                </a:cubicBezTo>
                <a:cubicBezTo>
                  <a:pt x="1049" y="39"/>
                  <a:pt x="991" y="50"/>
                  <a:pt x="955" y="65"/>
                </a:cubicBezTo>
                <a:cubicBezTo>
                  <a:pt x="874" y="99"/>
                  <a:pt x="804" y="156"/>
                  <a:pt x="722" y="189"/>
                </a:cubicBezTo>
                <a:cubicBezTo>
                  <a:pt x="688" y="203"/>
                  <a:pt x="655" y="206"/>
                  <a:pt x="619" y="211"/>
                </a:cubicBezTo>
              </a:path>
              <a:path w="1082" h="1089" extrusionOk="0">
                <a:moveTo>
                  <a:pt x="0" y="424"/>
                </a:moveTo>
                <a:cubicBezTo>
                  <a:pt x="18" y="427"/>
                  <a:pt x="48" y="430"/>
                  <a:pt x="67" y="423"/>
                </a:cubicBezTo>
                <a:cubicBezTo>
                  <a:pt x="88" y="415"/>
                  <a:pt x="105" y="396"/>
                  <a:pt x="117" y="377"/>
                </a:cubicBezTo>
                <a:cubicBezTo>
                  <a:pt x="137" y="345"/>
                  <a:pt x="156" y="317"/>
                  <a:pt x="184" y="291"/>
                </a:cubicBezTo>
                <a:cubicBezTo>
                  <a:pt x="214" y="263"/>
                  <a:pt x="252" y="244"/>
                  <a:pt x="293" y="242"/>
                </a:cubicBezTo>
                <a:cubicBezTo>
                  <a:pt x="328" y="241"/>
                  <a:pt x="356" y="265"/>
                  <a:pt x="368" y="297"/>
                </a:cubicBezTo>
                <a:cubicBezTo>
                  <a:pt x="382" y="334"/>
                  <a:pt x="371" y="373"/>
                  <a:pt x="360" y="409"/>
                </a:cubicBezTo>
                <a:cubicBezTo>
                  <a:pt x="348" y="451"/>
                  <a:pt x="321" y="489"/>
                  <a:pt x="299" y="527"/>
                </a:cubicBezTo>
                <a:cubicBezTo>
                  <a:pt x="282" y="556"/>
                  <a:pt x="276" y="566"/>
                  <a:pt x="269" y="587"/>
                </a:cubicBezTo>
              </a:path>
              <a:path w="1082" h="1089" extrusionOk="0">
                <a:moveTo>
                  <a:pt x="470" y="1036"/>
                </a:moveTo>
                <a:cubicBezTo>
                  <a:pt x="489" y="1059"/>
                  <a:pt x="504" y="1084"/>
                  <a:pt x="534" y="1087"/>
                </a:cubicBezTo>
                <a:cubicBezTo>
                  <a:pt x="542" y="1087"/>
                  <a:pt x="549" y="1088"/>
                  <a:pt x="557" y="108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33825" y="4691063"/>
            <a:ext cx="1500188" cy="576262"/>
          </a:xfrm>
          <a:custGeom>
            <a:avLst/>
            <a:gdLst>
              <a:gd name="T0" fmla="+- 0 10966 10928"/>
              <a:gd name="T1" fmla="*/ T0 w 4168"/>
              <a:gd name="T2" fmla="+- 0 14228 13031"/>
              <a:gd name="T3" fmla="*/ 14228 h 1602"/>
              <a:gd name="T4" fmla="+- 0 11076 10928"/>
              <a:gd name="T5" fmla="*/ T4 w 4168"/>
              <a:gd name="T6" fmla="+- 0 14455 13031"/>
              <a:gd name="T7" fmla="*/ 14455 h 1602"/>
              <a:gd name="T8" fmla="+- 0 11206 10928"/>
              <a:gd name="T9" fmla="*/ T8 w 4168"/>
              <a:gd name="T10" fmla="+- 0 14332 13031"/>
              <a:gd name="T11" fmla="*/ 14332 h 1602"/>
              <a:gd name="T12" fmla="+- 0 11424 10928"/>
              <a:gd name="T13" fmla="*/ T12 w 4168"/>
              <a:gd name="T14" fmla="+- 0 14248 13031"/>
              <a:gd name="T15" fmla="*/ 14248 h 1602"/>
              <a:gd name="T16" fmla="+- 0 11412 10928"/>
              <a:gd name="T17" fmla="*/ T16 w 4168"/>
              <a:gd name="T18" fmla="+- 0 14063 13031"/>
              <a:gd name="T19" fmla="*/ 14063 h 1602"/>
              <a:gd name="T20" fmla="+- 0 11383 10928"/>
              <a:gd name="T21" fmla="*/ T20 w 4168"/>
              <a:gd name="T22" fmla="+- 0 13895 13031"/>
              <a:gd name="T23" fmla="*/ 13895 h 1602"/>
              <a:gd name="T24" fmla="+- 0 11594 10928"/>
              <a:gd name="T25" fmla="*/ T24 w 4168"/>
              <a:gd name="T26" fmla="+- 0 13145 13031"/>
              <a:gd name="T27" fmla="*/ 13145 h 1602"/>
              <a:gd name="T28" fmla="+- 0 11800 10928"/>
              <a:gd name="T29" fmla="*/ T28 w 4168"/>
              <a:gd name="T30" fmla="+- 0 13950 13031"/>
              <a:gd name="T31" fmla="*/ 13950 h 1602"/>
              <a:gd name="T32" fmla="+- 0 11924 10928"/>
              <a:gd name="T33" fmla="*/ T32 w 4168"/>
              <a:gd name="T34" fmla="+- 0 14404 13031"/>
              <a:gd name="T35" fmla="*/ 14404 h 1602"/>
              <a:gd name="T36" fmla="+- 0 12082 10928"/>
              <a:gd name="T37" fmla="*/ T36 w 4168"/>
              <a:gd name="T38" fmla="+- 0 14070 13031"/>
              <a:gd name="T39" fmla="*/ 14070 h 1602"/>
              <a:gd name="T40" fmla="+- 0 12224 10928"/>
              <a:gd name="T41" fmla="*/ T40 w 4168"/>
              <a:gd name="T42" fmla="+- 0 14319 13031"/>
              <a:gd name="T43" fmla="*/ 14319 h 1602"/>
              <a:gd name="T44" fmla="+- 0 12310 10928"/>
              <a:gd name="T45" fmla="*/ T44 w 4168"/>
              <a:gd name="T46" fmla="+- 0 14193 13031"/>
              <a:gd name="T47" fmla="*/ 14193 h 1602"/>
              <a:gd name="T48" fmla="+- 0 12490 10928"/>
              <a:gd name="T49" fmla="*/ T48 w 4168"/>
              <a:gd name="T50" fmla="+- 0 14095 13031"/>
              <a:gd name="T51" fmla="*/ 14095 h 1602"/>
              <a:gd name="T52" fmla="+- 0 12763 10928"/>
              <a:gd name="T53" fmla="*/ T52 w 4168"/>
              <a:gd name="T54" fmla="+- 0 14209 13031"/>
              <a:gd name="T55" fmla="*/ 14209 h 1602"/>
              <a:gd name="T56" fmla="+- 0 12941 10928"/>
              <a:gd name="T57" fmla="*/ T56 w 4168"/>
              <a:gd name="T58" fmla="+- 0 14246 13031"/>
              <a:gd name="T59" fmla="*/ 14246 h 1602"/>
              <a:gd name="T60" fmla="+- 0 12947 10928"/>
              <a:gd name="T61" fmla="*/ T60 w 4168"/>
              <a:gd name="T62" fmla="+- 0 14610 13031"/>
              <a:gd name="T63" fmla="*/ 14610 h 1602"/>
              <a:gd name="T64" fmla="+- 0 12867 10928"/>
              <a:gd name="T65" fmla="*/ T64 w 4168"/>
              <a:gd name="T66" fmla="+- 0 14593 13031"/>
              <a:gd name="T67" fmla="*/ 14593 h 1602"/>
              <a:gd name="T68" fmla="+- 0 13480 10928"/>
              <a:gd name="T69" fmla="*/ T68 w 4168"/>
              <a:gd name="T70" fmla="+- 0 13960 13031"/>
              <a:gd name="T71" fmla="*/ 13960 h 1602"/>
              <a:gd name="T72" fmla="+- 0 13278 10928"/>
              <a:gd name="T73" fmla="*/ T72 w 4168"/>
              <a:gd name="T74" fmla="+- 0 14260 13031"/>
              <a:gd name="T75" fmla="*/ 14260 h 1602"/>
              <a:gd name="T76" fmla="+- 0 13595 10928"/>
              <a:gd name="T77" fmla="*/ T76 w 4168"/>
              <a:gd name="T78" fmla="+- 0 14229 13031"/>
              <a:gd name="T79" fmla="*/ 14229 h 1602"/>
              <a:gd name="T80" fmla="+- 0 13686 10928"/>
              <a:gd name="T81" fmla="*/ T80 w 4168"/>
              <a:gd name="T82" fmla="+- 0 13395 13031"/>
              <a:gd name="T83" fmla="*/ 13395 h 1602"/>
              <a:gd name="T84" fmla="+- 0 13682 10928"/>
              <a:gd name="T85" fmla="*/ T84 w 4168"/>
              <a:gd name="T86" fmla="+- 0 13431 13031"/>
              <a:gd name="T87" fmla="*/ 13431 h 1602"/>
              <a:gd name="T88" fmla="+- 0 13887 10928"/>
              <a:gd name="T89" fmla="*/ T88 w 4168"/>
              <a:gd name="T90" fmla="+- 0 14281 13031"/>
              <a:gd name="T91" fmla="*/ 14281 h 1602"/>
              <a:gd name="T92" fmla="+- 0 14009 10928"/>
              <a:gd name="T93" fmla="*/ T92 w 4168"/>
              <a:gd name="T94" fmla="+- 0 13935 13031"/>
              <a:gd name="T95" fmla="*/ 13935 h 1602"/>
              <a:gd name="T96" fmla="+- 0 13967 10928"/>
              <a:gd name="T97" fmla="*/ T96 w 4168"/>
              <a:gd name="T98" fmla="+- 0 13987 13031"/>
              <a:gd name="T99" fmla="*/ 13987 h 1602"/>
              <a:gd name="T100" fmla="+- 0 14269 10928"/>
              <a:gd name="T101" fmla="*/ T100 w 4168"/>
              <a:gd name="T102" fmla="+- 0 14112 13031"/>
              <a:gd name="T103" fmla="*/ 14112 h 1602"/>
              <a:gd name="T104" fmla="+- 0 14127 10928"/>
              <a:gd name="T105" fmla="*/ T104 w 4168"/>
              <a:gd name="T106" fmla="+- 0 13837 13031"/>
              <a:gd name="T107" fmla="*/ 13837 h 1602"/>
              <a:gd name="T108" fmla="+- 0 14632 10928"/>
              <a:gd name="T109" fmla="*/ T108 w 4168"/>
              <a:gd name="T110" fmla="+- 0 13767 13031"/>
              <a:gd name="T111" fmla="*/ 13767 h 1602"/>
              <a:gd name="T112" fmla="+- 0 14514 10928"/>
              <a:gd name="T113" fmla="*/ T112 w 4168"/>
              <a:gd name="T114" fmla="+- 0 13662 13031"/>
              <a:gd name="T115" fmla="*/ 13662 h 1602"/>
              <a:gd name="T116" fmla="+- 0 14516 10928"/>
              <a:gd name="T117" fmla="*/ T116 w 4168"/>
              <a:gd name="T118" fmla="+- 0 13910 13031"/>
              <a:gd name="T119" fmla="*/ 13910 h 1602"/>
              <a:gd name="T120" fmla="+- 0 15077 10928"/>
              <a:gd name="T121" fmla="*/ T120 w 4168"/>
              <a:gd name="T122" fmla="+- 0 13959 13031"/>
              <a:gd name="T123" fmla="*/ 13959 h 1602"/>
              <a:gd name="T124" fmla="+- 0 14878 10928"/>
              <a:gd name="T125" fmla="*/ T124 w 4168"/>
              <a:gd name="T126" fmla="+- 0 14177 13031"/>
              <a:gd name="T127" fmla="*/ 14177 h 16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</a:cxnLst>
            <a:rect l="0" t="0" r="r" b="b"/>
            <a:pathLst>
              <a:path w="4168" h="1602" extrusionOk="0">
                <a:moveTo>
                  <a:pt x="0" y="1049"/>
                </a:moveTo>
                <a:cubicBezTo>
                  <a:pt x="12" y="1098"/>
                  <a:pt x="28" y="1147"/>
                  <a:pt x="38" y="1197"/>
                </a:cubicBezTo>
                <a:cubicBezTo>
                  <a:pt x="50" y="1255"/>
                  <a:pt x="65" y="1308"/>
                  <a:pt x="88" y="1363"/>
                </a:cubicBezTo>
                <a:cubicBezTo>
                  <a:pt x="100" y="1391"/>
                  <a:pt x="114" y="1422"/>
                  <a:pt x="148" y="1424"/>
                </a:cubicBezTo>
                <a:cubicBezTo>
                  <a:pt x="175" y="1426"/>
                  <a:pt x="206" y="1390"/>
                  <a:pt x="221" y="1373"/>
                </a:cubicBezTo>
                <a:cubicBezTo>
                  <a:pt x="241" y="1351"/>
                  <a:pt x="256" y="1321"/>
                  <a:pt x="278" y="1301"/>
                </a:cubicBezTo>
                <a:cubicBezTo>
                  <a:pt x="308" y="1274"/>
                  <a:pt x="346" y="1274"/>
                  <a:pt x="384" y="1265"/>
                </a:cubicBezTo>
                <a:cubicBezTo>
                  <a:pt x="424" y="1255"/>
                  <a:pt x="461" y="1238"/>
                  <a:pt x="496" y="1217"/>
                </a:cubicBezTo>
                <a:cubicBezTo>
                  <a:pt x="526" y="1198"/>
                  <a:pt x="568" y="1171"/>
                  <a:pt x="557" y="1130"/>
                </a:cubicBezTo>
                <a:cubicBezTo>
                  <a:pt x="547" y="1093"/>
                  <a:pt x="504" y="1065"/>
                  <a:pt x="484" y="1032"/>
                </a:cubicBezTo>
                <a:cubicBezTo>
                  <a:pt x="464" y="999"/>
                  <a:pt x="446" y="959"/>
                  <a:pt x="446" y="920"/>
                </a:cubicBezTo>
                <a:cubicBezTo>
                  <a:pt x="450" y="892"/>
                  <a:pt x="451" y="883"/>
                  <a:pt x="455" y="864"/>
                </a:cubicBezTo>
              </a:path>
              <a:path w="4168" h="1602" extrusionOk="0">
                <a:moveTo>
                  <a:pt x="599" y="0"/>
                </a:moveTo>
                <a:cubicBezTo>
                  <a:pt x="634" y="37"/>
                  <a:pt x="648" y="61"/>
                  <a:pt x="666" y="114"/>
                </a:cubicBezTo>
                <a:cubicBezTo>
                  <a:pt x="703" y="226"/>
                  <a:pt x="734" y="340"/>
                  <a:pt x="763" y="454"/>
                </a:cubicBezTo>
                <a:cubicBezTo>
                  <a:pt x="803" y="608"/>
                  <a:pt x="839" y="763"/>
                  <a:pt x="872" y="919"/>
                </a:cubicBezTo>
                <a:cubicBezTo>
                  <a:pt x="900" y="1055"/>
                  <a:pt x="910" y="1246"/>
                  <a:pt x="983" y="1368"/>
                </a:cubicBezTo>
                <a:cubicBezTo>
                  <a:pt x="987" y="1370"/>
                  <a:pt x="992" y="1371"/>
                  <a:pt x="996" y="1373"/>
                </a:cubicBezTo>
                <a:cubicBezTo>
                  <a:pt x="1019" y="1330"/>
                  <a:pt x="1038" y="1290"/>
                  <a:pt x="1053" y="1242"/>
                </a:cubicBezTo>
                <a:cubicBezTo>
                  <a:pt x="1070" y="1189"/>
                  <a:pt x="1091" y="1062"/>
                  <a:pt x="1154" y="1039"/>
                </a:cubicBezTo>
                <a:cubicBezTo>
                  <a:pt x="1200" y="1022"/>
                  <a:pt x="1231" y="1084"/>
                  <a:pt x="1246" y="1116"/>
                </a:cubicBezTo>
                <a:cubicBezTo>
                  <a:pt x="1273" y="1172"/>
                  <a:pt x="1285" y="1228"/>
                  <a:pt x="1296" y="1288"/>
                </a:cubicBezTo>
                <a:cubicBezTo>
                  <a:pt x="1300" y="1313"/>
                  <a:pt x="1302" y="1319"/>
                  <a:pt x="1305" y="1335"/>
                </a:cubicBezTo>
              </a:path>
              <a:path w="4168" h="1602" extrusionOk="0">
                <a:moveTo>
                  <a:pt x="1382" y="1162"/>
                </a:moveTo>
                <a:cubicBezTo>
                  <a:pt x="1409" y="1115"/>
                  <a:pt x="1425" y="1077"/>
                  <a:pt x="1470" y="1047"/>
                </a:cubicBezTo>
                <a:cubicBezTo>
                  <a:pt x="1504" y="1024"/>
                  <a:pt x="1531" y="1045"/>
                  <a:pt x="1562" y="1064"/>
                </a:cubicBezTo>
                <a:cubicBezTo>
                  <a:pt x="1607" y="1091"/>
                  <a:pt x="1648" y="1124"/>
                  <a:pt x="1695" y="1148"/>
                </a:cubicBezTo>
                <a:cubicBezTo>
                  <a:pt x="1739" y="1171"/>
                  <a:pt x="1785" y="1184"/>
                  <a:pt x="1835" y="1178"/>
                </a:cubicBezTo>
                <a:cubicBezTo>
                  <a:pt x="1867" y="1174"/>
                  <a:pt x="1938" y="1113"/>
                  <a:pt x="1965" y="1122"/>
                </a:cubicBezTo>
                <a:cubicBezTo>
                  <a:pt x="1997" y="1132"/>
                  <a:pt x="2007" y="1189"/>
                  <a:pt x="2013" y="1215"/>
                </a:cubicBezTo>
                <a:cubicBezTo>
                  <a:pt x="2029" y="1284"/>
                  <a:pt x="2037" y="1356"/>
                  <a:pt x="2040" y="1427"/>
                </a:cubicBezTo>
                <a:cubicBezTo>
                  <a:pt x="2042" y="1481"/>
                  <a:pt x="2040" y="1530"/>
                  <a:pt x="2019" y="1579"/>
                </a:cubicBezTo>
                <a:cubicBezTo>
                  <a:pt x="2005" y="1612"/>
                  <a:pt x="1981" y="1603"/>
                  <a:pt x="1956" y="1583"/>
                </a:cubicBezTo>
                <a:cubicBezTo>
                  <a:pt x="1950" y="1576"/>
                  <a:pt x="1945" y="1569"/>
                  <a:pt x="1939" y="1562"/>
                </a:cubicBezTo>
              </a:path>
              <a:path w="4168" h="1602" extrusionOk="0">
                <a:moveTo>
                  <a:pt x="2654" y="916"/>
                </a:moveTo>
                <a:cubicBezTo>
                  <a:pt x="2618" y="916"/>
                  <a:pt x="2591" y="915"/>
                  <a:pt x="2552" y="929"/>
                </a:cubicBezTo>
                <a:cubicBezTo>
                  <a:pt x="2493" y="950"/>
                  <a:pt x="2439" y="989"/>
                  <a:pt x="2400" y="1039"/>
                </a:cubicBezTo>
                <a:cubicBezTo>
                  <a:pt x="2359" y="1093"/>
                  <a:pt x="2339" y="1162"/>
                  <a:pt x="2350" y="1229"/>
                </a:cubicBezTo>
                <a:cubicBezTo>
                  <a:pt x="2362" y="1304"/>
                  <a:pt x="2420" y="1357"/>
                  <a:pt x="2497" y="1346"/>
                </a:cubicBezTo>
                <a:cubicBezTo>
                  <a:pt x="2579" y="1334"/>
                  <a:pt x="2630" y="1266"/>
                  <a:pt x="2667" y="1198"/>
                </a:cubicBezTo>
                <a:cubicBezTo>
                  <a:pt x="2726" y="1090"/>
                  <a:pt x="2748" y="961"/>
                  <a:pt x="2761" y="840"/>
                </a:cubicBezTo>
                <a:cubicBezTo>
                  <a:pt x="2777" y="683"/>
                  <a:pt x="2771" y="521"/>
                  <a:pt x="2758" y="364"/>
                </a:cubicBezTo>
                <a:cubicBezTo>
                  <a:pt x="2753" y="310"/>
                  <a:pt x="2745" y="257"/>
                  <a:pt x="2736" y="204"/>
                </a:cubicBezTo>
                <a:cubicBezTo>
                  <a:pt x="2742" y="269"/>
                  <a:pt x="2748" y="335"/>
                  <a:pt x="2754" y="400"/>
                </a:cubicBezTo>
                <a:cubicBezTo>
                  <a:pt x="2774" y="633"/>
                  <a:pt x="2770" y="885"/>
                  <a:pt x="2847" y="1108"/>
                </a:cubicBezTo>
                <a:cubicBezTo>
                  <a:pt x="2866" y="1163"/>
                  <a:pt x="2899" y="1232"/>
                  <a:pt x="2959" y="1250"/>
                </a:cubicBezTo>
                <a:cubicBezTo>
                  <a:pt x="2988" y="1252"/>
                  <a:pt x="2998" y="1253"/>
                  <a:pt x="3015" y="1239"/>
                </a:cubicBezTo>
              </a:path>
              <a:path w="4168" h="1602" extrusionOk="0">
                <a:moveTo>
                  <a:pt x="3081" y="904"/>
                </a:moveTo>
                <a:cubicBezTo>
                  <a:pt x="3073" y="887"/>
                  <a:pt x="3071" y="882"/>
                  <a:pt x="3062" y="874"/>
                </a:cubicBezTo>
                <a:cubicBezTo>
                  <a:pt x="3047" y="904"/>
                  <a:pt x="3036" y="914"/>
                  <a:pt x="3039" y="956"/>
                </a:cubicBezTo>
                <a:cubicBezTo>
                  <a:pt x="3045" y="1053"/>
                  <a:pt x="3111" y="1207"/>
                  <a:pt x="3224" y="1214"/>
                </a:cubicBezTo>
                <a:cubicBezTo>
                  <a:pt x="3298" y="1219"/>
                  <a:pt x="3338" y="1144"/>
                  <a:pt x="3341" y="1081"/>
                </a:cubicBezTo>
                <a:cubicBezTo>
                  <a:pt x="3344" y="1015"/>
                  <a:pt x="3318" y="948"/>
                  <a:pt x="3283" y="894"/>
                </a:cubicBezTo>
                <a:cubicBezTo>
                  <a:pt x="3260" y="858"/>
                  <a:pt x="3231" y="833"/>
                  <a:pt x="3199" y="806"/>
                </a:cubicBezTo>
                <a:cubicBezTo>
                  <a:pt x="3281" y="834"/>
                  <a:pt x="3362" y="859"/>
                  <a:pt x="3449" y="861"/>
                </a:cubicBezTo>
                <a:cubicBezTo>
                  <a:pt x="3546" y="863"/>
                  <a:pt x="3659" y="830"/>
                  <a:pt x="3704" y="736"/>
                </a:cubicBezTo>
                <a:cubicBezTo>
                  <a:pt x="3718" y="706"/>
                  <a:pt x="3730" y="640"/>
                  <a:pt x="3692" y="619"/>
                </a:cubicBezTo>
                <a:cubicBezTo>
                  <a:pt x="3652" y="597"/>
                  <a:pt x="3623" y="604"/>
                  <a:pt x="3586" y="631"/>
                </a:cubicBezTo>
                <a:cubicBezTo>
                  <a:pt x="3538" y="667"/>
                  <a:pt x="3499" y="730"/>
                  <a:pt x="3506" y="792"/>
                </a:cubicBezTo>
                <a:cubicBezTo>
                  <a:pt x="3512" y="841"/>
                  <a:pt x="3542" y="869"/>
                  <a:pt x="3588" y="879"/>
                </a:cubicBezTo>
                <a:cubicBezTo>
                  <a:pt x="3670" y="897"/>
                  <a:pt x="3764" y="874"/>
                  <a:pt x="3846" y="866"/>
                </a:cubicBezTo>
                <a:cubicBezTo>
                  <a:pt x="3941" y="857"/>
                  <a:pt x="4078" y="848"/>
                  <a:pt x="4149" y="928"/>
                </a:cubicBezTo>
                <a:cubicBezTo>
                  <a:pt x="4185" y="968"/>
                  <a:pt x="4162" y="1016"/>
                  <a:pt x="4129" y="1048"/>
                </a:cubicBezTo>
                <a:cubicBezTo>
                  <a:pt x="4078" y="1097"/>
                  <a:pt x="4012" y="1117"/>
                  <a:pt x="3950" y="1146"/>
                </a:cubicBezTo>
                <a:cubicBezTo>
                  <a:pt x="3893" y="1173"/>
                  <a:pt x="3845" y="1208"/>
                  <a:pt x="3797" y="124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0088" y="5199063"/>
            <a:ext cx="1123950" cy="484187"/>
          </a:xfrm>
          <a:custGeom>
            <a:avLst/>
            <a:gdLst>
              <a:gd name="T0" fmla="+- 0 13381 12529"/>
              <a:gd name="T1" fmla="*/ T0 w 3120"/>
              <a:gd name="T2" fmla="+- 0 14849 14444"/>
              <a:gd name="T3" fmla="*/ 14849 h 1342"/>
              <a:gd name="T4" fmla="+- 0 13314 12529"/>
              <a:gd name="T5" fmla="*/ T4 w 3120"/>
              <a:gd name="T6" fmla="+- 0 14783 14444"/>
              <a:gd name="T7" fmla="*/ 14783 h 1342"/>
              <a:gd name="T8" fmla="+- 0 13060 12529"/>
              <a:gd name="T9" fmla="*/ T8 w 3120"/>
              <a:gd name="T10" fmla="+- 0 14780 14444"/>
              <a:gd name="T11" fmla="*/ 14780 h 1342"/>
              <a:gd name="T12" fmla="+- 0 12803 12529"/>
              <a:gd name="T13" fmla="*/ T12 w 3120"/>
              <a:gd name="T14" fmla="+- 0 14968 14444"/>
              <a:gd name="T15" fmla="*/ 14968 h 1342"/>
              <a:gd name="T16" fmla="+- 0 12820 12529"/>
              <a:gd name="T17" fmla="*/ T16 w 3120"/>
              <a:gd name="T18" fmla="+- 0 15262 14444"/>
              <a:gd name="T19" fmla="*/ 15262 h 1342"/>
              <a:gd name="T20" fmla="+- 0 13026 12529"/>
              <a:gd name="T21" fmla="*/ T20 w 3120"/>
              <a:gd name="T22" fmla="+- 0 15730 14444"/>
              <a:gd name="T23" fmla="*/ 15730 h 1342"/>
              <a:gd name="T24" fmla="+- 0 13087 12529"/>
              <a:gd name="T25" fmla="*/ T24 w 3120"/>
              <a:gd name="T26" fmla="+- 0 15770 14444"/>
              <a:gd name="T27" fmla="*/ 15770 h 1342"/>
              <a:gd name="T28" fmla="+- 0 13206 12529"/>
              <a:gd name="T29" fmla="*/ T28 w 3120"/>
              <a:gd name="T30" fmla="+- 0 15395 14444"/>
              <a:gd name="T31" fmla="*/ 15395 h 1342"/>
              <a:gd name="T32" fmla="+- 0 13087 12529"/>
              <a:gd name="T33" fmla="*/ T32 w 3120"/>
              <a:gd name="T34" fmla="+- 0 15405 14444"/>
              <a:gd name="T35" fmla="*/ 15405 h 1342"/>
              <a:gd name="T36" fmla="+- 0 12836 12529"/>
              <a:gd name="T37" fmla="*/ T36 w 3120"/>
              <a:gd name="T38" fmla="+- 0 15467 14444"/>
              <a:gd name="T39" fmla="*/ 15467 h 1342"/>
              <a:gd name="T40" fmla="+- 0 12579 12529"/>
              <a:gd name="T41" fmla="*/ T40 w 3120"/>
              <a:gd name="T42" fmla="+- 0 15550 14444"/>
              <a:gd name="T43" fmla="*/ 15550 h 1342"/>
              <a:gd name="T44" fmla="+- 0 12535 12529"/>
              <a:gd name="T45" fmla="*/ T44 w 3120"/>
              <a:gd name="T46" fmla="+- 0 15599 14444"/>
              <a:gd name="T47" fmla="*/ 15599 h 1342"/>
              <a:gd name="T48" fmla="+- 0 13445 12529"/>
              <a:gd name="T49" fmla="*/ T48 w 3120"/>
              <a:gd name="T50" fmla="+- 0 15365 14444"/>
              <a:gd name="T51" fmla="*/ 15365 h 1342"/>
              <a:gd name="T52" fmla="+- 0 13526 12529"/>
              <a:gd name="T53" fmla="*/ T52 w 3120"/>
              <a:gd name="T54" fmla="+- 0 15494 14444"/>
              <a:gd name="T55" fmla="*/ 15494 h 1342"/>
              <a:gd name="T56" fmla="+- 0 13537 12529"/>
              <a:gd name="T57" fmla="*/ T56 w 3120"/>
              <a:gd name="T58" fmla="+- 0 15642 14444"/>
              <a:gd name="T59" fmla="*/ 15642 h 1342"/>
              <a:gd name="T60" fmla="+- 0 13533 12529"/>
              <a:gd name="T61" fmla="*/ T60 w 3120"/>
              <a:gd name="T62" fmla="+- 0 15701 14444"/>
              <a:gd name="T63" fmla="*/ 15701 h 1342"/>
              <a:gd name="T64" fmla="+- 0 13456 12529"/>
              <a:gd name="T65" fmla="*/ T64 w 3120"/>
              <a:gd name="T66" fmla="+- 0 15280 14444"/>
              <a:gd name="T67" fmla="*/ 15280 h 1342"/>
              <a:gd name="T68" fmla="+- 0 13510 12529"/>
              <a:gd name="T69" fmla="*/ T68 w 3120"/>
              <a:gd name="T70" fmla="+- 0 15081 14444"/>
              <a:gd name="T71" fmla="*/ 15081 h 1342"/>
              <a:gd name="T72" fmla="+- 0 13606 12529"/>
              <a:gd name="T73" fmla="*/ T72 w 3120"/>
              <a:gd name="T74" fmla="+- 0 15057 14444"/>
              <a:gd name="T75" fmla="*/ 15057 h 1342"/>
              <a:gd name="T76" fmla="+- 0 13746 12529"/>
              <a:gd name="T77" fmla="*/ T76 w 3120"/>
              <a:gd name="T78" fmla="+- 0 15329 14444"/>
              <a:gd name="T79" fmla="*/ 15329 h 1342"/>
              <a:gd name="T80" fmla="+- 0 13822 12529"/>
              <a:gd name="T81" fmla="*/ T80 w 3120"/>
              <a:gd name="T82" fmla="+- 0 15549 14444"/>
              <a:gd name="T83" fmla="*/ 15549 h 1342"/>
              <a:gd name="T84" fmla="+- 0 13858 12529"/>
              <a:gd name="T85" fmla="*/ T84 w 3120"/>
              <a:gd name="T86" fmla="+- 0 15636 14444"/>
              <a:gd name="T87" fmla="*/ 15636 h 1342"/>
              <a:gd name="T88" fmla="+- 0 13862 12529"/>
              <a:gd name="T89" fmla="*/ T88 w 3120"/>
              <a:gd name="T90" fmla="+- 0 15423 14444"/>
              <a:gd name="T91" fmla="*/ 15423 h 1342"/>
              <a:gd name="T92" fmla="+- 0 13967 12529"/>
              <a:gd name="T93" fmla="*/ T92 w 3120"/>
              <a:gd name="T94" fmla="+- 0 15142 14444"/>
              <a:gd name="T95" fmla="*/ 15142 h 1342"/>
              <a:gd name="T96" fmla="+- 0 14095 12529"/>
              <a:gd name="T97" fmla="*/ T96 w 3120"/>
              <a:gd name="T98" fmla="+- 0 15246 14444"/>
              <a:gd name="T99" fmla="*/ 15246 h 1342"/>
              <a:gd name="T100" fmla="+- 0 14412 12529"/>
              <a:gd name="T101" fmla="*/ T100 w 3120"/>
              <a:gd name="T102" fmla="+- 0 15570 14444"/>
              <a:gd name="T103" fmla="*/ 15570 h 1342"/>
              <a:gd name="T104" fmla="+- 0 14530 12529"/>
              <a:gd name="T105" fmla="*/ T104 w 3120"/>
              <a:gd name="T106" fmla="+- 0 15414 14444"/>
              <a:gd name="T107" fmla="*/ 15414 h 1342"/>
              <a:gd name="T108" fmla="+- 0 14526 12529"/>
              <a:gd name="T109" fmla="*/ T108 w 3120"/>
              <a:gd name="T110" fmla="+- 0 15081 14444"/>
              <a:gd name="T111" fmla="*/ 15081 h 1342"/>
              <a:gd name="T112" fmla="+- 0 14502 12529"/>
              <a:gd name="T113" fmla="*/ T112 w 3120"/>
              <a:gd name="T114" fmla="+- 0 15047 14444"/>
              <a:gd name="T115" fmla="*/ 15047 h 1342"/>
              <a:gd name="T116" fmla="+- 0 14461 12529"/>
              <a:gd name="T117" fmla="*/ T116 w 3120"/>
              <a:gd name="T118" fmla="+- 0 15158 14444"/>
              <a:gd name="T119" fmla="*/ 15158 h 1342"/>
              <a:gd name="T120" fmla="+- 0 14521 12529"/>
              <a:gd name="T121" fmla="*/ T120 w 3120"/>
              <a:gd name="T122" fmla="+- 0 15453 14444"/>
              <a:gd name="T123" fmla="*/ 15453 h 1342"/>
              <a:gd name="T124" fmla="+- 0 14731 12529"/>
              <a:gd name="T125" fmla="*/ T124 w 3120"/>
              <a:gd name="T126" fmla="+- 0 15376 14444"/>
              <a:gd name="T127" fmla="*/ 15376 h 1342"/>
              <a:gd name="T128" fmla="+- 0 15180 12529"/>
              <a:gd name="T129" fmla="*/ T128 w 3120"/>
              <a:gd name="T130" fmla="+- 0 15019 14444"/>
              <a:gd name="T131" fmla="*/ 15019 h 1342"/>
              <a:gd name="T132" fmla="+- 0 15194 12529"/>
              <a:gd name="T133" fmla="*/ T132 w 3120"/>
              <a:gd name="T134" fmla="+- 0 15009 14444"/>
              <a:gd name="T135" fmla="*/ 15009 h 1342"/>
              <a:gd name="T136" fmla="+- 0 15137 12529"/>
              <a:gd name="T137" fmla="*/ T136 w 3120"/>
              <a:gd name="T138" fmla="+- 0 15167 14444"/>
              <a:gd name="T139" fmla="*/ 15167 h 1342"/>
              <a:gd name="T140" fmla="+- 0 15043 12529"/>
              <a:gd name="T141" fmla="*/ T140 w 3120"/>
              <a:gd name="T142" fmla="+- 0 15546 14444"/>
              <a:gd name="T143" fmla="*/ 15546 h 1342"/>
              <a:gd name="T144" fmla="+- 0 15050 12529"/>
              <a:gd name="T145" fmla="*/ T144 w 3120"/>
              <a:gd name="T146" fmla="+- 0 15599 14444"/>
              <a:gd name="T147" fmla="*/ 15599 h 1342"/>
              <a:gd name="T148" fmla="+- 0 15121 12529"/>
              <a:gd name="T149" fmla="*/ T148 w 3120"/>
              <a:gd name="T150" fmla="+- 0 15376 14444"/>
              <a:gd name="T151" fmla="*/ 15376 h 1342"/>
              <a:gd name="T152" fmla="+- 0 15128 12529"/>
              <a:gd name="T153" fmla="*/ T152 w 3120"/>
              <a:gd name="T154" fmla="+- 0 14516 14444"/>
              <a:gd name="T155" fmla="*/ 14516 h 1342"/>
              <a:gd name="T156" fmla="+- 0 15129 12529"/>
              <a:gd name="T157" fmla="*/ T156 w 3120"/>
              <a:gd name="T158" fmla="+- 0 14444 14444"/>
              <a:gd name="T159" fmla="*/ 14444 h 1342"/>
              <a:gd name="T160" fmla="+- 0 15246 12529"/>
              <a:gd name="T161" fmla="*/ T160 w 3120"/>
              <a:gd name="T162" fmla="+- 0 14693 14444"/>
              <a:gd name="T163" fmla="*/ 14693 h 1342"/>
              <a:gd name="T164" fmla="+- 0 15398 12529"/>
              <a:gd name="T165" fmla="*/ T164 w 3120"/>
              <a:gd name="T166" fmla="+- 0 15075 14444"/>
              <a:gd name="T167" fmla="*/ 15075 h 1342"/>
              <a:gd name="T168" fmla="+- 0 15599 12529"/>
              <a:gd name="T169" fmla="*/ T168 w 3120"/>
              <a:gd name="T170" fmla="+- 0 15513 14444"/>
              <a:gd name="T171" fmla="*/ 15513 h 1342"/>
              <a:gd name="T172" fmla="+- 0 15648 12529"/>
              <a:gd name="T173" fmla="*/ T172 w 3120"/>
              <a:gd name="T174" fmla="+- 0 15483 14444"/>
              <a:gd name="T175" fmla="*/ 15483 h 13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3120" h="1342" extrusionOk="0">
                <a:moveTo>
                  <a:pt x="852" y="405"/>
                </a:moveTo>
                <a:cubicBezTo>
                  <a:pt x="838" y="365"/>
                  <a:pt x="843" y="353"/>
                  <a:pt x="785" y="339"/>
                </a:cubicBezTo>
                <a:cubicBezTo>
                  <a:pt x="705" y="320"/>
                  <a:pt x="611" y="321"/>
                  <a:pt x="531" y="336"/>
                </a:cubicBezTo>
                <a:cubicBezTo>
                  <a:pt x="419" y="357"/>
                  <a:pt x="314" y="412"/>
                  <a:pt x="274" y="524"/>
                </a:cubicBezTo>
                <a:cubicBezTo>
                  <a:pt x="240" y="619"/>
                  <a:pt x="264" y="725"/>
                  <a:pt x="291" y="818"/>
                </a:cubicBezTo>
                <a:cubicBezTo>
                  <a:pt x="339" y="981"/>
                  <a:pt x="422" y="1134"/>
                  <a:pt x="497" y="1286"/>
                </a:cubicBezTo>
                <a:cubicBezTo>
                  <a:pt x="523" y="1338"/>
                  <a:pt x="525" y="1329"/>
                  <a:pt x="558" y="1326"/>
                </a:cubicBezTo>
              </a:path>
              <a:path w="3120" h="1342" extrusionOk="0">
                <a:moveTo>
                  <a:pt x="677" y="951"/>
                </a:moveTo>
                <a:cubicBezTo>
                  <a:pt x="634" y="939"/>
                  <a:pt x="603" y="950"/>
                  <a:pt x="558" y="961"/>
                </a:cubicBezTo>
                <a:cubicBezTo>
                  <a:pt x="475" y="982"/>
                  <a:pt x="390" y="1000"/>
                  <a:pt x="307" y="1023"/>
                </a:cubicBezTo>
                <a:cubicBezTo>
                  <a:pt x="220" y="1047"/>
                  <a:pt x="132" y="1068"/>
                  <a:pt x="50" y="1106"/>
                </a:cubicBezTo>
                <a:cubicBezTo>
                  <a:pt x="16" y="1122"/>
                  <a:pt x="4" y="1127"/>
                  <a:pt x="6" y="1155"/>
                </a:cubicBezTo>
              </a:path>
              <a:path w="3120" h="1342" extrusionOk="0">
                <a:moveTo>
                  <a:pt x="916" y="921"/>
                </a:moveTo>
                <a:cubicBezTo>
                  <a:pt x="955" y="959"/>
                  <a:pt x="984" y="996"/>
                  <a:pt x="997" y="1050"/>
                </a:cubicBezTo>
                <a:cubicBezTo>
                  <a:pt x="1009" y="1099"/>
                  <a:pt x="1006" y="1149"/>
                  <a:pt x="1008" y="1198"/>
                </a:cubicBezTo>
                <a:cubicBezTo>
                  <a:pt x="1009" y="1223"/>
                  <a:pt x="1011" y="1234"/>
                  <a:pt x="1004" y="1257"/>
                </a:cubicBezTo>
              </a:path>
              <a:path w="3120" h="1342" extrusionOk="0">
                <a:moveTo>
                  <a:pt x="927" y="836"/>
                </a:moveTo>
                <a:cubicBezTo>
                  <a:pt x="932" y="754"/>
                  <a:pt x="925" y="699"/>
                  <a:pt x="981" y="637"/>
                </a:cubicBezTo>
                <a:cubicBezTo>
                  <a:pt x="1009" y="606"/>
                  <a:pt x="1037" y="590"/>
                  <a:pt x="1077" y="613"/>
                </a:cubicBezTo>
                <a:cubicBezTo>
                  <a:pt x="1162" y="662"/>
                  <a:pt x="1187" y="802"/>
                  <a:pt x="1217" y="885"/>
                </a:cubicBezTo>
                <a:cubicBezTo>
                  <a:pt x="1244" y="958"/>
                  <a:pt x="1266" y="1032"/>
                  <a:pt x="1293" y="1105"/>
                </a:cubicBezTo>
                <a:cubicBezTo>
                  <a:pt x="1304" y="1134"/>
                  <a:pt x="1318" y="1163"/>
                  <a:pt x="1329" y="1192"/>
                </a:cubicBezTo>
                <a:cubicBezTo>
                  <a:pt x="1332" y="1122"/>
                  <a:pt x="1327" y="1050"/>
                  <a:pt x="1333" y="979"/>
                </a:cubicBezTo>
                <a:cubicBezTo>
                  <a:pt x="1344" y="857"/>
                  <a:pt x="1369" y="787"/>
                  <a:pt x="1438" y="698"/>
                </a:cubicBezTo>
                <a:cubicBezTo>
                  <a:pt x="1495" y="731"/>
                  <a:pt x="1518" y="741"/>
                  <a:pt x="1566" y="802"/>
                </a:cubicBezTo>
                <a:cubicBezTo>
                  <a:pt x="1634" y="888"/>
                  <a:pt x="1752" y="1127"/>
                  <a:pt x="1883" y="1126"/>
                </a:cubicBezTo>
                <a:cubicBezTo>
                  <a:pt x="1959" y="1125"/>
                  <a:pt x="1986" y="1027"/>
                  <a:pt x="2001" y="970"/>
                </a:cubicBezTo>
                <a:cubicBezTo>
                  <a:pt x="2027" y="871"/>
                  <a:pt x="2032" y="735"/>
                  <a:pt x="1997" y="637"/>
                </a:cubicBezTo>
                <a:cubicBezTo>
                  <a:pt x="1987" y="616"/>
                  <a:pt x="1986" y="610"/>
                  <a:pt x="1973" y="603"/>
                </a:cubicBezTo>
                <a:cubicBezTo>
                  <a:pt x="1959" y="640"/>
                  <a:pt x="1938" y="667"/>
                  <a:pt x="1932" y="714"/>
                </a:cubicBezTo>
                <a:cubicBezTo>
                  <a:pt x="1922" y="792"/>
                  <a:pt x="1906" y="962"/>
                  <a:pt x="1992" y="1009"/>
                </a:cubicBezTo>
                <a:cubicBezTo>
                  <a:pt x="2059" y="1046"/>
                  <a:pt x="2154" y="968"/>
                  <a:pt x="2202" y="932"/>
                </a:cubicBezTo>
                <a:cubicBezTo>
                  <a:pt x="2355" y="818"/>
                  <a:pt x="2500" y="692"/>
                  <a:pt x="2651" y="575"/>
                </a:cubicBezTo>
                <a:cubicBezTo>
                  <a:pt x="2656" y="572"/>
                  <a:pt x="2660" y="568"/>
                  <a:pt x="2665" y="565"/>
                </a:cubicBezTo>
                <a:cubicBezTo>
                  <a:pt x="2648" y="618"/>
                  <a:pt x="2629" y="670"/>
                  <a:pt x="2608" y="723"/>
                </a:cubicBezTo>
                <a:cubicBezTo>
                  <a:pt x="2560" y="842"/>
                  <a:pt x="2517" y="973"/>
                  <a:pt x="2514" y="1102"/>
                </a:cubicBezTo>
                <a:cubicBezTo>
                  <a:pt x="2515" y="1131"/>
                  <a:pt x="2514" y="1138"/>
                  <a:pt x="2521" y="1155"/>
                </a:cubicBezTo>
                <a:cubicBezTo>
                  <a:pt x="2557" y="1080"/>
                  <a:pt x="2579" y="1019"/>
                  <a:pt x="2592" y="932"/>
                </a:cubicBezTo>
                <a:cubicBezTo>
                  <a:pt x="2635" y="642"/>
                  <a:pt x="2606" y="362"/>
                  <a:pt x="2599" y="72"/>
                </a:cubicBezTo>
                <a:cubicBezTo>
                  <a:pt x="2597" y="32"/>
                  <a:pt x="2594" y="24"/>
                  <a:pt x="2600" y="0"/>
                </a:cubicBezTo>
                <a:cubicBezTo>
                  <a:pt x="2643" y="82"/>
                  <a:pt x="2682" y="163"/>
                  <a:pt x="2717" y="249"/>
                </a:cubicBezTo>
                <a:cubicBezTo>
                  <a:pt x="2769" y="376"/>
                  <a:pt x="2817" y="504"/>
                  <a:pt x="2869" y="631"/>
                </a:cubicBezTo>
                <a:cubicBezTo>
                  <a:pt x="2896" y="698"/>
                  <a:pt x="2988" y="1047"/>
                  <a:pt x="3070" y="1069"/>
                </a:cubicBezTo>
                <a:cubicBezTo>
                  <a:pt x="3128" y="1085"/>
                  <a:pt x="3072" y="1044"/>
                  <a:pt x="3119" y="103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49938" y="4989513"/>
            <a:ext cx="654050" cy="522287"/>
          </a:xfrm>
          <a:custGeom>
            <a:avLst/>
            <a:gdLst>
              <a:gd name="T0" fmla="+- 0 16742 16251"/>
              <a:gd name="T1" fmla="*/ T0 w 1817"/>
              <a:gd name="T2" fmla="+- 0 14668 13860"/>
              <a:gd name="T3" fmla="*/ 14668 h 1450"/>
              <a:gd name="T4" fmla="+- 0 16631 16251"/>
              <a:gd name="T5" fmla="*/ T4 w 1817"/>
              <a:gd name="T6" fmla="+- 0 14651 13860"/>
              <a:gd name="T7" fmla="*/ 14651 h 1450"/>
              <a:gd name="T8" fmla="+- 0 16433 16251"/>
              <a:gd name="T9" fmla="*/ T8 w 1817"/>
              <a:gd name="T10" fmla="+- 0 14725 13860"/>
              <a:gd name="T11" fmla="*/ 14725 h 1450"/>
              <a:gd name="T12" fmla="+- 0 16274 16251"/>
              <a:gd name="T13" fmla="*/ T12 w 1817"/>
              <a:gd name="T14" fmla="+- 0 14869 13860"/>
              <a:gd name="T15" fmla="*/ 14869 h 1450"/>
              <a:gd name="T16" fmla="+- 0 16277 16251"/>
              <a:gd name="T17" fmla="*/ T16 w 1817"/>
              <a:gd name="T18" fmla="+- 0 14999 13860"/>
              <a:gd name="T19" fmla="*/ 14999 h 1450"/>
              <a:gd name="T20" fmla="+- 0 16430 16251"/>
              <a:gd name="T21" fmla="*/ T20 w 1817"/>
              <a:gd name="T22" fmla="+- 0 15067 13860"/>
              <a:gd name="T23" fmla="*/ 15067 h 1450"/>
              <a:gd name="T24" fmla="+- 0 16581 16251"/>
              <a:gd name="T25" fmla="*/ T24 w 1817"/>
              <a:gd name="T26" fmla="+- 0 15128 13860"/>
              <a:gd name="T27" fmla="*/ 15128 h 1450"/>
              <a:gd name="T28" fmla="+- 0 16560 16251"/>
              <a:gd name="T29" fmla="*/ T28 w 1817"/>
              <a:gd name="T30" fmla="+- 0 15226 13860"/>
              <a:gd name="T31" fmla="*/ 15226 h 1450"/>
              <a:gd name="T32" fmla="+- 0 16404 16251"/>
              <a:gd name="T33" fmla="*/ T32 w 1817"/>
              <a:gd name="T34" fmla="+- 0 15298 13860"/>
              <a:gd name="T35" fmla="*/ 15298 h 1450"/>
              <a:gd name="T36" fmla="+- 0 16352 16251"/>
              <a:gd name="T37" fmla="*/ T36 w 1817"/>
              <a:gd name="T38" fmla="+- 0 15309 13860"/>
              <a:gd name="T39" fmla="*/ 15309 h 1450"/>
              <a:gd name="T40" fmla="+- 0 16914 16251"/>
              <a:gd name="T41" fmla="*/ T40 w 1817"/>
              <a:gd name="T42" fmla="+- 0 14919 13860"/>
              <a:gd name="T43" fmla="*/ 14919 h 1450"/>
              <a:gd name="T44" fmla="+- 0 17084 16251"/>
              <a:gd name="T45" fmla="*/ T44 w 1817"/>
              <a:gd name="T46" fmla="+- 0 14767 13860"/>
              <a:gd name="T47" fmla="*/ 14767 h 1450"/>
              <a:gd name="T48" fmla="+- 0 17081 16251"/>
              <a:gd name="T49" fmla="*/ T48 w 1817"/>
              <a:gd name="T50" fmla="+- 0 14749 13860"/>
              <a:gd name="T51" fmla="*/ 14749 h 1450"/>
              <a:gd name="T52" fmla="+- 0 16969 16251"/>
              <a:gd name="T53" fmla="*/ T52 w 1817"/>
              <a:gd name="T54" fmla="+- 0 14783 13860"/>
              <a:gd name="T55" fmla="*/ 14783 h 1450"/>
              <a:gd name="T56" fmla="+- 0 16816 16251"/>
              <a:gd name="T57" fmla="*/ T56 w 1817"/>
              <a:gd name="T58" fmla="+- 0 15076 13860"/>
              <a:gd name="T59" fmla="*/ 15076 h 1450"/>
              <a:gd name="T60" fmla="+- 0 17030 16251"/>
              <a:gd name="T61" fmla="*/ T60 w 1817"/>
              <a:gd name="T62" fmla="+- 0 15210 13860"/>
              <a:gd name="T63" fmla="*/ 15210 h 1450"/>
              <a:gd name="T64" fmla="+- 0 17161 16251"/>
              <a:gd name="T65" fmla="*/ T64 w 1817"/>
              <a:gd name="T66" fmla="+- 0 15072 13860"/>
              <a:gd name="T67" fmla="*/ 15072 h 1450"/>
              <a:gd name="T68" fmla="+- 0 17192 16251"/>
              <a:gd name="T69" fmla="*/ T68 w 1817"/>
              <a:gd name="T70" fmla="+- 0 14910 13860"/>
              <a:gd name="T71" fmla="*/ 14910 h 1450"/>
              <a:gd name="T72" fmla="+- 0 17220 16251"/>
              <a:gd name="T73" fmla="*/ T72 w 1817"/>
              <a:gd name="T74" fmla="+- 0 14858 13860"/>
              <a:gd name="T75" fmla="*/ 14858 h 1450"/>
              <a:gd name="T76" fmla="+- 0 17326 16251"/>
              <a:gd name="T77" fmla="*/ T76 w 1817"/>
              <a:gd name="T78" fmla="+- 0 14926 13860"/>
              <a:gd name="T79" fmla="*/ 14926 h 1450"/>
              <a:gd name="T80" fmla="+- 0 17475 16251"/>
              <a:gd name="T81" fmla="*/ T80 w 1817"/>
              <a:gd name="T82" fmla="+- 0 15052 13860"/>
              <a:gd name="T83" fmla="*/ 15052 h 1450"/>
              <a:gd name="T84" fmla="+- 0 17498 16251"/>
              <a:gd name="T85" fmla="*/ T84 w 1817"/>
              <a:gd name="T86" fmla="+- 0 15065 13860"/>
              <a:gd name="T87" fmla="*/ 15065 h 1450"/>
              <a:gd name="T88" fmla="+- 0 17480 16251"/>
              <a:gd name="T89" fmla="*/ T88 w 1817"/>
              <a:gd name="T90" fmla="+- 0 14948 13860"/>
              <a:gd name="T91" fmla="*/ 14948 h 1450"/>
              <a:gd name="T92" fmla="+- 0 17478 16251"/>
              <a:gd name="T93" fmla="*/ T92 w 1817"/>
              <a:gd name="T94" fmla="+- 0 14710 13860"/>
              <a:gd name="T95" fmla="*/ 14710 h 1450"/>
              <a:gd name="T96" fmla="+- 0 17573 16251"/>
              <a:gd name="T97" fmla="*/ T96 w 1817"/>
              <a:gd name="T98" fmla="+- 0 14575 13860"/>
              <a:gd name="T99" fmla="*/ 14575 h 1450"/>
              <a:gd name="T100" fmla="+- 0 17641 16251"/>
              <a:gd name="T101" fmla="*/ T100 w 1817"/>
              <a:gd name="T102" fmla="+- 0 14472 13860"/>
              <a:gd name="T103" fmla="*/ 14472 h 1450"/>
              <a:gd name="T104" fmla="+- 0 17779 16251"/>
              <a:gd name="T105" fmla="*/ T104 w 1817"/>
              <a:gd name="T106" fmla="+- 0 13944 13860"/>
              <a:gd name="T107" fmla="*/ 13944 h 1450"/>
              <a:gd name="T108" fmla="+- 0 17836 16251"/>
              <a:gd name="T109" fmla="*/ T108 w 1817"/>
              <a:gd name="T110" fmla="+- 0 13871 13860"/>
              <a:gd name="T111" fmla="*/ 13871 h 1450"/>
              <a:gd name="T112" fmla="+- 0 17854 16251"/>
              <a:gd name="T113" fmla="*/ T112 w 1817"/>
              <a:gd name="T114" fmla="+- 0 14036 13860"/>
              <a:gd name="T115" fmla="*/ 14036 h 1450"/>
              <a:gd name="T116" fmla="+- 0 17919 16251"/>
              <a:gd name="T117" fmla="*/ T116 w 1817"/>
              <a:gd name="T118" fmla="+- 0 14433 13860"/>
              <a:gd name="T119" fmla="*/ 14433 h 1450"/>
              <a:gd name="T120" fmla="+- 0 18017 16251"/>
              <a:gd name="T121" fmla="*/ T120 w 1817"/>
              <a:gd name="T122" fmla="+- 0 14703 13860"/>
              <a:gd name="T123" fmla="*/ 14703 h 1450"/>
              <a:gd name="T124" fmla="+- 0 18066 16251"/>
              <a:gd name="T125" fmla="*/ T124 w 1817"/>
              <a:gd name="T126" fmla="+- 0 14773 13860"/>
              <a:gd name="T127" fmla="*/ 14773 h 1450"/>
              <a:gd name="T128" fmla="+- 0 18021 16251"/>
              <a:gd name="T129" fmla="*/ T128 w 1817"/>
              <a:gd name="T130" fmla="+- 0 14669 13860"/>
              <a:gd name="T131" fmla="*/ 14669 h 1450"/>
              <a:gd name="T132" fmla="+- 0 17847 16251"/>
              <a:gd name="T133" fmla="*/ T132 w 1817"/>
              <a:gd name="T134" fmla="+- 0 14541 13860"/>
              <a:gd name="T135" fmla="*/ 14541 h 1450"/>
              <a:gd name="T136" fmla="+- 0 17549 16251"/>
              <a:gd name="T137" fmla="*/ T136 w 1817"/>
              <a:gd name="T138" fmla="+- 0 14448 13860"/>
              <a:gd name="T139" fmla="*/ 14448 h 1450"/>
              <a:gd name="T140" fmla="+- 0 17313 16251"/>
              <a:gd name="T141" fmla="*/ T140 w 1817"/>
              <a:gd name="T142" fmla="+- 0 14441 13860"/>
              <a:gd name="T143" fmla="*/ 14441 h 1450"/>
              <a:gd name="T144" fmla="+- 0 17269 16251"/>
              <a:gd name="T145" fmla="*/ T144 w 1817"/>
              <a:gd name="T146" fmla="+- 0 14470 13860"/>
              <a:gd name="T147" fmla="*/ 14470 h 14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817" h="1450" extrusionOk="0">
                <a:moveTo>
                  <a:pt x="491" y="808"/>
                </a:moveTo>
                <a:cubicBezTo>
                  <a:pt x="455" y="789"/>
                  <a:pt x="422" y="784"/>
                  <a:pt x="380" y="791"/>
                </a:cubicBezTo>
                <a:cubicBezTo>
                  <a:pt x="311" y="802"/>
                  <a:pt x="242" y="830"/>
                  <a:pt x="182" y="865"/>
                </a:cubicBezTo>
                <a:cubicBezTo>
                  <a:pt x="120" y="901"/>
                  <a:pt x="59" y="946"/>
                  <a:pt x="23" y="1009"/>
                </a:cubicBezTo>
                <a:cubicBezTo>
                  <a:pt x="-1" y="1051"/>
                  <a:pt x="-11" y="1101"/>
                  <a:pt x="26" y="1139"/>
                </a:cubicBezTo>
                <a:cubicBezTo>
                  <a:pt x="65" y="1179"/>
                  <a:pt x="128" y="1193"/>
                  <a:pt x="179" y="1207"/>
                </a:cubicBezTo>
                <a:cubicBezTo>
                  <a:pt x="228" y="1221"/>
                  <a:pt x="292" y="1229"/>
                  <a:pt x="330" y="1268"/>
                </a:cubicBezTo>
                <a:cubicBezTo>
                  <a:pt x="362" y="1300"/>
                  <a:pt x="337" y="1342"/>
                  <a:pt x="309" y="1366"/>
                </a:cubicBezTo>
                <a:cubicBezTo>
                  <a:pt x="263" y="1406"/>
                  <a:pt x="210" y="1423"/>
                  <a:pt x="153" y="1438"/>
                </a:cubicBezTo>
                <a:cubicBezTo>
                  <a:pt x="125" y="1444"/>
                  <a:pt x="118" y="1445"/>
                  <a:pt x="101" y="1449"/>
                </a:cubicBezTo>
              </a:path>
              <a:path w="1817" h="1450" extrusionOk="0">
                <a:moveTo>
                  <a:pt x="663" y="1059"/>
                </a:moveTo>
                <a:cubicBezTo>
                  <a:pt x="712" y="1021"/>
                  <a:pt x="807" y="969"/>
                  <a:pt x="833" y="907"/>
                </a:cubicBezTo>
                <a:cubicBezTo>
                  <a:pt x="832" y="901"/>
                  <a:pt x="831" y="895"/>
                  <a:pt x="830" y="889"/>
                </a:cubicBezTo>
                <a:cubicBezTo>
                  <a:pt x="785" y="889"/>
                  <a:pt x="761" y="892"/>
                  <a:pt x="718" y="923"/>
                </a:cubicBezTo>
                <a:cubicBezTo>
                  <a:pt x="627" y="989"/>
                  <a:pt x="551" y="1099"/>
                  <a:pt x="565" y="1216"/>
                </a:cubicBezTo>
                <a:cubicBezTo>
                  <a:pt x="578" y="1322"/>
                  <a:pt x="679" y="1383"/>
                  <a:pt x="779" y="1350"/>
                </a:cubicBezTo>
                <a:cubicBezTo>
                  <a:pt x="840" y="1330"/>
                  <a:pt x="886" y="1269"/>
                  <a:pt x="910" y="1212"/>
                </a:cubicBezTo>
                <a:cubicBezTo>
                  <a:pt x="933" y="1157"/>
                  <a:pt x="932" y="1106"/>
                  <a:pt x="941" y="1050"/>
                </a:cubicBezTo>
                <a:cubicBezTo>
                  <a:pt x="947" y="1012"/>
                  <a:pt x="951" y="1022"/>
                  <a:pt x="969" y="998"/>
                </a:cubicBezTo>
                <a:cubicBezTo>
                  <a:pt x="1007" y="1018"/>
                  <a:pt x="1041" y="1038"/>
                  <a:pt x="1075" y="1066"/>
                </a:cubicBezTo>
                <a:cubicBezTo>
                  <a:pt x="1125" y="1108"/>
                  <a:pt x="1168" y="1159"/>
                  <a:pt x="1224" y="1192"/>
                </a:cubicBezTo>
                <a:cubicBezTo>
                  <a:pt x="1232" y="1196"/>
                  <a:pt x="1239" y="1201"/>
                  <a:pt x="1247" y="1205"/>
                </a:cubicBezTo>
                <a:cubicBezTo>
                  <a:pt x="1247" y="1164"/>
                  <a:pt x="1240" y="1133"/>
                  <a:pt x="1229" y="1088"/>
                </a:cubicBezTo>
                <a:cubicBezTo>
                  <a:pt x="1210" y="1012"/>
                  <a:pt x="1198" y="925"/>
                  <a:pt x="1227" y="850"/>
                </a:cubicBezTo>
                <a:cubicBezTo>
                  <a:pt x="1248" y="795"/>
                  <a:pt x="1285" y="757"/>
                  <a:pt x="1322" y="715"/>
                </a:cubicBezTo>
                <a:cubicBezTo>
                  <a:pt x="1352" y="681"/>
                  <a:pt x="1369" y="652"/>
                  <a:pt x="1390" y="612"/>
                </a:cubicBezTo>
              </a:path>
              <a:path w="1817" h="1450" extrusionOk="0">
                <a:moveTo>
                  <a:pt x="1528" y="84"/>
                </a:moveTo>
                <a:cubicBezTo>
                  <a:pt x="1551" y="34"/>
                  <a:pt x="1560" y="23"/>
                  <a:pt x="1585" y="11"/>
                </a:cubicBezTo>
                <a:cubicBezTo>
                  <a:pt x="1598" y="65"/>
                  <a:pt x="1598" y="120"/>
                  <a:pt x="1603" y="176"/>
                </a:cubicBezTo>
                <a:cubicBezTo>
                  <a:pt x="1615" y="310"/>
                  <a:pt x="1632" y="443"/>
                  <a:pt x="1668" y="573"/>
                </a:cubicBezTo>
                <a:cubicBezTo>
                  <a:pt x="1693" y="665"/>
                  <a:pt x="1724" y="757"/>
                  <a:pt x="1766" y="843"/>
                </a:cubicBezTo>
                <a:cubicBezTo>
                  <a:pt x="1781" y="873"/>
                  <a:pt x="1796" y="888"/>
                  <a:pt x="1815" y="913"/>
                </a:cubicBezTo>
                <a:cubicBezTo>
                  <a:pt x="1806" y="872"/>
                  <a:pt x="1798" y="845"/>
                  <a:pt x="1770" y="809"/>
                </a:cubicBezTo>
                <a:cubicBezTo>
                  <a:pt x="1725" y="750"/>
                  <a:pt x="1662" y="713"/>
                  <a:pt x="1596" y="681"/>
                </a:cubicBezTo>
                <a:cubicBezTo>
                  <a:pt x="1503" y="636"/>
                  <a:pt x="1400" y="605"/>
                  <a:pt x="1298" y="588"/>
                </a:cubicBezTo>
                <a:cubicBezTo>
                  <a:pt x="1219" y="575"/>
                  <a:pt x="1141" y="565"/>
                  <a:pt x="1062" y="581"/>
                </a:cubicBezTo>
                <a:cubicBezTo>
                  <a:pt x="1029" y="588"/>
                  <a:pt x="1033" y="596"/>
                  <a:pt x="1018" y="61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11963" y="4459288"/>
            <a:ext cx="1992312" cy="873125"/>
          </a:xfrm>
          <a:custGeom>
            <a:avLst/>
            <a:gdLst>
              <a:gd name="T0" fmla="+- 0 18925 18922"/>
              <a:gd name="T1" fmla="*/ T0 w 5534"/>
              <a:gd name="T2" fmla="+- 0 13417 12386"/>
              <a:gd name="T3" fmla="*/ 13417 h 2428"/>
              <a:gd name="T4" fmla="+- 0 18982 18922"/>
              <a:gd name="T5" fmla="*/ T4 w 5534"/>
              <a:gd name="T6" fmla="+- 0 14173 12386"/>
              <a:gd name="T7" fmla="*/ 14173 h 2428"/>
              <a:gd name="T8" fmla="+- 0 19053 18922"/>
              <a:gd name="T9" fmla="*/ T8 w 5534"/>
              <a:gd name="T10" fmla="+- 0 14804 12386"/>
              <a:gd name="T11" fmla="*/ 14804 h 2428"/>
              <a:gd name="T12" fmla="+- 0 19397 18922"/>
              <a:gd name="T13" fmla="*/ T12 w 5534"/>
              <a:gd name="T14" fmla="+- 0 14231 12386"/>
              <a:gd name="T15" fmla="*/ 14231 h 2428"/>
              <a:gd name="T16" fmla="+- 0 19393 18922"/>
              <a:gd name="T17" fmla="*/ T16 w 5534"/>
              <a:gd name="T18" fmla="+- 0 14612 12386"/>
              <a:gd name="T19" fmla="*/ 14612 h 2428"/>
              <a:gd name="T20" fmla="+- 0 19295 18922"/>
              <a:gd name="T21" fmla="*/ T20 w 5534"/>
              <a:gd name="T22" fmla="+- 0 13917 12386"/>
              <a:gd name="T23" fmla="*/ 13917 h 2428"/>
              <a:gd name="T24" fmla="+- 0 19367 18922"/>
              <a:gd name="T25" fmla="*/ T24 w 5534"/>
              <a:gd name="T26" fmla="+- 0 13638 12386"/>
              <a:gd name="T27" fmla="*/ 13638 h 2428"/>
              <a:gd name="T28" fmla="+- 0 19761 18922"/>
              <a:gd name="T29" fmla="*/ T28 w 5534"/>
              <a:gd name="T30" fmla="+- 0 13546 12386"/>
              <a:gd name="T31" fmla="*/ 13546 h 2428"/>
              <a:gd name="T32" fmla="+- 0 19723 18922"/>
              <a:gd name="T33" fmla="*/ T32 w 5534"/>
              <a:gd name="T34" fmla="+- 0 14410 12386"/>
              <a:gd name="T35" fmla="*/ 14410 h 2428"/>
              <a:gd name="T36" fmla="+- 0 19755 18922"/>
              <a:gd name="T37" fmla="*/ T36 w 5534"/>
              <a:gd name="T38" fmla="+- 0 14563 12386"/>
              <a:gd name="T39" fmla="*/ 14563 h 2428"/>
              <a:gd name="T40" fmla="+- 0 20043 18922"/>
              <a:gd name="T41" fmla="*/ T40 w 5534"/>
              <a:gd name="T42" fmla="+- 0 14208 12386"/>
              <a:gd name="T43" fmla="*/ 14208 h 2428"/>
              <a:gd name="T44" fmla="+- 0 20236 18922"/>
              <a:gd name="T45" fmla="*/ T44 w 5534"/>
              <a:gd name="T46" fmla="+- 0 14384 12386"/>
              <a:gd name="T47" fmla="*/ 14384 h 2428"/>
              <a:gd name="T48" fmla="+- 0 20376 18922"/>
              <a:gd name="T49" fmla="*/ T48 w 5534"/>
              <a:gd name="T50" fmla="+- 0 14490 12386"/>
              <a:gd name="T51" fmla="*/ 14490 h 2428"/>
              <a:gd name="T52" fmla="+- 0 20228 18922"/>
              <a:gd name="T53" fmla="*/ T52 w 5534"/>
              <a:gd name="T54" fmla="+- 0 14278 12386"/>
              <a:gd name="T55" fmla="*/ 14278 h 2428"/>
              <a:gd name="T56" fmla="+- 0 20696 18922"/>
              <a:gd name="T57" fmla="*/ T56 w 5534"/>
              <a:gd name="T58" fmla="+- 0 14549 12386"/>
              <a:gd name="T59" fmla="*/ 14549 h 2428"/>
              <a:gd name="T60" fmla="+- 0 21348 18922"/>
              <a:gd name="T61" fmla="*/ T60 w 5534"/>
              <a:gd name="T62" fmla="+- 0 13217 12386"/>
              <a:gd name="T63" fmla="*/ 13217 h 2428"/>
              <a:gd name="T64" fmla="+- 0 21298 18922"/>
              <a:gd name="T65" fmla="*/ T64 w 5534"/>
              <a:gd name="T66" fmla="+- 0 13751 12386"/>
              <a:gd name="T67" fmla="*/ 13751 h 2428"/>
              <a:gd name="T68" fmla="+- 0 21343 18922"/>
              <a:gd name="T69" fmla="*/ T68 w 5534"/>
              <a:gd name="T70" fmla="+- 0 14473 12386"/>
              <a:gd name="T71" fmla="*/ 14473 h 2428"/>
              <a:gd name="T72" fmla="+- 0 21402 18922"/>
              <a:gd name="T73" fmla="*/ T72 w 5534"/>
              <a:gd name="T74" fmla="+- 0 14080 12386"/>
              <a:gd name="T75" fmla="*/ 14080 h 2428"/>
              <a:gd name="T76" fmla="+- 0 21006 18922"/>
              <a:gd name="T77" fmla="*/ T76 w 5534"/>
              <a:gd name="T78" fmla="+- 0 14043 12386"/>
              <a:gd name="T79" fmla="*/ 14043 h 2428"/>
              <a:gd name="T80" fmla="+- 0 20733 18922"/>
              <a:gd name="T81" fmla="*/ T80 w 5534"/>
              <a:gd name="T82" fmla="+- 0 14117 12386"/>
              <a:gd name="T83" fmla="*/ 14117 h 2428"/>
              <a:gd name="T84" fmla="+- 0 21647 18922"/>
              <a:gd name="T85" fmla="*/ T84 w 5534"/>
              <a:gd name="T86" fmla="+- 0 13044 12386"/>
              <a:gd name="T87" fmla="*/ 13044 h 2428"/>
              <a:gd name="T88" fmla="+- 0 21608 18922"/>
              <a:gd name="T89" fmla="*/ T88 w 5534"/>
              <a:gd name="T90" fmla="+- 0 13990 12386"/>
              <a:gd name="T91" fmla="*/ 13990 h 2428"/>
              <a:gd name="T92" fmla="+- 0 21606 18922"/>
              <a:gd name="T93" fmla="*/ T92 w 5534"/>
              <a:gd name="T94" fmla="+- 0 14300 12386"/>
              <a:gd name="T95" fmla="*/ 14300 h 2428"/>
              <a:gd name="T96" fmla="+- 0 21962 18922"/>
              <a:gd name="T97" fmla="*/ T96 w 5534"/>
              <a:gd name="T98" fmla="+- 0 13915 12386"/>
              <a:gd name="T99" fmla="*/ 13915 h 2428"/>
              <a:gd name="T100" fmla="+- 0 22160 18922"/>
              <a:gd name="T101" fmla="*/ T100 w 5534"/>
              <a:gd name="T102" fmla="+- 0 14376 12386"/>
              <a:gd name="T103" fmla="*/ 14376 h 2428"/>
              <a:gd name="T104" fmla="+- 0 22459 18922"/>
              <a:gd name="T105" fmla="*/ T104 w 5534"/>
              <a:gd name="T106" fmla="+- 0 13752 12386"/>
              <a:gd name="T107" fmla="*/ 13752 h 2428"/>
              <a:gd name="T108" fmla="+- 0 22535 18922"/>
              <a:gd name="T109" fmla="*/ T108 w 5534"/>
              <a:gd name="T110" fmla="+- 0 14139 12386"/>
              <a:gd name="T111" fmla="*/ 14139 h 2428"/>
              <a:gd name="T112" fmla="+- 0 22487 18922"/>
              <a:gd name="T113" fmla="*/ T112 w 5534"/>
              <a:gd name="T114" fmla="+- 0 13615 12386"/>
              <a:gd name="T115" fmla="*/ 13615 h 2428"/>
              <a:gd name="T116" fmla="+- 0 22554 18922"/>
              <a:gd name="T117" fmla="*/ T116 w 5534"/>
              <a:gd name="T118" fmla="+- 0 13247 12386"/>
              <a:gd name="T119" fmla="*/ 13247 h 2428"/>
              <a:gd name="T120" fmla="+- 0 23051 18922"/>
              <a:gd name="T121" fmla="*/ T120 w 5534"/>
              <a:gd name="T122" fmla="+- 0 13450 12386"/>
              <a:gd name="T123" fmla="*/ 13450 h 2428"/>
              <a:gd name="T124" fmla="+- 0 22794 18922"/>
              <a:gd name="T125" fmla="*/ T124 w 5534"/>
              <a:gd name="T126" fmla="+- 0 13540 12386"/>
              <a:gd name="T127" fmla="*/ 13540 h 2428"/>
              <a:gd name="T128" fmla="+- 0 22881 18922"/>
              <a:gd name="T129" fmla="*/ T128 w 5534"/>
              <a:gd name="T130" fmla="+- 0 13751 12386"/>
              <a:gd name="T131" fmla="*/ 13751 h 2428"/>
              <a:gd name="T132" fmla="+- 0 22927 18922"/>
              <a:gd name="T133" fmla="*/ T132 w 5534"/>
              <a:gd name="T134" fmla="+- 0 14248 12386"/>
              <a:gd name="T135" fmla="*/ 14248 h 2428"/>
              <a:gd name="T136" fmla="+- 0 22652 18922"/>
              <a:gd name="T137" fmla="*/ T136 w 5534"/>
              <a:gd name="T138" fmla="+- 0 14160 12386"/>
              <a:gd name="T139" fmla="*/ 14160 h 2428"/>
              <a:gd name="T140" fmla="+- 0 23370 18922"/>
              <a:gd name="T141" fmla="*/ T140 w 5534"/>
              <a:gd name="T142" fmla="+- 0 12675 12386"/>
              <a:gd name="T143" fmla="*/ 12675 h 2428"/>
              <a:gd name="T144" fmla="+- 0 23885 18922"/>
              <a:gd name="T145" fmla="*/ T144 w 5534"/>
              <a:gd name="T146" fmla="+- 0 12890 12386"/>
              <a:gd name="T147" fmla="*/ 12890 h 2428"/>
              <a:gd name="T148" fmla="+- 0 23698 18922"/>
              <a:gd name="T149" fmla="*/ T148 w 5534"/>
              <a:gd name="T150" fmla="+- 0 13409 12386"/>
              <a:gd name="T151" fmla="*/ 13409 h 2428"/>
              <a:gd name="T152" fmla="+- 0 23689 18922"/>
              <a:gd name="T153" fmla="*/ T152 w 5534"/>
              <a:gd name="T154" fmla="+- 0 14040 12386"/>
              <a:gd name="T155" fmla="*/ 14040 h 2428"/>
              <a:gd name="T156" fmla="+- 0 23713 18922"/>
              <a:gd name="T157" fmla="*/ T156 w 5534"/>
              <a:gd name="T158" fmla="+- 0 14060 12386"/>
              <a:gd name="T159" fmla="*/ 14060 h 2428"/>
              <a:gd name="T160" fmla="+- 0 23776 18922"/>
              <a:gd name="T161" fmla="*/ T160 w 5534"/>
              <a:gd name="T162" fmla="+- 0 13886 12386"/>
              <a:gd name="T163" fmla="*/ 13886 h 2428"/>
              <a:gd name="T164" fmla="+- 0 24411 18922"/>
              <a:gd name="T165" fmla="*/ T164 w 5534"/>
              <a:gd name="T166" fmla="+- 0 12387 12386"/>
              <a:gd name="T167" fmla="*/ 12387 h 2428"/>
              <a:gd name="T168" fmla="+- 0 24455 18922"/>
              <a:gd name="T169" fmla="*/ T168 w 5534"/>
              <a:gd name="T170" fmla="+- 0 12542 12386"/>
              <a:gd name="T171" fmla="*/ 12542 h 2428"/>
              <a:gd name="T172" fmla="+- 0 24354 18922"/>
              <a:gd name="T173" fmla="*/ T172 w 5534"/>
              <a:gd name="T174" fmla="+- 0 13329 12386"/>
              <a:gd name="T175" fmla="*/ 13329 h 2428"/>
              <a:gd name="T176" fmla="+- 0 24343 18922"/>
              <a:gd name="T177" fmla="*/ T176 w 5534"/>
              <a:gd name="T178" fmla="+- 0 13921 12386"/>
              <a:gd name="T179" fmla="*/ 13921 h 24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5534" h="2428" extrusionOk="0">
                <a:moveTo>
                  <a:pt x="39" y="996"/>
                </a:moveTo>
                <a:cubicBezTo>
                  <a:pt x="11" y="984"/>
                  <a:pt x="7" y="981"/>
                  <a:pt x="3" y="1031"/>
                </a:cubicBezTo>
                <a:cubicBezTo>
                  <a:pt x="-4" y="1126"/>
                  <a:pt x="4" y="1222"/>
                  <a:pt x="12" y="1316"/>
                </a:cubicBezTo>
                <a:cubicBezTo>
                  <a:pt x="25" y="1473"/>
                  <a:pt x="43" y="1630"/>
                  <a:pt x="60" y="1787"/>
                </a:cubicBezTo>
                <a:cubicBezTo>
                  <a:pt x="75" y="1927"/>
                  <a:pt x="91" y="2067"/>
                  <a:pt x="100" y="2208"/>
                </a:cubicBezTo>
                <a:cubicBezTo>
                  <a:pt x="102" y="2244"/>
                  <a:pt x="96" y="2390"/>
                  <a:pt x="131" y="2418"/>
                </a:cubicBezTo>
                <a:cubicBezTo>
                  <a:pt x="144" y="2427"/>
                  <a:pt x="149" y="2430"/>
                  <a:pt x="160" y="2422"/>
                </a:cubicBezTo>
              </a:path>
              <a:path w="5534" h="2428" extrusionOk="0">
                <a:moveTo>
                  <a:pt x="475" y="1845"/>
                </a:moveTo>
                <a:cubicBezTo>
                  <a:pt x="466" y="1897"/>
                  <a:pt x="468" y="1948"/>
                  <a:pt x="465" y="2001"/>
                </a:cubicBezTo>
                <a:cubicBezTo>
                  <a:pt x="461" y="2075"/>
                  <a:pt x="460" y="2152"/>
                  <a:pt x="471" y="2226"/>
                </a:cubicBezTo>
                <a:cubicBezTo>
                  <a:pt x="475" y="2253"/>
                  <a:pt x="484" y="2280"/>
                  <a:pt x="494" y="2306"/>
                </a:cubicBezTo>
              </a:path>
              <a:path w="5534" h="2428" extrusionOk="0">
                <a:moveTo>
                  <a:pt x="373" y="1531"/>
                </a:moveTo>
                <a:cubicBezTo>
                  <a:pt x="362" y="1458"/>
                  <a:pt x="345" y="1393"/>
                  <a:pt x="376" y="1323"/>
                </a:cubicBezTo>
                <a:cubicBezTo>
                  <a:pt x="391" y="1288"/>
                  <a:pt x="415" y="1274"/>
                  <a:pt x="445" y="1252"/>
                </a:cubicBezTo>
              </a:path>
              <a:path w="5534" h="2428" extrusionOk="0">
                <a:moveTo>
                  <a:pt x="831" y="1003"/>
                </a:moveTo>
                <a:cubicBezTo>
                  <a:pt x="839" y="1054"/>
                  <a:pt x="843" y="1104"/>
                  <a:pt x="839" y="1160"/>
                </a:cubicBezTo>
                <a:cubicBezTo>
                  <a:pt x="830" y="1274"/>
                  <a:pt x="817" y="1387"/>
                  <a:pt x="812" y="1501"/>
                </a:cubicBezTo>
                <a:cubicBezTo>
                  <a:pt x="804" y="1675"/>
                  <a:pt x="797" y="1850"/>
                  <a:pt x="801" y="2024"/>
                </a:cubicBezTo>
                <a:cubicBezTo>
                  <a:pt x="802" y="2070"/>
                  <a:pt x="793" y="2129"/>
                  <a:pt x="817" y="2171"/>
                </a:cubicBezTo>
                <a:cubicBezTo>
                  <a:pt x="822" y="2173"/>
                  <a:pt x="828" y="2175"/>
                  <a:pt x="833" y="2177"/>
                </a:cubicBezTo>
                <a:cubicBezTo>
                  <a:pt x="867" y="2147"/>
                  <a:pt x="890" y="2120"/>
                  <a:pt x="916" y="2081"/>
                </a:cubicBezTo>
                <a:cubicBezTo>
                  <a:pt x="971" y="1999"/>
                  <a:pt x="1031" y="1872"/>
                  <a:pt x="1121" y="1822"/>
                </a:cubicBezTo>
                <a:cubicBezTo>
                  <a:pt x="1175" y="1792"/>
                  <a:pt x="1201" y="1792"/>
                  <a:pt x="1248" y="1832"/>
                </a:cubicBezTo>
                <a:cubicBezTo>
                  <a:pt x="1289" y="1867"/>
                  <a:pt x="1304" y="1949"/>
                  <a:pt x="1314" y="1998"/>
                </a:cubicBezTo>
                <a:cubicBezTo>
                  <a:pt x="1327" y="2061"/>
                  <a:pt x="1335" y="2123"/>
                  <a:pt x="1353" y="2184"/>
                </a:cubicBezTo>
                <a:cubicBezTo>
                  <a:pt x="1402" y="2163"/>
                  <a:pt x="1421" y="2158"/>
                  <a:pt x="1454" y="2104"/>
                </a:cubicBezTo>
                <a:cubicBezTo>
                  <a:pt x="1491" y="2043"/>
                  <a:pt x="1564" y="1849"/>
                  <a:pt x="1462" y="1803"/>
                </a:cubicBezTo>
                <a:cubicBezTo>
                  <a:pt x="1389" y="1770"/>
                  <a:pt x="1323" y="1817"/>
                  <a:pt x="1306" y="1892"/>
                </a:cubicBezTo>
                <a:cubicBezTo>
                  <a:pt x="1276" y="2020"/>
                  <a:pt x="1380" y="2125"/>
                  <a:pt x="1493" y="2162"/>
                </a:cubicBezTo>
                <a:cubicBezTo>
                  <a:pt x="1585" y="2192"/>
                  <a:pt x="1681" y="2187"/>
                  <a:pt x="1774" y="2163"/>
                </a:cubicBezTo>
                <a:cubicBezTo>
                  <a:pt x="1853" y="2142"/>
                  <a:pt x="1914" y="2104"/>
                  <a:pt x="1982" y="2061"/>
                </a:cubicBezTo>
              </a:path>
              <a:path w="5534" h="2428" extrusionOk="0">
                <a:moveTo>
                  <a:pt x="2426" y="831"/>
                </a:moveTo>
                <a:cubicBezTo>
                  <a:pt x="2411" y="882"/>
                  <a:pt x="2399" y="936"/>
                  <a:pt x="2395" y="989"/>
                </a:cubicBezTo>
                <a:cubicBezTo>
                  <a:pt x="2386" y="1114"/>
                  <a:pt x="2381" y="1240"/>
                  <a:pt x="2376" y="1365"/>
                </a:cubicBezTo>
                <a:cubicBezTo>
                  <a:pt x="2370" y="1530"/>
                  <a:pt x="2360" y="1702"/>
                  <a:pt x="2373" y="1867"/>
                </a:cubicBezTo>
                <a:cubicBezTo>
                  <a:pt x="2378" y="1929"/>
                  <a:pt x="2378" y="2035"/>
                  <a:pt x="2421" y="2087"/>
                </a:cubicBezTo>
                <a:cubicBezTo>
                  <a:pt x="2427" y="2091"/>
                  <a:pt x="2434" y="2094"/>
                  <a:pt x="2440" y="2098"/>
                </a:cubicBezTo>
              </a:path>
              <a:path w="5534" h="2428" extrusionOk="0">
                <a:moveTo>
                  <a:pt x="2480" y="1694"/>
                </a:moveTo>
                <a:cubicBezTo>
                  <a:pt x="2424" y="1663"/>
                  <a:pt x="2385" y="1655"/>
                  <a:pt x="2321" y="1654"/>
                </a:cubicBezTo>
                <a:cubicBezTo>
                  <a:pt x="2242" y="1653"/>
                  <a:pt x="2163" y="1654"/>
                  <a:pt x="2084" y="1657"/>
                </a:cubicBezTo>
                <a:cubicBezTo>
                  <a:pt x="2014" y="1660"/>
                  <a:pt x="1943" y="1670"/>
                  <a:pt x="1877" y="1693"/>
                </a:cubicBezTo>
                <a:cubicBezTo>
                  <a:pt x="1848" y="1703"/>
                  <a:pt x="1832" y="1711"/>
                  <a:pt x="1811" y="1731"/>
                </a:cubicBezTo>
              </a:path>
              <a:path w="5534" h="2428" extrusionOk="0">
                <a:moveTo>
                  <a:pt x="2727" y="518"/>
                </a:moveTo>
                <a:cubicBezTo>
                  <a:pt x="2716" y="576"/>
                  <a:pt x="2725" y="599"/>
                  <a:pt x="2725" y="658"/>
                </a:cubicBezTo>
                <a:cubicBezTo>
                  <a:pt x="2726" y="807"/>
                  <a:pt x="2728" y="957"/>
                  <a:pt x="2720" y="1105"/>
                </a:cubicBezTo>
                <a:cubicBezTo>
                  <a:pt x="2711" y="1271"/>
                  <a:pt x="2699" y="1438"/>
                  <a:pt x="2686" y="1604"/>
                </a:cubicBezTo>
                <a:cubicBezTo>
                  <a:pt x="2679" y="1696"/>
                  <a:pt x="2659" y="1800"/>
                  <a:pt x="2675" y="1893"/>
                </a:cubicBezTo>
                <a:cubicBezTo>
                  <a:pt x="2678" y="1900"/>
                  <a:pt x="2681" y="1907"/>
                  <a:pt x="2684" y="1914"/>
                </a:cubicBezTo>
                <a:cubicBezTo>
                  <a:pt x="2725" y="1888"/>
                  <a:pt x="2749" y="1862"/>
                  <a:pt x="2781" y="1816"/>
                </a:cubicBezTo>
                <a:cubicBezTo>
                  <a:pt x="2850" y="1719"/>
                  <a:pt x="2921" y="1575"/>
                  <a:pt x="3040" y="1529"/>
                </a:cubicBezTo>
                <a:cubicBezTo>
                  <a:pt x="3103" y="1505"/>
                  <a:pt x="3137" y="1560"/>
                  <a:pt x="3159" y="1609"/>
                </a:cubicBezTo>
                <a:cubicBezTo>
                  <a:pt x="3213" y="1728"/>
                  <a:pt x="3119" y="2043"/>
                  <a:pt x="3238" y="1990"/>
                </a:cubicBezTo>
                <a:cubicBezTo>
                  <a:pt x="3258" y="1964"/>
                  <a:pt x="3265" y="1953"/>
                  <a:pt x="3267" y="1928"/>
                </a:cubicBezTo>
              </a:path>
              <a:path w="5534" h="2428" extrusionOk="0">
                <a:moveTo>
                  <a:pt x="3537" y="1366"/>
                </a:moveTo>
                <a:cubicBezTo>
                  <a:pt x="3567" y="1436"/>
                  <a:pt x="3585" y="1507"/>
                  <a:pt x="3595" y="1583"/>
                </a:cubicBezTo>
                <a:cubicBezTo>
                  <a:pt x="3602" y="1639"/>
                  <a:pt x="3607" y="1697"/>
                  <a:pt x="3613" y="1753"/>
                </a:cubicBezTo>
                <a:cubicBezTo>
                  <a:pt x="3615" y="1774"/>
                  <a:pt x="3623" y="1796"/>
                  <a:pt x="3605" y="1763"/>
                </a:cubicBezTo>
              </a:path>
              <a:path w="5534" h="2428" extrusionOk="0">
                <a:moveTo>
                  <a:pt x="3565" y="1229"/>
                </a:moveTo>
                <a:cubicBezTo>
                  <a:pt x="3559" y="1142"/>
                  <a:pt x="3547" y="1052"/>
                  <a:pt x="3552" y="964"/>
                </a:cubicBezTo>
                <a:cubicBezTo>
                  <a:pt x="3555" y="914"/>
                  <a:pt x="3576" y="866"/>
                  <a:pt x="3632" y="861"/>
                </a:cubicBezTo>
                <a:cubicBezTo>
                  <a:pt x="3682" y="865"/>
                  <a:pt x="3700" y="867"/>
                  <a:pt x="3734" y="875"/>
                </a:cubicBezTo>
              </a:path>
              <a:path w="5534" h="2428" extrusionOk="0">
                <a:moveTo>
                  <a:pt x="4129" y="1064"/>
                </a:moveTo>
                <a:cubicBezTo>
                  <a:pt x="4092" y="1080"/>
                  <a:pt x="4058" y="1090"/>
                  <a:pt x="4018" y="1101"/>
                </a:cubicBezTo>
                <a:cubicBezTo>
                  <a:pt x="3969" y="1115"/>
                  <a:pt x="3917" y="1130"/>
                  <a:pt x="3872" y="1154"/>
                </a:cubicBezTo>
                <a:cubicBezTo>
                  <a:pt x="3830" y="1176"/>
                  <a:pt x="3819" y="1215"/>
                  <a:pt x="3845" y="1255"/>
                </a:cubicBezTo>
                <a:cubicBezTo>
                  <a:pt x="3873" y="1298"/>
                  <a:pt x="3923" y="1329"/>
                  <a:pt x="3959" y="1365"/>
                </a:cubicBezTo>
                <a:cubicBezTo>
                  <a:pt x="4027" y="1432"/>
                  <a:pt x="4086" y="1516"/>
                  <a:pt x="4102" y="1612"/>
                </a:cubicBezTo>
                <a:cubicBezTo>
                  <a:pt x="4118" y="1709"/>
                  <a:pt x="4086" y="1805"/>
                  <a:pt x="4005" y="1862"/>
                </a:cubicBezTo>
                <a:cubicBezTo>
                  <a:pt x="3950" y="1900"/>
                  <a:pt x="3872" y="1911"/>
                  <a:pt x="3810" y="1884"/>
                </a:cubicBezTo>
                <a:cubicBezTo>
                  <a:pt x="3757" y="1861"/>
                  <a:pt x="3749" y="1822"/>
                  <a:pt x="3730" y="1774"/>
                </a:cubicBezTo>
              </a:path>
              <a:path w="5534" h="2428" extrusionOk="0">
                <a:moveTo>
                  <a:pt x="4301" y="481"/>
                </a:moveTo>
                <a:cubicBezTo>
                  <a:pt x="4338" y="408"/>
                  <a:pt x="4370" y="328"/>
                  <a:pt x="4448" y="289"/>
                </a:cubicBezTo>
                <a:cubicBezTo>
                  <a:pt x="4550" y="237"/>
                  <a:pt x="4686" y="265"/>
                  <a:pt x="4782" y="315"/>
                </a:cubicBezTo>
                <a:cubicBezTo>
                  <a:pt x="4862" y="357"/>
                  <a:pt x="4925" y="423"/>
                  <a:pt x="4963" y="504"/>
                </a:cubicBezTo>
                <a:cubicBezTo>
                  <a:pt x="5015" y="614"/>
                  <a:pt x="4998" y="746"/>
                  <a:pt x="4930" y="845"/>
                </a:cubicBezTo>
                <a:cubicBezTo>
                  <a:pt x="4885" y="910"/>
                  <a:pt x="4824" y="961"/>
                  <a:pt x="4776" y="1023"/>
                </a:cubicBezTo>
                <a:cubicBezTo>
                  <a:pt x="4722" y="1093"/>
                  <a:pt x="4699" y="1152"/>
                  <a:pt x="4684" y="1237"/>
                </a:cubicBezTo>
              </a:path>
              <a:path w="5534" h="2428" extrusionOk="0">
                <a:moveTo>
                  <a:pt x="4767" y="1654"/>
                </a:moveTo>
                <a:cubicBezTo>
                  <a:pt x="4776" y="1679"/>
                  <a:pt x="4784" y="1704"/>
                  <a:pt x="4794" y="1729"/>
                </a:cubicBezTo>
                <a:cubicBezTo>
                  <a:pt x="4793" y="1711"/>
                  <a:pt x="4788" y="1692"/>
                  <a:pt x="4791" y="1674"/>
                </a:cubicBezTo>
                <a:cubicBezTo>
                  <a:pt x="4798" y="1640"/>
                  <a:pt x="4803" y="1621"/>
                  <a:pt x="4818" y="1587"/>
                </a:cubicBezTo>
                <a:cubicBezTo>
                  <a:pt x="4836" y="1546"/>
                  <a:pt x="4843" y="1529"/>
                  <a:pt x="4854" y="1500"/>
                </a:cubicBezTo>
              </a:path>
              <a:path w="5534" h="2428" extrusionOk="0">
                <a:moveTo>
                  <a:pt x="5388" y="144"/>
                </a:moveTo>
                <a:cubicBezTo>
                  <a:pt x="5411" y="103"/>
                  <a:pt x="5441" y="22"/>
                  <a:pt x="5489" y="1"/>
                </a:cubicBezTo>
                <a:cubicBezTo>
                  <a:pt x="5496" y="1"/>
                  <a:pt x="5502" y="0"/>
                  <a:pt x="5509" y="0"/>
                </a:cubicBezTo>
                <a:cubicBezTo>
                  <a:pt x="5524" y="53"/>
                  <a:pt x="5533" y="98"/>
                  <a:pt x="5533" y="156"/>
                </a:cubicBezTo>
                <a:cubicBezTo>
                  <a:pt x="5534" y="280"/>
                  <a:pt x="5522" y="404"/>
                  <a:pt x="5505" y="527"/>
                </a:cubicBezTo>
                <a:cubicBezTo>
                  <a:pt x="5485" y="666"/>
                  <a:pt x="5458" y="805"/>
                  <a:pt x="5432" y="943"/>
                </a:cubicBezTo>
                <a:cubicBezTo>
                  <a:pt x="5417" y="1024"/>
                  <a:pt x="5403" y="1104"/>
                  <a:pt x="5390" y="1185"/>
                </a:cubicBezTo>
              </a:path>
              <a:path w="5534" h="2428" extrusionOk="0">
                <a:moveTo>
                  <a:pt x="5421" y="1535"/>
                </a:moveTo>
                <a:cubicBezTo>
                  <a:pt x="5431" y="1568"/>
                  <a:pt x="5423" y="1549"/>
                  <a:pt x="5397" y="154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47039"/>
            <a:ext cx="822960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/>
              <a:t>impl ToStr for List </a:t>
            </a:r>
            <a:r>
              <a:rPr lang="is-IS" dirty="0"/>
              <a:t>{</a:t>
            </a:r>
          </a:p>
          <a:p>
            <a:r>
              <a:rPr lang="is-IS" dirty="0"/>
              <a:t>    fn </a:t>
            </a:r>
            <a:r>
              <a:rPr lang="is-IS" b="1" dirty="0"/>
              <a:t>to_str(&amp;self)</a:t>
            </a:r>
            <a:r>
              <a:rPr lang="is-IS" dirty="0"/>
              <a:t> -&gt; ~str {</a:t>
            </a:r>
          </a:p>
          <a:p>
            <a:r>
              <a:rPr lang="is-IS" dirty="0"/>
              <a:t>        fn elements_to_str(n: @Node) -&gt; ~str {</a:t>
            </a:r>
          </a:p>
          <a:p>
            <a:r>
              <a:rPr lang="is-IS" dirty="0"/>
              <a:t>            match (n.tail) {</a:t>
            </a:r>
          </a:p>
          <a:p>
            <a:r>
              <a:rPr lang="is-IS" dirty="0"/>
              <a:t>                None =&gt; fmt!("%?", n.head),</a:t>
            </a:r>
          </a:p>
          <a:p>
            <a:r>
              <a:rPr lang="is-IS" dirty="0"/>
              <a:t>                Some(tail) =&gt; fmt!("%?, %s", n.head, elements_to_str(tail))</a:t>
            </a:r>
          </a:p>
          <a:p>
            <a:r>
              <a:rPr lang="is-IS" dirty="0"/>
              <a:t>            }</a:t>
            </a:r>
          </a:p>
          <a:p>
            <a:r>
              <a:rPr lang="is-IS" dirty="0"/>
              <a:t>        </a:t>
            </a:r>
            <a:r>
              <a:rPr lang="is-IS" dirty="0" smtClean="0"/>
              <a:t>}</a:t>
            </a:r>
            <a:endParaRPr lang="is-IS" dirty="0"/>
          </a:p>
          <a:p>
            <a:r>
              <a:rPr lang="is-IS" dirty="0"/>
              <a:t>	match(*self) {</a:t>
            </a:r>
          </a:p>
          <a:p>
            <a:r>
              <a:rPr lang="is-IS" dirty="0"/>
              <a:t>            </a:t>
            </a:r>
            <a:r>
              <a:rPr lang="is-IS" dirty="0" smtClean="0"/>
              <a:t> None </a:t>
            </a:r>
            <a:r>
              <a:rPr lang="is-IS" dirty="0"/>
              <a:t>=&gt; ~"Null",</a:t>
            </a:r>
          </a:p>
          <a:p>
            <a:r>
              <a:rPr lang="is-IS" dirty="0"/>
              <a:t>            </a:t>
            </a:r>
            <a:r>
              <a:rPr lang="is-IS" dirty="0" smtClean="0"/>
              <a:t> Some</a:t>
            </a:r>
            <a:r>
              <a:rPr lang="is-IS" dirty="0"/>
              <a:t>(n) =&gt; fmt!("[%s]", elements_to_str(n))</a:t>
            </a:r>
          </a:p>
          <a:p>
            <a:r>
              <a:rPr lang="is-IS" dirty="0"/>
              <a:t>	}</a:t>
            </a:r>
          </a:p>
          <a:p>
            <a:r>
              <a:rPr lang="is-IS" dirty="0"/>
              <a:t>    }</a:t>
            </a:r>
          </a:p>
          <a:p>
            <a:r>
              <a:rPr lang="is-IS" dirty="0"/>
              <a:t>}</a:t>
            </a:r>
          </a:p>
          <a:p>
            <a:endParaRPr lang="is-IS" dirty="0"/>
          </a:p>
          <a:p>
            <a:r>
              <a:rPr lang="is-IS" dirty="0"/>
              <a:t>fn main() {</a:t>
            </a:r>
          </a:p>
          <a:p>
            <a:r>
              <a:rPr lang="is-IS" dirty="0"/>
              <a:t>    let lst : List = Some(@Node{head: 1, tail: Some(@Node{head : 2, </a:t>
            </a:r>
            <a:endParaRPr lang="is-IS" dirty="0" smtClean="0"/>
          </a:p>
          <a:p>
            <a:r>
              <a:rPr lang="is-IS" dirty="0"/>
              <a:t> </a:t>
            </a:r>
            <a:r>
              <a:rPr lang="is-IS" dirty="0" smtClean="0"/>
              <a:t>                                            tail</a:t>
            </a:r>
            <a:r>
              <a:rPr lang="is-IS" dirty="0"/>
              <a:t>: Some(@Node{head: 3, tail: None})})});</a:t>
            </a:r>
          </a:p>
          <a:p>
            <a:r>
              <a:rPr lang="is-IS" dirty="0"/>
              <a:t>    println(fmt!("%s", </a:t>
            </a:r>
            <a:r>
              <a:rPr lang="is-IS" b="1" dirty="0"/>
              <a:t>lst.to_str()</a:t>
            </a:r>
            <a:r>
              <a:rPr lang="is-IS" dirty="0"/>
              <a:t>));</a:t>
            </a:r>
          </a:p>
          <a:p>
            <a:r>
              <a:rPr lang="is-IS" dirty="0"/>
              <a:t>}</a:t>
            </a:r>
          </a:p>
          <a:p>
            <a:endParaRPr lang="is-IS" dirty="0"/>
          </a:p>
        </p:txBody>
      </p:sp>
      <p:sp>
        <p:nvSpPr>
          <p:cNvPr id="1433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49338" y="738188"/>
            <a:ext cx="1138237" cy="33337"/>
          </a:xfrm>
          <a:custGeom>
            <a:avLst/>
            <a:gdLst>
              <a:gd name="T0" fmla="+- 0 6073 2913"/>
              <a:gd name="T1" fmla="*/ T0 w 3162"/>
              <a:gd name="T2" fmla="+- 0 2068 2051"/>
              <a:gd name="T3" fmla="*/ 2068 h 94"/>
              <a:gd name="T4" fmla="+- 0 6019 2913"/>
              <a:gd name="T5" fmla="*/ T4 w 3162"/>
              <a:gd name="T6" fmla="+- 0 2054 2051"/>
              <a:gd name="T7" fmla="*/ 2054 h 94"/>
              <a:gd name="T8" fmla="+- 0 5948 2913"/>
              <a:gd name="T9" fmla="*/ T8 w 3162"/>
              <a:gd name="T10" fmla="+- 0 2072 2051"/>
              <a:gd name="T11" fmla="*/ 2072 h 94"/>
              <a:gd name="T12" fmla="+- 0 5824 2913"/>
              <a:gd name="T13" fmla="*/ T12 w 3162"/>
              <a:gd name="T14" fmla="+- 0 2090 2051"/>
              <a:gd name="T15" fmla="*/ 2090 h 94"/>
              <a:gd name="T16" fmla="+- 0 5647 2913"/>
              <a:gd name="T17" fmla="*/ T16 w 3162"/>
              <a:gd name="T18" fmla="+- 0 2101 2051"/>
              <a:gd name="T19" fmla="*/ 2101 h 94"/>
              <a:gd name="T20" fmla="+- 0 5442 2913"/>
              <a:gd name="T21" fmla="*/ T20 w 3162"/>
              <a:gd name="T22" fmla="+- 0 2111 2051"/>
              <a:gd name="T23" fmla="*/ 2111 h 94"/>
              <a:gd name="T24" fmla="+- 0 4710 2913"/>
              <a:gd name="T25" fmla="*/ T24 w 3162"/>
              <a:gd name="T26" fmla="+- 0 2080 2051"/>
              <a:gd name="T27" fmla="*/ 2080 h 94"/>
              <a:gd name="T28" fmla="+- 0 4506 2913"/>
              <a:gd name="T29" fmla="*/ T28 w 3162"/>
              <a:gd name="T30" fmla="+- 0 2081 2051"/>
              <a:gd name="T31" fmla="*/ 2081 h 94"/>
              <a:gd name="T32" fmla="+- 0 4298 2913"/>
              <a:gd name="T33" fmla="*/ T32 w 3162"/>
              <a:gd name="T34" fmla="+- 0 2106 2051"/>
              <a:gd name="T35" fmla="*/ 2106 h 94"/>
              <a:gd name="T36" fmla="+- 0 4209 2913"/>
              <a:gd name="T37" fmla="*/ T36 w 3162"/>
              <a:gd name="T38" fmla="+- 0 2071 2051"/>
              <a:gd name="T39" fmla="*/ 2071 h 94"/>
              <a:gd name="T40" fmla="+- 0 3829 2913"/>
              <a:gd name="T41" fmla="*/ T40 w 3162"/>
              <a:gd name="T42" fmla="+- 0 2123 2051"/>
              <a:gd name="T43" fmla="*/ 2123 h 94"/>
              <a:gd name="T44" fmla="+- 0 3841 2913"/>
              <a:gd name="T45" fmla="*/ T44 w 3162"/>
              <a:gd name="T46" fmla="+- 0 2117 2051"/>
              <a:gd name="T47" fmla="*/ 2117 h 94"/>
              <a:gd name="T48" fmla="+- 0 3797 2913"/>
              <a:gd name="T49" fmla="*/ T48 w 3162"/>
              <a:gd name="T50" fmla="+- 0 2093 2051"/>
              <a:gd name="T51" fmla="*/ 2093 h 94"/>
              <a:gd name="T52" fmla="+- 0 3676 2913"/>
              <a:gd name="T53" fmla="*/ T52 w 3162"/>
              <a:gd name="T54" fmla="+- 0 2088 2051"/>
              <a:gd name="T55" fmla="*/ 2088 h 94"/>
              <a:gd name="T56" fmla="+- 0 3480 2913"/>
              <a:gd name="T57" fmla="*/ T56 w 3162"/>
              <a:gd name="T58" fmla="+- 0 2087 2051"/>
              <a:gd name="T59" fmla="*/ 2087 h 94"/>
              <a:gd name="T60" fmla="+- 0 3274 2913"/>
              <a:gd name="T61" fmla="*/ T60 w 3162"/>
              <a:gd name="T62" fmla="+- 0 2107 2051"/>
              <a:gd name="T63" fmla="*/ 2107 h 94"/>
              <a:gd name="T64" fmla="+- 0 3029 2913"/>
              <a:gd name="T65" fmla="*/ T64 w 3162"/>
              <a:gd name="T66" fmla="+- 0 2141 2051"/>
              <a:gd name="T67" fmla="*/ 2141 h 94"/>
              <a:gd name="T68" fmla="+- 0 2913 2913"/>
              <a:gd name="T69" fmla="*/ T68 w 3162"/>
              <a:gd name="T70" fmla="+- 0 2122 2051"/>
              <a:gd name="T71" fmla="*/ 2122 h 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3162" h="94" extrusionOk="0">
                <a:moveTo>
                  <a:pt x="3160" y="17"/>
                </a:moveTo>
                <a:cubicBezTo>
                  <a:pt x="3145" y="9"/>
                  <a:pt x="3138" y="0"/>
                  <a:pt x="3106" y="3"/>
                </a:cubicBezTo>
                <a:cubicBezTo>
                  <a:pt x="3081" y="5"/>
                  <a:pt x="3059" y="16"/>
                  <a:pt x="3035" y="21"/>
                </a:cubicBezTo>
                <a:cubicBezTo>
                  <a:pt x="2995" y="29"/>
                  <a:pt x="2952" y="36"/>
                  <a:pt x="2911" y="39"/>
                </a:cubicBezTo>
                <a:cubicBezTo>
                  <a:pt x="2852" y="44"/>
                  <a:pt x="2793" y="48"/>
                  <a:pt x="2734" y="50"/>
                </a:cubicBezTo>
                <a:cubicBezTo>
                  <a:pt x="2666" y="52"/>
                  <a:pt x="2597" y="57"/>
                  <a:pt x="2529" y="60"/>
                </a:cubicBezTo>
                <a:cubicBezTo>
                  <a:pt x="2282" y="70"/>
                  <a:pt x="2042" y="49"/>
                  <a:pt x="1797" y="29"/>
                </a:cubicBezTo>
                <a:cubicBezTo>
                  <a:pt x="1730" y="24"/>
                  <a:pt x="1660" y="23"/>
                  <a:pt x="1593" y="30"/>
                </a:cubicBezTo>
                <a:cubicBezTo>
                  <a:pt x="1524" y="37"/>
                  <a:pt x="1453" y="53"/>
                  <a:pt x="1385" y="55"/>
                </a:cubicBezTo>
                <a:cubicBezTo>
                  <a:pt x="1340" y="57"/>
                  <a:pt x="1330" y="39"/>
                  <a:pt x="1296" y="20"/>
                </a:cubicBezTo>
              </a:path>
              <a:path w="3162" h="94" extrusionOk="0">
                <a:moveTo>
                  <a:pt x="916" y="72"/>
                </a:moveTo>
                <a:cubicBezTo>
                  <a:pt x="920" y="70"/>
                  <a:pt x="924" y="68"/>
                  <a:pt x="928" y="66"/>
                </a:cubicBezTo>
                <a:cubicBezTo>
                  <a:pt x="913" y="43"/>
                  <a:pt x="917" y="43"/>
                  <a:pt x="884" y="42"/>
                </a:cubicBezTo>
                <a:cubicBezTo>
                  <a:pt x="844" y="41"/>
                  <a:pt x="803" y="37"/>
                  <a:pt x="763" y="37"/>
                </a:cubicBezTo>
                <a:cubicBezTo>
                  <a:pt x="698" y="37"/>
                  <a:pt x="632" y="33"/>
                  <a:pt x="567" y="36"/>
                </a:cubicBezTo>
                <a:cubicBezTo>
                  <a:pt x="498" y="39"/>
                  <a:pt x="429" y="45"/>
                  <a:pt x="361" y="56"/>
                </a:cubicBezTo>
                <a:cubicBezTo>
                  <a:pt x="279" y="69"/>
                  <a:pt x="199" y="84"/>
                  <a:pt x="116" y="90"/>
                </a:cubicBezTo>
                <a:cubicBezTo>
                  <a:pt x="62" y="94"/>
                  <a:pt x="44" y="91"/>
                  <a:pt x="0" y="7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7200" y="254000"/>
            <a:ext cx="828675" cy="2201863"/>
          </a:xfrm>
          <a:custGeom>
            <a:avLst/>
            <a:gdLst>
              <a:gd name="T0" fmla="+- 0 2153 1269"/>
              <a:gd name="T1" fmla="*/ T0 w 2304"/>
              <a:gd name="T2" fmla="+- 0 2405 706"/>
              <a:gd name="T3" fmla="*/ 2405 h 6117"/>
              <a:gd name="T4" fmla="+- 0 2169 1269"/>
              <a:gd name="T5" fmla="*/ T4 w 2304"/>
              <a:gd name="T6" fmla="+- 0 2319 706"/>
              <a:gd name="T7" fmla="*/ 2319 h 6117"/>
              <a:gd name="T8" fmla="+- 0 2162 1269"/>
              <a:gd name="T9" fmla="*/ T8 w 2304"/>
              <a:gd name="T10" fmla="+- 0 2290 706"/>
              <a:gd name="T11" fmla="*/ 2290 h 6117"/>
              <a:gd name="T12" fmla="+- 0 2021 1269"/>
              <a:gd name="T13" fmla="*/ T12 w 2304"/>
              <a:gd name="T14" fmla="+- 0 2291 706"/>
              <a:gd name="T15" fmla="*/ 2291 h 6117"/>
              <a:gd name="T16" fmla="+- 0 1591 1269"/>
              <a:gd name="T17" fmla="*/ T16 w 2304"/>
              <a:gd name="T18" fmla="+- 0 2450 706"/>
              <a:gd name="T19" fmla="*/ 2450 h 6117"/>
              <a:gd name="T20" fmla="+- 0 1364 1269"/>
              <a:gd name="T21" fmla="*/ T20 w 2304"/>
              <a:gd name="T22" fmla="+- 0 3161 706"/>
              <a:gd name="T23" fmla="*/ 3161 h 6117"/>
              <a:gd name="T24" fmla="+- 0 1310 1269"/>
              <a:gd name="T25" fmla="*/ T24 w 2304"/>
              <a:gd name="T26" fmla="+- 0 4819 706"/>
              <a:gd name="T27" fmla="*/ 4819 h 6117"/>
              <a:gd name="T28" fmla="+- 0 1498 1269"/>
              <a:gd name="T29" fmla="*/ T28 w 2304"/>
              <a:gd name="T30" fmla="+- 0 6499 706"/>
              <a:gd name="T31" fmla="*/ 6499 h 6117"/>
              <a:gd name="T32" fmla="+- 0 1443 1269"/>
              <a:gd name="T33" fmla="*/ T32 w 2304"/>
              <a:gd name="T34" fmla="+- 0 6784 706"/>
              <a:gd name="T35" fmla="*/ 6784 h 6117"/>
              <a:gd name="T36" fmla="+- 0 1435 1269"/>
              <a:gd name="T37" fmla="*/ T36 w 2304"/>
              <a:gd name="T38" fmla="+- 0 6822 706"/>
              <a:gd name="T39" fmla="*/ 6822 h 6117"/>
              <a:gd name="T40" fmla="+- 0 3524 1269"/>
              <a:gd name="T41" fmla="*/ T40 w 2304"/>
              <a:gd name="T42" fmla="+- 0 766 706"/>
              <a:gd name="T43" fmla="*/ 766 h 6117"/>
              <a:gd name="T44" fmla="+- 0 3341 1269"/>
              <a:gd name="T45" fmla="*/ T44 w 2304"/>
              <a:gd name="T46" fmla="+- 0 768 706"/>
              <a:gd name="T47" fmla="*/ 768 h 6117"/>
              <a:gd name="T48" fmla="+- 0 3321 1269"/>
              <a:gd name="T49" fmla="*/ T48 w 2304"/>
              <a:gd name="T50" fmla="+- 0 1046 706"/>
              <a:gd name="T51" fmla="*/ 1046 h 6117"/>
              <a:gd name="T52" fmla="+- 0 3361 1269"/>
              <a:gd name="T53" fmla="*/ T52 w 2304"/>
              <a:gd name="T54" fmla="+- 0 1406 706"/>
              <a:gd name="T55" fmla="*/ 1406 h 6117"/>
              <a:gd name="T56" fmla="+- 0 3504 1269"/>
              <a:gd name="T57" fmla="*/ T56 w 2304"/>
              <a:gd name="T58" fmla="+- 0 1177 706"/>
              <a:gd name="T59" fmla="*/ 1177 h 6117"/>
              <a:gd name="T60" fmla="+- 0 3565 1269"/>
              <a:gd name="T61" fmla="*/ T60 w 2304"/>
              <a:gd name="T62" fmla="+- 0 1154 706"/>
              <a:gd name="T63" fmla="*/ 1154 h 6117"/>
              <a:gd name="T64" fmla="+- 0 3406 1269"/>
              <a:gd name="T65" fmla="*/ T64 w 2304"/>
              <a:gd name="T66" fmla="+- 0 1220 706"/>
              <a:gd name="T67" fmla="*/ 1220 h 6117"/>
              <a:gd name="T68" fmla="+- 0 3038 1269"/>
              <a:gd name="T69" fmla="*/ T68 w 2304"/>
              <a:gd name="T70" fmla="+- 0 1000 706"/>
              <a:gd name="T71" fmla="*/ 1000 h 61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304" h="6117" extrusionOk="0">
                <a:moveTo>
                  <a:pt x="884" y="1699"/>
                </a:moveTo>
                <a:cubicBezTo>
                  <a:pt x="888" y="1670"/>
                  <a:pt x="899" y="1641"/>
                  <a:pt x="900" y="1613"/>
                </a:cubicBezTo>
                <a:cubicBezTo>
                  <a:pt x="897" y="1598"/>
                  <a:pt x="897" y="1593"/>
                  <a:pt x="893" y="1584"/>
                </a:cubicBezTo>
                <a:cubicBezTo>
                  <a:pt x="848" y="1584"/>
                  <a:pt x="801" y="1582"/>
                  <a:pt x="752" y="1585"/>
                </a:cubicBezTo>
                <a:cubicBezTo>
                  <a:pt x="583" y="1597"/>
                  <a:pt x="437" y="1609"/>
                  <a:pt x="322" y="1744"/>
                </a:cubicBezTo>
                <a:cubicBezTo>
                  <a:pt x="166" y="1928"/>
                  <a:pt x="137" y="2229"/>
                  <a:pt x="95" y="2455"/>
                </a:cubicBezTo>
                <a:cubicBezTo>
                  <a:pt x="-7" y="3006"/>
                  <a:pt x="-16" y="3557"/>
                  <a:pt x="41" y="4113"/>
                </a:cubicBezTo>
                <a:cubicBezTo>
                  <a:pt x="97" y="4655"/>
                  <a:pt x="267" y="5247"/>
                  <a:pt x="229" y="5793"/>
                </a:cubicBezTo>
                <a:cubicBezTo>
                  <a:pt x="222" y="5891"/>
                  <a:pt x="195" y="5984"/>
                  <a:pt x="174" y="6078"/>
                </a:cubicBezTo>
                <a:cubicBezTo>
                  <a:pt x="171" y="6091"/>
                  <a:pt x="169" y="6103"/>
                  <a:pt x="166" y="6116"/>
                </a:cubicBezTo>
              </a:path>
              <a:path w="2304" h="6117" extrusionOk="0">
                <a:moveTo>
                  <a:pt x="2255" y="60"/>
                </a:moveTo>
                <a:cubicBezTo>
                  <a:pt x="2212" y="-10"/>
                  <a:pt x="2132" y="-33"/>
                  <a:pt x="2072" y="62"/>
                </a:cubicBezTo>
                <a:cubicBezTo>
                  <a:pt x="2027" y="134"/>
                  <a:pt x="2047" y="262"/>
                  <a:pt x="2052" y="340"/>
                </a:cubicBezTo>
                <a:cubicBezTo>
                  <a:pt x="2060" y="461"/>
                  <a:pt x="2082" y="580"/>
                  <a:pt x="2092" y="700"/>
                </a:cubicBezTo>
                <a:cubicBezTo>
                  <a:pt x="2125" y="619"/>
                  <a:pt x="2157" y="522"/>
                  <a:pt x="2235" y="471"/>
                </a:cubicBezTo>
                <a:cubicBezTo>
                  <a:pt x="2255" y="463"/>
                  <a:pt x="2276" y="456"/>
                  <a:pt x="2296" y="448"/>
                </a:cubicBezTo>
                <a:cubicBezTo>
                  <a:pt x="2279" y="535"/>
                  <a:pt x="2236" y="548"/>
                  <a:pt x="2137" y="514"/>
                </a:cubicBezTo>
                <a:cubicBezTo>
                  <a:pt x="2002" y="467"/>
                  <a:pt x="1880" y="380"/>
                  <a:pt x="1769" y="29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16188" y="5783263"/>
            <a:ext cx="950912" cy="44450"/>
          </a:xfrm>
          <a:custGeom>
            <a:avLst/>
            <a:gdLst>
              <a:gd name="T0" fmla="+- 0 9632 6989"/>
              <a:gd name="T1" fmla="*/ T0 w 2644"/>
              <a:gd name="T2" fmla="+- 0 16176 16065"/>
              <a:gd name="T3" fmla="*/ 16176 h 122"/>
              <a:gd name="T4" fmla="+- 0 9598 6989"/>
              <a:gd name="T5" fmla="*/ T4 w 2644"/>
              <a:gd name="T6" fmla="+- 0 16160 16065"/>
              <a:gd name="T7" fmla="*/ 16160 h 122"/>
              <a:gd name="T8" fmla="+- 0 9566 6989"/>
              <a:gd name="T9" fmla="*/ T8 w 2644"/>
              <a:gd name="T10" fmla="+- 0 16143 16065"/>
              <a:gd name="T11" fmla="*/ 16143 h 122"/>
              <a:gd name="T12" fmla="+- 0 9531 6989"/>
              <a:gd name="T13" fmla="*/ T12 w 2644"/>
              <a:gd name="T14" fmla="+- 0 16129 16065"/>
              <a:gd name="T15" fmla="*/ 16129 h 122"/>
              <a:gd name="T16" fmla="+- 0 9212 6989"/>
              <a:gd name="T17" fmla="*/ T16 w 2644"/>
              <a:gd name="T18" fmla="+- 0 16005 16065"/>
              <a:gd name="T19" fmla="*/ 16005 h 122"/>
              <a:gd name="T20" fmla="+- 0 8890 6989"/>
              <a:gd name="T21" fmla="*/ T20 w 2644"/>
              <a:gd name="T22" fmla="+- 0 16087 16065"/>
              <a:gd name="T23" fmla="*/ 16087 h 122"/>
              <a:gd name="T24" fmla="+- 0 8575 6989"/>
              <a:gd name="T25" fmla="*/ T24 w 2644"/>
              <a:gd name="T26" fmla="+- 0 16168 16065"/>
              <a:gd name="T27" fmla="*/ 16168 h 122"/>
              <a:gd name="T28" fmla="+- 0 8426 6989"/>
              <a:gd name="T29" fmla="*/ T28 w 2644"/>
              <a:gd name="T30" fmla="+- 0 16206 16065"/>
              <a:gd name="T31" fmla="*/ 16206 h 122"/>
              <a:gd name="T32" fmla="+- 0 8266 6989"/>
              <a:gd name="T33" fmla="*/ T32 w 2644"/>
              <a:gd name="T34" fmla="+- 0 16175 16065"/>
              <a:gd name="T35" fmla="*/ 16175 h 122"/>
              <a:gd name="T36" fmla="+- 0 8115 6989"/>
              <a:gd name="T37" fmla="*/ T36 w 2644"/>
              <a:gd name="T38" fmla="+- 0 16164 16065"/>
              <a:gd name="T39" fmla="*/ 16164 h 122"/>
              <a:gd name="T40" fmla="+- 0 8013 6989"/>
              <a:gd name="T41" fmla="*/ T40 w 2644"/>
              <a:gd name="T42" fmla="+- 0 16157 16065"/>
              <a:gd name="T43" fmla="*/ 16157 h 122"/>
              <a:gd name="T44" fmla="+- 0 7912 6989"/>
              <a:gd name="T45" fmla="*/ T44 w 2644"/>
              <a:gd name="T46" fmla="+- 0 16148 16065"/>
              <a:gd name="T47" fmla="*/ 16148 h 122"/>
              <a:gd name="T48" fmla="+- 0 7810 6989"/>
              <a:gd name="T49" fmla="*/ T48 w 2644"/>
              <a:gd name="T50" fmla="+- 0 16141 16065"/>
              <a:gd name="T51" fmla="*/ 16141 h 122"/>
              <a:gd name="T52" fmla="+- 0 7622 6989"/>
              <a:gd name="T53" fmla="*/ T52 w 2644"/>
              <a:gd name="T54" fmla="+- 0 16128 16065"/>
              <a:gd name="T55" fmla="*/ 16128 h 122"/>
              <a:gd name="T56" fmla="+- 0 7441 6989"/>
              <a:gd name="T57" fmla="*/ T56 w 2644"/>
              <a:gd name="T58" fmla="+- 0 16134 16065"/>
              <a:gd name="T59" fmla="*/ 16134 h 122"/>
              <a:gd name="T60" fmla="+- 0 7254 6989"/>
              <a:gd name="T61" fmla="*/ T60 w 2644"/>
              <a:gd name="T62" fmla="+- 0 16154 16065"/>
              <a:gd name="T63" fmla="*/ 16154 h 122"/>
              <a:gd name="T64" fmla="+- 0 7193 6989"/>
              <a:gd name="T65" fmla="*/ T64 w 2644"/>
              <a:gd name="T66" fmla="+- 0 16161 16065"/>
              <a:gd name="T67" fmla="*/ 16161 h 122"/>
              <a:gd name="T68" fmla="+- 0 7125 6989"/>
              <a:gd name="T69" fmla="*/ T68 w 2644"/>
              <a:gd name="T70" fmla="+- 0 16170 16065"/>
              <a:gd name="T71" fmla="*/ 16170 h 122"/>
              <a:gd name="T72" fmla="+- 0 7064 6989"/>
              <a:gd name="T73" fmla="*/ T72 w 2644"/>
              <a:gd name="T74" fmla="+- 0 16156 16065"/>
              <a:gd name="T75" fmla="*/ 16156 h 122"/>
              <a:gd name="T76" fmla="+- 0 7028 6989"/>
              <a:gd name="T77" fmla="*/ T76 w 2644"/>
              <a:gd name="T78" fmla="+- 0 16148 16065"/>
              <a:gd name="T79" fmla="*/ 16148 h 122"/>
              <a:gd name="T80" fmla="+- 0 7017 6989"/>
              <a:gd name="T81" fmla="*/ T80 w 2644"/>
              <a:gd name="T82" fmla="+- 0 16130 16065"/>
              <a:gd name="T83" fmla="*/ 16130 h 122"/>
              <a:gd name="T84" fmla="+- 0 6989 6989"/>
              <a:gd name="T85" fmla="*/ T84 w 2644"/>
              <a:gd name="T86" fmla="+- 0 16115 16065"/>
              <a:gd name="T87" fmla="*/ 16115 h 1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2644" h="122" extrusionOk="0">
                <a:moveTo>
                  <a:pt x="2643" y="111"/>
                </a:moveTo>
                <a:cubicBezTo>
                  <a:pt x="2609" y="95"/>
                  <a:pt x="2577" y="78"/>
                  <a:pt x="2542" y="64"/>
                </a:cubicBezTo>
                <a:cubicBezTo>
                  <a:pt x="2223" y="-60"/>
                  <a:pt x="1901" y="22"/>
                  <a:pt x="1586" y="103"/>
                </a:cubicBezTo>
                <a:cubicBezTo>
                  <a:pt x="1437" y="141"/>
                  <a:pt x="1277" y="110"/>
                  <a:pt x="1126" y="99"/>
                </a:cubicBezTo>
                <a:cubicBezTo>
                  <a:pt x="1024" y="92"/>
                  <a:pt x="923" y="83"/>
                  <a:pt x="821" y="76"/>
                </a:cubicBezTo>
                <a:cubicBezTo>
                  <a:pt x="633" y="63"/>
                  <a:pt x="452" y="69"/>
                  <a:pt x="265" y="89"/>
                </a:cubicBezTo>
                <a:cubicBezTo>
                  <a:pt x="204" y="96"/>
                  <a:pt x="136" y="105"/>
                  <a:pt x="75" y="91"/>
                </a:cubicBezTo>
                <a:cubicBezTo>
                  <a:pt x="39" y="83"/>
                  <a:pt x="28" y="65"/>
                  <a:pt x="0" y="5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53188" y="3468688"/>
            <a:ext cx="487362" cy="342900"/>
          </a:xfrm>
          <a:custGeom>
            <a:avLst/>
            <a:gdLst>
              <a:gd name="T0" fmla="+- 0 18901 17927"/>
              <a:gd name="T1" fmla="*/ T0 w 1351"/>
              <a:gd name="T2" fmla="+- 0 10077 9635"/>
              <a:gd name="T3" fmla="*/ 10077 h 954"/>
              <a:gd name="T4" fmla="+- 0 18938 17927"/>
              <a:gd name="T5" fmla="*/ T4 w 1351"/>
              <a:gd name="T6" fmla="+- 0 10059 9635"/>
              <a:gd name="T7" fmla="*/ 10059 h 954"/>
              <a:gd name="T8" fmla="+- 0 18945 17927"/>
              <a:gd name="T9" fmla="*/ T8 w 1351"/>
              <a:gd name="T10" fmla="+- 0 10049 9635"/>
              <a:gd name="T11" fmla="*/ 10049 h 954"/>
              <a:gd name="T12" fmla="+- 0 18976 17927"/>
              <a:gd name="T13" fmla="*/ T12 w 1351"/>
              <a:gd name="T14" fmla="+- 0 10019 9635"/>
              <a:gd name="T15" fmla="*/ 10019 h 954"/>
              <a:gd name="T16" fmla="+- 0 18980 17927"/>
              <a:gd name="T17" fmla="*/ T16 w 1351"/>
              <a:gd name="T18" fmla="+- 0 10017 9635"/>
              <a:gd name="T19" fmla="*/ 10017 h 954"/>
              <a:gd name="T20" fmla="+- 0 18984 17927"/>
              <a:gd name="T21" fmla="*/ T20 w 1351"/>
              <a:gd name="T22" fmla="+- 0 10014 9635"/>
              <a:gd name="T23" fmla="*/ 10014 h 954"/>
              <a:gd name="T24" fmla="+- 0 18988 17927"/>
              <a:gd name="T25" fmla="*/ T24 w 1351"/>
              <a:gd name="T26" fmla="+- 0 10012 9635"/>
              <a:gd name="T27" fmla="*/ 10012 h 954"/>
              <a:gd name="T28" fmla="+- 0 18949 17927"/>
              <a:gd name="T29" fmla="*/ T28 w 1351"/>
              <a:gd name="T30" fmla="+- 0 9998 9635"/>
              <a:gd name="T31" fmla="*/ 9998 h 954"/>
              <a:gd name="T32" fmla="+- 0 18923 17927"/>
              <a:gd name="T33" fmla="*/ T32 w 1351"/>
              <a:gd name="T34" fmla="+- 0 9986 9635"/>
              <a:gd name="T35" fmla="*/ 9986 h 954"/>
              <a:gd name="T36" fmla="+- 0 18876 17927"/>
              <a:gd name="T37" fmla="*/ T36 w 1351"/>
              <a:gd name="T38" fmla="+- 0 9985 9635"/>
              <a:gd name="T39" fmla="*/ 9985 h 954"/>
              <a:gd name="T40" fmla="+- 0 18773 17927"/>
              <a:gd name="T41" fmla="*/ T40 w 1351"/>
              <a:gd name="T42" fmla="+- 0 9982 9635"/>
              <a:gd name="T43" fmla="*/ 9982 h 954"/>
              <a:gd name="T44" fmla="+- 0 18658 17927"/>
              <a:gd name="T45" fmla="*/ T44 w 1351"/>
              <a:gd name="T46" fmla="+- 0 10013 9635"/>
              <a:gd name="T47" fmla="*/ 10013 h 954"/>
              <a:gd name="T48" fmla="+- 0 18594 17927"/>
              <a:gd name="T49" fmla="*/ T48 w 1351"/>
              <a:gd name="T50" fmla="+- 0 10099 9635"/>
              <a:gd name="T51" fmla="*/ 10099 h 954"/>
              <a:gd name="T52" fmla="+- 0 18552 17927"/>
              <a:gd name="T53" fmla="*/ T52 w 1351"/>
              <a:gd name="T54" fmla="+- 0 10155 9635"/>
              <a:gd name="T55" fmla="*/ 10155 h 954"/>
              <a:gd name="T56" fmla="+- 0 18548 17927"/>
              <a:gd name="T57" fmla="*/ T56 w 1351"/>
              <a:gd name="T58" fmla="+- 0 10227 9635"/>
              <a:gd name="T59" fmla="*/ 10227 h 954"/>
              <a:gd name="T60" fmla="+- 0 18572 17927"/>
              <a:gd name="T61" fmla="*/ T60 w 1351"/>
              <a:gd name="T62" fmla="+- 0 10292 9635"/>
              <a:gd name="T63" fmla="*/ 10292 h 954"/>
              <a:gd name="T64" fmla="+- 0 18608 17927"/>
              <a:gd name="T65" fmla="*/ T64 w 1351"/>
              <a:gd name="T66" fmla="+- 0 10387 9635"/>
              <a:gd name="T67" fmla="*/ 10387 h 954"/>
              <a:gd name="T68" fmla="+- 0 18722 17927"/>
              <a:gd name="T69" fmla="*/ T68 w 1351"/>
              <a:gd name="T70" fmla="+- 0 10454 9635"/>
              <a:gd name="T71" fmla="*/ 10454 h 954"/>
              <a:gd name="T72" fmla="+- 0 18822 17927"/>
              <a:gd name="T73" fmla="*/ T72 w 1351"/>
              <a:gd name="T74" fmla="+- 0 10437 9635"/>
              <a:gd name="T75" fmla="*/ 10437 h 954"/>
              <a:gd name="T76" fmla="+- 0 18905 17927"/>
              <a:gd name="T77" fmla="*/ T76 w 1351"/>
              <a:gd name="T78" fmla="+- 0 10423 9635"/>
              <a:gd name="T79" fmla="*/ 10423 h 954"/>
              <a:gd name="T80" fmla="+- 0 18967 17927"/>
              <a:gd name="T81" fmla="*/ T80 w 1351"/>
              <a:gd name="T82" fmla="+- 0 10361 9635"/>
              <a:gd name="T83" fmla="*/ 10361 h 954"/>
              <a:gd name="T84" fmla="+- 0 19006 17927"/>
              <a:gd name="T85" fmla="*/ T84 w 1351"/>
              <a:gd name="T86" fmla="+- 0 10290 9635"/>
              <a:gd name="T87" fmla="*/ 10290 h 954"/>
              <a:gd name="T88" fmla="+- 0 19018 17927"/>
              <a:gd name="T89" fmla="*/ T88 w 1351"/>
              <a:gd name="T90" fmla="+- 0 10269 9635"/>
              <a:gd name="T91" fmla="*/ 10269 h 954"/>
              <a:gd name="T92" fmla="+- 0 19059 17927"/>
              <a:gd name="T93" fmla="*/ T92 w 1351"/>
              <a:gd name="T94" fmla="+- 0 10198 9635"/>
              <a:gd name="T95" fmla="*/ 10198 h 954"/>
              <a:gd name="T96" fmla="+- 0 19049 17927"/>
              <a:gd name="T97" fmla="*/ T96 w 1351"/>
              <a:gd name="T98" fmla="+- 0 10171 9635"/>
              <a:gd name="T99" fmla="*/ 10171 h 954"/>
              <a:gd name="T100" fmla="+- 0 19036 17927"/>
              <a:gd name="T101" fmla="*/ T100 w 1351"/>
              <a:gd name="T102" fmla="+- 0 10136 9635"/>
              <a:gd name="T103" fmla="*/ 10136 h 954"/>
              <a:gd name="T104" fmla="+- 0 19036 17927"/>
              <a:gd name="T105" fmla="*/ T104 w 1351"/>
              <a:gd name="T106" fmla="+- 0 10201 9635"/>
              <a:gd name="T107" fmla="*/ 10201 h 954"/>
              <a:gd name="T108" fmla="+- 0 19034 17927"/>
              <a:gd name="T109" fmla="*/ T108 w 1351"/>
              <a:gd name="T110" fmla="+- 0 10212 9635"/>
              <a:gd name="T111" fmla="*/ 10212 h 954"/>
              <a:gd name="T112" fmla="+- 0 19051 17927"/>
              <a:gd name="T113" fmla="*/ T112 w 1351"/>
              <a:gd name="T114" fmla="+- 0 10265 9635"/>
              <a:gd name="T115" fmla="*/ 10265 h 954"/>
              <a:gd name="T116" fmla="+- 0 19067 17927"/>
              <a:gd name="T117" fmla="*/ T116 w 1351"/>
              <a:gd name="T118" fmla="+- 0 10334 9635"/>
              <a:gd name="T119" fmla="*/ 10334 h 954"/>
              <a:gd name="T120" fmla="+- 0 19142 17927"/>
              <a:gd name="T121" fmla="*/ T120 w 1351"/>
              <a:gd name="T122" fmla="+- 0 10320 9635"/>
              <a:gd name="T123" fmla="*/ 10320 h 954"/>
              <a:gd name="T124" fmla="+- 0 19231 17927"/>
              <a:gd name="T125" fmla="*/ T124 w 1351"/>
              <a:gd name="T126" fmla="+- 0 10304 9635"/>
              <a:gd name="T127" fmla="*/ 10304 h 954"/>
              <a:gd name="T128" fmla="+- 0 19270 17927"/>
              <a:gd name="T129" fmla="*/ T128 w 1351"/>
              <a:gd name="T130" fmla="+- 0 10183 9635"/>
              <a:gd name="T131" fmla="*/ 10183 h 954"/>
              <a:gd name="T132" fmla="+- 0 19277 17927"/>
              <a:gd name="T133" fmla="*/ T132 w 1351"/>
              <a:gd name="T134" fmla="+- 0 10107 9635"/>
              <a:gd name="T135" fmla="*/ 10107 h 954"/>
              <a:gd name="T136" fmla="+- 0 19289 17927"/>
              <a:gd name="T137" fmla="*/ T136 w 1351"/>
              <a:gd name="T138" fmla="+- 0 9975 9635"/>
              <a:gd name="T139" fmla="*/ 9975 h 954"/>
              <a:gd name="T140" fmla="+- 0 19215 17927"/>
              <a:gd name="T141" fmla="*/ T140 w 1351"/>
              <a:gd name="T142" fmla="+- 0 9845 9635"/>
              <a:gd name="T143" fmla="*/ 9845 h 954"/>
              <a:gd name="T144" fmla="+- 0 19112 17927"/>
              <a:gd name="T145" fmla="*/ T144 w 1351"/>
              <a:gd name="T146" fmla="+- 0 9767 9635"/>
              <a:gd name="T147" fmla="*/ 9767 h 954"/>
              <a:gd name="T148" fmla="+- 0 18938 17927"/>
              <a:gd name="T149" fmla="*/ T148 w 1351"/>
              <a:gd name="T150" fmla="+- 0 9635 9635"/>
              <a:gd name="T151" fmla="*/ 9635 h 954"/>
              <a:gd name="T152" fmla="+- 0 18682 17927"/>
              <a:gd name="T153" fmla="*/ T152 w 1351"/>
              <a:gd name="T154" fmla="+- 0 9616 9635"/>
              <a:gd name="T155" fmla="*/ 9616 h 954"/>
              <a:gd name="T156" fmla="+- 0 18473 17927"/>
              <a:gd name="T157" fmla="*/ T156 w 1351"/>
              <a:gd name="T158" fmla="+- 0 9643 9635"/>
              <a:gd name="T159" fmla="*/ 9643 h 954"/>
              <a:gd name="T160" fmla="+- 0 18300 17927"/>
              <a:gd name="T161" fmla="*/ T160 w 1351"/>
              <a:gd name="T162" fmla="+- 0 9665 9635"/>
              <a:gd name="T163" fmla="*/ 9665 h 954"/>
              <a:gd name="T164" fmla="+- 0 18125 17927"/>
              <a:gd name="T165" fmla="*/ T164 w 1351"/>
              <a:gd name="T166" fmla="+- 0 9730 9635"/>
              <a:gd name="T167" fmla="*/ 9730 h 954"/>
              <a:gd name="T168" fmla="+- 0 18013 17927"/>
              <a:gd name="T169" fmla="*/ T168 w 1351"/>
              <a:gd name="T170" fmla="+- 0 9870 9635"/>
              <a:gd name="T171" fmla="*/ 9870 h 954"/>
              <a:gd name="T172" fmla="+- 0 17940 17927"/>
              <a:gd name="T173" fmla="*/ T172 w 1351"/>
              <a:gd name="T174" fmla="+- 0 9961 9635"/>
              <a:gd name="T175" fmla="*/ 9961 h 954"/>
              <a:gd name="T176" fmla="+- 0 17907 17927"/>
              <a:gd name="T177" fmla="*/ T176 w 1351"/>
              <a:gd name="T178" fmla="+- 0 10082 9635"/>
              <a:gd name="T179" fmla="*/ 10082 h 954"/>
              <a:gd name="T180" fmla="+- 0 17940 17927"/>
              <a:gd name="T181" fmla="*/ T180 w 1351"/>
              <a:gd name="T182" fmla="+- 0 10196 9635"/>
              <a:gd name="T183" fmla="*/ 10196 h 954"/>
              <a:gd name="T184" fmla="+- 0 17989 17927"/>
              <a:gd name="T185" fmla="*/ T184 w 1351"/>
              <a:gd name="T186" fmla="+- 0 10367 9635"/>
              <a:gd name="T187" fmla="*/ 10367 h 954"/>
              <a:gd name="T188" fmla="+- 0 18168 17927"/>
              <a:gd name="T189" fmla="*/ T188 w 1351"/>
              <a:gd name="T190" fmla="+- 0 10467 9635"/>
              <a:gd name="T191" fmla="*/ 10467 h 954"/>
              <a:gd name="T192" fmla="+- 0 18322 17927"/>
              <a:gd name="T193" fmla="*/ T192 w 1351"/>
              <a:gd name="T194" fmla="+- 0 10526 9635"/>
              <a:gd name="T195" fmla="*/ 10526 h 954"/>
              <a:gd name="T196" fmla="+- 0 18488 17927"/>
              <a:gd name="T197" fmla="*/ T196 w 1351"/>
              <a:gd name="T198" fmla="+- 0 10590 9635"/>
              <a:gd name="T199" fmla="*/ 10590 h 954"/>
              <a:gd name="T200" fmla="+- 0 18660 17927"/>
              <a:gd name="T201" fmla="*/ T200 w 1351"/>
              <a:gd name="T202" fmla="+- 0 10603 9635"/>
              <a:gd name="T203" fmla="*/ 10603 h 954"/>
              <a:gd name="T204" fmla="+- 0 18833 17927"/>
              <a:gd name="T205" fmla="*/ T204 w 1351"/>
              <a:gd name="T206" fmla="+- 0 10565 9635"/>
              <a:gd name="T207" fmla="*/ 10565 h 954"/>
              <a:gd name="T208" fmla="+- 0 18896 17927"/>
              <a:gd name="T209" fmla="*/ T208 w 1351"/>
              <a:gd name="T210" fmla="+- 0 10551 9635"/>
              <a:gd name="T211" fmla="*/ 10551 h 954"/>
              <a:gd name="T212" fmla="+- 0 18986 17927"/>
              <a:gd name="T213" fmla="*/ T212 w 1351"/>
              <a:gd name="T214" fmla="+- 0 10508 9635"/>
              <a:gd name="T215" fmla="*/ 10508 h 954"/>
              <a:gd name="T216" fmla="+- 0 19025 17927"/>
              <a:gd name="T217" fmla="*/ T216 w 1351"/>
              <a:gd name="T218" fmla="+- 0 10452 9635"/>
              <a:gd name="T219" fmla="*/ 10452 h 954"/>
              <a:gd name="T220" fmla="+- 0 19040 17927"/>
              <a:gd name="T221" fmla="*/ T220 w 1351"/>
              <a:gd name="T222" fmla="+- 0 10431 9635"/>
              <a:gd name="T223" fmla="*/ 10431 h 954"/>
              <a:gd name="T224" fmla="+- 0 19046 17927"/>
              <a:gd name="T225" fmla="*/ T224 w 1351"/>
              <a:gd name="T226" fmla="+- 0 10426 9635"/>
              <a:gd name="T227" fmla="*/ 10426 h 954"/>
              <a:gd name="T228" fmla="+- 0 19045 17927"/>
              <a:gd name="T229" fmla="*/ T228 w 1351"/>
              <a:gd name="T230" fmla="+- 0 10409 9635"/>
              <a:gd name="T231" fmla="*/ 10409 h 9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1351" h="954" extrusionOk="0">
                <a:moveTo>
                  <a:pt x="974" y="442"/>
                </a:moveTo>
                <a:cubicBezTo>
                  <a:pt x="1011" y="424"/>
                  <a:pt x="1018" y="414"/>
                  <a:pt x="1049" y="384"/>
                </a:cubicBezTo>
                <a:cubicBezTo>
                  <a:pt x="1053" y="382"/>
                  <a:pt x="1057" y="379"/>
                  <a:pt x="1061" y="377"/>
                </a:cubicBezTo>
                <a:cubicBezTo>
                  <a:pt x="1022" y="363"/>
                  <a:pt x="996" y="351"/>
                  <a:pt x="949" y="350"/>
                </a:cubicBezTo>
                <a:cubicBezTo>
                  <a:pt x="846" y="347"/>
                  <a:pt x="731" y="378"/>
                  <a:pt x="667" y="464"/>
                </a:cubicBezTo>
                <a:cubicBezTo>
                  <a:pt x="625" y="520"/>
                  <a:pt x="621" y="592"/>
                  <a:pt x="645" y="657"/>
                </a:cubicBezTo>
                <a:cubicBezTo>
                  <a:pt x="681" y="752"/>
                  <a:pt x="795" y="819"/>
                  <a:pt x="895" y="802"/>
                </a:cubicBezTo>
                <a:cubicBezTo>
                  <a:pt x="978" y="788"/>
                  <a:pt x="1040" y="726"/>
                  <a:pt x="1079" y="655"/>
                </a:cubicBezTo>
                <a:cubicBezTo>
                  <a:pt x="1091" y="634"/>
                  <a:pt x="1132" y="563"/>
                  <a:pt x="1122" y="536"/>
                </a:cubicBezTo>
                <a:cubicBezTo>
                  <a:pt x="1109" y="501"/>
                  <a:pt x="1109" y="566"/>
                  <a:pt x="1107" y="577"/>
                </a:cubicBezTo>
                <a:cubicBezTo>
                  <a:pt x="1124" y="630"/>
                  <a:pt x="1140" y="699"/>
                  <a:pt x="1215" y="685"/>
                </a:cubicBezTo>
                <a:cubicBezTo>
                  <a:pt x="1304" y="669"/>
                  <a:pt x="1343" y="548"/>
                  <a:pt x="1350" y="472"/>
                </a:cubicBezTo>
                <a:cubicBezTo>
                  <a:pt x="1362" y="340"/>
                  <a:pt x="1288" y="210"/>
                  <a:pt x="1185" y="132"/>
                </a:cubicBezTo>
                <a:cubicBezTo>
                  <a:pt x="1011" y="0"/>
                  <a:pt x="755" y="-19"/>
                  <a:pt x="546" y="8"/>
                </a:cubicBezTo>
                <a:cubicBezTo>
                  <a:pt x="373" y="30"/>
                  <a:pt x="198" y="95"/>
                  <a:pt x="86" y="235"/>
                </a:cubicBezTo>
                <a:cubicBezTo>
                  <a:pt x="13" y="326"/>
                  <a:pt x="-20" y="447"/>
                  <a:pt x="13" y="561"/>
                </a:cubicBezTo>
                <a:cubicBezTo>
                  <a:pt x="62" y="732"/>
                  <a:pt x="241" y="832"/>
                  <a:pt x="395" y="891"/>
                </a:cubicBezTo>
                <a:cubicBezTo>
                  <a:pt x="561" y="955"/>
                  <a:pt x="733" y="968"/>
                  <a:pt x="906" y="930"/>
                </a:cubicBezTo>
                <a:cubicBezTo>
                  <a:pt x="969" y="916"/>
                  <a:pt x="1059" y="873"/>
                  <a:pt x="1098" y="817"/>
                </a:cubicBezTo>
                <a:cubicBezTo>
                  <a:pt x="1113" y="796"/>
                  <a:pt x="1119" y="791"/>
                  <a:pt x="1118" y="77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9025" y="3563938"/>
            <a:ext cx="257175" cy="287337"/>
          </a:xfrm>
          <a:custGeom>
            <a:avLst/>
            <a:gdLst>
              <a:gd name="T0" fmla="+- 0 20685 20665"/>
              <a:gd name="T1" fmla="*/ T0 w 714"/>
              <a:gd name="T2" fmla="+- 0 10132 9899"/>
              <a:gd name="T3" fmla="*/ 10132 h 801"/>
              <a:gd name="T4" fmla="+- 0 20717 20665"/>
              <a:gd name="T5" fmla="*/ T4 w 714"/>
              <a:gd name="T6" fmla="+- 0 10254 9899"/>
              <a:gd name="T7" fmla="*/ 10254 h 801"/>
              <a:gd name="T8" fmla="+- 0 20746 20665"/>
              <a:gd name="T9" fmla="*/ T8 w 714"/>
              <a:gd name="T10" fmla="+- 0 10473 9899"/>
              <a:gd name="T11" fmla="*/ 10473 h 801"/>
              <a:gd name="T12" fmla="+- 0 20777 20665"/>
              <a:gd name="T13" fmla="*/ T12 w 714"/>
              <a:gd name="T14" fmla="+- 0 10580 9899"/>
              <a:gd name="T15" fmla="*/ 10580 h 801"/>
              <a:gd name="T16" fmla="+- 0 20665 20665"/>
              <a:gd name="T17" fmla="*/ T16 w 714"/>
              <a:gd name="T18" fmla="+- 0 9989 9899"/>
              <a:gd name="T19" fmla="*/ 9989 h 801"/>
              <a:gd name="T20" fmla="+- 0 20706 20665"/>
              <a:gd name="T21" fmla="*/ T20 w 714"/>
              <a:gd name="T22" fmla="+- 0 9902 9899"/>
              <a:gd name="T23" fmla="*/ 9902 h 801"/>
              <a:gd name="T24" fmla="+- 0 20814 20665"/>
              <a:gd name="T25" fmla="*/ T24 w 714"/>
              <a:gd name="T26" fmla="+- 0 9906 9899"/>
              <a:gd name="T27" fmla="*/ 9906 h 801"/>
              <a:gd name="T28" fmla="+- 0 20970 20665"/>
              <a:gd name="T29" fmla="*/ T28 w 714"/>
              <a:gd name="T30" fmla="+- 0 9939 9899"/>
              <a:gd name="T31" fmla="*/ 9939 h 801"/>
              <a:gd name="T32" fmla="+- 0 21317 20665"/>
              <a:gd name="T33" fmla="*/ T32 w 714"/>
              <a:gd name="T34" fmla="+- 0 10050 9899"/>
              <a:gd name="T35" fmla="*/ 10050 h 801"/>
              <a:gd name="T36" fmla="+- 0 21267 20665"/>
              <a:gd name="T37" fmla="*/ T36 w 714"/>
              <a:gd name="T38" fmla="+- 0 10130 9899"/>
              <a:gd name="T39" fmla="*/ 10130 h 801"/>
              <a:gd name="T40" fmla="+- 0 21127 20665"/>
              <a:gd name="T41" fmla="*/ T40 w 714"/>
              <a:gd name="T42" fmla="+- 0 10210 9899"/>
              <a:gd name="T43" fmla="*/ 10210 h 801"/>
              <a:gd name="T44" fmla="+- 0 21087 20665"/>
              <a:gd name="T45" fmla="*/ T44 w 714"/>
              <a:gd name="T46" fmla="+- 0 10294 9899"/>
              <a:gd name="T47" fmla="*/ 10294 h 801"/>
              <a:gd name="T48" fmla="+- 0 21222 20665"/>
              <a:gd name="T49" fmla="*/ T48 w 714"/>
              <a:gd name="T50" fmla="+- 0 10389 9899"/>
              <a:gd name="T51" fmla="*/ 10389 h 801"/>
              <a:gd name="T52" fmla="+- 0 21367 20665"/>
              <a:gd name="T53" fmla="*/ T52 w 714"/>
              <a:gd name="T54" fmla="+- 0 10497 9899"/>
              <a:gd name="T55" fmla="*/ 10497 h 801"/>
              <a:gd name="T56" fmla="+- 0 21319 20665"/>
              <a:gd name="T57" fmla="*/ T56 w 714"/>
              <a:gd name="T58" fmla="+- 0 10615 9899"/>
              <a:gd name="T59" fmla="*/ 10615 h 801"/>
              <a:gd name="T60" fmla="+- 0 21137 20665"/>
              <a:gd name="T61" fmla="*/ T60 w 714"/>
              <a:gd name="T62" fmla="+- 0 10699 9899"/>
              <a:gd name="T63" fmla="*/ 10699 h 8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714" h="801" extrusionOk="0">
                <a:moveTo>
                  <a:pt x="20" y="233"/>
                </a:moveTo>
                <a:cubicBezTo>
                  <a:pt x="34" y="274"/>
                  <a:pt x="45" y="311"/>
                  <a:pt x="52" y="355"/>
                </a:cubicBezTo>
                <a:cubicBezTo>
                  <a:pt x="63" y="428"/>
                  <a:pt x="69" y="501"/>
                  <a:pt x="81" y="574"/>
                </a:cubicBezTo>
                <a:cubicBezTo>
                  <a:pt x="87" y="610"/>
                  <a:pt x="96" y="698"/>
                  <a:pt x="112" y="681"/>
                </a:cubicBezTo>
              </a:path>
              <a:path w="714" h="801" extrusionOk="0">
                <a:moveTo>
                  <a:pt x="0" y="90"/>
                </a:moveTo>
                <a:cubicBezTo>
                  <a:pt x="6" y="62"/>
                  <a:pt x="10" y="17"/>
                  <a:pt x="41" y="3"/>
                </a:cubicBezTo>
                <a:cubicBezTo>
                  <a:pt x="66" y="-9"/>
                  <a:pt x="125" y="3"/>
                  <a:pt x="149" y="7"/>
                </a:cubicBezTo>
                <a:cubicBezTo>
                  <a:pt x="201" y="16"/>
                  <a:pt x="253" y="29"/>
                  <a:pt x="305" y="40"/>
                </a:cubicBezTo>
              </a:path>
              <a:path w="714" h="801" extrusionOk="0">
                <a:moveTo>
                  <a:pt x="652" y="151"/>
                </a:moveTo>
                <a:cubicBezTo>
                  <a:pt x="656" y="187"/>
                  <a:pt x="636" y="209"/>
                  <a:pt x="602" y="231"/>
                </a:cubicBezTo>
                <a:cubicBezTo>
                  <a:pt x="557" y="260"/>
                  <a:pt x="507" y="281"/>
                  <a:pt x="462" y="311"/>
                </a:cubicBezTo>
                <a:cubicBezTo>
                  <a:pt x="434" y="330"/>
                  <a:pt x="398" y="357"/>
                  <a:pt x="422" y="395"/>
                </a:cubicBezTo>
                <a:cubicBezTo>
                  <a:pt x="449" y="438"/>
                  <a:pt x="515" y="465"/>
                  <a:pt x="557" y="490"/>
                </a:cubicBezTo>
                <a:cubicBezTo>
                  <a:pt x="606" y="519"/>
                  <a:pt x="671" y="548"/>
                  <a:pt x="702" y="598"/>
                </a:cubicBezTo>
                <a:cubicBezTo>
                  <a:pt x="730" y="644"/>
                  <a:pt x="691" y="692"/>
                  <a:pt x="654" y="716"/>
                </a:cubicBezTo>
                <a:cubicBezTo>
                  <a:pt x="599" y="752"/>
                  <a:pt x="532" y="775"/>
                  <a:pt x="472" y="80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18350" y="4017963"/>
            <a:ext cx="1568450" cy="315912"/>
          </a:xfrm>
          <a:custGeom>
            <a:avLst/>
            <a:gdLst>
              <a:gd name="T0" fmla="+- 0 19948 19771"/>
              <a:gd name="T1" fmla="*/ T0 w 4360"/>
              <a:gd name="T2" fmla="+- 0 11627 11161"/>
              <a:gd name="T3" fmla="*/ 11627 h 878"/>
              <a:gd name="T4" fmla="+- 0 20104 19771"/>
              <a:gd name="T5" fmla="*/ T4 w 4360"/>
              <a:gd name="T6" fmla="+- 0 11345 11161"/>
              <a:gd name="T7" fmla="*/ 11345 h 878"/>
              <a:gd name="T8" fmla="+- 0 19820 19771"/>
              <a:gd name="T9" fmla="*/ T8 w 4360"/>
              <a:gd name="T10" fmla="+- 0 11334 11161"/>
              <a:gd name="T11" fmla="*/ 11334 h 878"/>
              <a:gd name="T12" fmla="+- 0 19980 19771"/>
              <a:gd name="T13" fmla="*/ T12 w 4360"/>
              <a:gd name="T14" fmla="+- 0 11688 11161"/>
              <a:gd name="T15" fmla="*/ 11688 h 878"/>
              <a:gd name="T16" fmla="+- 0 20339 19771"/>
              <a:gd name="T17" fmla="*/ T16 w 4360"/>
              <a:gd name="T18" fmla="+- 0 11541 11161"/>
              <a:gd name="T19" fmla="*/ 11541 h 878"/>
              <a:gd name="T20" fmla="+- 0 20495 19771"/>
              <a:gd name="T21" fmla="*/ T20 w 4360"/>
              <a:gd name="T22" fmla="+- 0 11372 11161"/>
              <a:gd name="T23" fmla="*/ 11372 h 878"/>
              <a:gd name="T24" fmla="+- 0 20334 19771"/>
              <a:gd name="T25" fmla="*/ T24 w 4360"/>
              <a:gd name="T26" fmla="+- 0 11634 11161"/>
              <a:gd name="T27" fmla="*/ 11634 h 878"/>
              <a:gd name="T28" fmla="+- 0 20662 19771"/>
              <a:gd name="T29" fmla="*/ T28 w 4360"/>
              <a:gd name="T30" fmla="+- 0 11639 11161"/>
              <a:gd name="T31" fmla="*/ 11639 h 878"/>
              <a:gd name="T32" fmla="+- 0 20383 19771"/>
              <a:gd name="T33" fmla="*/ T32 w 4360"/>
              <a:gd name="T34" fmla="+- 0 11446 11161"/>
              <a:gd name="T35" fmla="*/ 11446 h 878"/>
              <a:gd name="T36" fmla="+- 0 20840 19771"/>
              <a:gd name="T37" fmla="*/ T36 w 4360"/>
              <a:gd name="T38" fmla="+- 0 11618 11161"/>
              <a:gd name="T39" fmla="*/ 11618 h 878"/>
              <a:gd name="T40" fmla="+- 0 20939 19771"/>
              <a:gd name="T41" fmla="*/ T40 w 4360"/>
              <a:gd name="T42" fmla="+- 0 12016 11161"/>
              <a:gd name="T43" fmla="*/ 12016 h 878"/>
              <a:gd name="T44" fmla="+- 0 20916 19771"/>
              <a:gd name="T45" fmla="*/ T44 w 4360"/>
              <a:gd name="T46" fmla="+- 0 11913 11161"/>
              <a:gd name="T47" fmla="*/ 11913 h 878"/>
              <a:gd name="T48" fmla="+- 0 21003 19771"/>
              <a:gd name="T49" fmla="*/ T48 w 4360"/>
              <a:gd name="T50" fmla="+- 0 11380 11161"/>
              <a:gd name="T51" fmla="*/ 11380 h 878"/>
              <a:gd name="T52" fmla="+- 0 21106 19771"/>
              <a:gd name="T53" fmla="*/ T52 w 4360"/>
              <a:gd name="T54" fmla="+- 0 11676 11161"/>
              <a:gd name="T55" fmla="*/ 11676 h 878"/>
              <a:gd name="T56" fmla="+- 0 21226 19771"/>
              <a:gd name="T57" fmla="*/ T56 w 4360"/>
              <a:gd name="T58" fmla="+- 0 11626 11161"/>
              <a:gd name="T59" fmla="*/ 11626 h 878"/>
              <a:gd name="T60" fmla="+- 0 21422 19771"/>
              <a:gd name="T61" fmla="*/ T60 w 4360"/>
              <a:gd name="T62" fmla="+- 0 11398 11161"/>
              <a:gd name="T63" fmla="*/ 11398 h 878"/>
              <a:gd name="T64" fmla="+- 0 21216 19771"/>
              <a:gd name="T65" fmla="*/ T64 w 4360"/>
              <a:gd name="T66" fmla="+- 0 11695 11161"/>
              <a:gd name="T67" fmla="*/ 11695 h 878"/>
              <a:gd name="T68" fmla="+- 0 21585 19771"/>
              <a:gd name="T69" fmla="*/ T68 w 4360"/>
              <a:gd name="T70" fmla="+- 0 11601 11161"/>
              <a:gd name="T71" fmla="*/ 11601 h 878"/>
              <a:gd name="T72" fmla="+- 0 21844 19771"/>
              <a:gd name="T73" fmla="*/ T72 w 4360"/>
              <a:gd name="T74" fmla="+- 0 11563 11161"/>
              <a:gd name="T75" fmla="*/ 11563 h 878"/>
              <a:gd name="T76" fmla="+- 0 21900 19771"/>
              <a:gd name="T77" fmla="*/ T76 w 4360"/>
              <a:gd name="T78" fmla="+- 0 11778 11161"/>
              <a:gd name="T79" fmla="*/ 11778 h 878"/>
              <a:gd name="T80" fmla="+- 0 22136 19771"/>
              <a:gd name="T81" fmla="*/ T80 w 4360"/>
              <a:gd name="T82" fmla="+- 0 11627 11161"/>
              <a:gd name="T83" fmla="*/ 11627 h 878"/>
              <a:gd name="T84" fmla="+- 0 22149 19771"/>
              <a:gd name="T85" fmla="*/ T84 w 4360"/>
              <a:gd name="T86" fmla="+- 0 11844 11161"/>
              <a:gd name="T87" fmla="*/ 11844 h 878"/>
              <a:gd name="T88" fmla="+- 0 22626 19771"/>
              <a:gd name="T89" fmla="*/ T88 w 4360"/>
              <a:gd name="T90" fmla="+- 0 11416 11161"/>
              <a:gd name="T91" fmla="*/ 11416 h 878"/>
              <a:gd name="T92" fmla="+- 0 22361 19771"/>
              <a:gd name="T93" fmla="*/ T92 w 4360"/>
              <a:gd name="T94" fmla="+- 0 11438 11161"/>
              <a:gd name="T95" fmla="*/ 11438 h 878"/>
              <a:gd name="T96" fmla="+- 0 22397 19771"/>
              <a:gd name="T97" fmla="*/ T96 w 4360"/>
              <a:gd name="T98" fmla="+- 0 11651 11161"/>
              <a:gd name="T99" fmla="*/ 11651 h 878"/>
              <a:gd name="T100" fmla="+- 0 22694 19771"/>
              <a:gd name="T101" fmla="*/ T100 w 4360"/>
              <a:gd name="T102" fmla="+- 0 11736 11161"/>
              <a:gd name="T103" fmla="*/ 11736 h 878"/>
              <a:gd name="T104" fmla="+- 0 22540 19771"/>
              <a:gd name="T105" fmla="*/ T104 w 4360"/>
              <a:gd name="T106" fmla="+- 0 11839 11161"/>
              <a:gd name="T107" fmla="*/ 11839 h 878"/>
              <a:gd name="T108" fmla="+- 0 22880 19771"/>
              <a:gd name="T109" fmla="*/ T108 w 4360"/>
              <a:gd name="T110" fmla="+- 0 11421 11161"/>
              <a:gd name="T111" fmla="*/ 11421 h 878"/>
              <a:gd name="T112" fmla="+- 0 22859 19771"/>
              <a:gd name="T113" fmla="*/ T112 w 4360"/>
              <a:gd name="T114" fmla="+- 0 11706 11161"/>
              <a:gd name="T115" fmla="*/ 11706 h 878"/>
              <a:gd name="T116" fmla="+- 0 22886 19771"/>
              <a:gd name="T117" fmla="*/ T116 w 4360"/>
              <a:gd name="T118" fmla="+- 0 11262 11161"/>
              <a:gd name="T119" fmla="*/ 11262 h 878"/>
              <a:gd name="T120" fmla="+- 0 22970 19771"/>
              <a:gd name="T121" fmla="*/ T120 w 4360"/>
              <a:gd name="T122" fmla="+- 0 11210 11161"/>
              <a:gd name="T123" fmla="*/ 11210 h 878"/>
              <a:gd name="T124" fmla="+- 0 23212 19771"/>
              <a:gd name="T125" fmla="*/ T124 w 4360"/>
              <a:gd name="T126" fmla="+- 0 11808 11161"/>
              <a:gd name="T127" fmla="*/ 11808 h 878"/>
              <a:gd name="T128" fmla="+- 0 23310 19771"/>
              <a:gd name="T129" fmla="*/ T128 w 4360"/>
              <a:gd name="T130" fmla="+- 0 11728 11161"/>
              <a:gd name="T131" fmla="*/ 11728 h 878"/>
              <a:gd name="T132" fmla="+- 0 23438 19771"/>
              <a:gd name="T133" fmla="*/ T132 w 4360"/>
              <a:gd name="T134" fmla="+- 0 11384 11161"/>
              <a:gd name="T135" fmla="*/ 11384 h 878"/>
              <a:gd name="T136" fmla="+- 0 23706 19771"/>
              <a:gd name="T137" fmla="*/ T136 w 4360"/>
              <a:gd name="T138" fmla="+- 0 11616 11161"/>
              <a:gd name="T139" fmla="*/ 11616 h 878"/>
              <a:gd name="T140" fmla="+- 0 23978 19771"/>
              <a:gd name="T141" fmla="*/ T140 w 4360"/>
              <a:gd name="T142" fmla="+- 0 11332 11161"/>
              <a:gd name="T143" fmla="*/ 11332 h 878"/>
              <a:gd name="T144" fmla="+- 0 23816 19771"/>
              <a:gd name="T145" fmla="*/ T144 w 4360"/>
              <a:gd name="T146" fmla="+- 0 11402 11161"/>
              <a:gd name="T147" fmla="*/ 11402 h 878"/>
              <a:gd name="T148" fmla="+- 0 24078 19771"/>
              <a:gd name="T149" fmla="*/ T148 w 4360"/>
              <a:gd name="T150" fmla="+- 0 11826 11161"/>
              <a:gd name="T151" fmla="*/ 11826 h 8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4360" h="878" extrusionOk="0">
                <a:moveTo>
                  <a:pt x="98" y="478"/>
                </a:moveTo>
                <a:cubicBezTo>
                  <a:pt x="123" y="481"/>
                  <a:pt x="151" y="481"/>
                  <a:pt x="177" y="466"/>
                </a:cubicBezTo>
                <a:cubicBezTo>
                  <a:pt x="217" y="443"/>
                  <a:pt x="260" y="400"/>
                  <a:pt x="286" y="362"/>
                </a:cubicBezTo>
                <a:cubicBezTo>
                  <a:pt x="321" y="311"/>
                  <a:pt x="346" y="246"/>
                  <a:pt x="333" y="184"/>
                </a:cubicBezTo>
                <a:cubicBezTo>
                  <a:pt x="320" y="125"/>
                  <a:pt x="275" y="89"/>
                  <a:pt x="215" y="87"/>
                </a:cubicBezTo>
                <a:cubicBezTo>
                  <a:pt x="149" y="85"/>
                  <a:pt x="89" y="124"/>
                  <a:pt x="49" y="173"/>
                </a:cubicBezTo>
                <a:cubicBezTo>
                  <a:pt x="8" y="224"/>
                  <a:pt x="-10" y="295"/>
                  <a:pt x="9" y="359"/>
                </a:cubicBezTo>
                <a:cubicBezTo>
                  <a:pt x="36" y="448"/>
                  <a:pt x="125" y="503"/>
                  <a:pt x="209" y="527"/>
                </a:cubicBezTo>
                <a:cubicBezTo>
                  <a:pt x="271" y="545"/>
                  <a:pt x="367" y="551"/>
                  <a:pt x="428" y="525"/>
                </a:cubicBezTo>
                <a:cubicBezTo>
                  <a:pt x="488" y="499"/>
                  <a:pt x="532" y="430"/>
                  <a:pt x="568" y="380"/>
                </a:cubicBezTo>
              </a:path>
              <a:path w="4360" h="878" extrusionOk="0">
                <a:moveTo>
                  <a:pt x="725" y="133"/>
                </a:moveTo>
                <a:cubicBezTo>
                  <a:pt x="757" y="155"/>
                  <a:pt x="746" y="177"/>
                  <a:pt x="724" y="211"/>
                </a:cubicBezTo>
                <a:cubicBezTo>
                  <a:pt x="692" y="262"/>
                  <a:pt x="648" y="303"/>
                  <a:pt x="617" y="354"/>
                </a:cubicBezTo>
                <a:cubicBezTo>
                  <a:pt x="593" y="394"/>
                  <a:pt x="577" y="430"/>
                  <a:pt x="563" y="473"/>
                </a:cubicBezTo>
              </a:path>
              <a:path w="4360" h="878" extrusionOk="0">
                <a:moveTo>
                  <a:pt x="863" y="545"/>
                </a:moveTo>
                <a:cubicBezTo>
                  <a:pt x="894" y="523"/>
                  <a:pt x="913" y="516"/>
                  <a:pt x="891" y="478"/>
                </a:cubicBezTo>
                <a:cubicBezTo>
                  <a:pt x="867" y="437"/>
                  <a:pt x="815" y="408"/>
                  <a:pt x="777" y="382"/>
                </a:cubicBezTo>
                <a:cubicBezTo>
                  <a:pt x="724" y="346"/>
                  <a:pt x="666" y="319"/>
                  <a:pt x="612" y="285"/>
                </a:cubicBezTo>
                <a:cubicBezTo>
                  <a:pt x="585" y="268"/>
                  <a:pt x="550" y="250"/>
                  <a:pt x="535" y="222"/>
                </a:cubicBezTo>
              </a:path>
              <a:path w="4360" h="878" extrusionOk="0">
                <a:moveTo>
                  <a:pt x="1069" y="457"/>
                </a:moveTo>
                <a:cubicBezTo>
                  <a:pt x="1112" y="535"/>
                  <a:pt x="1145" y="598"/>
                  <a:pt x="1160" y="686"/>
                </a:cubicBezTo>
                <a:cubicBezTo>
                  <a:pt x="1170" y="744"/>
                  <a:pt x="1170" y="797"/>
                  <a:pt x="1168" y="855"/>
                </a:cubicBezTo>
                <a:cubicBezTo>
                  <a:pt x="1168" y="862"/>
                  <a:pt x="1167" y="870"/>
                  <a:pt x="1167" y="877"/>
                </a:cubicBezTo>
                <a:cubicBezTo>
                  <a:pt x="1153" y="842"/>
                  <a:pt x="1147" y="802"/>
                  <a:pt x="1145" y="752"/>
                </a:cubicBezTo>
                <a:cubicBezTo>
                  <a:pt x="1139" y="607"/>
                  <a:pt x="1118" y="442"/>
                  <a:pt x="1154" y="300"/>
                </a:cubicBezTo>
                <a:cubicBezTo>
                  <a:pt x="1166" y="253"/>
                  <a:pt x="1182" y="221"/>
                  <a:pt x="1232" y="219"/>
                </a:cubicBezTo>
                <a:cubicBezTo>
                  <a:pt x="1291" y="217"/>
                  <a:pt x="1338" y="309"/>
                  <a:pt x="1351" y="354"/>
                </a:cubicBezTo>
                <a:cubicBezTo>
                  <a:pt x="1367" y="409"/>
                  <a:pt x="1362" y="465"/>
                  <a:pt x="1335" y="515"/>
                </a:cubicBezTo>
                <a:cubicBezTo>
                  <a:pt x="1313" y="556"/>
                  <a:pt x="1281" y="565"/>
                  <a:pt x="1250" y="586"/>
                </a:cubicBezTo>
                <a:cubicBezTo>
                  <a:pt x="1317" y="543"/>
                  <a:pt x="1389" y="510"/>
                  <a:pt x="1455" y="465"/>
                </a:cubicBezTo>
                <a:cubicBezTo>
                  <a:pt x="1516" y="424"/>
                  <a:pt x="1579" y="380"/>
                  <a:pt x="1626" y="322"/>
                </a:cubicBezTo>
                <a:cubicBezTo>
                  <a:pt x="1654" y="287"/>
                  <a:pt x="1645" y="275"/>
                  <a:pt x="1651" y="237"/>
                </a:cubicBezTo>
                <a:cubicBezTo>
                  <a:pt x="1609" y="220"/>
                  <a:pt x="1606" y="204"/>
                  <a:pt x="1551" y="217"/>
                </a:cubicBezTo>
                <a:cubicBezTo>
                  <a:pt x="1412" y="249"/>
                  <a:pt x="1369" y="426"/>
                  <a:pt x="1445" y="534"/>
                </a:cubicBezTo>
                <a:cubicBezTo>
                  <a:pt x="1496" y="606"/>
                  <a:pt x="1578" y="616"/>
                  <a:pt x="1653" y="577"/>
                </a:cubicBezTo>
                <a:cubicBezTo>
                  <a:pt x="1714" y="545"/>
                  <a:pt x="1765" y="487"/>
                  <a:pt x="1814" y="440"/>
                </a:cubicBezTo>
                <a:cubicBezTo>
                  <a:pt x="1856" y="401"/>
                  <a:pt x="1920" y="316"/>
                  <a:pt x="1985" y="319"/>
                </a:cubicBezTo>
                <a:cubicBezTo>
                  <a:pt x="2031" y="321"/>
                  <a:pt x="2055" y="365"/>
                  <a:pt x="2073" y="402"/>
                </a:cubicBezTo>
                <a:cubicBezTo>
                  <a:pt x="2097" y="450"/>
                  <a:pt x="2114" y="503"/>
                  <a:pt x="2122" y="556"/>
                </a:cubicBezTo>
                <a:cubicBezTo>
                  <a:pt x="2125" y="577"/>
                  <a:pt x="2127" y="596"/>
                  <a:pt x="2129" y="617"/>
                </a:cubicBezTo>
                <a:cubicBezTo>
                  <a:pt x="2159" y="573"/>
                  <a:pt x="2186" y="532"/>
                  <a:pt x="2226" y="496"/>
                </a:cubicBezTo>
                <a:cubicBezTo>
                  <a:pt x="2265" y="460"/>
                  <a:pt x="2314" y="435"/>
                  <a:pt x="2365" y="466"/>
                </a:cubicBezTo>
                <a:cubicBezTo>
                  <a:pt x="2404" y="490"/>
                  <a:pt x="2431" y="566"/>
                  <a:pt x="2421" y="610"/>
                </a:cubicBezTo>
                <a:cubicBezTo>
                  <a:pt x="2416" y="635"/>
                  <a:pt x="2398" y="667"/>
                  <a:pt x="2378" y="683"/>
                </a:cubicBezTo>
                <a:cubicBezTo>
                  <a:pt x="2374" y="683"/>
                  <a:pt x="2369" y="683"/>
                  <a:pt x="2365" y="683"/>
                </a:cubicBezTo>
              </a:path>
              <a:path w="4360" h="878" extrusionOk="0">
                <a:moveTo>
                  <a:pt x="2855" y="255"/>
                </a:moveTo>
                <a:cubicBezTo>
                  <a:pt x="2816" y="244"/>
                  <a:pt x="2781" y="239"/>
                  <a:pt x="2741" y="238"/>
                </a:cubicBezTo>
                <a:cubicBezTo>
                  <a:pt x="2687" y="237"/>
                  <a:pt x="2634" y="243"/>
                  <a:pt x="2590" y="277"/>
                </a:cubicBezTo>
                <a:cubicBezTo>
                  <a:pt x="2554" y="305"/>
                  <a:pt x="2525" y="348"/>
                  <a:pt x="2531" y="395"/>
                </a:cubicBezTo>
                <a:cubicBezTo>
                  <a:pt x="2537" y="445"/>
                  <a:pt x="2584" y="473"/>
                  <a:pt x="2626" y="490"/>
                </a:cubicBezTo>
                <a:cubicBezTo>
                  <a:pt x="2684" y="514"/>
                  <a:pt x="2750" y="525"/>
                  <a:pt x="2811" y="535"/>
                </a:cubicBezTo>
                <a:cubicBezTo>
                  <a:pt x="2847" y="541"/>
                  <a:pt x="2897" y="544"/>
                  <a:pt x="2923" y="575"/>
                </a:cubicBezTo>
                <a:cubicBezTo>
                  <a:pt x="2941" y="597"/>
                  <a:pt x="2914" y="625"/>
                  <a:pt x="2898" y="637"/>
                </a:cubicBezTo>
                <a:cubicBezTo>
                  <a:pt x="2857" y="668"/>
                  <a:pt x="2815" y="666"/>
                  <a:pt x="2769" y="678"/>
                </a:cubicBezTo>
                <a:cubicBezTo>
                  <a:pt x="2729" y="689"/>
                  <a:pt x="2716" y="686"/>
                  <a:pt x="2688" y="673"/>
                </a:cubicBezTo>
              </a:path>
              <a:path w="4360" h="878" extrusionOk="0">
                <a:moveTo>
                  <a:pt x="3109" y="260"/>
                </a:moveTo>
                <a:cubicBezTo>
                  <a:pt x="3103" y="295"/>
                  <a:pt x="3098" y="334"/>
                  <a:pt x="3096" y="370"/>
                </a:cubicBezTo>
                <a:cubicBezTo>
                  <a:pt x="3093" y="429"/>
                  <a:pt x="3088" y="486"/>
                  <a:pt x="3088" y="545"/>
                </a:cubicBezTo>
                <a:cubicBezTo>
                  <a:pt x="3088" y="583"/>
                  <a:pt x="3088" y="611"/>
                  <a:pt x="3122" y="620"/>
                </a:cubicBezTo>
              </a:path>
              <a:path w="4360" h="878" extrusionOk="0">
                <a:moveTo>
                  <a:pt x="3115" y="101"/>
                </a:moveTo>
                <a:cubicBezTo>
                  <a:pt x="3116" y="75"/>
                  <a:pt x="3114" y="33"/>
                  <a:pt x="3131" y="12"/>
                </a:cubicBezTo>
                <a:cubicBezTo>
                  <a:pt x="3153" y="-15"/>
                  <a:pt x="3184" y="33"/>
                  <a:pt x="3199" y="49"/>
                </a:cubicBezTo>
              </a:path>
              <a:path w="4360" h="878" extrusionOk="0">
                <a:moveTo>
                  <a:pt x="3378" y="459"/>
                </a:moveTo>
                <a:cubicBezTo>
                  <a:pt x="3397" y="523"/>
                  <a:pt x="3414" y="586"/>
                  <a:pt x="3441" y="647"/>
                </a:cubicBezTo>
                <a:cubicBezTo>
                  <a:pt x="3451" y="668"/>
                  <a:pt x="3454" y="675"/>
                  <a:pt x="3468" y="684"/>
                </a:cubicBezTo>
                <a:cubicBezTo>
                  <a:pt x="3513" y="652"/>
                  <a:pt x="3520" y="621"/>
                  <a:pt x="3539" y="567"/>
                </a:cubicBezTo>
                <a:cubicBezTo>
                  <a:pt x="3569" y="480"/>
                  <a:pt x="3577" y="389"/>
                  <a:pt x="3601" y="301"/>
                </a:cubicBezTo>
                <a:cubicBezTo>
                  <a:pt x="3611" y="264"/>
                  <a:pt x="3624" y="223"/>
                  <a:pt x="3667" y="223"/>
                </a:cubicBezTo>
                <a:cubicBezTo>
                  <a:pt x="3708" y="223"/>
                  <a:pt x="3766" y="303"/>
                  <a:pt x="3791" y="327"/>
                </a:cubicBezTo>
                <a:cubicBezTo>
                  <a:pt x="3836" y="371"/>
                  <a:pt x="3881" y="422"/>
                  <a:pt x="3935" y="455"/>
                </a:cubicBezTo>
                <a:cubicBezTo>
                  <a:pt x="3974" y="478"/>
                  <a:pt x="4018" y="486"/>
                  <a:pt x="4059" y="463"/>
                </a:cubicBezTo>
                <a:cubicBezTo>
                  <a:pt x="4145" y="414"/>
                  <a:pt x="4214" y="268"/>
                  <a:pt x="4207" y="171"/>
                </a:cubicBezTo>
                <a:cubicBezTo>
                  <a:pt x="4204" y="130"/>
                  <a:pt x="4181" y="115"/>
                  <a:pt x="4144" y="120"/>
                </a:cubicBezTo>
                <a:cubicBezTo>
                  <a:pt x="4096" y="127"/>
                  <a:pt x="4060" y="203"/>
                  <a:pt x="4045" y="241"/>
                </a:cubicBezTo>
                <a:cubicBezTo>
                  <a:pt x="4012" y="328"/>
                  <a:pt x="4026" y="426"/>
                  <a:pt x="4078" y="503"/>
                </a:cubicBezTo>
                <a:cubicBezTo>
                  <a:pt x="4130" y="580"/>
                  <a:pt x="4224" y="627"/>
                  <a:pt x="4307" y="665"/>
                </a:cubicBezTo>
                <a:cubicBezTo>
                  <a:pt x="4335" y="676"/>
                  <a:pt x="4341" y="679"/>
                  <a:pt x="4359" y="68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67563" y="4383088"/>
            <a:ext cx="1470025" cy="554037"/>
          </a:xfrm>
          <a:custGeom>
            <a:avLst/>
            <a:gdLst>
              <a:gd name="T0" fmla="+- 0 20208 19910"/>
              <a:gd name="T1" fmla="*/ T0 w 4084"/>
              <a:gd name="T2" fmla="+- 0 12484 12175"/>
              <a:gd name="T3" fmla="*/ 12484 h 1538"/>
              <a:gd name="T4" fmla="+- 0 19913 19910"/>
              <a:gd name="T5" fmla="*/ T4 w 4084"/>
              <a:gd name="T6" fmla="+- 0 12675 12175"/>
              <a:gd name="T7" fmla="*/ 12675 h 1538"/>
              <a:gd name="T8" fmla="+- 0 20136 19910"/>
              <a:gd name="T9" fmla="*/ T8 w 4084"/>
              <a:gd name="T10" fmla="+- 0 12746 12175"/>
              <a:gd name="T11" fmla="*/ 12746 h 1538"/>
              <a:gd name="T12" fmla="+- 0 20281 19910"/>
              <a:gd name="T13" fmla="*/ T12 w 4084"/>
              <a:gd name="T14" fmla="+- 0 12659 12175"/>
              <a:gd name="T15" fmla="*/ 12659 h 1538"/>
              <a:gd name="T16" fmla="+- 0 20266 19910"/>
              <a:gd name="T17" fmla="*/ T16 w 4084"/>
              <a:gd name="T18" fmla="+- 0 12881 12175"/>
              <a:gd name="T19" fmla="*/ 12881 h 1538"/>
              <a:gd name="T20" fmla="+- 0 20446 19910"/>
              <a:gd name="T21" fmla="*/ T20 w 4084"/>
              <a:gd name="T22" fmla="+- 0 12559 12175"/>
              <a:gd name="T23" fmla="*/ 12559 h 1538"/>
              <a:gd name="T24" fmla="+- 0 20430 19910"/>
              <a:gd name="T25" fmla="*/ T24 w 4084"/>
              <a:gd name="T26" fmla="+- 0 12771 12175"/>
              <a:gd name="T27" fmla="*/ 12771 h 1538"/>
              <a:gd name="T28" fmla="+- 0 20497 19910"/>
              <a:gd name="T29" fmla="*/ T28 w 4084"/>
              <a:gd name="T30" fmla="+- 0 12734 12175"/>
              <a:gd name="T31" fmla="*/ 12734 h 1538"/>
              <a:gd name="T32" fmla="+- 0 20651 19910"/>
              <a:gd name="T33" fmla="*/ T32 w 4084"/>
              <a:gd name="T34" fmla="+- 0 12637 12175"/>
              <a:gd name="T35" fmla="*/ 12637 h 1538"/>
              <a:gd name="T36" fmla="+- 0 20676 19910"/>
              <a:gd name="T37" fmla="*/ T36 w 4084"/>
              <a:gd name="T38" fmla="+- 0 12816 12175"/>
              <a:gd name="T39" fmla="*/ 12816 h 1538"/>
              <a:gd name="T40" fmla="+- 0 20953 19910"/>
              <a:gd name="T41" fmla="*/ T40 w 4084"/>
              <a:gd name="T42" fmla="+- 0 12613 12175"/>
              <a:gd name="T43" fmla="*/ 12613 h 1538"/>
              <a:gd name="T44" fmla="+- 0 20747 19910"/>
              <a:gd name="T45" fmla="*/ T44 w 4084"/>
              <a:gd name="T46" fmla="+- 0 12722 12175"/>
              <a:gd name="T47" fmla="*/ 12722 h 1538"/>
              <a:gd name="T48" fmla="+- 0 21116 19910"/>
              <a:gd name="T49" fmla="*/ T48 w 4084"/>
              <a:gd name="T50" fmla="+- 0 12496 12175"/>
              <a:gd name="T51" fmla="*/ 12496 h 1538"/>
              <a:gd name="T52" fmla="+- 0 21017 19910"/>
              <a:gd name="T53" fmla="*/ T52 w 4084"/>
              <a:gd name="T54" fmla="+- 0 12319 12175"/>
              <a:gd name="T55" fmla="*/ 12319 h 1538"/>
              <a:gd name="T56" fmla="+- 0 21083 19910"/>
              <a:gd name="T57" fmla="*/ T56 w 4084"/>
              <a:gd name="T58" fmla="+- 0 12591 12175"/>
              <a:gd name="T59" fmla="*/ 12591 h 1538"/>
              <a:gd name="T60" fmla="+- 0 21302 19910"/>
              <a:gd name="T61" fmla="*/ T60 w 4084"/>
              <a:gd name="T62" fmla="+- 0 12726 12175"/>
              <a:gd name="T63" fmla="*/ 12726 h 1538"/>
              <a:gd name="T64" fmla="+- 0 22135 19910"/>
              <a:gd name="T65" fmla="*/ T64 w 4084"/>
              <a:gd name="T66" fmla="+- 0 12208 12175"/>
              <a:gd name="T67" fmla="*/ 12208 h 1538"/>
              <a:gd name="T68" fmla="+- 0 22102 19910"/>
              <a:gd name="T69" fmla="*/ T68 w 4084"/>
              <a:gd name="T70" fmla="+- 0 12590 12175"/>
              <a:gd name="T71" fmla="*/ 12590 h 1538"/>
              <a:gd name="T72" fmla="+- 0 22191 19910"/>
              <a:gd name="T73" fmla="*/ T72 w 4084"/>
              <a:gd name="T74" fmla="+- 0 12757 12175"/>
              <a:gd name="T75" fmla="*/ 12757 h 1538"/>
              <a:gd name="T76" fmla="+- 0 22352 19910"/>
              <a:gd name="T77" fmla="*/ T76 w 4084"/>
              <a:gd name="T78" fmla="+- 0 12575 12175"/>
              <a:gd name="T79" fmla="*/ 12575 h 1538"/>
              <a:gd name="T80" fmla="+- 0 22283 19910"/>
              <a:gd name="T81" fmla="*/ T80 w 4084"/>
              <a:gd name="T82" fmla="+- 0 12831 12175"/>
              <a:gd name="T83" fmla="*/ 12831 h 1538"/>
              <a:gd name="T84" fmla="+- 0 22483 19910"/>
              <a:gd name="T85" fmla="*/ T84 w 4084"/>
              <a:gd name="T86" fmla="+- 0 12707 12175"/>
              <a:gd name="T87" fmla="*/ 12707 h 1538"/>
              <a:gd name="T88" fmla="+- 0 22423 19910"/>
              <a:gd name="T89" fmla="*/ T88 w 4084"/>
              <a:gd name="T90" fmla="+- 0 12553 12175"/>
              <a:gd name="T91" fmla="*/ 12553 h 1538"/>
              <a:gd name="T92" fmla="+- 0 22745 19910"/>
              <a:gd name="T93" fmla="*/ T92 w 4084"/>
              <a:gd name="T94" fmla="+- 0 12463 12175"/>
              <a:gd name="T95" fmla="*/ 12463 h 1538"/>
              <a:gd name="T96" fmla="+- 0 22655 19910"/>
              <a:gd name="T97" fmla="*/ T96 w 4084"/>
              <a:gd name="T98" fmla="+- 0 12613 12175"/>
              <a:gd name="T99" fmla="*/ 12613 h 1538"/>
              <a:gd name="T100" fmla="+- 0 22831 19910"/>
              <a:gd name="T101" fmla="*/ T100 w 4084"/>
              <a:gd name="T102" fmla="+- 0 12698 12175"/>
              <a:gd name="T103" fmla="*/ 12698 h 1538"/>
              <a:gd name="T104" fmla="+- 0 22749 19910"/>
              <a:gd name="T105" fmla="*/ T104 w 4084"/>
              <a:gd name="T106" fmla="+- 0 12883 12175"/>
              <a:gd name="T107" fmla="*/ 12883 h 1538"/>
              <a:gd name="T108" fmla="+- 0 22808 19910"/>
              <a:gd name="T109" fmla="*/ T108 w 4084"/>
              <a:gd name="T110" fmla="+- 0 12809 12175"/>
              <a:gd name="T111" fmla="*/ 12809 h 1538"/>
              <a:gd name="T112" fmla="+- 0 23187 19910"/>
              <a:gd name="T113" fmla="*/ T112 w 4084"/>
              <a:gd name="T114" fmla="+- 0 12528 12175"/>
              <a:gd name="T115" fmla="*/ 12528 h 1538"/>
              <a:gd name="T116" fmla="+- 0 23101 19910"/>
              <a:gd name="T117" fmla="*/ T116 w 4084"/>
              <a:gd name="T118" fmla="+- 0 12502 12175"/>
              <a:gd name="T119" fmla="*/ 12502 h 1538"/>
              <a:gd name="T120" fmla="+- 0 22956 19910"/>
              <a:gd name="T121" fmla="*/ T120 w 4084"/>
              <a:gd name="T122" fmla="+- 0 12702 12175"/>
              <a:gd name="T123" fmla="*/ 12702 h 1538"/>
              <a:gd name="T124" fmla="+- 0 23279 19910"/>
              <a:gd name="T125" fmla="*/ T124 w 4084"/>
              <a:gd name="T126" fmla="+- 0 12647 12175"/>
              <a:gd name="T127" fmla="*/ 12647 h 1538"/>
              <a:gd name="T128" fmla="+- 0 23550 19910"/>
              <a:gd name="T129" fmla="*/ T128 w 4084"/>
              <a:gd name="T130" fmla="+- 0 12746 12175"/>
              <a:gd name="T131" fmla="*/ 12746 h 1538"/>
              <a:gd name="T132" fmla="+- 0 23198 19910"/>
              <a:gd name="T133" fmla="*/ T132 w 4084"/>
              <a:gd name="T134" fmla="+- 0 12923 12175"/>
              <a:gd name="T135" fmla="*/ 12923 h 1538"/>
              <a:gd name="T136" fmla="+- 0 21703 19910"/>
              <a:gd name="T137" fmla="*/ T136 w 4084"/>
              <a:gd name="T138" fmla="+- 0 13460 12175"/>
              <a:gd name="T139" fmla="*/ 13460 h 1538"/>
              <a:gd name="T140" fmla="+- 0 21540 19910"/>
              <a:gd name="T141" fmla="*/ T140 w 4084"/>
              <a:gd name="T142" fmla="+- 0 13548 12175"/>
              <a:gd name="T143" fmla="*/ 13548 h 1538"/>
              <a:gd name="T144" fmla="+- 0 21696 19910"/>
              <a:gd name="T145" fmla="*/ T144 w 4084"/>
              <a:gd name="T146" fmla="+- 0 13712 12175"/>
              <a:gd name="T147" fmla="*/ 13712 h 1538"/>
              <a:gd name="T148" fmla="+- 0 21947 19910"/>
              <a:gd name="T149" fmla="*/ T148 w 4084"/>
              <a:gd name="T150" fmla="+- 0 13541 12175"/>
              <a:gd name="T151" fmla="*/ 13541 h 1538"/>
              <a:gd name="T152" fmla="+- 0 21952 19910"/>
              <a:gd name="T153" fmla="*/ T152 w 4084"/>
              <a:gd name="T154" fmla="+- 0 13540 12175"/>
              <a:gd name="T155" fmla="*/ 13540 h 1538"/>
              <a:gd name="T156" fmla="+- 0 21921 19910"/>
              <a:gd name="T157" fmla="*/ T156 w 4084"/>
              <a:gd name="T158" fmla="+- 0 13690 12175"/>
              <a:gd name="T159" fmla="*/ 13690 h 1538"/>
              <a:gd name="T160" fmla="+- 0 22090 19910"/>
              <a:gd name="T161" fmla="*/ T160 w 4084"/>
              <a:gd name="T162" fmla="+- 0 13521 12175"/>
              <a:gd name="T163" fmla="*/ 13521 h 1538"/>
              <a:gd name="T164" fmla="+- 0 22068 19910"/>
              <a:gd name="T165" fmla="*/ T164 w 4084"/>
              <a:gd name="T166" fmla="+- 0 13381 12175"/>
              <a:gd name="T167" fmla="*/ 13381 h 1538"/>
              <a:gd name="T168" fmla="+- 0 22276 19910"/>
              <a:gd name="T169" fmla="*/ T168 w 4084"/>
              <a:gd name="T170" fmla="+- 0 13541 12175"/>
              <a:gd name="T171" fmla="*/ 13541 h 1538"/>
              <a:gd name="T172" fmla="+- 0 22306 19910"/>
              <a:gd name="T173" fmla="*/ T172 w 4084"/>
              <a:gd name="T174" fmla="+- 0 13690 12175"/>
              <a:gd name="T175" fmla="*/ 13690 h 1538"/>
              <a:gd name="T176" fmla="+- 0 22473 19910"/>
              <a:gd name="T177" fmla="*/ T176 w 4084"/>
              <a:gd name="T178" fmla="+- 0 13508 12175"/>
              <a:gd name="T179" fmla="*/ 13508 h 1538"/>
              <a:gd name="T180" fmla="+- 0 22579 19910"/>
              <a:gd name="T181" fmla="*/ T180 w 4084"/>
              <a:gd name="T182" fmla="+- 0 13609 12175"/>
              <a:gd name="T183" fmla="*/ 13609 h 1538"/>
              <a:gd name="T184" fmla="+- 0 22683 19910"/>
              <a:gd name="T185" fmla="*/ T184 w 4084"/>
              <a:gd name="T186" fmla="+- 0 13155 12175"/>
              <a:gd name="T187" fmla="*/ 13155 h 1538"/>
              <a:gd name="T188" fmla="+- 0 22770 19910"/>
              <a:gd name="T189" fmla="*/ T188 w 4084"/>
              <a:gd name="T190" fmla="+- 0 13208 12175"/>
              <a:gd name="T191" fmla="*/ 13208 h 1538"/>
              <a:gd name="T192" fmla="+- 0 22776 19910"/>
              <a:gd name="T193" fmla="*/ T192 w 4084"/>
              <a:gd name="T194" fmla="+- 0 13570 12175"/>
              <a:gd name="T195" fmla="*/ 13570 h 1538"/>
              <a:gd name="T196" fmla="+- 0 22769 19910"/>
              <a:gd name="T197" fmla="*/ T196 w 4084"/>
              <a:gd name="T198" fmla="+- 0 13529 12175"/>
              <a:gd name="T199" fmla="*/ 13529 h 1538"/>
              <a:gd name="T200" fmla="+- 0 22490 19910"/>
              <a:gd name="T201" fmla="*/ T200 w 4084"/>
              <a:gd name="T202" fmla="+- 0 13363 12175"/>
              <a:gd name="T203" fmla="*/ 13363 h 1538"/>
              <a:gd name="T204" fmla="+- 0 22514 19910"/>
              <a:gd name="T205" fmla="*/ T204 w 4084"/>
              <a:gd name="T206" fmla="+- 0 13403 12175"/>
              <a:gd name="T207" fmla="*/ 13403 h 1538"/>
              <a:gd name="T208" fmla="+- 0 23115 19910"/>
              <a:gd name="T209" fmla="*/ T208 w 4084"/>
              <a:gd name="T210" fmla="+- 0 13570 12175"/>
              <a:gd name="T211" fmla="*/ 13570 h 1538"/>
              <a:gd name="T212" fmla="+- 0 23136 19910"/>
              <a:gd name="T213" fmla="*/ T212 w 4084"/>
              <a:gd name="T214" fmla="+- 0 13345 12175"/>
              <a:gd name="T215" fmla="*/ 13345 h 1538"/>
              <a:gd name="T216" fmla="+- 0 23373 19910"/>
              <a:gd name="T217" fmla="*/ T216 w 4084"/>
              <a:gd name="T218" fmla="+- 0 13386 12175"/>
              <a:gd name="T219" fmla="*/ 13386 h 1538"/>
              <a:gd name="T220" fmla="+- 0 23521 19910"/>
              <a:gd name="T221" fmla="*/ T220 w 4084"/>
              <a:gd name="T222" fmla="+- 0 13469 12175"/>
              <a:gd name="T223" fmla="*/ 13469 h 1538"/>
              <a:gd name="T224" fmla="+- 0 23396 19910"/>
              <a:gd name="T225" fmla="*/ T224 w 4084"/>
              <a:gd name="T226" fmla="+- 0 13573 12175"/>
              <a:gd name="T227" fmla="*/ 13573 h 1538"/>
              <a:gd name="T228" fmla="+- 0 23540 19910"/>
              <a:gd name="T229" fmla="*/ T228 w 4084"/>
              <a:gd name="T230" fmla="+- 0 13578 12175"/>
              <a:gd name="T231" fmla="*/ 13578 h 1538"/>
              <a:gd name="T232" fmla="+- 0 23446 19910"/>
              <a:gd name="T233" fmla="*/ T232 w 4084"/>
              <a:gd name="T234" fmla="+- 0 13385 12175"/>
              <a:gd name="T235" fmla="*/ 13385 h 1538"/>
              <a:gd name="T236" fmla="+- 0 23989 19910"/>
              <a:gd name="T237" fmla="*/ T236 w 4084"/>
              <a:gd name="T238" fmla="+- 0 12809 12175"/>
              <a:gd name="T239" fmla="*/ 12809 h 1538"/>
              <a:gd name="T240" fmla="+- 0 23958 19910"/>
              <a:gd name="T241" fmla="*/ T240 w 4084"/>
              <a:gd name="T242" fmla="+- 0 13231 12175"/>
              <a:gd name="T243" fmla="*/ 13231 h 1538"/>
              <a:gd name="T244" fmla="+- 0 23903 19910"/>
              <a:gd name="T245" fmla="*/ T244 w 4084"/>
              <a:gd name="T246" fmla="+- 0 13707 12175"/>
              <a:gd name="T247" fmla="*/ 13707 h 15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4084" h="1538" extrusionOk="0">
                <a:moveTo>
                  <a:pt x="224" y="322"/>
                </a:moveTo>
                <a:cubicBezTo>
                  <a:pt x="249" y="310"/>
                  <a:pt x="269" y="310"/>
                  <a:pt x="298" y="309"/>
                </a:cubicBezTo>
                <a:cubicBezTo>
                  <a:pt x="254" y="318"/>
                  <a:pt x="214" y="329"/>
                  <a:pt x="173" y="349"/>
                </a:cubicBezTo>
                <a:cubicBezTo>
                  <a:pt x="109" y="380"/>
                  <a:pt x="25" y="426"/>
                  <a:pt x="3" y="500"/>
                </a:cubicBezTo>
                <a:cubicBezTo>
                  <a:pt x="-11" y="546"/>
                  <a:pt x="17" y="588"/>
                  <a:pt x="62" y="600"/>
                </a:cubicBezTo>
                <a:cubicBezTo>
                  <a:pt x="115" y="615"/>
                  <a:pt x="179" y="596"/>
                  <a:pt x="226" y="571"/>
                </a:cubicBezTo>
                <a:cubicBezTo>
                  <a:pt x="267" y="549"/>
                  <a:pt x="302" y="516"/>
                  <a:pt x="342" y="492"/>
                </a:cubicBezTo>
                <a:cubicBezTo>
                  <a:pt x="356" y="484"/>
                  <a:pt x="360" y="481"/>
                  <a:pt x="371" y="484"/>
                </a:cubicBezTo>
                <a:cubicBezTo>
                  <a:pt x="387" y="521"/>
                  <a:pt x="387" y="549"/>
                  <a:pt x="381" y="590"/>
                </a:cubicBezTo>
                <a:cubicBezTo>
                  <a:pt x="375" y="631"/>
                  <a:pt x="366" y="668"/>
                  <a:pt x="356" y="706"/>
                </a:cubicBezTo>
                <a:cubicBezTo>
                  <a:pt x="354" y="711"/>
                  <a:pt x="353" y="716"/>
                  <a:pt x="351" y="721"/>
                </a:cubicBezTo>
              </a:path>
              <a:path w="4084" h="1538" extrusionOk="0">
                <a:moveTo>
                  <a:pt x="536" y="384"/>
                </a:moveTo>
                <a:cubicBezTo>
                  <a:pt x="535" y="419"/>
                  <a:pt x="536" y="456"/>
                  <a:pt x="532" y="491"/>
                </a:cubicBezTo>
                <a:cubicBezTo>
                  <a:pt x="528" y="526"/>
                  <a:pt x="518" y="560"/>
                  <a:pt x="520" y="596"/>
                </a:cubicBezTo>
                <a:cubicBezTo>
                  <a:pt x="521" y="602"/>
                  <a:pt x="521" y="607"/>
                  <a:pt x="522" y="613"/>
                </a:cubicBezTo>
                <a:cubicBezTo>
                  <a:pt x="560" y="612"/>
                  <a:pt x="563" y="592"/>
                  <a:pt x="587" y="559"/>
                </a:cubicBezTo>
                <a:cubicBezTo>
                  <a:pt x="611" y="526"/>
                  <a:pt x="631" y="485"/>
                  <a:pt x="665" y="461"/>
                </a:cubicBezTo>
                <a:cubicBezTo>
                  <a:pt x="688" y="444"/>
                  <a:pt x="719" y="440"/>
                  <a:pt x="741" y="462"/>
                </a:cubicBezTo>
                <a:cubicBezTo>
                  <a:pt x="765" y="486"/>
                  <a:pt x="772" y="527"/>
                  <a:pt x="771" y="559"/>
                </a:cubicBezTo>
                <a:cubicBezTo>
                  <a:pt x="771" y="587"/>
                  <a:pt x="770" y="613"/>
                  <a:pt x="766" y="641"/>
                </a:cubicBezTo>
              </a:path>
              <a:path w="4084" h="1538" extrusionOk="0">
                <a:moveTo>
                  <a:pt x="1179" y="409"/>
                </a:moveTo>
                <a:cubicBezTo>
                  <a:pt x="1134" y="410"/>
                  <a:pt x="1087" y="425"/>
                  <a:pt x="1043" y="438"/>
                </a:cubicBezTo>
                <a:cubicBezTo>
                  <a:pt x="985" y="456"/>
                  <a:pt x="922" y="472"/>
                  <a:pt x="871" y="507"/>
                </a:cubicBezTo>
                <a:cubicBezTo>
                  <a:pt x="851" y="526"/>
                  <a:pt x="844" y="530"/>
                  <a:pt x="837" y="547"/>
                </a:cubicBezTo>
                <a:cubicBezTo>
                  <a:pt x="864" y="584"/>
                  <a:pt x="898" y="590"/>
                  <a:pt x="946" y="590"/>
                </a:cubicBezTo>
                <a:cubicBezTo>
                  <a:pt x="1095" y="589"/>
                  <a:pt x="1209" y="469"/>
                  <a:pt x="1206" y="321"/>
                </a:cubicBezTo>
                <a:cubicBezTo>
                  <a:pt x="1205" y="264"/>
                  <a:pt x="1186" y="206"/>
                  <a:pt x="1146" y="164"/>
                </a:cubicBezTo>
                <a:cubicBezTo>
                  <a:pt x="1128" y="150"/>
                  <a:pt x="1123" y="146"/>
                  <a:pt x="1107" y="144"/>
                </a:cubicBezTo>
                <a:cubicBezTo>
                  <a:pt x="1090" y="180"/>
                  <a:pt x="1087" y="191"/>
                  <a:pt x="1096" y="235"/>
                </a:cubicBezTo>
                <a:cubicBezTo>
                  <a:pt x="1110" y="301"/>
                  <a:pt x="1137" y="359"/>
                  <a:pt x="1173" y="416"/>
                </a:cubicBezTo>
                <a:cubicBezTo>
                  <a:pt x="1204" y="466"/>
                  <a:pt x="1251" y="524"/>
                  <a:pt x="1309" y="544"/>
                </a:cubicBezTo>
                <a:cubicBezTo>
                  <a:pt x="1350" y="551"/>
                  <a:pt x="1364" y="553"/>
                  <a:pt x="1392" y="551"/>
                </a:cubicBezTo>
              </a:path>
              <a:path w="4084" h="1538" extrusionOk="0">
                <a:moveTo>
                  <a:pt x="2302" y="6"/>
                </a:moveTo>
                <a:cubicBezTo>
                  <a:pt x="2253" y="-2"/>
                  <a:pt x="2249" y="-6"/>
                  <a:pt x="2225" y="33"/>
                </a:cubicBezTo>
                <a:cubicBezTo>
                  <a:pt x="2194" y="82"/>
                  <a:pt x="2202" y="135"/>
                  <a:pt x="2198" y="191"/>
                </a:cubicBezTo>
                <a:cubicBezTo>
                  <a:pt x="2193" y="266"/>
                  <a:pt x="2188" y="339"/>
                  <a:pt x="2192" y="415"/>
                </a:cubicBezTo>
                <a:cubicBezTo>
                  <a:pt x="2194" y="464"/>
                  <a:pt x="2195" y="524"/>
                  <a:pt x="2208" y="571"/>
                </a:cubicBezTo>
                <a:cubicBezTo>
                  <a:pt x="2222" y="620"/>
                  <a:pt x="2252" y="602"/>
                  <a:pt x="2281" y="582"/>
                </a:cubicBezTo>
              </a:path>
              <a:path w="4084" h="1538" extrusionOk="0">
                <a:moveTo>
                  <a:pt x="2487" y="391"/>
                </a:moveTo>
                <a:cubicBezTo>
                  <a:pt x="2509" y="337"/>
                  <a:pt x="2463" y="383"/>
                  <a:pt x="2442" y="400"/>
                </a:cubicBezTo>
                <a:cubicBezTo>
                  <a:pt x="2401" y="433"/>
                  <a:pt x="2375" y="478"/>
                  <a:pt x="2357" y="528"/>
                </a:cubicBezTo>
                <a:cubicBezTo>
                  <a:pt x="2342" y="570"/>
                  <a:pt x="2338" y="622"/>
                  <a:pt x="2373" y="656"/>
                </a:cubicBezTo>
                <a:cubicBezTo>
                  <a:pt x="2407" y="689"/>
                  <a:pt x="2455" y="675"/>
                  <a:pt x="2491" y="655"/>
                </a:cubicBezTo>
                <a:cubicBezTo>
                  <a:pt x="2540" y="627"/>
                  <a:pt x="2561" y="584"/>
                  <a:pt x="2573" y="532"/>
                </a:cubicBezTo>
                <a:cubicBezTo>
                  <a:pt x="2584" y="485"/>
                  <a:pt x="2572" y="456"/>
                  <a:pt x="2545" y="419"/>
                </a:cubicBezTo>
                <a:cubicBezTo>
                  <a:pt x="2534" y="405"/>
                  <a:pt x="2523" y="393"/>
                  <a:pt x="2513" y="378"/>
                </a:cubicBezTo>
              </a:path>
              <a:path w="4084" h="1538" extrusionOk="0">
                <a:moveTo>
                  <a:pt x="2800" y="301"/>
                </a:moveTo>
                <a:cubicBezTo>
                  <a:pt x="2817" y="292"/>
                  <a:pt x="2822" y="288"/>
                  <a:pt x="2835" y="288"/>
                </a:cubicBezTo>
                <a:cubicBezTo>
                  <a:pt x="2817" y="311"/>
                  <a:pt x="2800" y="333"/>
                  <a:pt x="2781" y="355"/>
                </a:cubicBezTo>
                <a:cubicBezTo>
                  <a:pt x="2752" y="389"/>
                  <a:pt x="2749" y="401"/>
                  <a:pt x="2745" y="438"/>
                </a:cubicBezTo>
                <a:cubicBezTo>
                  <a:pt x="2768" y="450"/>
                  <a:pt x="2784" y="459"/>
                  <a:pt x="2812" y="466"/>
                </a:cubicBezTo>
                <a:cubicBezTo>
                  <a:pt x="2852" y="476"/>
                  <a:pt x="2897" y="485"/>
                  <a:pt x="2921" y="523"/>
                </a:cubicBezTo>
                <a:cubicBezTo>
                  <a:pt x="2941" y="555"/>
                  <a:pt x="2941" y="592"/>
                  <a:pt x="2925" y="625"/>
                </a:cubicBezTo>
                <a:cubicBezTo>
                  <a:pt x="2908" y="660"/>
                  <a:pt x="2872" y="689"/>
                  <a:pt x="2839" y="708"/>
                </a:cubicBezTo>
                <a:cubicBezTo>
                  <a:pt x="2819" y="717"/>
                  <a:pt x="2815" y="720"/>
                  <a:pt x="2801" y="721"/>
                </a:cubicBezTo>
                <a:cubicBezTo>
                  <a:pt x="2817" y="678"/>
                  <a:pt x="2858" y="660"/>
                  <a:pt x="2898" y="634"/>
                </a:cubicBezTo>
                <a:cubicBezTo>
                  <a:pt x="2984" y="578"/>
                  <a:pt x="3075" y="532"/>
                  <a:pt x="3159" y="472"/>
                </a:cubicBezTo>
                <a:cubicBezTo>
                  <a:pt x="3202" y="441"/>
                  <a:pt x="3259" y="406"/>
                  <a:pt x="3277" y="353"/>
                </a:cubicBezTo>
                <a:cubicBezTo>
                  <a:pt x="3278" y="346"/>
                  <a:pt x="3278" y="340"/>
                  <a:pt x="3279" y="333"/>
                </a:cubicBezTo>
                <a:cubicBezTo>
                  <a:pt x="3246" y="319"/>
                  <a:pt x="3234" y="310"/>
                  <a:pt x="3191" y="327"/>
                </a:cubicBezTo>
                <a:cubicBezTo>
                  <a:pt x="3141" y="347"/>
                  <a:pt x="3096" y="381"/>
                  <a:pt x="3064" y="424"/>
                </a:cubicBezTo>
                <a:cubicBezTo>
                  <a:pt x="3036" y="460"/>
                  <a:pt x="3031" y="488"/>
                  <a:pt x="3046" y="527"/>
                </a:cubicBezTo>
                <a:cubicBezTo>
                  <a:pt x="3090" y="539"/>
                  <a:pt x="3113" y="545"/>
                  <a:pt x="3163" y="534"/>
                </a:cubicBezTo>
                <a:cubicBezTo>
                  <a:pt x="3233" y="519"/>
                  <a:pt x="3300" y="491"/>
                  <a:pt x="3369" y="472"/>
                </a:cubicBezTo>
                <a:cubicBezTo>
                  <a:pt x="3443" y="452"/>
                  <a:pt x="3539" y="430"/>
                  <a:pt x="3612" y="466"/>
                </a:cubicBezTo>
                <a:cubicBezTo>
                  <a:pt x="3654" y="487"/>
                  <a:pt x="3658" y="532"/>
                  <a:pt x="3640" y="571"/>
                </a:cubicBezTo>
                <a:cubicBezTo>
                  <a:pt x="3616" y="622"/>
                  <a:pt x="3546" y="667"/>
                  <a:pt x="3495" y="685"/>
                </a:cubicBezTo>
                <a:cubicBezTo>
                  <a:pt x="3428" y="709"/>
                  <a:pt x="3357" y="729"/>
                  <a:pt x="3288" y="748"/>
                </a:cubicBezTo>
                <a:cubicBezTo>
                  <a:pt x="3272" y="752"/>
                  <a:pt x="3257" y="757"/>
                  <a:pt x="3241" y="761"/>
                </a:cubicBezTo>
              </a:path>
              <a:path w="4084" h="1538" extrusionOk="0">
                <a:moveTo>
                  <a:pt x="1793" y="1285"/>
                </a:moveTo>
                <a:cubicBezTo>
                  <a:pt x="1757" y="1271"/>
                  <a:pt x="1744" y="1281"/>
                  <a:pt x="1710" y="1295"/>
                </a:cubicBezTo>
                <a:cubicBezTo>
                  <a:pt x="1671" y="1311"/>
                  <a:pt x="1648" y="1334"/>
                  <a:pt x="1630" y="1373"/>
                </a:cubicBezTo>
                <a:cubicBezTo>
                  <a:pt x="1608" y="1422"/>
                  <a:pt x="1618" y="1470"/>
                  <a:pt x="1660" y="1504"/>
                </a:cubicBezTo>
                <a:cubicBezTo>
                  <a:pt x="1691" y="1530"/>
                  <a:pt x="1746" y="1545"/>
                  <a:pt x="1786" y="1537"/>
                </a:cubicBezTo>
                <a:cubicBezTo>
                  <a:pt x="1838" y="1527"/>
                  <a:pt x="1885" y="1504"/>
                  <a:pt x="1926" y="1469"/>
                </a:cubicBezTo>
                <a:cubicBezTo>
                  <a:pt x="1965" y="1436"/>
                  <a:pt x="2000" y="1401"/>
                  <a:pt x="2037" y="1366"/>
                </a:cubicBezTo>
                <a:cubicBezTo>
                  <a:pt x="2054" y="1349"/>
                  <a:pt x="2060" y="1344"/>
                  <a:pt x="2065" y="1328"/>
                </a:cubicBezTo>
                <a:cubicBezTo>
                  <a:pt x="2095" y="1311"/>
                  <a:pt x="2050" y="1355"/>
                  <a:pt x="2042" y="1365"/>
                </a:cubicBezTo>
                <a:cubicBezTo>
                  <a:pt x="2018" y="1393"/>
                  <a:pt x="1998" y="1420"/>
                  <a:pt x="1985" y="1455"/>
                </a:cubicBezTo>
                <a:cubicBezTo>
                  <a:pt x="1976" y="1479"/>
                  <a:pt x="1980" y="1508"/>
                  <a:pt x="2011" y="1515"/>
                </a:cubicBezTo>
                <a:cubicBezTo>
                  <a:pt x="2046" y="1523"/>
                  <a:pt x="2090" y="1496"/>
                  <a:pt x="2114" y="1475"/>
                </a:cubicBezTo>
                <a:cubicBezTo>
                  <a:pt x="2152" y="1441"/>
                  <a:pt x="2171" y="1395"/>
                  <a:pt x="2180" y="1346"/>
                </a:cubicBezTo>
                <a:cubicBezTo>
                  <a:pt x="2188" y="1300"/>
                  <a:pt x="2168" y="1275"/>
                  <a:pt x="2159" y="1234"/>
                </a:cubicBezTo>
                <a:cubicBezTo>
                  <a:pt x="2160" y="1220"/>
                  <a:pt x="2160" y="1215"/>
                  <a:pt x="2158" y="1206"/>
                </a:cubicBezTo>
              </a:path>
              <a:path w="4084" h="1538" extrusionOk="0">
                <a:moveTo>
                  <a:pt x="2288" y="1264"/>
                </a:moveTo>
                <a:cubicBezTo>
                  <a:pt x="2318" y="1294"/>
                  <a:pt x="2349" y="1326"/>
                  <a:pt x="2366" y="1366"/>
                </a:cubicBezTo>
                <a:cubicBezTo>
                  <a:pt x="2380" y="1397"/>
                  <a:pt x="2388" y="1434"/>
                  <a:pt x="2392" y="1468"/>
                </a:cubicBezTo>
                <a:cubicBezTo>
                  <a:pt x="2394" y="1484"/>
                  <a:pt x="2395" y="1499"/>
                  <a:pt x="2396" y="1515"/>
                </a:cubicBezTo>
                <a:cubicBezTo>
                  <a:pt x="2419" y="1496"/>
                  <a:pt x="2432" y="1470"/>
                  <a:pt x="2450" y="1444"/>
                </a:cubicBezTo>
                <a:cubicBezTo>
                  <a:pt x="2479" y="1401"/>
                  <a:pt x="2512" y="1353"/>
                  <a:pt x="2563" y="1333"/>
                </a:cubicBezTo>
                <a:cubicBezTo>
                  <a:pt x="2593" y="1321"/>
                  <a:pt x="2624" y="1329"/>
                  <a:pt x="2645" y="1353"/>
                </a:cubicBezTo>
                <a:cubicBezTo>
                  <a:pt x="2667" y="1378"/>
                  <a:pt x="2664" y="1405"/>
                  <a:pt x="2669" y="1434"/>
                </a:cubicBezTo>
                <a:cubicBezTo>
                  <a:pt x="2675" y="1454"/>
                  <a:pt x="2677" y="1462"/>
                  <a:pt x="2662" y="1440"/>
                </a:cubicBezTo>
              </a:path>
              <a:path w="4084" h="1538" extrusionOk="0">
                <a:moveTo>
                  <a:pt x="2773" y="980"/>
                </a:moveTo>
                <a:cubicBezTo>
                  <a:pt x="2788" y="950"/>
                  <a:pt x="2790" y="942"/>
                  <a:pt x="2809" y="932"/>
                </a:cubicBezTo>
                <a:cubicBezTo>
                  <a:pt x="2848" y="944"/>
                  <a:pt x="2854" y="988"/>
                  <a:pt x="2860" y="1033"/>
                </a:cubicBezTo>
                <a:cubicBezTo>
                  <a:pt x="2870" y="1101"/>
                  <a:pt x="2873" y="1169"/>
                  <a:pt x="2872" y="1238"/>
                </a:cubicBezTo>
                <a:cubicBezTo>
                  <a:pt x="2872" y="1290"/>
                  <a:pt x="2867" y="1343"/>
                  <a:pt x="2866" y="1395"/>
                </a:cubicBezTo>
                <a:cubicBezTo>
                  <a:pt x="2867" y="1414"/>
                  <a:pt x="2867" y="1418"/>
                  <a:pt x="2867" y="1430"/>
                </a:cubicBezTo>
                <a:cubicBezTo>
                  <a:pt x="2869" y="1405"/>
                  <a:pt x="2869" y="1378"/>
                  <a:pt x="2859" y="1354"/>
                </a:cubicBezTo>
                <a:cubicBezTo>
                  <a:pt x="2835" y="1293"/>
                  <a:pt x="2776" y="1256"/>
                  <a:pt x="2718" y="1231"/>
                </a:cubicBezTo>
                <a:cubicBezTo>
                  <a:pt x="2677" y="1213"/>
                  <a:pt x="2625" y="1192"/>
                  <a:pt x="2580" y="1188"/>
                </a:cubicBezTo>
                <a:cubicBezTo>
                  <a:pt x="2561" y="1191"/>
                  <a:pt x="2554" y="1192"/>
                  <a:pt x="2541" y="1190"/>
                </a:cubicBezTo>
                <a:cubicBezTo>
                  <a:pt x="2560" y="1211"/>
                  <a:pt x="2576" y="1216"/>
                  <a:pt x="2604" y="1228"/>
                </a:cubicBezTo>
              </a:path>
              <a:path w="4084" h="1538" extrusionOk="0">
                <a:moveTo>
                  <a:pt x="3136" y="1414"/>
                </a:moveTo>
                <a:cubicBezTo>
                  <a:pt x="3153" y="1416"/>
                  <a:pt x="3201" y="1427"/>
                  <a:pt x="3205" y="1395"/>
                </a:cubicBezTo>
                <a:cubicBezTo>
                  <a:pt x="3209" y="1359"/>
                  <a:pt x="3198" y="1319"/>
                  <a:pt x="3198" y="1283"/>
                </a:cubicBezTo>
                <a:cubicBezTo>
                  <a:pt x="3198" y="1247"/>
                  <a:pt x="3198" y="1198"/>
                  <a:pt x="3226" y="1170"/>
                </a:cubicBezTo>
                <a:cubicBezTo>
                  <a:pt x="3251" y="1145"/>
                  <a:pt x="3296" y="1137"/>
                  <a:pt x="3329" y="1145"/>
                </a:cubicBezTo>
                <a:cubicBezTo>
                  <a:pt x="3379" y="1157"/>
                  <a:pt x="3421" y="1184"/>
                  <a:pt x="3463" y="1211"/>
                </a:cubicBezTo>
                <a:cubicBezTo>
                  <a:pt x="3500" y="1235"/>
                  <a:pt x="3539" y="1260"/>
                  <a:pt x="3579" y="1279"/>
                </a:cubicBezTo>
                <a:cubicBezTo>
                  <a:pt x="3595" y="1285"/>
                  <a:pt x="3601" y="1288"/>
                  <a:pt x="3611" y="1294"/>
                </a:cubicBezTo>
                <a:cubicBezTo>
                  <a:pt x="3577" y="1299"/>
                  <a:pt x="3551" y="1306"/>
                  <a:pt x="3522" y="1326"/>
                </a:cubicBezTo>
                <a:cubicBezTo>
                  <a:pt x="3497" y="1344"/>
                  <a:pt x="3477" y="1366"/>
                  <a:pt x="3486" y="1398"/>
                </a:cubicBezTo>
                <a:cubicBezTo>
                  <a:pt x="3494" y="1427"/>
                  <a:pt x="3526" y="1443"/>
                  <a:pt x="3554" y="1444"/>
                </a:cubicBezTo>
                <a:cubicBezTo>
                  <a:pt x="3590" y="1446"/>
                  <a:pt x="3614" y="1433"/>
                  <a:pt x="3630" y="1403"/>
                </a:cubicBezTo>
                <a:cubicBezTo>
                  <a:pt x="3650" y="1365"/>
                  <a:pt x="3639" y="1337"/>
                  <a:pt x="3621" y="1302"/>
                </a:cubicBezTo>
                <a:cubicBezTo>
                  <a:pt x="3603" y="1265"/>
                  <a:pt x="3568" y="1235"/>
                  <a:pt x="3536" y="1210"/>
                </a:cubicBezTo>
                <a:cubicBezTo>
                  <a:pt x="3526" y="1203"/>
                  <a:pt x="3517" y="1196"/>
                  <a:pt x="3507" y="1189"/>
                </a:cubicBezTo>
              </a:path>
              <a:path w="4084" h="1538" extrusionOk="0">
                <a:moveTo>
                  <a:pt x="4079" y="634"/>
                </a:moveTo>
                <a:cubicBezTo>
                  <a:pt x="4084" y="670"/>
                  <a:pt x="4081" y="723"/>
                  <a:pt x="4077" y="759"/>
                </a:cubicBezTo>
                <a:cubicBezTo>
                  <a:pt x="4066" y="857"/>
                  <a:pt x="4059" y="957"/>
                  <a:pt x="4048" y="1056"/>
                </a:cubicBezTo>
                <a:cubicBezTo>
                  <a:pt x="4036" y="1169"/>
                  <a:pt x="4022" y="1282"/>
                  <a:pt x="4009" y="1395"/>
                </a:cubicBezTo>
                <a:cubicBezTo>
                  <a:pt x="4000" y="1465"/>
                  <a:pt x="3998" y="1486"/>
                  <a:pt x="3993" y="153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our List (?)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843909"/>
            <a:ext cx="8036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fn</a:t>
            </a:r>
            <a:r>
              <a:rPr lang="en-US" sz="2400" dirty="0"/>
              <a:t> main() {</a:t>
            </a:r>
          </a:p>
          <a:p>
            <a:r>
              <a:rPr lang="en-US" sz="2400" dirty="0"/>
              <a:t>    let </a:t>
            </a:r>
            <a:r>
              <a:rPr lang="en-US" sz="2400" dirty="0" err="1"/>
              <a:t>lst</a:t>
            </a:r>
            <a:r>
              <a:rPr lang="en-US" sz="2400" dirty="0"/>
              <a:t> : List =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Some</a:t>
            </a:r>
            <a:r>
              <a:rPr lang="en-US" sz="2400" dirty="0"/>
              <a:t>(@Node{head: 1,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tail</a:t>
            </a:r>
            <a:r>
              <a:rPr lang="en-US" sz="2400" dirty="0"/>
              <a:t>: Some(@Node{head : 2,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tail</a:t>
            </a:r>
            <a:r>
              <a:rPr lang="en-US" sz="2400" dirty="0"/>
              <a:t>: Some(@Node{head: 3, tail: None})})});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println</a:t>
            </a:r>
            <a:r>
              <a:rPr lang="en-US" sz="2400" dirty="0" smtClean="0"/>
              <a:t>(</a:t>
            </a:r>
            <a:r>
              <a:rPr lang="en-US" sz="2400" dirty="0" err="1" smtClean="0"/>
              <a:t>lst.to_str</a:t>
            </a:r>
            <a:r>
              <a:rPr lang="en-US" sz="2400" dirty="0" smtClean="0"/>
              <a:t>());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err="1"/>
              <a:t>lst.head</a:t>
            </a:r>
            <a:r>
              <a:rPr lang="en-US" sz="2400" dirty="0"/>
              <a:t> = 0;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println</a:t>
            </a:r>
            <a:r>
              <a:rPr lang="en-US" sz="2400" dirty="0" smtClean="0"/>
              <a:t>(</a:t>
            </a:r>
            <a:r>
              <a:rPr lang="en-US" sz="2400" dirty="0" err="1" smtClean="0"/>
              <a:t>lst.to_str</a:t>
            </a:r>
            <a:r>
              <a:rPr lang="en-US" sz="2400" dirty="0" smtClean="0"/>
              <a:t>())</a:t>
            </a:r>
            <a:r>
              <a:rPr lang="en-US" sz="2400" dirty="0"/>
              <a:t>;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114800"/>
            <a:ext cx="1978460" cy="37422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6375" y="4276725"/>
            <a:ext cx="85725" cy="14288"/>
          </a:xfrm>
          <a:custGeom>
            <a:avLst/>
            <a:gdLst>
              <a:gd name="T0" fmla="+- 0 7867 7631"/>
              <a:gd name="T1" fmla="*/ T0 w 237"/>
              <a:gd name="T2" fmla="+- 0 11918 11879"/>
              <a:gd name="T3" fmla="*/ 11918 h 40"/>
              <a:gd name="T4" fmla="+- 0 7831 7631"/>
              <a:gd name="T5" fmla="*/ T4 w 237"/>
              <a:gd name="T6" fmla="+- 0 11913 11879"/>
              <a:gd name="T7" fmla="*/ 11913 h 40"/>
              <a:gd name="T8" fmla="+- 0 7795 7631"/>
              <a:gd name="T9" fmla="*/ T8 w 237"/>
              <a:gd name="T10" fmla="+- 0 11912 11879"/>
              <a:gd name="T11" fmla="*/ 11912 h 40"/>
              <a:gd name="T12" fmla="+- 0 7759 7631"/>
              <a:gd name="T13" fmla="*/ T12 w 237"/>
              <a:gd name="T14" fmla="+- 0 11906 11879"/>
              <a:gd name="T15" fmla="*/ 11906 h 40"/>
              <a:gd name="T16" fmla="+- 0 7726 7631"/>
              <a:gd name="T17" fmla="*/ T16 w 237"/>
              <a:gd name="T18" fmla="+- 0 11900 11879"/>
              <a:gd name="T19" fmla="*/ 11900 h 40"/>
              <a:gd name="T20" fmla="+- 0 7695 7631"/>
              <a:gd name="T21" fmla="*/ T20 w 237"/>
              <a:gd name="T22" fmla="+- 0 11891 11879"/>
              <a:gd name="T23" fmla="*/ 11891 h 40"/>
              <a:gd name="T24" fmla="+- 0 7662 7631"/>
              <a:gd name="T25" fmla="*/ T24 w 237"/>
              <a:gd name="T26" fmla="+- 0 11884 11879"/>
              <a:gd name="T27" fmla="*/ 11884 h 40"/>
              <a:gd name="T28" fmla="+- 0 7652 7631"/>
              <a:gd name="T29" fmla="*/ T28 w 237"/>
              <a:gd name="T30" fmla="+- 0 11882 11879"/>
              <a:gd name="T31" fmla="*/ 11882 h 40"/>
              <a:gd name="T32" fmla="+- 0 7641 7631"/>
              <a:gd name="T33" fmla="*/ T32 w 237"/>
              <a:gd name="T34" fmla="+- 0 11881 11879"/>
              <a:gd name="T35" fmla="*/ 11881 h 40"/>
              <a:gd name="T36" fmla="+- 0 7631 7631"/>
              <a:gd name="T37" fmla="*/ T36 w 237"/>
              <a:gd name="T38" fmla="+- 0 11879 11879"/>
              <a:gd name="T39" fmla="*/ 11879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37" h="40" extrusionOk="0">
                <a:moveTo>
                  <a:pt x="236" y="39"/>
                </a:moveTo>
                <a:cubicBezTo>
                  <a:pt x="200" y="34"/>
                  <a:pt x="164" y="33"/>
                  <a:pt x="128" y="27"/>
                </a:cubicBezTo>
                <a:cubicBezTo>
                  <a:pt x="95" y="21"/>
                  <a:pt x="64" y="12"/>
                  <a:pt x="31" y="5"/>
                </a:cubicBezTo>
                <a:cubicBezTo>
                  <a:pt x="21" y="3"/>
                  <a:pt x="10" y="2"/>
                  <a:pt x="0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9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mutable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1857" y="1417638"/>
            <a:ext cx="3797885" cy="193899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Node {</a:t>
            </a:r>
          </a:p>
          <a:p>
            <a:r>
              <a:rPr lang="en-US" sz="2400" dirty="0"/>
              <a:t>    head : </a:t>
            </a:r>
            <a:r>
              <a:rPr lang="en-US" sz="2400" dirty="0" err="1"/>
              <a:t>int</a:t>
            </a:r>
            <a:r>
              <a:rPr lang="en-US" sz="2400" dirty="0"/>
              <a:t>,</a:t>
            </a:r>
          </a:p>
          <a:p>
            <a:r>
              <a:rPr lang="en-US" sz="2400" dirty="0"/>
              <a:t>    tail : Option&lt;@Node&gt;</a:t>
            </a:r>
          </a:p>
          <a:p>
            <a:r>
              <a:rPr lang="en-US" sz="2400" dirty="0" smtClean="0"/>
              <a:t>}</a:t>
            </a:r>
            <a:endParaRPr lang="en-US" sz="2400" dirty="0"/>
          </a:p>
          <a:p>
            <a:r>
              <a:rPr lang="en-US" sz="2400" dirty="0"/>
              <a:t>type List = Option&lt;@Node&gt; 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581400"/>
            <a:ext cx="3208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Rust 0.6 – can’t make </a:t>
            </a:r>
            <a:r>
              <a:rPr lang="en-US" sz="2400" dirty="0" err="1" smtClean="0"/>
              <a:t>struct</a:t>
            </a:r>
            <a:r>
              <a:rPr lang="en-US" sz="2400" dirty="0" smtClean="0"/>
              <a:t> fields </a:t>
            </a:r>
            <a:r>
              <a:rPr lang="en-US" sz="2400" b="1" dirty="0" err="1" smtClean="0"/>
              <a:t>mut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08678" y="3724488"/>
            <a:ext cx="437812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struct</a:t>
            </a:r>
            <a:r>
              <a:rPr lang="en-US" sz="2400" dirty="0"/>
              <a:t> Node {</a:t>
            </a:r>
          </a:p>
          <a:p>
            <a:r>
              <a:rPr lang="en-US" sz="2400" dirty="0"/>
              <a:t>    head : </a:t>
            </a:r>
            <a:r>
              <a:rPr lang="en-US" sz="2400" dirty="0" err="1"/>
              <a:t>int</a:t>
            </a:r>
            <a:r>
              <a:rPr lang="en-US" sz="2400" dirty="0"/>
              <a:t>,</a:t>
            </a:r>
          </a:p>
          <a:p>
            <a:r>
              <a:rPr lang="en-US" sz="2400" dirty="0"/>
              <a:t>    tail : Option&lt;</a:t>
            </a:r>
            <a:r>
              <a:rPr lang="en-US" sz="2400" dirty="0" smtClean="0"/>
              <a:t>@</a:t>
            </a:r>
            <a:r>
              <a:rPr lang="en-US" sz="2400" b="1" dirty="0" err="1" smtClean="0"/>
              <a:t>mut</a:t>
            </a:r>
            <a:r>
              <a:rPr lang="en-US" sz="2400" dirty="0" smtClean="0"/>
              <a:t> Node</a:t>
            </a:r>
            <a:r>
              <a:rPr lang="en-US" sz="2400" dirty="0"/>
              <a:t>&gt;</a:t>
            </a:r>
          </a:p>
          <a:p>
            <a:r>
              <a:rPr lang="en-US" sz="2400" dirty="0" smtClean="0"/>
              <a:t>}</a:t>
            </a:r>
            <a:endParaRPr lang="en-US" sz="2400" dirty="0"/>
          </a:p>
          <a:p>
            <a:r>
              <a:rPr lang="en-US" sz="2400" dirty="0"/>
              <a:t>type List = Option&lt;</a:t>
            </a:r>
            <a:r>
              <a:rPr lang="en-US" sz="2400" dirty="0" smtClean="0"/>
              <a:t>@</a:t>
            </a:r>
            <a:r>
              <a:rPr lang="en-US" sz="2400" b="1" dirty="0" err="1" smtClean="0"/>
              <a:t>mut</a:t>
            </a:r>
            <a:r>
              <a:rPr lang="en-US" sz="2400" dirty="0" smtClean="0"/>
              <a:t> Node</a:t>
            </a:r>
            <a:r>
              <a:rPr lang="en-US" sz="2400" dirty="0"/>
              <a:t>&gt; ;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489743" y="2165983"/>
            <a:ext cx="1530057" cy="1360826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2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133566"/>
            <a:ext cx="81155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fn</a:t>
            </a:r>
            <a:r>
              <a:rPr lang="en-US" sz="2000" dirty="0"/>
              <a:t> main() {</a:t>
            </a:r>
          </a:p>
          <a:p>
            <a:r>
              <a:rPr lang="en-US" sz="2000" dirty="0"/>
              <a:t>    let </a:t>
            </a:r>
            <a:r>
              <a:rPr lang="en-US" sz="2000" dirty="0" err="1"/>
              <a:t>lst</a:t>
            </a:r>
            <a:r>
              <a:rPr lang="en-US" sz="2000" dirty="0"/>
              <a:t> : List = Some(@</a:t>
            </a:r>
            <a:r>
              <a:rPr lang="en-US" sz="2000" dirty="0" err="1"/>
              <a:t>mut</a:t>
            </a:r>
            <a:r>
              <a:rPr lang="en-US" sz="2000" dirty="0"/>
              <a:t> Node{head: 1,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tail</a:t>
            </a:r>
            <a:r>
              <a:rPr lang="en-US" sz="2000" dirty="0"/>
              <a:t>: Some(@</a:t>
            </a:r>
            <a:r>
              <a:rPr lang="en-US" sz="2000" dirty="0" err="1"/>
              <a:t>mut</a:t>
            </a:r>
            <a:r>
              <a:rPr lang="en-US" sz="2000" dirty="0"/>
              <a:t> Node{head : 2,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tail</a:t>
            </a:r>
            <a:r>
              <a:rPr lang="en-US" sz="2000" dirty="0"/>
              <a:t>: Some(@</a:t>
            </a:r>
            <a:r>
              <a:rPr lang="en-US" sz="2000" dirty="0" err="1"/>
              <a:t>mut</a:t>
            </a:r>
            <a:r>
              <a:rPr lang="en-US" sz="2000" dirty="0"/>
              <a:t> Node{head: 3, tail: None})})});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println</a:t>
            </a:r>
            <a:r>
              <a:rPr lang="en-US" sz="2000" dirty="0"/>
              <a:t>(</a:t>
            </a:r>
            <a:r>
              <a:rPr lang="en-US" sz="2000" dirty="0" err="1"/>
              <a:t>lst.to_str</a:t>
            </a:r>
            <a:r>
              <a:rPr lang="en-US" sz="2000" dirty="0"/>
              <a:t>());</a:t>
            </a:r>
          </a:p>
          <a:p>
            <a:r>
              <a:rPr lang="en-US" sz="2000" dirty="0"/>
              <a:t>    match </a:t>
            </a:r>
            <a:r>
              <a:rPr lang="en-US" sz="2000" dirty="0" err="1"/>
              <a:t>lst</a:t>
            </a:r>
            <a:r>
              <a:rPr lang="en-US" sz="2000" dirty="0"/>
              <a:t> {</a:t>
            </a:r>
          </a:p>
          <a:p>
            <a:r>
              <a:rPr lang="en-US" sz="2000" dirty="0"/>
              <a:t>        None =&gt; fail!("Unexpected None!"),</a:t>
            </a:r>
          </a:p>
          <a:p>
            <a:r>
              <a:rPr lang="en-US" sz="2000" dirty="0"/>
              <a:t>        Some(n) =&gt; </a:t>
            </a:r>
            <a:r>
              <a:rPr lang="en-US" sz="2000" dirty="0" err="1"/>
              <a:t>n.head</a:t>
            </a:r>
            <a:r>
              <a:rPr lang="en-US" sz="2000" dirty="0"/>
              <a:t> = 0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println</a:t>
            </a:r>
            <a:r>
              <a:rPr lang="en-US" sz="2000" dirty="0"/>
              <a:t>(</a:t>
            </a:r>
            <a:r>
              <a:rPr lang="en-US" sz="2000" dirty="0" err="1"/>
              <a:t>lst.to_str</a:t>
            </a:r>
            <a:r>
              <a:rPr lang="en-US" sz="2000" dirty="0"/>
              <a:t>());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1638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863" y="2751138"/>
            <a:ext cx="1201737" cy="1127125"/>
          </a:xfrm>
          <a:custGeom>
            <a:avLst/>
            <a:gdLst>
              <a:gd name="T0" fmla="+- 0 2184 1532"/>
              <a:gd name="T1" fmla="*/ T0 w 3338"/>
              <a:gd name="T2" fmla="+- 0 7659 7642"/>
              <a:gd name="T3" fmla="*/ 7659 h 3131"/>
              <a:gd name="T4" fmla="+- 0 2155 1532"/>
              <a:gd name="T5" fmla="*/ T4 w 3338"/>
              <a:gd name="T6" fmla="+- 0 7643 7642"/>
              <a:gd name="T7" fmla="*/ 7643 h 3131"/>
              <a:gd name="T8" fmla="+- 0 1686 1532"/>
              <a:gd name="T9" fmla="*/ T8 w 3338"/>
              <a:gd name="T10" fmla="+- 0 7806 7642"/>
              <a:gd name="T11" fmla="*/ 7806 h 3131"/>
              <a:gd name="T12" fmla="+- 0 1691 1532"/>
              <a:gd name="T13" fmla="*/ T12 w 3338"/>
              <a:gd name="T14" fmla="+- 0 8184 7642"/>
              <a:gd name="T15" fmla="*/ 8184 h 3131"/>
              <a:gd name="T16" fmla="+- 0 1636 1532"/>
              <a:gd name="T17" fmla="*/ T16 w 3338"/>
              <a:gd name="T18" fmla="+- 0 8905 7642"/>
              <a:gd name="T19" fmla="*/ 8905 h 3131"/>
              <a:gd name="T20" fmla="+- 0 1596 1532"/>
              <a:gd name="T21" fmla="*/ T20 w 3338"/>
              <a:gd name="T22" fmla="+- 0 9242 7642"/>
              <a:gd name="T23" fmla="*/ 9242 h 3131"/>
              <a:gd name="T24" fmla="+- 0 1538 1532"/>
              <a:gd name="T25" fmla="*/ T24 w 3338"/>
              <a:gd name="T26" fmla="+- 0 10232 7642"/>
              <a:gd name="T27" fmla="*/ 10232 h 3131"/>
              <a:gd name="T28" fmla="+- 0 1597 1532"/>
              <a:gd name="T29" fmla="*/ T28 w 3338"/>
              <a:gd name="T30" fmla="+- 0 10657 7642"/>
              <a:gd name="T31" fmla="*/ 10657 h 3131"/>
              <a:gd name="T32" fmla="+- 0 1721 1532"/>
              <a:gd name="T33" fmla="*/ T32 w 3338"/>
              <a:gd name="T34" fmla="+- 0 10690 7642"/>
              <a:gd name="T35" fmla="*/ 10690 h 3131"/>
              <a:gd name="T36" fmla="+- 0 1865 1532"/>
              <a:gd name="T37" fmla="*/ T36 w 3338"/>
              <a:gd name="T38" fmla="+- 0 10772 7642"/>
              <a:gd name="T39" fmla="*/ 10772 h 3131"/>
              <a:gd name="T40" fmla="+- 0 4721 1532"/>
              <a:gd name="T41" fmla="*/ T40 w 3338"/>
              <a:gd name="T42" fmla="+- 0 8449 7642"/>
              <a:gd name="T43" fmla="*/ 8449 h 3131"/>
              <a:gd name="T44" fmla="+- 0 4625 1532"/>
              <a:gd name="T45" fmla="*/ T44 w 3338"/>
              <a:gd name="T46" fmla="+- 0 8451 7642"/>
              <a:gd name="T47" fmla="*/ 8451 h 3131"/>
              <a:gd name="T48" fmla="+- 0 4493 1532"/>
              <a:gd name="T49" fmla="*/ T48 w 3338"/>
              <a:gd name="T50" fmla="+- 0 8454 7642"/>
              <a:gd name="T51" fmla="*/ 8454 h 3131"/>
              <a:gd name="T52" fmla="+- 0 4401 1532"/>
              <a:gd name="T53" fmla="*/ T52 w 3338"/>
              <a:gd name="T54" fmla="+- 0 8461 7642"/>
              <a:gd name="T55" fmla="*/ 8461 h 3131"/>
              <a:gd name="T56" fmla="+- 0 4843 1532"/>
              <a:gd name="T57" fmla="*/ T56 w 3338"/>
              <a:gd name="T58" fmla="+- 0 8435 7642"/>
              <a:gd name="T59" fmla="*/ 8435 h 3131"/>
              <a:gd name="T60" fmla="+- 0 4869 1532"/>
              <a:gd name="T61" fmla="*/ T60 w 3338"/>
              <a:gd name="T62" fmla="+- 0 8443 7642"/>
              <a:gd name="T63" fmla="*/ 8443 h 3131"/>
              <a:gd name="T64" fmla="+- 0 4770 1532"/>
              <a:gd name="T65" fmla="*/ T64 w 3338"/>
              <a:gd name="T66" fmla="+- 0 8454 7642"/>
              <a:gd name="T67" fmla="*/ 8454 h 3131"/>
              <a:gd name="T68" fmla="+- 0 4330 1532"/>
              <a:gd name="T69" fmla="*/ T68 w 3338"/>
              <a:gd name="T70" fmla="+- 0 8381 7642"/>
              <a:gd name="T71" fmla="*/ 8381 h 3131"/>
              <a:gd name="T72" fmla="+- 0 3975 1532"/>
              <a:gd name="T73" fmla="*/ T72 w 3338"/>
              <a:gd name="T74" fmla="+- 0 8350 7642"/>
              <a:gd name="T75" fmla="*/ 8350 h 31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3338" h="3131" extrusionOk="0">
                <a:moveTo>
                  <a:pt x="652" y="17"/>
                </a:moveTo>
                <a:cubicBezTo>
                  <a:pt x="635" y="13"/>
                  <a:pt x="640" y="3"/>
                  <a:pt x="623" y="1"/>
                </a:cubicBezTo>
                <a:cubicBezTo>
                  <a:pt x="477" y="-14"/>
                  <a:pt x="225" y="11"/>
                  <a:pt x="154" y="164"/>
                </a:cubicBezTo>
                <a:cubicBezTo>
                  <a:pt x="99" y="282"/>
                  <a:pt x="153" y="418"/>
                  <a:pt x="159" y="542"/>
                </a:cubicBezTo>
                <a:cubicBezTo>
                  <a:pt x="171" y="780"/>
                  <a:pt x="135" y="1027"/>
                  <a:pt x="104" y="1263"/>
                </a:cubicBezTo>
                <a:cubicBezTo>
                  <a:pt x="89" y="1375"/>
                  <a:pt x="76" y="1487"/>
                  <a:pt x="64" y="1600"/>
                </a:cubicBezTo>
                <a:cubicBezTo>
                  <a:pt x="28" y="1929"/>
                  <a:pt x="-10" y="2259"/>
                  <a:pt x="6" y="2590"/>
                </a:cubicBezTo>
                <a:cubicBezTo>
                  <a:pt x="10" y="2678"/>
                  <a:pt x="-9" y="2947"/>
                  <a:pt x="65" y="3015"/>
                </a:cubicBezTo>
                <a:cubicBezTo>
                  <a:pt x="88" y="3036"/>
                  <a:pt x="160" y="3037"/>
                  <a:pt x="189" y="3048"/>
                </a:cubicBezTo>
                <a:cubicBezTo>
                  <a:pt x="243" y="3068"/>
                  <a:pt x="285" y="3099"/>
                  <a:pt x="333" y="3130"/>
                </a:cubicBezTo>
              </a:path>
              <a:path w="3338" h="3131" extrusionOk="0">
                <a:moveTo>
                  <a:pt x="3189" y="807"/>
                </a:moveTo>
                <a:cubicBezTo>
                  <a:pt x="3157" y="809"/>
                  <a:pt x="3125" y="808"/>
                  <a:pt x="3093" y="809"/>
                </a:cubicBezTo>
                <a:cubicBezTo>
                  <a:pt x="3049" y="810"/>
                  <a:pt x="3005" y="810"/>
                  <a:pt x="2961" y="812"/>
                </a:cubicBezTo>
                <a:cubicBezTo>
                  <a:pt x="2930" y="813"/>
                  <a:pt x="2900" y="816"/>
                  <a:pt x="2869" y="819"/>
                </a:cubicBezTo>
              </a:path>
              <a:path w="3338" h="3131" extrusionOk="0">
                <a:moveTo>
                  <a:pt x="3311" y="793"/>
                </a:moveTo>
                <a:cubicBezTo>
                  <a:pt x="3325" y="794"/>
                  <a:pt x="3330" y="794"/>
                  <a:pt x="3337" y="801"/>
                </a:cubicBezTo>
                <a:cubicBezTo>
                  <a:pt x="3301" y="820"/>
                  <a:pt x="3280" y="817"/>
                  <a:pt x="3238" y="812"/>
                </a:cubicBezTo>
                <a:cubicBezTo>
                  <a:pt x="3090" y="794"/>
                  <a:pt x="2946" y="755"/>
                  <a:pt x="2798" y="739"/>
                </a:cubicBezTo>
                <a:cubicBezTo>
                  <a:pt x="2679" y="726"/>
                  <a:pt x="2562" y="719"/>
                  <a:pt x="2443" y="70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79650" y="1781175"/>
            <a:ext cx="1133475" cy="614363"/>
          </a:xfrm>
          <a:custGeom>
            <a:avLst/>
            <a:gdLst>
              <a:gd name="T0" fmla="+- 0 9481 6333"/>
              <a:gd name="T1" fmla="*/ T0 w 3149"/>
              <a:gd name="T2" fmla="+- 0 4947 4947"/>
              <a:gd name="T3" fmla="*/ 4947 h 1709"/>
              <a:gd name="T4" fmla="+- 0 9426 6333"/>
              <a:gd name="T5" fmla="*/ T4 w 3149"/>
              <a:gd name="T6" fmla="+- 0 4978 4947"/>
              <a:gd name="T7" fmla="*/ 4978 h 1709"/>
              <a:gd name="T8" fmla="+- 0 9288 6333"/>
              <a:gd name="T9" fmla="*/ T8 w 3149"/>
              <a:gd name="T10" fmla="+- 0 4995 4947"/>
              <a:gd name="T11" fmla="*/ 4995 h 1709"/>
              <a:gd name="T12" fmla="+- 0 9010 6333"/>
              <a:gd name="T13" fmla="*/ T12 w 3149"/>
              <a:gd name="T14" fmla="+- 0 4998 4947"/>
              <a:gd name="T15" fmla="*/ 4998 h 1709"/>
              <a:gd name="T16" fmla="+- 0 8652 6333"/>
              <a:gd name="T17" fmla="*/ T16 w 3149"/>
              <a:gd name="T18" fmla="+- 0 4985 4947"/>
              <a:gd name="T19" fmla="*/ 4985 h 1709"/>
              <a:gd name="T20" fmla="+- 0 8304 6333"/>
              <a:gd name="T21" fmla="*/ T20 w 3149"/>
              <a:gd name="T22" fmla="+- 0 4968 4947"/>
              <a:gd name="T23" fmla="*/ 4968 h 1709"/>
              <a:gd name="T24" fmla="+- 0 7989 6333"/>
              <a:gd name="T25" fmla="*/ T24 w 3149"/>
              <a:gd name="T26" fmla="+- 0 4954 4947"/>
              <a:gd name="T27" fmla="*/ 4954 h 1709"/>
              <a:gd name="T28" fmla="+- 0 7909 6333"/>
              <a:gd name="T29" fmla="*/ T28 w 3149"/>
              <a:gd name="T30" fmla="+- 0 4964 4947"/>
              <a:gd name="T31" fmla="*/ 4964 h 1709"/>
              <a:gd name="T32" fmla="+- 0 7649 6333"/>
              <a:gd name="T33" fmla="*/ T32 w 3149"/>
              <a:gd name="T34" fmla="+- 0 5781 4947"/>
              <a:gd name="T35" fmla="*/ 5781 h 1709"/>
              <a:gd name="T36" fmla="+- 0 7595 6333"/>
              <a:gd name="T37" fmla="*/ T36 w 3149"/>
              <a:gd name="T38" fmla="+- 0 5763 4947"/>
              <a:gd name="T39" fmla="*/ 5763 h 1709"/>
              <a:gd name="T40" fmla="+- 0 7349 6333"/>
              <a:gd name="T41" fmla="*/ T40 w 3149"/>
              <a:gd name="T42" fmla="+- 0 5762 4947"/>
              <a:gd name="T43" fmla="*/ 5762 h 1709"/>
              <a:gd name="T44" fmla="+- 0 6992 6333"/>
              <a:gd name="T45" fmla="*/ T44 w 3149"/>
              <a:gd name="T46" fmla="+- 0 5769 4947"/>
              <a:gd name="T47" fmla="*/ 5769 h 1709"/>
              <a:gd name="T48" fmla="+- 0 6503 6333"/>
              <a:gd name="T49" fmla="*/ T48 w 3149"/>
              <a:gd name="T50" fmla="+- 0 5781 4947"/>
              <a:gd name="T51" fmla="*/ 5781 h 1709"/>
              <a:gd name="T52" fmla="+- 0 6345 6333"/>
              <a:gd name="T53" fmla="*/ T52 w 3149"/>
              <a:gd name="T54" fmla="+- 0 5797 4947"/>
              <a:gd name="T55" fmla="*/ 5797 h 1709"/>
              <a:gd name="T56" fmla="+- 0 6333 6333"/>
              <a:gd name="T57" fmla="*/ T56 w 3149"/>
              <a:gd name="T58" fmla="+- 0 5799 4947"/>
              <a:gd name="T59" fmla="*/ 5799 h 1709"/>
              <a:gd name="T60" fmla="+- 0 8510 6333"/>
              <a:gd name="T61" fmla="*/ T60 w 3149"/>
              <a:gd name="T62" fmla="+- 0 6655 4947"/>
              <a:gd name="T63" fmla="*/ 6655 h 1709"/>
              <a:gd name="T64" fmla="+- 0 8386 6333"/>
              <a:gd name="T65" fmla="*/ T64 w 3149"/>
              <a:gd name="T66" fmla="+- 0 6641 4947"/>
              <a:gd name="T67" fmla="*/ 6641 h 1709"/>
              <a:gd name="T68" fmla="+- 0 8153 6333"/>
              <a:gd name="T69" fmla="*/ T68 w 3149"/>
              <a:gd name="T70" fmla="+- 0 6624 4947"/>
              <a:gd name="T71" fmla="*/ 6624 h 1709"/>
              <a:gd name="T72" fmla="+- 0 7817 6333"/>
              <a:gd name="T73" fmla="*/ T72 w 3149"/>
              <a:gd name="T74" fmla="+- 0 6625 4947"/>
              <a:gd name="T75" fmla="*/ 6625 h 1709"/>
              <a:gd name="T76" fmla="+- 0 7424 6333"/>
              <a:gd name="T77" fmla="*/ T76 w 3149"/>
              <a:gd name="T78" fmla="+- 0 6632 4947"/>
              <a:gd name="T79" fmla="*/ 6632 h 1709"/>
              <a:gd name="T80" fmla="+- 0 7119 6333"/>
              <a:gd name="T81" fmla="*/ T80 w 3149"/>
              <a:gd name="T82" fmla="+- 0 6631 4947"/>
              <a:gd name="T83" fmla="*/ 6631 h 1709"/>
              <a:gd name="T84" fmla="+- 0 7032 6333"/>
              <a:gd name="T85" fmla="*/ T84 w 3149"/>
              <a:gd name="T86" fmla="+- 0 6620 4947"/>
              <a:gd name="T87" fmla="*/ 6620 h 17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3149" h="1709" extrusionOk="0">
                <a:moveTo>
                  <a:pt x="3148" y="0"/>
                </a:moveTo>
                <a:cubicBezTo>
                  <a:pt x="3132" y="9"/>
                  <a:pt x="3111" y="26"/>
                  <a:pt x="3093" y="31"/>
                </a:cubicBezTo>
                <a:cubicBezTo>
                  <a:pt x="3052" y="42"/>
                  <a:pt x="2998" y="47"/>
                  <a:pt x="2955" y="48"/>
                </a:cubicBezTo>
                <a:cubicBezTo>
                  <a:pt x="2863" y="51"/>
                  <a:pt x="2769" y="54"/>
                  <a:pt x="2677" y="51"/>
                </a:cubicBezTo>
                <a:cubicBezTo>
                  <a:pt x="2558" y="47"/>
                  <a:pt x="2438" y="43"/>
                  <a:pt x="2319" y="38"/>
                </a:cubicBezTo>
                <a:cubicBezTo>
                  <a:pt x="2203" y="33"/>
                  <a:pt x="2087" y="28"/>
                  <a:pt x="1971" y="21"/>
                </a:cubicBezTo>
                <a:cubicBezTo>
                  <a:pt x="1866" y="15"/>
                  <a:pt x="1761" y="4"/>
                  <a:pt x="1656" y="7"/>
                </a:cubicBezTo>
                <a:cubicBezTo>
                  <a:pt x="1629" y="8"/>
                  <a:pt x="1603" y="14"/>
                  <a:pt x="1576" y="17"/>
                </a:cubicBezTo>
              </a:path>
              <a:path w="3149" h="1709" extrusionOk="0">
                <a:moveTo>
                  <a:pt x="1316" y="834"/>
                </a:moveTo>
                <a:cubicBezTo>
                  <a:pt x="1311" y="820"/>
                  <a:pt x="1309" y="817"/>
                  <a:pt x="1262" y="816"/>
                </a:cubicBezTo>
                <a:cubicBezTo>
                  <a:pt x="1180" y="813"/>
                  <a:pt x="1098" y="815"/>
                  <a:pt x="1016" y="815"/>
                </a:cubicBezTo>
                <a:cubicBezTo>
                  <a:pt x="897" y="815"/>
                  <a:pt x="778" y="819"/>
                  <a:pt x="659" y="822"/>
                </a:cubicBezTo>
                <a:cubicBezTo>
                  <a:pt x="496" y="826"/>
                  <a:pt x="333" y="826"/>
                  <a:pt x="170" y="834"/>
                </a:cubicBezTo>
                <a:cubicBezTo>
                  <a:pt x="115" y="837"/>
                  <a:pt x="65" y="838"/>
                  <a:pt x="12" y="850"/>
                </a:cubicBezTo>
                <a:cubicBezTo>
                  <a:pt x="8" y="851"/>
                  <a:pt x="4" y="851"/>
                  <a:pt x="0" y="852"/>
                </a:cubicBezTo>
              </a:path>
              <a:path w="3149" h="1709" extrusionOk="0">
                <a:moveTo>
                  <a:pt x="2177" y="1708"/>
                </a:moveTo>
                <a:cubicBezTo>
                  <a:pt x="2137" y="1702"/>
                  <a:pt x="2094" y="1697"/>
                  <a:pt x="2053" y="1694"/>
                </a:cubicBezTo>
                <a:cubicBezTo>
                  <a:pt x="1976" y="1688"/>
                  <a:pt x="1897" y="1679"/>
                  <a:pt x="1820" y="1677"/>
                </a:cubicBezTo>
                <a:cubicBezTo>
                  <a:pt x="1708" y="1674"/>
                  <a:pt x="1596" y="1676"/>
                  <a:pt x="1484" y="1678"/>
                </a:cubicBezTo>
                <a:cubicBezTo>
                  <a:pt x="1353" y="1680"/>
                  <a:pt x="1222" y="1685"/>
                  <a:pt x="1091" y="1685"/>
                </a:cubicBezTo>
                <a:cubicBezTo>
                  <a:pt x="989" y="1685"/>
                  <a:pt x="888" y="1690"/>
                  <a:pt x="786" y="1684"/>
                </a:cubicBezTo>
                <a:cubicBezTo>
                  <a:pt x="741" y="1681"/>
                  <a:pt x="728" y="1680"/>
                  <a:pt x="699" y="167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9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 All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8511" y="1621652"/>
            <a:ext cx="721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a List method that increments the value of every element of the list.</a:t>
            </a:r>
            <a:endParaRPr lang="en-US" sz="2400" dirty="0"/>
          </a:p>
        </p:txBody>
      </p:sp>
      <p:sp>
        <p:nvSpPr>
          <p:cNvPr id="1741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67350" y="2101850"/>
            <a:ext cx="1671638" cy="376238"/>
          </a:xfrm>
          <a:custGeom>
            <a:avLst/>
            <a:gdLst>
              <a:gd name="T0" fmla="+- 0 15494 15189"/>
              <a:gd name="T1" fmla="*/ T0 w 4640"/>
              <a:gd name="T2" fmla="+- 0 5947 5838"/>
              <a:gd name="T3" fmla="*/ 5947 h 1047"/>
              <a:gd name="T4" fmla="+- 0 15542 15189"/>
              <a:gd name="T5" fmla="*/ T4 w 4640"/>
              <a:gd name="T6" fmla="+- 0 6380 5838"/>
              <a:gd name="T7" fmla="*/ 6380 h 1047"/>
              <a:gd name="T8" fmla="+- 0 15595 15189"/>
              <a:gd name="T9" fmla="*/ T8 w 4640"/>
              <a:gd name="T10" fmla="+- 0 6505 5838"/>
              <a:gd name="T11" fmla="*/ 6505 h 1047"/>
              <a:gd name="T12" fmla="+- 0 15629 15189"/>
              <a:gd name="T13" fmla="*/ T12 w 4640"/>
              <a:gd name="T14" fmla="+- 0 6236 5838"/>
              <a:gd name="T15" fmla="*/ 6236 h 1047"/>
              <a:gd name="T16" fmla="+- 0 15221 15189"/>
              <a:gd name="T17" fmla="*/ T16 w 4640"/>
              <a:gd name="T18" fmla="+- 0 6239 5838"/>
              <a:gd name="T19" fmla="*/ 6239 h 1047"/>
              <a:gd name="T20" fmla="+- 0 15880 15189"/>
              <a:gd name="T21" fmla="*/ T20 w 4640"/>
              <a:gd name="T22" fmla="+- 0 6331 5838"/>
              <a:gd name="T23" fmla="*/ 6331 h 1047"/>
              <a:gd name="T24" fmla="+- 0 15956 15189"/>
              <a:gd name="T25" fmla="*/ T24 w 4640"/>
              <a:gd name="T26" fmla="+- 0 6469 5838"/>
              <a:gd name="T27" fmla="*/ 6469 h 1047"/>
              <a:gd name="T28" fmla="+- 0 16148 15189"/>
              <a:gd name="T29" fmla="*/ T28 w 4640"/>
              <a:gd name="T30" fmla="+- 0 6257 5838"/>
              <a:gd name="T31" fmla="*/ 6257 h 1047"/>
              <a:gd name="T32" fmla="+- 0 16256 15189"/>
              <a:gd name="T33" fmla="*/ T32 w 4640"/>
              <a:gd name="T34" fmla="+- 0 6308 5838"/>
              <a:gd name="T35" fmla="*/ 6308 h 1047"/>
              <a:gd name="T36" fmla="+- 0 16362 15189"/>
              <a:gd name="T37" fmla="*/ T36 w 4640"/>
              <a:gd name="T38" fmla="+- 0 6747 5838"/>
              <a:gd name="T39" fmla="*/ 6747 h 1047"/>
              <a:gd name="T40" fmla="+- 0 16587 15189"/>
              <a:gd name="T41" fmla="*/ T40 w 4640"/>
              <a:gd name="T42" fmla="+- 0 6582 5838"/>
              <a:gd name="T43" fmla="*/ 6582 h 1047"/>
              <a:gd name="T44" fmla="+- 0 16733 15189"/>
              <a:gd name="T45" fmla="*/ T44 w 4640"/>
              <a:gd name="T46" fmla="+- 0 6884 5838"/>
              <a:gd name="T47" fmla="*/ 6884 h 1047"/>
              <a:gd name="T48" fmla="+- 0 16587 15189"/>
              <a:gd name="T49" fmla="*/ T48 w 4640"/>
              <a:gd name="T50" fmla="+- 0 6514 5838"/>
              <a:gd name="T51" fmla="*/ 6514 h 1047"/>
              <a:gd name="T52" fmla="+- 0 16623 15189"/>
              <a:gd name="T53" fmla="*/ T52 w 4640"/>
              <a:gd name="T54" fmla="+- 0 6199 5838"/>
              <a:gd name="T55" fmla="*/ 6199 h 1047"/>
              <a:gd name="T56" fmla="+- 0 16744 15189"/>
              <a:gd name="T57" fmla="*/ T56 w 4640"/>
              <a:gd name="T58" fmla="+- 0 6692 5838"/>
              <a:gd name="T59" fmla="*/ 6692 h 1047"/>
              <a:gd name="T60" fmla="+- 0 16845 15189"/>
              <a:gd name="T61" fmla="*/ T60 w 4640"/>
              <a:gd name="T62" fmla="+- 0 6624 5838"/>
              <a:gd name="T63" fmla="*/ 6624 h 1047"/>
              <a:gd name="T64" fmla="+- 0 17184 15189"/>
              <a:gd name="T65" fmla="*/ T64 w 4640"/>
              <a:gd name="T66" fmla="+- 0 6233 5838"/>
              <a:gd name="T67" fmla="*/ 6233 h 1047"/>
              <a:gd name="T68" fmla="+- 0 16999 15189"/>
              <a:gd name="T69" fmla="*/ T68 w 4640"/>
              <a:gd name="T70" fmla="+- 0 6546 5838"/>
              <a:gd name="T71" fmla="*/ 6546 h 1047"/>
              <a:gd name="T72" fmla="+- 0 17265 15189"/>
              <a:gd name="T73" fmla="*/ T72 w 4640"/>
              <a:gd name="T74" fmla="+- 0 6626 5838"/>
              <a:gd name="T75" fmla="*/ 6626 h 1047"/>
              <a:gd name="T76" fmla="+- 0 17806 15189"/>
              <a:gd name="T77" fmla="*/ T76 w 4640"/>
              <a:gd name="T78" fmla="+- 0 5864 5838"/>
              <a:gd name="T79" fmla="*/ 5864 h 1047"/>
              <a:gd name="T80" fmla="+- 0 17865 15189"/>
              <a:gd name="T81" fmla="*/ T80 w 4640"/>
              <a:gd name="T82" fmla="+- 0 6242 5838"/>
              <a:gd name="T83" fmla="*/ 6242 h 1047"/>
              <a:gd name="T84" fmla="+- 0 17975 15189"/>
              <a:gd name="T85" fmla="*/ T84 w 4640"/>
              <a:gd name="T86" fmla="+- 0 6515 5838"/>
              <a:gd name="T87" fmla="*/ 6515 h 1047"/>
              <a:gd name="T88" fmla="+- 0 18335 15189"/>
              <a:gd name="T89" fmla="*/ T88 w 4640"/>
              <a:gd name="T90" fmla="+- 0 6441 5838"/>
              <a:gd name="T91" fmla="*/ 6441 h 1047"/>
              <a:gd name="T92" fmla="+- 0 18487 15189"/>
              <a:gd name="T93" fmla="*/ T92 w 4640"/>
              <a:gd name="T94" fmla="+- 0 6202 5838"/>
              <a:gd name="T95" fmla="*/ 6202 h 1047"/>
              <a:gd name="T96" fmla="+- 0 18592 15189"/>
              <a:gd name="T97" fmla="*/ T96 w 4640"/>
              <a:gd name="T98" fmla="+- 0 6521 5838"/>
              <a:gd name="T99" fmla="*/ 6521 h 1047"/>
              <a:gd name="T100" fmla="+- 0 18550 15189"/>
              <a:gd name="T101" fmla="*/ T100 w 4640"/>
              <a:gd name="T102" fmla="+- 0 6169 5838"/>
              <a:gd name="T103" fmla="*/ 6169 h 1047"/>
              <a:gd name="T104" fmla="+- 0 18648 15189"/>
              <a:gd name="T105" fmla="*/ T104 w 4640"/>
              <a:gd name="T106" fmla="+- 0 6120 5838"/>
              <a:gd name="T107" fmla="*/ 6120 h 1047"/>
              <a:gd name="T108" fmla="+- 0 18793 15189"/>
              <a:gd name="T109" fmla="*/ T108 w 4640"/>
              <a:gd name="T110" fmla="+- 0 6301 5838"/>
              <a:gd name="T111" fmla="*/ 6301 h 1047"/>
              <a:gd name="T112" fmla="+- 0 18822 15189"/>
              <a:gd name="T113" fmla="*/ T112 w 4640"/>
              <a:gd name="T114" fmla="+- 0 6341 5838"/>
              <a:gd name="T115" fmla="*/ 6341 h 1047"/>
              <a:gd name="T116" fmla="+- 0 19069 15189"/>
              <a:gd name="T117" fmla="*/ T116 w 4640"/>
              <a:gd name="T118" fmla="+- 0 6468 5838"/>
              <a:gd name="T119" fmla="*/ 6468 h 1047"/>
              <a:gd name="T120" fmla="+- 0 18991 15189"/>
              <a:gd name="T121" fmla="*/ T120 w 4640"/>
              <a:gd name="T122" fmla="+- 0 6656 5838"/>
              <a:gd name="T123" fmla="*/ 6656 h 1047"/>
              <a:gd name="T124" fmla="+- 0 19069 15189"/>
              <a:gd name="T125" fmla="*/ T124 w 4640"/>
              <a:gd name="T126" fmla="+- 0 6059 5838"/>
              <a:gd name="T127" fmla="*/ 6059 h 1047"/>
              <a:gd name="T128" fmla="+- 0 19112 15189"/>
              <a:gd name="T129" fmla="*/ T128 w 4640"/>
              <a:gd name="T130" fmla="+- 0 6117 5838"/>
              <a:gd name="T131" fmla="*/ 6117 h 1047"/>
              <a:gd name="T132" fmla="+- 0 19201 15189"/>
              <a:gd name="T133" fmla="*/ T132 w 4640"/>
              <a:gd name="T134" fmla="+- 0 6506 5838"/>
              <a:gd name="T135" fmla="*/ 6506 h 1047"/>
              <a:gd name="T136" fmla="+- 0 19389 15189"/>
              <a:gd name="T137" fmla="*/ T136 w 4640"/>
              <a:gd name="T138" fmla="+- 0 6641 5838"/>
              <a:gd name="T139" fmla="*/ 6641 h 1047"/>
              <a:gd name="T140" fmla="+- 0 19392 15189"/>
              <a:gd name="T141" fmla="*/ T140 w 4640"/>
              <a:gd name="T142" fmla="+- 0 6425 5838"/>
              <a:gd name="T143" fmla="*/ 6425 h 1047"/>
              <a:gd name="T144" fmla="+- 0 19093 15189"/>
              <a:gd name="T145" fmla="*/ T144 w 4640"/>
              <a:gd name="T146" fmla="+- 0 6394 5838"/>
              <a:gd name="T147" fmla="*/ 6394 h 1047"/>
              <a:gd name="T148" fmla="+- 0 18878 15189"/>
              <a:gd name="T149" fmla="*/ T148 w 4640"/>
              <a:gd name="T150" fmla="+- 0 6395 5838"/>
              <a:gd name="T151" fmla="*/ 6395 h 1047"/>
              <a:gd name="T152" fmla="+- 0 19733 15189"/>
              <a:gd name="T153" fmla="*/ T152 w 4640"/>
              <a:gd name="T154" fmla="+- 0 6240 5838"/>
              <a:gd name="T155" fmla="*/ 6240 h 1047"/>
              <a:gd name="T156" fmla="+- 0 19417 15189"/>
              <a:gd name="T157" fmla="*/ T156 w 4640"/>
              <a:gd name="T158" fmla="+- 0 6237 5838"/>
              <a:gd name="T159" fmla="*/ 6237 h 1047"/>
              <a:gd name="T160" fmla="+- 0 19828 15189"/>
              <a:gd name="T161" fmla="*/ T160 w 4640"/>
              <a:gd name="T162" fmla="+- 0 6432 5838"/>
              <a:gd name="T163" fmla="*/ 6432 h 1047"/>
              <a:gd name="T164" fmla="+- 0 19659 15189"/>
              <a:gd name="T165" fmla="*/ T164 w 4640"/>
              <a:gd name="T166" fmla="+- 0 6454 5838"/>
              <a:gd name="T167" fmla="*/ 6454 h 1047"/>
              <a:gd name="T168" fmla="+- 0 19584 15189"/>
              <a:gd name="T169" fmla="*/ T168 w 4640"/>
              <a:gd name="T170" fmla="+- 0 6470 5838"/>
              <a:gd name="T171" fmla="*/ 6470 h 10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4640" h="1047" extrusionOk="0">
                <a:moveTo>
                  <a:pt x="314" y="0"/>
                </a:moveTo>
                <a:cubicBezTo>
                  <a:pt x="308" y="33"/>
                  <a:pt x="301" y="76"/>
                  <a:pt x="305" y="109"/>
                </a:cubicBezTo>
                <a:cubicBezTo>
                  <a:pt x="313" y="182"/>
                  <a:pt x="317" y="256"/>
                  <a:pt x="327" y="329"/>
                </a:cubicBezTo>
                <a:cubicBezTo>
                  <a:pt x="337" y="400"/>
                  <a:pt x="346" y="471"/>
                  <a:pt x="353" y="542"/>
                </a:cubicBezTo>
                <a:cubicBezTo>
                  <a:pt x="356" y="576"/>
                  <a:pt x="355" y="634"/>
                  <a:pt x="379" y="661"/>
                </a:cubicBezTo>
                <a:cubicBezTo>
                  <a:pt x="392" y="669"/>
                  <a:pt x="396" y="672"/>
                  <a:pt x="406" y="667"/>
                </a:cubicBezTo>
              </a:path>
              <a:path w="4640" h="1047" extrusionOk="0">
                <a:moveTo>
                  <a:pt x="527" y="411"/>
                </a:moveTo>
                <a:cubicBezTo>
                  <a:pt x="508" y="388"/>
                  <a:pt x="473" y="399"/>
                  <a:pt x="440" y="398"/>
                </a:cubicBezTo>
                <a:cubicBezTo>
                  <a:pt x="365" y="396"/>
                  <a:pt x="289" y="395"/>
                  <a:pt x="214" y="397"/>
                </a:cubicBezTo>
                <a:cubicBezTo>
                  <a:pt x="154" y="398"/>
                  <a:pt x="91" y="406"/>
                  <a:pt x="32" y="401"/>
                </a:cubicBezTo>
                <a:cubicBezTo>
                  <a:pt x="11" y="397"/>
                  <a:pt x="4" y="398"/>
                  <a:pt x="0" y="382"/>
                </a:cubicBezTo>
              </a:path>
              <a:path w="4640" h="1047" extrusionOk="0">
                <a:moveTo>
                  <a:pt x="691" y="493"/>
                </a:moveTo>
                <a:cubicBezTo>
                  <a:pt x="689" y="527"/>
                  <a:pt x="688" y="549"/>
                  <a:pt x="706" y="577"/>
                </a:cubicBezTo>
                <a:cubicBezTo>
                  <a:pt x="725" y="606"/>
                  <a:pt x="732" y="623"/>
                  <a:pt x="767" y="631"/>
                </a:cubicBezTo>
                <a:cubicBezTo>
                  <a:pt x="804" y="640"/>
                  <a:pt x="841" y="631"/>
                  <a:pt x="870" y="607"/>
                </a:cubicBezTo>
                <a:cubicBezTo>
                  <a:pt x="925" y="561"/>
                  <a:pt x="942" y="485"/>
                  <a:pt x="959" y="419"/>
                </a:cubicBezTo>
                <a:cubicBezTo>
                  <a:pt x="968" y="385"/>
                  <a:pt x="966" y="379"/>
                  <a:pt x="991" y="360"/>
                </a:cubicBezTo>
                <a:cubicBezTo>
                  <a:pt x="1024" y="392"/>
                  <a:pt x="1045" y="429"/>
                  <a:pt x="1067" y="470"/>
                </a:cubicBezTo>
                <a:cubicBezTo>
                  <a:pt x="1106" y="543"/>
                  <a:pt x="1133" y="617"/>
                  <a:pt x="1152" y="698"/>
                </a:cubicBezTo>
                <a:cubicBezTo>
                  <a:pt x="1167" y="761"/>
                  <a:pt x="1186" y="844"/>
                  <a:pt x="1173" y="909"/>
                </a:cubicBezTo>
                <a:cubicBezTo>
                  <a:pt x="1166" y="944"/>
                  <a:pt x="1160" y="975"/>
                  <a:pt x="1128" y="977"/>
                </a:cubicBezTo>
              </a:path>
              <a:path w="4640" h="1047" extrusionOk="0">
                <a:moveTo>
                  <a:pt x="1398" y="744"/>
                </a:moveTo>
                <a:cubicBezTo>
                  <a:pt x="1474" y="800"/>
                  <a:pt x="1560" y="860"/>
                  <a:pt x="1568" y="962"/>
                </a:cubicBezTo>
                <a:cubicBezTo>
                  <a:pt x="1571" y="1001"/>
                  <a:pt x="1560" y="1018"/>
                  <a:pt x="1544" y="1046"/>
                </a:cubicBezTo>
                <a:cubicBezTo>
                  <a:pt x="1507" y="1016"/>
                  <a:pt x="1489" y="996"/>
                  <a:pt x="1469" y="946"/>
                </a:cubicBezTo>
                <a:cubicBezTo>
                  <a:pt x="1435" y="860"/>
                  <a:pt x="1413" y="767"/>
                  <a:pt x="1398" y="676"/>
                </a:cubicBezTo>
                <a:cubicBezTo>
                  <a:pt x="1386" y="603"/>
                  <a:pt x="1355" y="433"/>
                  <a:pt x="1415" y="369"/>
                </a:cubicBezTo>
                <a:cubicBezTo>
                  <a:pt x="1421" y="366"/>
                  <a:pt x="1428" y="364"/>
                  <a:pt x="1434" y="361"/>
                </a:cubicBezTo>
                <a:cubicBezTo>
                  <a:pt x="1482" y="383"/>
                  <a:pt x="1510" y="412"/>
                  <a:pt x="1537" y="459"/>
                </a:cubicBezTo>
                <a:cubicBezTo>
                  <a:pt x="1612" y="591"/>
                  <a:pt x="1601" y="717"/>
                  <a:pt x="1555" y="854"/>
                </a:cubicBezTo>
                <a:cubicBezTo>
                  <a:pt x="1554" y="859"/>
                  <a:pt x="1552" y="863"/>
                  <a:pt x="1551" y="868"/>
                </a:cubicBezTo>
                <a:cubicBezTo>
                  <a:pt x="1588" y="844"/>
                  <a:pt x="1621" y="814"/>
                  <a:pt x="1656" y="786"/>
                </a:cubicBezTo>
                <a:cubicBezTo>
                  <a:pt x="1713" y="739"/>
                  <a:pt x="1768" y="688"/>
                  <a:pt x="1820" y="635"/>
                </a:cubicBezTo>
                <a:cubicBezTo>
                  <a:pt x="1892" y="562"/>
                  <a:pt x="1957" y="489"/>
                  <a:pt x="1995" y="395"/>
                </a:cubicBezTo>
                <a:cubicBezTo>
                  <a:pt x="1950" y="395"/>
                  <a:pt x="1930" y="417"/>
                  <a:pt x="1899" y="454"/>
                </a:cubicBezTo>
                <a:cubicBezTo>
                  <a:pt x="1840" y="526"/>
                  <a:pt x="1800" y="613"/>
                  <a:pt x="1810" y="708"/>
                </a:cubicBezTo>
                <a:cubicBezTo>
                  <a:pt x="1816" y="768"/>
                  <a:pt x="1848" y="830"/>
                  <a:pt x="1912" y="842"/>
                </a:cubicBezTo>
                <a:cubicBezTo>
                  <a:pt x="1978" y="855"/>
                  <a:pt x="2024" y="823"/>
                  <a:pt x="2076" y="788"/>
                </a:cubicBezTo>
                <a:cubicBezTo>
                  <a:pt x="2135" y="748"/>
                  <a:pt x="2184" y="701"/>
                  <a:pt x="2235" y="651"/>
                </a:cubicBezTo>
              </a:path>
              <a:path w="4640" h="1047" extrusionOk="0">
                <a:moveTo>
                  <a:pt x="2617" y="26"/>
                </a:moveTo>
                <a:cubicBezTo>
                  <a:pt x="2637" y="66"/>
                  <a:pt x="2645" y="112"/>
                  <a:pt x="2649" y="157"/>
                </a:cubicBezTo>
                <a:cubicBezTo>
                  <a:pt x="2657" y="239"/>
                  <a:pt x="2666" y="321"/>
                  <a:pt x="2676" y="404"/>
                </a:cubicBezTo>
                <a:cubicBezTo>
                  <a:pt x="2684" y="474"/>
                  <a:pt x="2692" y="547"/>
                  <a:pt x="2712" y="615"/>
                </a:cubicBezTo>
                <a:cubicBezTo>
                  <a:pt x="2724" y="654"/>
                  <a:pt x="2744" y="676"/>
                  <a:pt x="2786" y="677"/>
                </a:cubicBezTo>
                <a:cubicBezTo>
                  <a:pt x="2860" y="678"/>
                  <a:pt x="2935" y="643"/>
                  <a:pt x="3007" y="631"/>
                </a:cubicBezTo>
                <a:cubicBezTo>
                  <a:pt x="3056" y="623"/>
                  <a:pt x="3101" y="618"/>
                  <a:pt x="3146" y="603"/>
                </a:cubicBezTo>
                <a:cubicBezTo>
                  <a:pt x="3186" y="589"/>
                  <a:pt x="3202" y="579"/>
                  <a:pt x="3226" y="544"/>
                </a:cubicBezTo>
              </a:path>
              <a:path w="4640" h="1047" extrusionOk="0">
                <a:moveTo>
                  <a:pt x="3298" y="364"/>
                </a:moveTo>
                <a:cubicBezTo>
                  <a:pt x="3318" y="416"/>
                  <a:pt x="3340" y="467"/>
                  <a:pt x="3357" y="520"/>
                </a:cubicBezTo>
                <a:cubicBezTo>
                  <a:pt x="3371" y="563"/>
                  <a:pt x="3374" y="648"/>
                  <a:pt x="3403" y="683"/>
                </a:cubicBezTo>
                <a:cubicBezTo>
                  <a:pt x="3426" y="711"/>
                  <a:pt x="3425" y="674"/>
                  <a:pt x="3427" y="661"/>
                </a:cubicBezTo>
              </a:path>
              <a:path w="4640" h="1047" extrusionOk="0">
                <a:moveTo>
                  <a:pt x="3361" y="331"/>
                </a:moveTo>
                <a:cubicBezTo>
                  <a:pt x="3356" y="311"/>
                  <a:pt x="3331" y="271"/>
                  <a:pt x="3364" y="264"/>
                </a:cubicBezTo>
                <a:cubicBezTo>
                  <a:pt x="3391" y="259"/>
                  <a:pt x="3433" y="277"/>
                  <a:pt x="3459" y="282"/>
                </a:cubicBezTo>
              </a:path>
              <a:path w="4640" h="1047" extrusionOk="0">
                <a:moveTo>
                  <a:pt x="3711" y="396"/>
                </a:moveTo>
                <a:cubicBezTo>
                  <a:pt x="3678" y="422"/>
                  <a:pt x="3641" y="446"/>
                  <a:pt x="3604" y="463"/>
                </a:cubicBezTo>
                <a:cubicBezTo>
                  <a:pt x="3578" y="475"/>
                  <a:pt x="3555" y="479"/>
                  <a:pt x="3542" y="504"/>
                </a:cubicBezTo>
                <a:cubicBezTo>
                  <a:pt x="3573" y="505"/>
                  <a:pt x="3602" y="503"/>
                  <a:pt x="3633" y="503"/>
                </a:cubicBezTo>
                <a:cubicBezTo>
                  <a:pt x="3680" y="503"/>
                  <a:pt x="3725" y="511"/>
                  <a:pt x="3768" y="530"/>
                </a:cubicBezTo>
                <a:cubicBezTo>
                  <a:pt x="3813" y="550"/>
                  <a:pt x="3856" y="587"/>
                  <a:pt x="3880" y="630"/>
                </a:cubicBezTo>
                <a:cubicBezTo>
                  <a:pt x="3903" y="671"/>
                  <a:pt x="3907" y="714"/>
                  <a:pt x="3891" y="758"/>
                </a:cubicBezTo>
                <a:cubicBezTo>
                  <a:pt x="3876" y="799"/>
                  <a:pt x="3844" y="822"/>
                  <a:pt x="3802" y="818"/>
                </a:cubicBezTo>
                <a:cubicBezTo>
                  <a:pt x="3757" y="814"/>
                  <a:pt x="3751" y="770"/>
                  <a:pt x="3741" y="736"/>
                </a:cubicBezTo>
              </a:path>
              <a:path w="4640" h="1047" extrusionOk="0">
                <a:moveTo>
                  <a:pt x="3880" y="221"/>
                </a:moveTo>
                <a:cubicBezTo>
                  <a:pt x="3882" y="215"/>
                  <a:pt x="3884" y="209"/>
                  <a:pt x="3886" y="203"/>
                </a:cubicBezTo>
                <a:cubicBezTo>
                  <a:pt x="3912" y="226"/>
                  <a:pt x="3920" y="230"/>
                  <a:pt x="3923" y="279"/>
                </a:cubicBezTo>
                <a:cubicBezTo>
                  <a:pt x="3927" y="343"/>
                  <a:pt x="3941" y="406"/>
                  <a:pt x="3953" y="470"/>
                </a:cubicBezTo>
                <a:cubicBezTo>
                  <a:pt x="3965" y="538"/>
                  <a:pt x="3983" y="605"/>
                  <a:pt x="4012" y="668"/>
                </a:cubicBezTo>
                <a:cubicBezTo>
                  <a:pt x="4033" y="715"/>
                  <a:pt x="4057" y="755"/>
                  <a:pt x="4098" y="786"/>
                </a:cubicBezTo>
                <a:cubicBezTo>
                  <a:pt x="4125" y="807"/>
                  <a:pt x="4167" y="816"/>
                  <a:pt x="4200" y="803"/>
                </a:cubicBezTo>
                <a:cubicBezTo>
                  <a:pt x="4223" y="789"/>
                  <a:pt x="4231" y="783"/>
                  <a:pt x="4244" y="771"/>
                </a:cubicBezTo>
              </a:path>
              <a:path w="4640" h="1047" extrusionOk="0">
                <a:moveTo>
                  <a:pt x="4203" y="587"/>
                </a:moveTo>
                <a:cubicBezTo>
                  <a:pt x="4164" y="586"/>
                  <a:pt x="4127" y="581"/>
                  <a:pt x="4088" y="576"/>
                </a:cubicBezTo>
                <a:cubicBezTo>
                  <a:pt x="4027" y="568"/>
                  <a:pt x="3965" y="561"/>
                  <a:pt x="3904" y="556"/>
                </a:cubicBezTo>
                <a:cubicBezTo>
                  <a:pt x="3857" y="552"/>
                  <a:pt x="3813" y="551"/>
                  <a:pt x="3769" y="557"/>
                </a:cubicBezTo>
                <a:cubicBezTo>
                  <a:pt x="3742" y="560"/>
                  <a:pt x="3715" y="561"/>
                  <a:pt x="3689" y="557"/>
                </a:cubicBezTo>
              </a:path>
              <a:path w="4640" h="1047" extrusionOk="0">
                <a:moveTo>
                  <a:pt x="4600" y="382"/>
                </a:moveTo>
                <a:cubicBezTo>
                  <a:pt x="4630" y="392"/>
                  <a:pt x="4563" y="400"/>
                  <a:pt x="4544" y="402"/>
                </a:cubicBezTo>
                <a:cubicBezTo>
                  <a:pt x="4482" y="410"/>
                  <a:pt x="4416" y="406"/>
                  <a:pt x="4353" y="403"/>
                </a:cubicBezTo>
                <a:cubicBezTo>
                  <a:pt x="4311" y="401"/>
                  <a:pt x="4269" y="398"/>
                  <a:pt x="4228" y="399"/>
                </a:cubicBezTo>
                <a:cubicBezTo>
                  <a:pt x="4220" y="399"/>
                  <a:pt x="4213" y="398"/>
                  <a:pt x="4205" y="398"/>
                </a:cubicBezTo>
              </a:path>
              <a:path w="4640" h="1047" extrusionOk="0">
                <a:moveTo>
                  <a:pt x="4639" y="594"/>
                </a:moveTo>
                <a:cubicBezTo>
                  <a:pt x="4616" y="614"/>
                  <a:pt x="4603" y="618"/>
                  <a:pt x="4571" y="617"/>
                </a:cubicBezTo>
                <a:cubicBezTo>
                  <a:pt x="4540" y="616"/>
                  <a:pt x="4500" y="609"/>
                  <a:pt x="4470" y="616"/>
                </a:cubicBezTo>
                <a:cubicBezTo>
                  <a:pt x="4451" y="621"/>
                  <a:pt x="4431" y="630"/>
                  <a:pt x="4409" y="632"/>
                </a:cubicBezTo>
                <a:cubicBezTo>
                  <a:pt x="4404" y="632"/>
                  <a:pt x="4400" y="632"/>
                  <a:pt x="4395" y="63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97738" y="2127250"/>
            <a:ext cx="855662" cy="474663"/>
          </a:xfrm>
          <a:custGeom>
            <a:avLst/>
            <a:gdLst>
              <a:gd name="T0" fmla="+- 0 20555 20271"/>
              <a:gd name="T1" fmla="*/ T0 w 2376"/>
              <a:gd name="T2" fmla="+- 0 5909 5909"/>
              <a:gd name="T3" fmla="*/ 5909 h 1319"/>
              <a:gd name="T4" fmla="+- 0 20463 20271"/>
              <a:gd name="T5" fmla="*/ T4 w 2376"/>
              <a:gd name="T6" fmla="+- 0 5992 5909"/>
              <a:gd name="T7" fmla="*/ 5992 h 1319"/>
              <a:gd name="T8" fmla="+- 0 20335 20271"/>
              <a:gd name="T9" fmla="*/ T8 w 2376"/>
              <a:gd name="T10" fmla="+- 0 6176 5909"/>
              <a:gd name="T11" fmla="*/ 6176 h 1319"/>
              <a:gd name="T12" fmla="+- 0 20271 20271"/>
              <a:gd name="T13" fmla="*/ T12 w 2376"/>
              <a:gd name="T14" fmla="+- 0 6431 5909"/>
              <a:gd name="T15" fmla="*/ 6431 h 1319"/>
              <a:gd name="T16" fmla="+- 0 20356 20271"/>
              <a:gd name="T17" fmla="*/ T16 w 2376"/>
              <a:gd name="T18" fmla="+- 0 6643 5909"/>
              <a:gd name="T19" fmla="*/ 6643 h 1319"/>
              <a:gd name="T20" fmla="+- 0 20554 20271"/>
              <a:gd name="T21" fmla="*/ T20 w 2376"/>
              <a:gd name="T22" fmla="+- 0 6716 5909"/>
              <a:gd name="T23" fmla="*/ 6716 h 1319"/>
              <a:gd name="T24" fmla="+- 0 20747 20271"/>
              <a:gd name="T25" fmla="*/ T24 w 2376"/>
              <a:gd name="T26" fmla="+- 0 6597 5909"/>
              <a:gd name="T27" fmla="*/ 6597 h 1319"/>
              <a:gd name="T28" fmla="+- 0 20795 20271"/>
              <a:gd name="T29" fmla="*/ T28 w 2376"/>
              <a:gd name="T30" fmla="+- 0 6232 5909"/>
              <a:gd name="T31" fmla="*/ 6232 h 1319"/>
              <a:gd name="T32" fmla="+- 0 20648 20271"/>
              <a:gd name="T33" fmla="*/ T32 w 2376"/>
              <a:gd name="T34" fmla="+- 0 6022 5909"/>
              <a:gd name="T35" fmla="*/ 6022 h 1319"/>
              <a:gd name="T36" fmla="+- 0 20503 20271"/>
              <a:gd name="T37" fmla="*/ T36 w 2376"/>
              <a:gd name="T38" fmla="+- 0 6008 5909"/>
              <a:gd name="T39" fmla="*/ 6008 h 1319"/>
              <a:gd name="T40" fmla="+- 0 20473 20271"/>
              <a:gd name="T41" fmla="*/ T40 w 2376"/>
              <a:gd name="T42" fmla="+- 0 6094 5909"/>
              <a:gd name="T43" fmla="*/ 6094 h 1319"/>
              <a:gd name="T44" fmla="+- 0 21057 20271"/>
              <a:gd name="T45" fmla="*/ T44 w 2376"/>
              <a:gd name="T46" fmla="+- 0 6710 5909"/>
              <a:gd name="T47" fmla="*/ 6710 h 1319"/>
              <a:gd name="T48" fmla="+- 0 21097 20271"/>
              <a:gd name="T49" fmla="*/ T48 w 2376"/>
              <a:gd name="T50" fmla="+- 0 6938 5909"/>
              <a:gd name="T51" fmla="*/ 6938 h 1319"/>
              <a:gd name="T52" fmla="+- 0 21122 20271"/>
              <a:gd name="T53" fmla="*/ T52 w 2376"/>
              <a:gd name="T54" fmla="+- 0 7173 5909"/>
              <a:gd name="T55" fmla="*/ 7173 h 1319"/>
              <a:gd name="T56" fmla="+- 0 21127 20271"/>
              <a:gd name="T57" fmla="*/ T56 w 2376"/>
              <a:gd name="T58" fmla="+- 0 7227 5909"/>
              <a:gd name="T59" fmla="*/ 7227 h 1319"/>
              <a:gd name="T60" fmla="+- 0 21111 20271"/>
              <a:gd name="T61" fmla="*/ T60 w 2376"/>
              <a:gd name="T62" fmla="+- 0 7072 5909"/>
              <a:gd name="T63" fmla="*/ 7072 h 1319"/>
              <a:gd name="T64" fmla="+- 0 21138 20271"/>
              <a:gd name="T65" fmla="*/ T64 w 2376"/>
              <a:gd name="T66" fmla="+- 0 6606 5909"/>
              <a:gd name="T67" fmla="*/ 6606 h 1319"/>
              <a:gd name="T68" fmla="+- 0 21200 20271"/>
              <a:gd name="T69" fmla="*/ T68 w 2376"/>
              <a:gd name="T70" fmla="+- 0 6466 5909"/>
              <a:gd name="T71" fmla="*/ 6466 h 1319"/>
              <a:gd name="T72" fmla="+- 0 21286 20271"/>
              <a:gd name="T73" fmla="*/ T72 w 2376"/>
              <a:gd name="T74" fmla="+- 0 6537 5909"/>
              <a:gd name="T75" fmla="*/ 6537 h 1319"/>
              <a:gd name="T76" fmla="+- 0 21333 20271"/>
              <a:gd name="T77" fmla="*/ T76 w 2376"/>
              <a:gd name="T78" fmla="+- 0 6738 5909"/>
              <a:gd name="T79" fmla="*/ 6738 h 1319"/>
              <a:gd name="T80" fmla="+- 0 21240 20271"/>
              <a:gd name="T81" fmla="*/ T80 w 2376"/>
              <a:gd name="T82" fmla="+- 0 6899 5909"/>
              <a:gd name="T83" fmla="*/ 6899 h 1319"/>
              <a:gd name="T84" fmla="+- 0 21079 20271"/>
              <a:gd name="T85" fmla="*/ T84 w 2376"/>
              <a:gd name="T86" fmla="+- 0 6898 5909"/>
              <a:gd name="T87" fmla="*/ 6898 h 1319"/>
              <a:gd name="T88" fmla="+- 0 21032 20271"/>
              <a:gd name="T89" fmla="*/ T88 w 2376"/>
              <a:gd name="T90" fmla="+- 0 6837 5909"/>
              <a:gd name="T91" fmla="*/ 6837 h 1319"/>
              <a:gd name="T92" fmla="+- 0 21436 20271"/>
              <a:gd name="T93" fmla="*/ T92 w 2376"/>
              <a:gd name="T94" fmla="+- 0 6048 5909"/>
              <a:gd name="T95" fmla="*/ 6048 h 1319"/>
              <a:gd name="T96" fmla="+- 0 21482 20271"/>
              <a:gd name="T97" fmla="*/ T96 w 2376"/>
              <a:gd name="T98" fmla="+- 0 6209 5909"/>
              <a:gd name="T99" fmla="*/ 6209 h 1319"/>
              <a:gd name="T100" fmla="+- 0 21517 20271"/>
              <a:gd name="T101" fmla="*/ T100 w 2376"/>
              <a:gd name="T102" fmla="+- 0 6520 5909"/>
              <a:gd name="T103" fmla="*/ 6520 h 1319"/>
              <a:gd name="T104" fmla="+- 0 21566 20271"/>
              <a:gd name="T105" fmla="*/ T104 w 2376"/>
              <a:gd name="T106" fmla="+- 0 6802 5909"/>
              <a:gd name="T107" fmla="*/ 6802 h 1319"/>
              <a:gd name="T108" fmla="+- 0 21622 20271"/>
              <a:gd name="T109" fmla="*/ T108 w 2376"/>
              <a:gd name="T110" fmla="+- 0 6892 5909"/>
              <a:gd name="T111" fmla="*/ 6892 h 1319"/>
              <a:gd name="T112" fmla="+- 0 21670 20271"/>
              <a:gd name="T113" fmla="*/ T112 w 2376"/>
              <a:gd name="T114" fmla="+- 0 6558 5909"/>
              <a:gd name="T115" fmla="*/ 6558 h 1319"/>
              <a:gd name="T116" fmla="+- 0 21562 20271"/>
              <a:gd name="T117" fmla="*/ T116 w 2376"/>
              <a:gd name="T118" fmla="+- 0 6565 5909"/>
              <a:gd name="T119" fmla="*/ 6565 h 1319"/>
              <a:gd name="T120" fmla="+- 0 21375 20271"/>
              <a:gd name="T121" fmla="*/ T120 w 2376"/>
              <a:gd name="T122" fmla="+- 0 6566 5909"/>
              <a:gd name="T123" fmla="*/ 6566 h 1319"/>
              <a:gd name="T124" fmla="+- 0 21221 20271"/>
              <a:gd name="T125" fmla="*/ T124 w 2376"/>
              <a:gd name="T126" fmla="+- 0 6550 5909"/>
              <a:gd name="T127" fmla="*/ 6550 h 1319"/>
              <a:gd name="T128" fmla="+- 0 21203 20271"/>
              <a:gd name="T129" fmla="*/ T128 w 2376"/>
              <a:gd name="T130" fmla="+- 0 6543 5909"/>
              <a:gd name="T131" fmla="*/ 6543 h 1319"/>
              <a:gd name="T132" fmla="+- 0 21818 20271"/>
              <a:gd name="T133" fmla="*/ T132 w 2376"/>
              <a:gd name="T134" fmla="+- 0 6545 5909"/>
              <a:gd name="T135" fmla="*/ 6545 h 1319"/>
              <a:gd name="T136" fmla="+- 0 21854 20271"/>
              <a:gd name="T137" fmla="*/ T136 w 2376"/>
              <a:gd name="T138" fmla="+- 0 6679 5909"/>
              <a:gd name="T139" fmla="*/ 6679 h 1319"/>
              <a:gd name="T140" fmla="+- 0 21832 20271"/>
              <a:gd name="T141" fmla="*/ T140 w 2376"/>
              <a:gd name="T142" fmla="+- 0 6763 5909"/>
              <a:gd name="T143" fmla="*/ 6763 h 1319"/>
              <a:gd name="T144" fmla="+- 0 21823 20271"/>
              <a:gd name="T145" fmla="*/ T144 w 2376"/>
              <a:gd name="T146" fmla="+- 0 6752 5909"/>
              <a:gd name="T147" fmla="*/ 6752 h 1319"/>
              <a:gd name="T148" fmla="+- 0 21711 20271"/>
              <a:gd name="T149" fmla="*/ T148 w 2376"/>
              <a:gd name="T150" fmla="+- 0 6349 5909"/>
              <a:gd name="T151" fmla="*/ 6349 h 1319"/>
              <a:gd name="T152" fmla="+- 0 21752 20271"/>
              <a:gd name="T153" fmla="*/ T152 w 2376"/>
              <a:gd name="T154" fmla="+- 0 6318 5909"/>
              <a:gd name="T155" fmla="*/ 6318 h 1319"/>
              <a:gd name="T156" fmla="+- 0 21855 20271"/>
              <a:gd name="T157" fmla="*/ T156 w 2376"/>
              <a:gd name="T158" fmla="+- 0 6376 5909"/>
              <a:gd name="T159" fmla="*/ 6376 h 1319"/>
              <a:gd name="T160" fmla="+- 0 22146 20271"/>
              <a:gd name="T161" fmla="*/ T160 w 2376"/>
              <a:gd name="T162" fmla="+- 0 6678 5909"/>
              <a:gd name="T163" fmla="*/ 6678 h 1319"/>
              <a:gd name="T164" fmla="+- 0 22105 20271"/>
              <a:gd name="T165" fmla="*/ T164 w 2376"/>
              <a:gd name="T166" fmla="+- 0 6774 5909"/>
              <a:gd name="T167" fmla="*/ 6774 h 1319"/>
              <a:gd name="T168" fmla="+- 0 22086 20271"/>
              <a:gd name="T169" fmla="*/ T168 w 2376"/>
              <a:gd name="T170" fmla="+- 0 6804 5909"/>
              <a:gd name="T171" fmla="*/ 6804 h 1319"/>
              <a:gd name="T172" fmla="+- 0 22128 20271"/>
              <a:gd name="T173" fmla="*/ T172 w 2376"/>
              <a:gd name="T174" fmla="+- 0 6739 5909"/>
              <a:gd name="T175" fmla="*/ 6739 h 1319"/>
              <a:gd name="T176" fmla="+- 0 22154 20271"/>
              <a:gd name="T177" fmla="*/ T176 w 2376"/>
              <a:gd name="T178" fmla="+- 0 6610 5909"/>
              <a:gd name="T179" fmla="*/ 6610 h 1319"/>
              <a:gd name="T180" fmla="+- 0 22138 20271"/>
              <a:gd name="T181" fmla="*/ T180 w 2376"/>
              <a:gd name="T182" fmla="+- 0 6551 5909"/>
              <a:gd name="T183" fmla="*/ 6551 h 1319"/>
              <a:gd name="T184" fmla="+- 0 22137 20271"/>
              <a:gd name="T185" fmla="*/ T184 w 2376"/>
              <a:gd name="T186" fmla="+- 0 6541 5909"/>
              <a:gd name="T187" fmla="*/ 6541 h 1319"/>
              <a:gd name="T188" fmla="+- 0 22281 20271"/>
              <a:gd name="T189" fmla="*/ T188 w 2376"/>
              <a:gd name="T190" fmla="+- 0 6620 5909"/>
              <a:gd name="T191" fmla="*/ 6620 h 1319"/>
              <a:gd name="T192" fmla="+- 0 22351 20271"/>
              <a:gd name="T193" fmla="*/ T192 w 2376"/>
              <a:gd name="T194" fmla="+- 0 6754 5909"/>
              <a:gd name="T195" fmla="*/ 6754 h 1319"/>
              <a:gd name="T196" fmla="+- 0 22356 20271"/>
              <a:gd name="T197" fmla="*/ T196 w 2376"/>
              <a:gd name="T198" fmla="+- 0 6799 5909"/>
              <a:gd name="T199" fmla="*/ 6799 h 1319"/>
              <a:gd name="T200" fmla="+- 0 22369 20271"/>
              <a:gd name="T201" fmla="*/ T200 w 2376"/>
              <a:gd name="T202" fmla="+- 0 6747 5909"/>
              <a:gd name="T203" fmla="*/ 6747 h 1319"/>
              <a:gd name="T204" fmla="+- 0 22460 20271"/>
              <a:gd name="T205" fmla="*/ T204 w 2376"/>
              <a:gd name="T206" fmla="+- 0 6599 5909"/>
              <a:gd name="T207" fmla="*/ 6599 h 1319"/>
              <a:gd name="T208" fmla="+- 0 22567 20271"/>
              <a:gd name="T209" fmla="*/ T208 w 2376"/>
              <a:gd name="T210" fmla="+- 0 6590 5909"/>
              <a:gd name="T211" fmla="*/ 6590 h 1319"/>
              <a:gd name="T212" fmla="+- 0 22646 20271"/>
              <a:gd name="T213" fmla="*/ T212 w 2376"/>
              <a:gd name="T214" fmla="+- 0 6754 5909"/>
              <a:gd name="T215" fmla="*/ 6754 h 1319"/>
              <a:gd name="T216" fmla="+- 0 22611 20271"/>
              <a:gd name="T217" fmla="*/ T216 w 2376"/>
              <a:gd name="T218" fmla="+- 0 6883 5909"/>
              <a:gd name="T219" fmla="*/ 6883 h 1319"/>
              <a:gd name="T220" fmla="+- 0 22597 20271"/>
              <a:gd name="T221" fmla="*/ T220 w 2376"/>
              <a:gd name="T222" fmla="+- 0 6904 5909"/>
              <a:gd name="T223" fmla="*/ 6904 h 13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2376" h="1319" extrusionOk="0">
                <a:moveTo>
                  <a:pt x="284" y="0"/>
                </a:moveTo>
                <a:cubicBezTo>
                  <a:pt x="255" y="29"/>
                  <a:pt x="220" y="52"/>
                  <a:pt x="192" y="83"/>
                </a:cubicBezTo>
                <a:cubicBezTo>
                  <a:pt x="141" y="138"/>
                  <a:pt x="98" y="200"/>
                  <a:pt x="64" y="267"/>
                </a:cubicBezTo>
                <a:cubicBezTo>
                  <a:pt x="23" y="347"/>
                  <a:pt x="-1" y="432"/>
                  <a:pt x="0" y="522"/>
                </a:cubicBezTo>
                <a:cubicBezTo>
                  <a:pt x="1" y="602"/>
                  <a:pt x="27" y="677"/>
                  <a:pt x="85" y="734"/>
                </a:cubicBezTo>
                <a:cubicBezTo>
                  <a:pt x="138" y="786"/>
                  <a:pt x="210" y="812"/>
                  <a:pt x="283" y="807"/>
                </a:cubicBezTo>
                <a:cubicBezTo>
                  <a:pt x="367" y="801"/>
                  <a:pt x="430" y="757"/>
                  <a:pt x="476" y="688"/>
                </a:cubicBezTo>
                <a:cubicBezTo>
                  <a:pt x="548" y="579"/>
                  <a:pt x="560" y="446"/>
                  <a:pt x="524" y="323"/>
                </a:cubicBezTo>
                <a:cubicBezTo>
                  <a:pt x="499" y="238"/>
                  <a:pt x="454" y="160"/>
                  <a:pt x="377" y="113"/>
                </a:cubicBezTo>
                <a:cubicBezTo>
                  <a:pt x="334" y="87"/>
                  <a:pt x="277" y="66"/>
                  <a:pt x="232" y="99"/>
                </a:cubicBezTo>
                <a:cubicBezTo>
                  <a:pt x="201" y="122"/>
                  <a:pt x="205" y="152"/>
                  <a:pt x="202" y="185"/>
                </a:cubicBezTo>
              </a:path>
              <a:path w="2376" h="1319" extrusionOk="0">
                <a:moveTo>
                  <a:pt x="786" y="801"/>
                </a:moveTo>
                <a:cubicBezTo>
                  <a:pt x="796" y="877"/>
                  <a:pt x="816" y="953"/>
                  <a:pt x="826" y="1029"/>
                </a:cubicBezTo>
                <a:cubicBezTo>
                  <a:pt x="837" y="1106"/>
                  <a:pt x="843" y="1186"/>
                  <a:pt x="851" y="1264"/>
                </a:cubicBezTo>
                <a:cubicBezTo>
                  <a:pt x="853" y="1293"/>
                  <a:pt x="853" y="1300"/>
                  <a:pt x="856" y="1318"/>
                </a:cubicBezTo>
                <a:cubicBezTo>
                  <a:pt x="847" y="1266"/>
                  <a:pt x="842" y="1217"/>
                  <a:pt x="840" y="1163"/>
                </a:cubicBezTo>
                <a:cubicBezTo>
                  <a:pt x="835" y="1009"/>
                  <a:pt x="839" y="849"/>
                  <a:pt x="867" y="697"/>
                </a:cubicBezTo>
                <a:cubicBezTo>
                  <a:pt x="877" y="641"/>
                  <a:pt x="888" y="595"/>
                  <a:pt x="929" y="557"/>
                </a:cubicBezTo>
                <a:cubicBezTo>
                  <a:pt x="973" y="562"/>
                  <a:pt x="993" y="588"/>
                  <a:pt x="1015" y="628"/>
                </a:cubicBezTo>
                <a:cubicBezTo>
                  <a:pt x="1048" y="687"/>
                  <a:pt x="1068" y="761"/>
                  <a:pt x="1062" y="829"/>
                </a:cubicBezTo>
                <a:cubicBezTo>
                  <a:pt x="1057" y="887"/>
                  <a:pt x="1024" y="961"/>
                  <a:pt x="969" y="990"/>
                </a:cubicBezTo>
                <a:cubicBezTo>
                  <a:pt x="919" y="1016"/>
                  <a:pt x="856" y="1018"/>
                  <a:pt x="808" y="989"/>
                </a:cubicBezTo>
                <a:cubicBezTo>
                  <a:pt x="779" y="963"/>
                  <a:pt x="769" y="954"/>
                  <a:pt x="761" y="928"/>
                </a:cubicBezTo>
              </a:path>
              <a:path w="2376" h="1319" extrusionOk="0">
                <a:moveTo>
                  <a:pt x="1165" y="139"/>
                </a:moveTo>
                <a:cubicBezTo>
                  <a:pt x="1188" y="192"/>
                  <a:pt x="1200" y="243"/>
                  <a:pt x="1211" y="300"/>
                </a:cubicBezTo>
                <a:cubicBezTo>
                  <a:pt x="1231" y="403"/>
                  <a:pt x="1234" y="507"/>
                  <a:pt x="1246" y="611"/>
                </a:cubicBezTo>
                <a:cubicBezTo>
                  <a:pt x="1257" y="707"/>
                  <a:pt x="1273" y="800"/>
                  <a:pt x="1295" y="893"/>
                </a:cubicBezTo>
                <a:cubicBezTo>
                  <a:pt x="1309" y="952"/>
                  <a:pt x="1312" y="957"/>
                  <a:pt x="1351" y="983"/>
                </a:cubicBezTo>
              </a:path>
              <a:path w="2376" h="1319" extrusionOk="0">
                <a:moveTo>
                  <a:pt x="1399" y="649"/>
                </a:moveTo>
                <a:cubicBezTo>
                  <a:pt x="1361" y="646"/>
                  <a:pt x="1329" y="653"/>
                  <a:pt x="1291" y="656"/>
                </a:cubicBezTo>
                <a:cubicBezTo>
                  <a:pt x="1229" y="661"/>
                  <a:pt x="1166" y="657"/>
                  <a:pt x="1104" y="657"/>
                </a:cubicBezTo>
                <a:cubicBezTo>
                  <a:pt x="1053" y="657"/>
                  <a:pt x="1000" y="654"/>
                  <a:pt x="950" y="641"/>
                </a:cubicBezTo>
                <a:cubicBezTo>
                  <a:pt x="944" y="639"/>
                  <a:pt x="938" y="636"/>
                  <a:pt x="932" y="634"/>
                </a:cubicBezTo>
              </a:path>
              <a:path w="2376" h="1319" extrusionOk="0">
                <a:moveTo>
                  <a:pt x="1547" y="636"/>
                </a:moveTo>
                <a:cubicBezTo>
                  <a:pt x="1567" y="677"/>
                  <a:pt x="1586" y="724"/>
                  <a:pt x="1583" y="770"/>
                </a:cubicBezTo>
                <a:cubicBezTo>
                  <a:pt x="1581" y="799"/>
                  <a:pt x="1566" y="827"/>
                  <a:pt x="1561" y="854"/>
                </a:cubicBezTo>
                <a:cubicBezTo>
                  <a:pt x="1561" y="870"/>
                  <a:pt x="1559" y="870"/>
                  <a:pt x="1552" y="843"/>
                </a:cubicBezTo>
              </a:path>
              <a:path w="2376" h="1319" extrusionOk="0">
                <a:moveTo>
                  <a:pt x="1440" y="440"/>
                </a:moveTo>
                <a:cubicBezTo>
                  <a:pt x="1442" y="407"/>
                  <a:pt x="1446" y="392"/>
                  <a:pt x="1481" y="409"/>
                </a:cubicBezTo>
                <a:cubicBezTo>
                  <a:pt x="1516" y="426"/>
                  <a:pt x="1550" y="448"/>
                  <a:pt x="1584" y="467"/>
                </a:cubicBezTo>
              </a:path>
              <a:path w="2376" h="1319" extrusionOk="0">
                <a:moveTo>
                  <a:pt x="1875" y="769"/>
                </a:moveTo>
                <a:cubicBezTo>
                  <a:pt x="1864" y="806"/>
                  <a:pt x="1854" y="834"/>
                  <a:pt x="1834" y="865"/>
                </a:cubicBezTo>
                <a:cubicBezTo>
                  <a:pt x="1825" y="881"/>
                  <a:pt x="1823" y="886"/>
                  <a:pt x="1815" y="895"/>
                </a:cubicBezTo>
                <a:cubicBezTo>
                  <a:pt x="1831" y="875"/>
                  <a:pt x="1847" y="854"/>
                  <a:pt x="1857" y="830"/>
                </a:cubicBezTo>
                <a:cubicBezTo>
                  <a:pt x="1875" y="787"/>
                  <a:pt x="1883" y="747"/>
                  <a:pt x="1883" y="701"/>
                </a:cubicBezTo>
                <a:cubicBezTo>
                  <a:pt x="1883" y="680"/>
                  <a:pt x="1870" y="663"/>
                  <a:pt x="1867" y="642"/>
                </a:cubicBezTo>
                <a:cubicBezTo>
                  <a:pt x="1867" y="639"/>
                  <a:pt x="1866" y="635"/>
                  <a:pt x="1866" y="632"/>
                </a:cubicBezTo>
              </a:path>
              <a:path w="2376" h="1319" extrusionOk="0">
                <a:moveTo>
                  <a:pt x="2010" y="711"/>
                </a:moveTo>
                <a:cubicBezTo>
                  <a:pt x="2036" y="752"/>
                  <a:pt x="2067" y="797"/>
                  <a:pt x="2080" y="845"/>
                </a:cubicBezTo>
                <a:cubicBezTo>
                  <a:pt x="2082" y="868"/>
                  <a:pt x="2083" y="875"/>
                  <a:pt x="2085" y="890"/>
                </a:cubicBezTo>
                <a:cubicBezTo>
                  <a:pt x="2071" y="925"/>
                  <a:pt x="2096" y="844"/>
                  <a:pt x="2098" y="838"/>
                </a:cubicBezTo>
                <a:cubicBezTo>
                  <a:pt x="2117" y="779"/>
                  <a:pt x="2140" y="730"/>
                  <a:pt x="2189" y="690"/>
                </a:cubicBezTo>
                <a:cubicBezTo>
                  <a:pt x="2221" y="664"/>
                  <a:pt x="2260" y="658"/>
                  <a:pt x="2296" y="681"/>
                </a:cubicBezTo>
                <a:cubicBezTo>
                  <a:pt x="2342" y="711"/>
                  <a:pt x="2373" y="792"/>
                  <a:pt x="2375" y="845"/>
                </a:cubicBezTo>
                <a:cubicBezTo>
                  <a:pt x="2377" y="886"/>
                  <a:pt x="2360" y="939"/>
                  <a:pt x="2340" y="974"/>
                </a:cubicBezTo>
                <a:cubicBezTo>
                  <a:pt x="2335" y="981"/>
                  <a:pt x="2331" y="988"/>
                  <a:pt x="2326" y="99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90650" y="2859088"/>
            <a:ext cx="393700" cy="414337"/>
          </a:xfrm>
          <a:custGeom>
            <a:avLst/>
            <a:gdLst>
              <a:gd name="T0" fmla="+- 0 4268 3864"/>
              <a:gd name="T1" fmla="*/ T0 w 1091"/>
              <a:gd name="T2" fmla="+- 0 8026 7943"/>
              <a:gd name="T3" fmla="*/ 8026 h 1152"/>
              <a:gd name="T4" fmla="+- 0 4272 3864"/>
              <a:gd name="T5" fmla="*/ T4 w 1091"/>
              <a:gd name="T6" fmla="+- 0 7959 7943"/>
              <a:gd name="T7" fmla="*/ 7959 h 1152"/>
              <a:gd name="T8" fmla="+- 0 4039 3864"/>
              <a:gd name="T9" fmla="*/ T8 w 1091"/>
              <a:gd name="T10" fmla="+- 0 7975 7943"/>
              <a:gd name="T11" fmla="*/ 7975 h 1152"/>
              <a:gd name="T12" fmla="+- 0 3982 3864"/>
              <a:gd name="T13" fmla="*/ T12 w 1091"/>
              <a:gd name="T14" fmla="+- 0 8198 7943"/>
              <a:gd name="T15" fmla="*/ 8198 h 1152"/>
              <a:gd name="T16" fmla="+- 0 4080 3864"/>
              <a:gd name="T17" fmla="*/ T16 w 1091"/>
              <a:gd name="T18" fmla="+- 0 8476 7943"/>
              <a:gd name="T19" fmla="*/ 8476 h 1152"/>
              <a:gd name="T20" fmla="+- 0 4170 3864"/>
              <a:gd name="T21" fmla="*/ T20 w 1091"/>
              <a:gd name="T22" fmla="+- 0 8757 7943"/>
              <a:gd name="T23" fmla="*/ 8757 h 1152"/>
              <a:gd name="T24" fmla="+- 0 4175 3864"/>
              <a:gd name="T25" fmla="*/ T24 w 1091"/>
              <a:gd name="T26" fmla="+- 0 8932 7943"/>
              <a:gd name="T27" fmla="*/ 8932 h 1152"/>
              <a:gd name="T28" fmla="+- 0 4128 3864"/>
              <a:gd name="T29" fmla="*/ T28 w 1091"/>
              <a:gd name="T30" fmla="+- 0 8981 7943"/>
              <a:gd name="T31" fmla="*/ 8981 h 1152"/>
              <a:gd name="T32" fmla="+- 0 4085 3864"/>
              <a:gd name="T33" fmla="*/ T32 w 1091"/>
              <a:gd name="T34" fmla="+- 0 8933 7943"/>
              <a:gd name="T35" fmla="*/ 8933 h 1152"/>
              <a:gd name="T36" fmla="+- 0 4229 3864"/>
              <a:gd name="T37" fmla="*/ T36 w 1091"/>
              <a:gd name="T38" fmla="+- 0 8592 7943"/>
              <a:gd name="T39" fmla="*/ 8592 h 1152"/>
              <a:gd name="T40" fmla="+- 0 4106 3864"/>
              <a:gd name="T41" fmla="*/ T40 w 1091"/>
              <a:gd name="T42" fmla="+- 0 8626 7943"/>
              <a:gd name="T43" fmla="*/ 8626 h 1152"/>
              <a:gd name="T44" fmla="+- 0 3960 3864"/>
              <a:gd name="T45" fmla="*/ T44 w 1091"/>
              <a:gd name="T46" fmla="+- 0 8660 7943"/>
              <a:gd name="T47" fmla="*/ 8660 h 1152"/>
              <a:gd name="T48" fmla="+- 0 3864 3864"/>
              <a:gd name="T49" fmla="*/ T48 w 1091"/>
              <a:gd name="T50" fmla="+- 0 8684 7943"/>
              <a:gd name="T51" fmla="*/ 8684 h 1152"/>
              <a:gd name="T52" fmla="+- 0 4403 3864"/>
              <a:gd name="T53" fmla="*/ T52 w 1091"/>
              <a:gd name="T54" fmla="+- 0 8710 7943"/>
              <a:gd name="T55" fmla="*/ 8710 h 1152"/>
              <a:gd name="T56" fmla="+- 0 4495 3864"/>
              <a:gd name="T57" fmla="*/ T56 w 1091"/>
              <a:gd name="T58" fmla="+- 0 8898 7943"/>
              <a:gd name="T59" fmla="*/ 8898 h 1152"/>
              <a:gd name="T60" fmla="+- 0 4528 3864"/>
              <a:gd name="T61" fmla="*/ T60 w 1091"/>
              <a:gd name="T62" fmla="+- 0 9011 7943"/>
              <a:gd name="T63" fmla="*/ 9011 h 1152"/>
              <a:gd name="T64" fmla="+- 0 4533 3864"/>
              <a:gd name="T65" fmla="*/ T64 w 1091"/>
              <a:gd name="T66" fmla="+- 0 9025 7943"/>
              <a:gd name="T67" fmla="*/ 9025 h 1152"/>
              <a:gd name="T68" fmla="+- 0 4578 3864"/>
              <a:gd name="T69" fmla="*/ T68 w 1091"/>
              <a:gd name="T70" fmla="+- 0 8953 7943"/>
              <a:gd name="T71" fmla="*/ 8953 h 1152"/>
              <a:gd name="T72" fmla="+- 0 4663 3864"/>
              <a:gd name="T73" fmla="*/ T72 w 1091"/>
              <a:gd name="T74" fmla="+- 0 8832 7943"/>
              <a:gd name="T75" fmla="*/ 8832 h 1152"/>
              <a:gd name="T76" fmla="+- 0 4797 3864"/>
              <a:gd name="T77" fmla="*/ T76 w 1091"/>
              <a:gd name="T78" fmla="+- 0 8811 7943"/>
              <a:gd name="T79" fmla="*/ 8811 h 1152"/>
              <a:gd name="T80" fmla="+- 0 4928 3864"/>
              <a:gd name="T81" fmla="*/ T80 w 1091"/>
              <a:gd name="T82" fmla="+- 0 8946 7943"/>
              <a:gd name="T83" fmla="*/ 8946 h 1152"/>
              <a:gd name="T84" fmla="+- 0 4949 3864"/>
              <a:gd name="T85" fmla="*/ T84 w 1091"/>
              <a:gd name="T86" fmla="+- 0 9060 7943"/>
              <a:gd name="T87" fmla="*/ 9060 h 1152"/>
              <a:gd name="T88" fmla="+- 0 4950 3864"/>
              <a:gd name="T89" fmla="*/ T88 w 1091"/>
              <a:gd name="T90" fmla="+- 0 9094 7943"/>
              <a:gd name="T91" fmla="*/ 9094 h 11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091" h="1152" extrusionOk="0">
                <a:moveTo>
                  <a:pt x="404" y="83"/>
                </a:moveTo>
                <a:cubicBezTo>
                  <a:pt x="413" y="60"/>
                  <a:pt x="431" y="36"/>
                  <a:pt x="408" y="16"/>
                </a:cubicBezTo>
                <a:cubicBezTo>
                  <a:pt x="356" y="-28"/>
                  <a:pt x="224" y="4"/>
                  <a:pt x="175" y="32"/>
                </a:cubicBezTo>
                <a:cubicBezTo>
                  <a:pt x="91" y="79"/>
                  <a:pt x="97" y="174"/>
                  <a:pt x="118" y="255"/>
                </a:cubicBezTo>
                <a:cubicBezTo>
                  <a:pt x="142" y="349"/>
                  <a:pt x="182" y="442"/>
                  <a:pt x="216" y="533"/>
                </a:cubicBezTo>
                <a:cubicBezTo>
                  <a:pt x="251" y="626"/>
                  <a:pt x="287" y="716"/>
                  <a:pt x="306" y="814"/>
                </a:cubicBezTo>
                <a:cubicBezTo>
                  <a:pt x="317" y="870"/>
                  <a:pt x="324" y="933"/>
                  <a:pt x="311" y="989"/>
                </a:cubicBezTo>
                <a:cubicBezTo>
                  <a:pt x="304" y="1020"/>
                  <a:pt x="292" y="1039"/>
                  <a:pt x="264" y="1038"/>
                </a:cubicBezTo>
                <a:cubicBezTo>
                  <a:pt x="241" y="1037"/>
                  <a:pt x="230" y="1004"/>
                  <a:pt x="221" y="990"/>
                </a:cubicBezTo>
              </a:path>
              <a:path w="1091" h="1152" extrusionOk="0">
                <a:moveTo>
                  <a:pt x="365" y="649"/>
                </a:moveTo>
                <a:cubicBezTo>
                  <a:pt x="324" y="660"/>
                  <a:pt x="283" y="672"/>
                  <a:pt x="242" y="683"/>
                </a:cubicBezTo>
                <a:cubicBezTo>
                  <a:pt x="194" y="696"/>
                  <a:pt x="145" y="705"/>
                  <a:pt x="96" y="717"/>
                </a:cubicBezTo>
                <a:cubicBezTo>
                  <a:pt x="63" y="725"/>
                  <a:pt x="32" y="729"/>
                  <a:pt x="0" y="741"/>
                </a:cubicBezTo>
              </a:path>
              <a:path w="1091" h="1152" extrusionOk="0">
                <a:moveTo>
                  <a:pt x="539" y="767"/>
                </a:moveTo>
                <a:cubicBezTo>
                  <a:pt x="577" y="826"/>
                  <a:pt x="611" y="887"/>
                  <a:pt x="631" y="955"/>
                </a:cubicBezTo>
                <a:cubicBezTo>
                  <a:pt x="642" y="993"/>
                  <a:pt x="650" y="1031"/>
                  <a:pt x="664" y="1068"/>
                </a:cubicBezTo>
                <a:cubicBezTo>
                  <a:pt x="666" y="1073"/>
                  <a:pt x="667" y="1077"/>
                  <a:pt x="669" y="1082"/>
                </a:cubicBezTo>
                <a:cubicBezTo>
                  <a:pt x="699" y="1068"/>
                  <a:pt x="699" y="1042"/>
                  <a:pt x="714" y="1010"/>
                </a:cubicBezTo>
                <a:cubicBezTo>
                  <a:pt x="734" y="967"/>
                  <a:pt x="760" y="918"/>
                  <a:pt x="799" y="889"/>
                </a:cubicBezTo>
                <a:cubicBezTo>
                  <a:pt x="839" y="859"/>
                  <a:pt x="886" y="848"/>
                  <a:pt x="933" y="868"/>
                </a:cubicBezTo>
                <a:cubicBezTo>
                  <a:pt x="989" y="892"/>
                  <a:pt x="1040" y="948"/>
                  <a:pt x="1064" y="1003"/>
                </a:cubicBezTo>
                <a:cubicBezTo>
                  <a:pt x="1081" y="1040"/>
                  <a:pt x="1086" y="1078"/>
                  <a:pt x="1085" y="1117"/>
                </a:cubicBezTo>
                <a:cubicBezTo>
                  <a:pt x="1085" y="1135"/>
                  <a:pt x="1085" y="1140"/>
                  <a:pt x="1086" y="115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06625" y="3063875"/>
            <a:ext cx="766763" cy="255588"/>
          </a:xfrm>
          <a:custGeom>
            <a:avLst/>
            <a:gdLst>
              <a:gd name="T0" fmla="+- 0 6254 6129"/>
              <a:gd name="T1" fmla="*/ T0 w 2130"/>
              <a:gd name="T2" fmla="+- 0 8805 8509"/>
              <a:gd name="T3" fmla="*/ 8805 h 710"/>
              <a:gd name="T4" fmla="+- 0 6221 6129"/>
              <a:gd name="T5" fmla="*/ T4 w 2130"/>
              <a:gd name="T6" fmla="+- 0 8952 8509"/>
              <a:gd name="T7" fmla="*/ 8952 h 710"/>
              <a:gd name="T8" fmla="+- 0 6196 6129"/>
              <a:gd name="T9" fmla="*/ T8 w 2130"/>
              <a:gd name="T10" fmla="+- 0 9114 8509"/>
              <a:gd name="T11" fmla="*/ 9114 h 710"/>
              <a:gd name="T12" fmla="+- 0 6199 6129"/>
              <a:gd name="T13" fmla="*/ T12 w 2130"/>
              <a:gd name="T14" fmla="+- 0 9165 8509"/>
              <a:gd name="T15" fmla="*/ 9165 h 710"/>
              <a:gd name="T16" fmla="+- 0 6196 6129"/>
              <a:gd name="T17" fmla="*/ T16 w 2130"/>
              <a:gd name="T18" fmla="+- 0 9140 8509"/>
              <a:gd name="T19" fmla="*/ 9140 h 710"/>
              <a:gd name="T20" fmla="+- 0 6129 6129"/>
              <a:gd name="T21" fmla="*/ T20 w 2130"/>
              <a:gd name="T22" fmla="+- 0 8611 8509"/>
              <a:gd name="T23" fmla="*/ 8611 h 710"/>
              <a:gd name="T24" fmla="+- 0 6168 6129"/>
              <a:gd name="T25" fmla="*/ T24 w 2130"/>
              <a:gd name="T26" fmla="+- 0 8532 8509"/>
              <a:gd name="T27" fmla="*/ 8532 h 710"/>
              <a:gd name="T28" fmla="+- 0 6221 6129"/>
              <a:gd name="T29" fmla="*/ T28 w 2130"/>
              <a:gd name="T30" fmla="+- 0 8509 8509"/>
              <a:gd name="T31" fmla="*/ 8509 h 710"/>
              <a:gd name="T32" fmla="+- 0 6508 6129"/>
              <a:gd name="T33" fmla="*/ T32 w 2130"/>
              <a:gd name="T34" fmla="+- 0 8939 8509"/>
              <a:gd name="T35" fmla="*/ 8939 h 710"/>
              <a:gd name="T36" fmla="+- 0 6569 6129"/>
              <a:gd name="T37" fmla="*/ T36 w 2130"/>
              <a:gd name="T38" fmla="+- 0 9079 8509"/>
              <a:gd name="T39" fmla="*/ 9079 h 710"/>
              <a:gd name="T40" fmla="+- 0 6576 6129"/>
              <a:gd name="T41" fmla="*/ T40 w 2130"/>
              <a:gd name="T42" fmla="+- 0 9019 8509"/>
              <a:gd name="T43" fmla="*/ 9019 h 710"/>
              <a:gd name="T44" fmla="+- 0 6639 6129"/>
              <a:gd name="T45" fmla="*/ T44 w 2130"/>
              <a:gd name="T46" fmla="+- 0 8867 8509"/>
              <a:gd name="T47" fmla="*/ 8867 h 710"/>
              <a:gd name="T48" fmla="+- 0 6766 6129"/>
              <a:gd name="T49" fmla="*/ T48 w 2130"/>
              <a:gd name="T50" fmla="+- 0 8828 8509"/>
              <a:gd name="T51" fmla="*/ 8828 h 710"/>
              <a:gd name="T52" fmla="+- 0 6889 6129"/>
              <a:gd name="T53" fmla="*/ T52 w 2130"/>
              <a:gd name="T54" fmla="+- 0 8965 8509"/>
              <a:gd name="T55" fmla="*/ 8965 h 710"/>
              <a:gd name="T56" fmla="+- 0 6948 6129"/>
              <a:gd name="T57" fmla="*/ T56 w 2130"/>
              <a:gd name="T58" fmla="+- 0 9140 8509"/>
              <a:gd name="T59" fmla="*/ 9140 h 710"/>
              <a:gd name="T60" fmla="+- 0 6962 6129"/>
              <a:gd name="T61" fmla="*/ T60 w 2130"/>
              <a:gd name="T62" fmla="+- 0 9218 8509"/>
              <a:gd name="T63" fmla="*/ 9218 h 710"/>
              <a:gd name="T64" fmla="+- 0 6994 6129"/>
              <a:gd name="T65" fmla="*/ T64 w 2130"/>
              <a:gd name="T66" fmla="+- 0 9186 8509"/>
              <a:gd name="T67" fmla="*/ 9186 h 710"/>
              <a:gd name="T68" fmla="+- 0 7404 6129"/>
              <a:gd name="T69" fmla="*/ T68 w 2130"/>
              <a:gd name="T70" fmla="+- 0 8774 8509"/>
              <a:gd name="T71" fmla="*/ 8774 h 710"/>
              <a:gd name="T72" fmla="+- 0 7438 6129"/>
              <a:gd name="T73" fmla="*/ T72 w 2130"/>
              <a:gd name="T74" fmla="+- 0 8747 8509"/>
              <a:gd name="T75" fmla="*/ 8747 h 710"/>
              <a:gd name="T76" fmla="+- 0 7358 6129"/>
              <a:gd name="T77" fmla="*/ T76 w 2130"/>
              <a:gd name="T78" fmla="+- 0 8833 8509"/>
              <a:gd name="T79" fmla="*/ 8833 h 710"/>
              <a:gd name="T80" fmla="+- 0 7252 6129"/>
              <a:gd name="T81" fmla="*/ T80 w 2130"/>
              <a:gd name="T82" fmla="+- 0 8989 8509"/>
              <a:gd name="T83" fmla="*/ 8989 h 710"/>
              <a:gd name="T84" fmla="+- 0 7254 6129"/>
              <a:gd name="T85" fmla="*/ T84 w 2130"/>
              <a:gd name="T86" fmla="+- 0 9135 8509"/>
              <a:gd name="T87" fmla="*/ 9135 h 710"/>
              <a:gd name="T88" fmla="+- 0 7400 6129"/>
              <a:gd name="T89" fmla="*/ T88 w 2130"/>
              <a:gd name="T90" fmla="+- 0 9201 8509"/>
              <a:gd name="T91" fmla="*/ 9201 h 710"/>
              <a:gd name="T92" fmla="+- 0 7573 6129"/>
              <a:gd name="T93" fmla="*/ T92 w 2130"/>
              <a:gd name="T94" fmla="+- 0 9176 8509"/>
              <a:gd name="T95" fmla="*/ 9176 h 710"/>
              <a:gd name="T96" fmla="+- 0 7640 6129"/>
              <a:gd name="T97" fmla="*/ T96 w 2130"/>
              <a:gd name="T98" fmla="+- 0 9109 8509"/>
              <a:gd name="T99" fmla="*/ 9109 h 710"/>
              <a:gd name="T100" fmla="+- 0 7939 6129"/>
              <a:gd name="T101" fmla="*/ T100 w 2130"/>
              <a:gd name="T102" fmla="+- 0 9030 8509"/>
              <a:gd name="T103" fmla="*/ 9030 h 710"/>
              <a:gd name="T104" fmla="+- 0 7930 6129"/>
              <a:gd name="T105" fmla="*/ T104 w 2130"/>
              <a:gd name="T106" fmla="+- 0 9098 8509"/>
              <a:gd name="T107" fmla="*/ 9098 h 710"/>
              <a:gd name="T108" fmla="+- 0 7935 6129"/>
              <a:gd name="T109" fmla="*/ T108 w 2130"/>
              <a:gd name="T110" fmla="+- 0 9028 8509"/>
              <a:gd name="T111" fmla="*/ 9028 h 710"/>
              <a:gd name="T112" fmla="+- 0 7947 6129"/>
              <a:gd name="T113" fmla="*/ T112 w 2130"/>
              <a:gd name="T114" fmla="+- 0 8908 8509"/>
              <a:gd name="T115" fmla="*/ 8908 h 710"/>
              <a:gd name="T116" fmla="+- 0 7972 6129"/>
              <a:gd name="T117" fmla="*/ T116 w 2130"/>
              <a:gd name="T118" fmla="+- 0 8758 8509"/>
              <a:gd name="T119" fmla="*/ 8758 h 710"/>
              <a:gd name="T120" fmla="+- 0 8065 6129"/>
              <a:gd name="T121" fmla="*/ T120 w 2130"/>
              <a:gd name="T122" fmla="+- 0 8628 8509"/>
              <a:gd name="T123" fmla="*/ 8628 h 710"/>
              <a:gd name="T124" fmla="+- 0 8185 6129"/>
              <a:gd name="T125" fmla="*/ T124 w 2130"/>
              <a:gd name="T126" fmla="+- 0 8577 8509"/>
              <a:gd name="T127" fmla="*/ 8577 h 710"/>
              <a:gd name="T128" fmla="+- 0 8258 6129"/>
              <a:gd name="T129" fmla="*/ T128 w 2130"/>
              <a:gd name="T130" fmla="+- 0 8583 8509"/>
              <a:gd name="T131" fmla="*/ 8583 h 7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2130" h="710" extrusionOk="0">
                <a:moveTo>
                  <a:pt x="125" y="296"/>
                </a:moveTo>
                <a:cubicBezTo>
                  <a:pt x="108" y="346"/>
                  <a:pt x="100" y="391"/>
                  <a:pt x="92" y="443"/>
                </a:cubicBezTo>
                <a:cubicBezTo>
                  <a:pt x="83" y="496"/>
                  <a:pt x="66" y="551"/>
                  <a:pt x="67" y="605"/>
                </a:cubicBezTo>
                <a:cubicBezTo>
                  <a:pt x="67" y="630"/>
                  <a:pt x="71" y="681"/>
                  <a:pt x="70" y="656"/>
                </a:cubicBezTo>
                <a:cubicBezTo>
                  <a:pt x="69" y="648"/>
                  <a:pt x="68" y="639"/>
                  <a:pt x="67" y="631"/>
                </a:cubicBezTo>
              </a:path>
              <a:path w="2130" h="710" extrusionOk="0">
                <a:moveTo>
                  <a:pt x="0" y="102"/>
                </a:moveTo>
                <a:cubicBezTo>
                  <a:pt x="10" y="65"/>
                  <a:pt x="13" y="49"/>
                  <a:pt x="39" y="23"/>
                </a:cubicBezTo>
                <a:cubicBezTo>
                  <a:pt x="55" y="7"/>
                  <a:pt x="71" y="6"/>
                  <a:pt x="92" y="0"/>
                </a:cubicBezTo>
              </a:path>
              <a:path w="2130" h="710" extrusionOk="0">
                <a:moveTo>
                  <a:pt x="379" y="430"/>
                </a:moveTo>
                <a:cubicBezTo>
                  <a:pt x="398" y="479"/>
                  <a:pt x="411" y="527"/>
                  <a:pt x="440" y="570"/>
                </a:cubicBezTo>
                <a:cubicBezTo>
                  <a:pt x="444" y="613"/>
                  <a:pt x="444" y="522"/>
                  <a:pt x="447" y="510"/>
                </a:cubicBezTo>
                <a:cubicBezTo>
                  <a:pt x="459" y="456"/>
                  <a:pt x="475" y="402"/>
                  <a:pt x="510" y="358"/>
                </a:cubicBezTo>
                <a:cubicBezTo>
                  <a:pt x="541" y="319"/>
                  <a:pt x="589" y="299"/>
                  <a:pt x="637" y="319"/>
                </a:cubicBezTo>
                <a:cubicBezTo>
                  <a:pt x="692" y="342"/>
                  <a:pt x="734" y="406"/>
                  <a:pt x="760" y="456"/>
                </a:cubicBezTo>
                <a:cubicBezTo>
                  <a:pt x="787" y="508"/>
                  <a:pt x="810" y="573"/>
                  <a:pt x="819" y="631"/>
                </a:cubicBezTo>
                <a:cubicBezTo>
                  <a:pt x="822" y="648"/>
                  <a:pt x="817" y="709"/>
                  <a:pt x="833" y="709"/>
                </a:cubicBezTo>
                <a:cubicBezTo>
                  <a:pt x="849" y="695"/>
                  <a:pt x="856" y="689"/>
                  <a:pt x="865" y="677"/>
                </a:cubicBezTo>
              </a:path>
              <a:path w="2130" h="710" extrusionOk="0">
                <a:moveTo>
                  <a:pt x="1275" y="265"/>
                </a:moveTo>
                <a:cubicBezTo>
                  <a:pt x="1295" y="251"/>
                  <a:pt x="1299" y="249"/>
                  <a:pt x="1309" y="238"/>
                </a:cubicBezTo>
                <a:cubicBezTo>
                  <a:pt x="1284" y="268"/>
                  <a:pt x="1256" y="295"/>
                  <a:pt x="1229" y="324"/>
                </a:cubicBezTo>
                <a:cubicBezTo>
                  <a:pt x="1185" y="372"/>
                  <a:pt x="1150" y="421"/>
                  <a:pt x="1123" y="480"/>
                </a:cubicBezTo>
                <a:cubicBezTo>
                  <a:pt x="1100" y="530"/>
                  <a:pt x="1089" y="579"/>
                  <a:pt x="1125" y="626"/>
                </a:cubicBezTo>
                <a:cubicBezTo>
                  <a:pt x="1158" y="669"/>
                  <a:pt x="1220" y="686"/>
                  <a:pt x="1271" y="692"/>
                </a:cubicBezTo>
                <a:cubicBezTo>
                  <a:pt x="1324" y="698"/>
                  <a:pt x="1397" y="690"/>
                  <a:pt x="1444" y="667"/>
                </a:cubicBezTo>
                <a:cubicBezTo>
                  <a:pt x="1477" y="651"/>
                  <a:pt x="1491" y="628"/>
                  <a:pt x="1511" y="600"/>
                </a:cubicBezTo>
              </a:path>
              <a:path w="2130" h="710" extrusionOk="0">
                <a:moveTo>
                  <a:pt x="1810" y="521"/>
                </a:moveTo>
                <a:cubicBezTo>
                  <a:pt x="1807" y="545"/>
                  <a:pt x="1806" y="565"/>
                  <a:pt x="1801" y="589"/>
                </a:cubicBezTo>
                <a:cubicBezTo>
                  <a:pt x="1803" y="565"/>
                  <a:pt x="1802" y="542"/>
                  <a:pt x="1806" y="519"/>
                </a:cubicBezTo>
                <a:cubicBezTo>
                  <a:pt x="1813" y="479"/>
                  <a:pt x="1814" y="440"/>
                  <a:pt x="1818" y="399"/>
                </a:cubicBezTo>
                <a:cubicBezTo>
                  <a:pt x="1823" y="349"/>
                  <a:pt x="1826" y="297"/>
                  <a:pt x="1843" y="249"/>
                </a:cubicBezTo>
                <a:cubicBezTo>
                  <a:pt x="1862" y="196"/>
                  <a:pt x="1894" y="155"/>
                  <a:pt x="1936" y="119"/>
                </a:cubicBezTo>
                <a:cubicBezTo>
                  <a:pt x="1970" y="90"/>
                  <a:pt x="2012" y="70"/>
                  <a:pt x="2056" y="68"/>
                </a:cubicBezTo>
                <a:cubicBezTo>
                  <a:pt x="2081" y="67"/>
                  <a:pt x="2105" y="71"/>
                  <a:pt x="2129" y="7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51200" y="2705100"/>
            <a:ext cx="2019300" cy="790575"/>
          </a:xfrm>
          <a:custGeom>
            <a:avLst/>
            <a:gdLst>
              <a:gd name="T0" fmla="+- 0 9653 9033"/>
              <a:gd name="T1" fmla="*/ T0 w 5609"/>
              <a:gd name="T2" fmla="+- 0 7574 7512"/>
              <a:gd name="T3" fmla="*/ 7574 h 2200"/>
              <a:gd name="T4" fmla="+- 0 9240 9033"/>
              <a:gd name="T5" fmla="*/ T4 w 5609"/>
              <a:gd name="T6" fmla="+- 0 8017 7512"/>
              <a:gd name="T7" fmla="*/ 8017 h 2200"/>
              <a:gd name="T8" fmla="+- 0 9072 9033"/>
              <a:gd name="T9" fmla="*/ T8 w 5609"/>
              <a:gd name="T10" fmla="+- 0 8938 7512"/>
              <a:gd name="T11" fmla="*/ 8938 h 2200"/>
              <a:gd name="T12" fmla="+- 0 9762 9033"/>
              <a:gd name="T13" fmla="*/ T12 w 5609"/>
              <a:gd name="T14" fmla="+- 0 9711 7512"/>
              <a:gd name="T15" fmla="*/ 9711 h 2200"/>
              <a:gd name="T16" fmla="+- 0 10547 9033"/>
              <a:gd name="T17" fmla="*/ T16 w 5609"/>
              <a:gd name="T18" fmla="+- 0 9272 7512"/>
              <a:gd name="T19" fmla="*/ 9272 h 2200"/>
              <a:gd name="T20" fmla="+- 0 10310 9033"/>
              <a:gd name="T21" fmla="*/ T20 w 5609"/>
              <a:gd name="T22" fmla="+- 0 9255 7512"/>
              <a:gd name="T23" fmla="*/ 9255 h 2200"/>
              <a:gd name="T24" fmla="+- 0 9991 9033"/>
              <a:gd name="T25" fmla="*/ T24 w 5609"/>
              <a:gd name="T26" fmla="+- 0 8838 7512"/>
              <a:gd name="T27" fmla="*/ 8838 h 2200"/>
              <a:gd name="T28" fmla="+- 0 10047 9033"/>
              <a:gd name="T29" fmla="*/ T28 w 5609"/>
              <a:gd name="T30" fmla="+- 0 8194 7512"/>
              <a:gd name="T31" fmla="*/ 8194 h 2200"/>
              <a:gd name="T32" fmla="+- 0 10423 9033"/>
              <a:gd name="T33" fmla="*/ T32 w 5609"/>
              <a:gd name="T34" fmla="+- 0 8292 7512"/>
              <a:gd name="T35" fmla="*/ 8292 h 2200"/>
              <a:gd name="T36" fmla="+- 0 10128 9033"/>
              <a:gd name="T37" fmla="*/ T36 w 5609"/>
              <a:gd name="T38" fmla="+- 0 8654 7512"/>
              <a:gd name="T39" fmla="*/ 8654 h 2200"/>
              <a:gd name="T40" fmla="+- 0 9853 9033"/>
              <a:gd name="T41" fmla="*/ T40 w 5609"/>
              <a:gd name="T42" fmla="+- 0 9246 7512"/>
              <a:gd name="T43" fmla="*/ 9246 h 2200"/>
              <a:gd name="T44" fmla="+- 0 10029 9033"/>
              <a:gd name="T45" fmla="*/ T44 w 5609"/>
              <a:gd name="T46" fmla="+- 0 9240 7512"/>
              <a:gd name="T47" fmla="*/ 9240 h 2200"/>
              <a:gd name="T48" fmla="+- 0 10382 9033"/>
              <a:gd name="T49" fmla="*/ T48 w 5609"/>
              <a:gd name="T50" fmla="+- 0 8842 7512"/>
              <a:gd name="T51" fmla="*/ 8842 h 2200"/>
              <a:gd name="T52" fmla="+- 0 11418 9033"/>
              <a:gd name="T53" fmla="*/ T52 w 5609"/>
              <a:gd name="T54" fmla="+- 0 8743 7512"/>
              <a:gd name="T55" fmla="*/ 8743 h 2200"/>
              <a:gd name="T56" fmla="+- 0 11182 9033"/>
              <a:gd name="T57" fmla="*/ T56 w 5609"/>
              <a:gd name="T58" fmla="+- 0 8778 7512"/>
              <a:gd name="T59" fmla="*/ 8778 h 2200"/>
              <a:gd name="T60" fmla="+- 0 11010 9033"/>
              <a:gd name="T61" fmla="*/ T60 w 5609"/>
              <a:gd name="T62" fmla="+- 0 8880 7512"/>
              <a:gd name="T63" fmla="*/ 8880 h 2200"/>
              <a:gd name="T64" fmla="+- 0 11298 9033"/>
              <a:gd name="T65" fmla="*/ T64 w 5609"/>
              <a:gd name="T66" fmla="+- 0 8968 7512"/>
              <a:gd name="T67" fmla="*/ 8968 h 2200"/>
              <a:gd name="T68" fmla="+- 0 11431 9033"/>
              <a:gd name="T69" fmla="*/ T68 w 5609"/>
              <a:gd name="T70" fmla="+- 0 9146 7512"/>
              <a:gd name="T71" fmla="*/ 9146 h 2200"/>
              <a:gd name="T72" fmla="+- 0 11046 9033"/>
              <a:gd name="T73" fmla="*/ T72 w 5609"/>
              <a:gd name="T74" fmla="+- 0 9194 7512"/>
              <a:gd name="T75" fmla="*/ 9194 h 2200"/>
              <a:gd name="T76" fmla="+- 0 11663 9033"/>
              <a:gd name="T77" fmla="*/ T76 w 5609"/>
              <a:gd name="T78" fmla="+- 0 9065 7512"/>
              <a:gd name="T79" fmla="*/ 9065 h 2200"/>
              <a:gd name="T80" fmla="+- 0 12005 9033"/>
              <a:gd name="T81" fmla="*/ T80 w 5609"/>
              <a:gd name="T82" fmla="+- 0 8993 7512"/>
              <a:gd name="T83" fmla="*/ 8993 h 2200"/>
              <a:gd name="T84" fmla="+- 0 11973 9033"/>
              <a:gd name="T85" fmla="*/ T84 w 5609"/>
              <a:gd name="T86" fmla="+- 0 8867 7512"/>
              <a:gd name="T87" fmla="*/ 8867 h 2200"/>
              <a:gd name="T88" fmla="+- 0 11696 9033"/>
              <a:gd name="T89" fmla="*/ T88 w 5609"/>
              <a:gd name="T90" fmla="+- 0 9088 7512"/>
              <a:gd name="T91" fmla="*/ 9088 h 2200"/>
              <a:gd name="T92" fmla="+- 0 12113 9033"/>
              <a:gd name="T93" fmla="*/ T92 w 5609"/>
              <a:gd name="T94" fmla="+- 0 9326 7512"/>
              <a:gd name="T95" fmla="*/ 9326 h 2200"/>
              <a:gd name="T96" fmla="+- 0 12444 9033"/>
              <a:gd name="T97" fmla="*/ T96 w 5609"/>
              <a:gd name="T98" fmla="+- 0 8127 7512"/>
              <a:gd name="T99" fmla="*/ 8127 h 2200"/>
              <a:gd name="T100" fmla="+- 0 12579 9033"/>
              <a:gd name="T101" fmla="*/ T100 w 5609"/>
              <a:gd name="T102" fmla="+- 0 8627 7512"/>
              <a:gd name="T103" fmla="*/ 8627 h 2200"/>
              <a:gd name="T104" fmla="+- 0 12706 9033"/>
              <a:gd name="T105" fmla="*/ T104 w 5609"/>
              <a:gd name="T106" fmla="+- 0 9290 7512"/>
              <a:gd name="T107" fmla="*/ 9290 h 2200"/>
              <a:gd name="T108" fmla="+- 0 13524 9033"/>
              <a:gd name="T109" fmla="*/ T108 w 5609"/>
              <a:gd name="T110" fmla="+- 0 8311 7512"/>
              <a:gd name="T111" fmla="*/ 8311 h 2200"/>
              <a:gd name="T112" fmla="+- 0 13373 9033"/>
              <a:gd name="T113" fmla="*/ T112 w 5609"/>
              <a:gd name="T114" fmla="+- 0 8312 7512"/>
              <a:gd name="T115" fmla="*/ 8312 h 2200"/>
              <a:gd name="T116" fmla="+- 0 13123 9033"/>
              <a:gd name="T117" fmla="*/ T116 w 5609"/>
              <a:gd name="T118" fmla="+- 0 8779 7512"/>
              <a:gd name="T119" fmla="*/ 8779 h 2200"/>
              <a:gd name="T120" fmla="+- 0 13365 9033"/>
              <a:gd name="T121" fmla="*/ T120 w 5609"/>
              <a:gd name="T122" fmla="+- 0 9212 7512"/>
              <a:gd name="T123" fmla="*/ 9212 h 2200"/>
              <a:gd name="T124" fmla="+- 0 13355 9033"/>
              <a:gd name="T125" fmla="*/ T124 w 5609"/>
              <a:gd name="T126" fmla="+- 0 9051 7512"/>
              <a:gd name="T127" fmla="*/ 9051 h 2200"/>
              <a:gd name="T128" fmla="+- 0 12808 9033"/>
              <a:gd name="T129" fmla="*/ T128 w 5609"/>
              <a:gd name="T130" fmla="+- 0 8962 7512"/>
              <a:gd name="T131" fmla="*/ 8962 h 2200"/>
              <a:gd name="T132" fmla="+- 0 13821 9033"/>
              <a:gd name="T133" fmla="*/ T132 w 5609"/>
              <a:gd name="T134" fmla="+- 0 7520 7512"/>
              <a:gd name="T135" fmla="*/ 7520 h 2200"/>
              <a:gd name="T136" fmla="+- 0 14221 9033"/>
              <a:gd name="T137" fmla="*/ T136 w 5609"/>
              <a:gd name="T138" fmla="+- 0 7670 7512"/>
              <a:gd name="T139" fmla="*/ 7670 h 2200"/>
              <a:gd name="T140" fmla="+- 0 14614 9033"/>
              <a:gd name="T141" fmla="*/ T140 w 5609"/>
              <a:gd name="T142" fmla="+- 0 8423 7512"/>
              <a:gd name="T143" fmla="*/ 8423 h 2200"/>
              <a:gd name="T144" fmla="+- 0 14381 9033"/>
              <a:gd name="T145" fmla="*/ T144 w 5609"/>
              <a:gd name="T146" fmla="+- 0 9326 7512"/>
              <a:gd name="T147" fmla="*/ 9326 h 22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5609" h="2200" extrusionOk="0">
                <a:moveTo>
                  <a:pt x="671" y="48"/>
                </a:moveTo>
                <a:cubicBezTo>
                  <a:pt x="647" y="56"/>
                  <a:pt x="640" y="47"/>
                  <a:pt x="620" y="62"/>
                </a:cubicBezTo>
                <a:cubicBezTo>
                  <a:pt x="566" y="103"/>
                  <a:pt x="512" y="155"/>
                  <a:pt x="463" y="203"/>
                </a:cubicBezTo>
                <a:cubicBezTo>
                  <a:pt x="368" y="295"/>
                  <a:pt x="279" y="394"/>
                  <a:pt x="207" y="505"/>
                </a:cubicBezTo>
                <a:cubicBezTo>
                  <a:pt x="119" y="641"/>
                  <a:pt x="49" y="789"/>
                  <a:pt x="18" y="949"/>
                </a:cubicBezTo>
                <a:cubicBezTo>
                  <a:pt x="-13" y="1107"/>
                  <a:pt x="-4" y="1271"/>
                  <a:pt x="39" y="1426"/>
                </a:cubicBezTo>
                <a:cubicBezTo>
                  <a:pt x="93" y="1621"/>
                  <a:pt x="216" y="1804"/>
                  <a:pt x="360" y="1945"/>
                </a:cubicBezTo>
                <a:cubicBezTo>
                  <a:pt x="470" y="2052"/>
                  <a:pt x="598" y="2122"/>
                  <a:pt x="729" y="2199"/>
                </a:cubicBezTo>
              </a:path>
              <a:path w="5609" h="2200" extrusionOk="0">
                <a:moveTo>
                  <a:pt x="1520" y="1697"/>
                </a:moveTo>
                <a:cubicBezTo>
                  <a:pt x="1523" y="1727"/>
                  <a:pt x="1539" y="1733"/>
                  <a:pt x="1514" y="1760"/>
                </a:cubicBezTo>
                <a:cubicBezTo>
                  <a:pt x="1493" y="1782"/>
                  <a:pt x="1445" y="1781"/>
                  <a:pt x="1418" y="1781"/>
                </a:cubicBezTo>
                <a:cubicBezTo>
                  <a:pt x="1372" y="1780"/>
                  <a:pt x="1318" y="1763"/>
                  <a:pt x="1277" y="1743"/>
                </a:cubicBezTo>
                <a:cubicBezTo>
                  <a:pt x="1215" y="1712"/>
                  <a:pt x="1159" y="1667"/>
                  <a:pt x="1113" y="1615"/>
                </a:cubicBezTo>
                <a:cubicBezTo>
                  <a:pt x="1040" y="1534"/>
                  <a:pt x="990" y="1429"/>
                  <a:pt x="958" y="1326"/>
                </a:cubicBezTo>
                <a:cubicBezTo>
                  <a:pt x="931" y="1239"/>
                  <a:pt x="913" y="1149"/>
                  <a:pt x="905" y="1058"/>
                </a:cubicBezTo>
                <a:cubicBezTo>
                  <a:pt x="894" y="934"/>
                  <a:pt x="902" y="763"/>
                  <a:pt x="1014" y="682"/>
                </a:cubicBezTo>
                <a:cubicBezTo>
                  <a:pt x="1097" y="622"/>
                  <a:pt x="1237" y="616"/>
                  <a:pt x="1331" y="653"/>
                </a:cubicBezTo>
                <a:cubicBezTo>
                  <a:pt x="1389" y="676"/>
                  <a:pt x="1403" y="723"/>
                  <a:pt x="1390" y="780"/>
                </a:cubicBezTo>
                <a:cubicBezTo>
                  <a:pt x="1378" y="831"/>
                  <a:pt x="1337" y="877"/>
                  <a:pt x="1305" y="916"/>
                </a:cubicBezTo>
                <a:cubicBezTo>
                  <a:pt x="1240" y="995"/>
                  <a:pt x="1163" y="1065"/>
                  <a:pt x="1095" y="1142"/>
                </a:cubicBezTo>
                <a:cubicBezTo>
                  <a:pt x="1035" y="1210"/>
                  <a:pt x="982" y="1285"/>
                  <a:pt x="936" y="1363"/>
                </a:cubicBezTo>
                <a:cubicBezTo>
                  <a:pt x="887" y="1445"/>
                  <a:pt x="780" y="1632"/>
                  <a:pt x="820" y="1734"/>
                </a:cubicBezTo>
                <a:cubicBezTo>
                  <a:pt x="829" y="1755"/>
                  <a:pt x="831" y="1762"/>
                  <a:pt x="844" y="1772"/>
                </a:cubicBezTo>
                <a:cubicBezTo>
                  <a:pt x="904" y="1766"/>
                  <a:pt x="939" y="1757"/>
                  <a:pt x="996" y="1728"/>
                </a:cubicBezTo>
                <a:cubicBezTo>
                  <a:pt x="1112" y="1668"/>
                  <a:pt x="1243" y="1600"/>
                  <a:pt x="1333" y="1503"/>
                </a:cubicBezTo>
                <a:cubicBezTo>
                  <a:pt x="1378" y="1454"/>
                  <a:pt x="1368" y="1389"/>
                  <a:pt x="1349" y="1330"/>
                </a:cubicBezTo>
                <a:cubicBezTo>
                  <a:pt x="1330" y="1283"/>
                  <a:pt x="1324" y="1268"/>
                  <a:pt x="1312" y="1236"/>
                </a:cubicBezTo>
              </a:path>
              <a:path w="5609" h="2200" extrusionOk="0">
                <a:moveTo>
                  <a:pt x="2385" y="1231"/>
                </a:moveTo>
                <a:cubicBezTo>
                  <a:pt x="2364" y="1237"/>
                  <a:pt x="2337" y="1245"/>
                  <a:pt x="2309" y="1246"/>
                </a:cubicBezTo>
                <a:cubicBezTo>
                  <a:pt x="2255" y="1249"/>
                  <a:pt x="2201" y="1253"/>
                  <a:pt x="2149" y="1266"/>
                </a:cubicBezTo>
                <a:cubicBezTo>
                  <a:pt x="2100" y="1278"/>
                  <a:pt x="2056" y="1299"/>
                  <a:pt x="2014" y="1325"/>
                </a:cubicBezTo>
                <a:cubicBezTo>
                  <a:pt x="1992" y="1339"/>
                  <a:pt x="1991" y="1348"/>
                  <a:pt x="1977" y="1368"/>
                </a:cubicBezTo>
                <a:cubicBezTo>
                  <a:pt x="1994" y="1400"/>
                  <a:pt x="2022" y="1397"/>
                  <a:pt x="2056" y="1406"/>
                </a:cubicBezTo>
                <a:cubicBezTo>
                  <a:pt x="2125" y="1423"/>
                  <a:pt x="2196" y="1436"/>
                  <a:pt x="2265" y="1456"/>
                </a:cubicBezTo>
                <a:cubicBezTo>
                  <a:pt x="2345" y="1479"/>
                  <a:pt x="2413" y="1507"/>
                  <a:pt x="2475" y="1562"/>
                </a:cubicBezTo>
                <a:cubicBezTo>
                  <a:pt x="2474" y="1610"/>
                  <a:pt x="2446" y="1620"/>
                  <a:pt x="2398" y="1634"/>
                </a:cubicBezTo>
                <a:cubicBezTo>
                  <a:pt x="2324" y="1655"/>
                  <a:pt x="2238" y="1662"/>
                  <a:pt x="2161" y="1669"/>
                </a:cubicBezTo>
                <a:cubicBezTo>
                  <a:pt x="2111" y="1674"/>
                  <a:pt x="2062" y="1679"/>
                  <a:pt x="2013" y="1682"/>
                </a:cubicBezTo>
              </a:path>
              <a:path w="5609" h="2200" extrusionOk="0">
                <a:moveTo>
                  <a:pt x="2690" y="1586"/>
                </a:moveTo>
                <a:cubicBezTo>
                  <a:pt x="2670" y="1575"/>
                  <a:pt x="2650" y="1564"/>
                  <a:pt x="2630" y="1553"/>
                </a:cubicBezTo>
                <a:cubicBezTo>
                  <a:pt x="2682" y="1537"/>
                  <a:pt x="2732" y="1539"/>
                  <a:pt x="2787" y="1532"/>
                </a:cubicBezTo>
                <a:cubicBezTo>
                  <a:pt x="2851" y="1523"/>
                  <a:pt x="2914" y="1510"/>
                  <a:pt x="2972" y="1481"/>
                </a:cubicBezTo>
                <a:cubicBezTo>
                  <a:pt x="3012" y="1461"/>
                  <a:pt x="3030" y="1440"/>
                  <a:pt x="3038" y="1398"/>
                </a:cubicBezTo>
                <a:cubicBezTo>
                  <a:pt x="3012" y="1361"/>
                  <a:pt x="2987" y="1356"/>
                  <a:pt x="2940" y="1355"/>
                </a:cubicBezTo>
                <a:cubicBezTo>
                  <a:pt x="2860" y="1354"/>
                  <a:pt x="2769" y="1382"/>
                  <a:pt x="2706" y="1432"/>
                </a:cubicBezTo>
                <a:cubicBezTo>
                  <a:pt x="2660" y="1468"/>
                  <a:pt x="2639" y="1521"/>
                  <a:pt x="2663" y="1576"/>
                </a:cubicBezTo>
                <a:cubicBezTo>
                  <a:pt x="2694" y="1646"/>
                  <a:pt x="2772" y="1694"/>
                  <a:pt x="2836" y="1730"/>
                </a:cubicBezTo>
                <a:cubicBezTo>
                  <a:pt x="2909" y="1771"/>
                  <a:pt x="2997" y="1802"/>
                  <a:pt x="3080" y="1814"/>
                </a:cubicBezTo>
                <a:cubicBezTo>
                  <a:pt x="3142" y="1823"/>
                  <a:pt x="3189" y="1803"/>
                  <a:pt x="3241" y="1773"/>
                </a:cubicBezTo>
              </a:path>
              <a:path w="5609" h="2200" extrusionOk="0">
                <a:moveTo>
                  <a:pt x="3411" y="615"/>
                </a:moveTo>
                <a:cubicBezTo>
                  <a:pt x="3435" y="666"/>
                  <a:pt x="3444" y="722"/>
                  <a:pt x="3457" y="777"/>
                </a:cubicBezTo>
                <a:cubicBezTo>
                  <a:pt x="3484" y="890"/>
                  <a:pt x="3520" y="1001"/>
                  <a:pt x="3546" y="1115"/>
                </a:cubicBezTo>
                <a:cubicBezTo>
                  <a:pt x="3574" y="1236"/>
                  <a:pt x="3604" y="1358"/>
                  <a:pt x="3626" y="1481"/>
                </a:cubicBezTo>
                <a:cubicBezTo>
                  <a:pt x="3643" y="1579"/>
                  <a:pt x="3658" y="1680"/>
                  <a:pt x="3673" y="1778"/>
                </a:cubicBezTo>
                <a:cubicBezTo>
                  <a:pt x="3677" y="1808"/>
                  <a:pt x="3681" y="1815"/>
                  <a:pt x="3691" y="1840"/>
                </a:cubicBezTo>
              </a:path>
              <a:path w="5609" h="2200" extrusionOk="0">
                <a:moveTo>
                  <a:pt x="4491" y="799"/>
                </a:moveTo>
                <a:cubicBezTo>
                  <a:pt x="4487" y="782"/>
                  <a:pt x="4498" y="766"/>
                  <a:pt x="4474" y="755"/>
                </a:cubicBezTo>
                <a:cubicBezTo>
                  <a:pt x="4435" y="737"/>
                  <a:pt x="4369" y="782"/>
                  <a:pt x="4340" y="800"/>
                </a:cubicBezTo>
                <a:cubicBezTo>
                  <a:pt x="4264" y="847"/>
                  <a:pt x="4215" y="914"/>
                  <a:pt x="4169" y="989"/>
                </a:cubicBezTo>
                <a:cubicBezTo>
                  <a:pt x="4117" y="1074"/>
                  <a:pt x="4092" y="1167"/>
                  <a:pt x="4090" y="1267"/>
                </a:cubicBezTo>
                <a:cubicBezTo>
                  <a:pt x="4087" y="1410"/>
                  <a:pt x="4158" y="1581"/>
                  <a:pt x="4263" y="1681"/>
                </a:cubicBezTo>
                <a:cubicBezTo>
                  <a:pt x="4287" y="1704"/>
                  <a:pt x="4304" y="1703"/>
                  <a:pt x="4332" y="1700"/>
                </a:cubicBezTo>
              </a:path>
              <a:path w="5609" h="2200" extrusionOk="0">
                <a:moveTo>
                  <a:pt x="4460" y="1523"/>
                </a:moveTo>
                <a:cubicBezTo>
                  <a:pt x="4415" y="1533"/>
                  <a:pt x="4368" y="1537"/>
                  <a:pt x="4322" y="1539"/>
                </a:cubicBezTo>
                <a:cubicBezTo>
                  <a:pt x="4168" y="1546"/>
                  <a:pt x="3989" y="1561"/>
                  <a:pt x="3839" y="1524"/>
                </a:cubicBezTo>
                <a:cubicBezTo>
                  <a:pt x="3791" y="1512"/>
                  <a:pt x="3780" y="1495"/>
                  <a:pt x="3775" y="1450"/>
                </a:cubicBezTo>
              </a:path>
              <a:path w="5609" h="2200" extrusionOk="0">
                <a:moveTo>
                  <a:pt x="4730" y="40"/>
                </a:moveTo>
                <a:cubicBezTo>
                  <a:pt x="4758" y="21"/>
                  <a:pt x="4750" y="15"/>
                  <a:pt x="4788" y="8"/>
                </a:cubicBezTo>
                <a:cubicBezTo>
                  <a:pt x="4831" y="0"/>
                  <a:pt x="4868" y="2"/>
                  <a:pt x="4913" y="10"/>
                </a:cubicBezTo>
                <a:cubicBezTo>
                  <a:pt x="5017" y="30"/>
                  <a:pt x="5109" y="90"/>
                  <a:pt x="5188" y="158"/>
                </a:cubicBezTo>
                <a:cubicBezTo>
                  <a:pt x="5288" y="245"/>
                  <a:pt x="5365" y="354"/>
                  <a:pt x="5428" y="470"/>
                </a:cubicBezTo>
                <a:cubicBezTo>
                  <a:pt x="5502" y="608"/>
                  <a:pt x="5550" y="758"/>
                  <a:pt x="5581" y="911"/>
                </a:cubicBezTo>
                <a:cubicBezTo>
                  <a:pt x="5627" y="1140"/>
                  <a:pt x="5618" y="1356"/>
                  <a:pt x="5517" y="1567"/>
                </a:cubicBezTo>
                <a:cubicBezTo>
                  <a:pt x="5473" y="1660"/>
                  <a:pt x="5412" y="1734"/>
                  <a:pt x="5348" y="181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5450" y="2825750"/>
            <a:ext cx="385763" cy="565150"/>
          </a:xfrm>
          <a:custGeom>
            <a:avLst/>
            <a:gdLst>
              <a:gd name="T0" fmla="+- 0 15839 15294"/>
              <a:gd name="T1" fmla="*/ T0 w 1071"/>
              <a:gd name="T2" fmla="+- 0 7862 7849"/>
              <a:gd name="T3" fmla="*/ 7862 h 1570"/>
              <a:gd name="T4" fmla="+- 0 15861 15294"/>
              <a:gd name="T5" fmla="*/ T4 w 1071"/>
              <a:gd name="T6" fmla="+- 0 7857 7849"/>
              <a:gd name="T7" fmla="*/ 7857 h 1570"/>
              <a:gd name="T8" fmla="+- 0 15882 15294"/>
              <a:gd name="T9" fmla="*/ T8 w 1071"/>
              <a:gd name="T10" fmla="+- 0 7854 7849"/>
              <a:gd name="T11" fmla="*/ 7854 h 1570"/>
              <a:gd name="T12" fmla="+- 0 15904 15294"/>
              <a:gd name="T13" fmla="*/ T12 w 1071"/>
              <a:gd name="T14" fmla="+- 0 7849 7849"/>
              <a:gd name="T15" fmla="*/ 7849 h 1570"/>
              <a:gd name="T16" fmla="+- 0 15884 15294"/>
              <a:gd name="T17" fmla="*/ T16 w 1071"/>
              <a:gd name="T18" fmla="+- 0 7856 7849"/>
              <a:gd name="T19" fmla="*/ 7856 h 1570"/>
              <a:gd name="T20" fmla="+- 0 15863 15294"/>
              <a:gd name="T21" fmla="*/ T20 w 1071"/>
              <a:gd name="T22" fmla="+- 0 7863 7849"/>
              <a:gd name="T23" fmla="*/ 7863 h 1570"/>
              <a:gd name="T24" fmla="+- 0 15843 15294"/>
              <a:gd name="T25" fmla="*/ T24 w 1071"/>
              <a:gd name="T26" fmla="+- 0 7870 7849"/>
              <a:gd name="T27" fmla="*/ 7870 h 1570"/>
              <a:gd name="T28" fmla="+- 0 15677 15294"/>
              <a:gd name="T29" fmla="*/ T28 w 1071"/>
              <a:gd name="T30" fmla="+- 0 7929 7849"/>
              <a:gd name="T31" fmla="*/ 7929 h 1570"/>
              <a:gd name="T32" fmla="+- 0 15466 15294"/>
              <a:gd name="T33" fmla="*/ T32 w 1071"/>
              <a:gd name="T34" fmla="+- 0 7967 7849"/>
              <a:gd name="T35" fmla="*/ 7967 h 1570"/>
              <a:gd name="T36" fmla="+- 0 15330 15294"/>
              <a:gd name="T37" fmla="*/ T36 w 1071"/>
              <a:gd name="T38" fmla="+- 0 8084 7849"/>
              <a:gd name="T39" fmla="*/ 8084 h 1570"/>
              <a:gd name="T40" fmla="+- 0 15307 15294"/>
              <a:gd name="T41" fmla="*/ T40 w 1071"/>
              <a:gd name="T42" fmla="+- 0 8104 7849"/>
              <a:gd name="T43" fmla="*/ 8104 h 1570"/>
              <a:gd name="T44" fmla="+- 0 15308 15294"/>
              <a:gd name="T45" fmla="*/ T44 w 1071"/>
              <a:gd name="T46" fmla="+- 0 8117 7849"/>
              <a:gd name="T47" fmla="*/ 8117 h 1570"/>
              <a:gd name="T48" fmla="+- 0 15294 15294"/>
              <a:gd name="T49" fmla="*/ T48 w 1071"/>
              <a:gd name="T50" fmla="+- 0 8139 7849"/>
              <a:gd name="T51" fmla="*/ 8139 h 1570"/>
              <a:gd name="T52" fmla="+- 0 15330 15294"/>
              <a:gd name="T53" fmla="*/ T52 w 1071"/>
              <a:gd name="T54" fmla="+- 0 8165 7849"/>
              <a:gd name="T55" fmla="*/ 8165 h 1570"/>
              <a:gd name="T56" fmla="+- 0 15345 15294"/>
              <a:gd name="T57" fmla="*/ T56 w 1071"/>
              <a:gd name="T58" fmla="+- 0 8180 7849"/>
              <a:gd name="T59" fmla="*/ 8180 h 1570"/>
              <a:gd name="T60" fmla="+- 0 15395 15294"/>
              <a:gd name="T61" fmla="*/ T60 w 1071"/>
              <a:gd name="T62" fmla="+- 0 8193 7849"/>
              <a:gd name="T63" fmla="*/ 8193 h 1570"/>
              <a:gd name="T64" fmla="+- 0 15520 15294"/>
              <a:gd name="T65" fmla="*/ T64 w 1071"/>
              <a:gd name="T66" fmla="+- 0 8225 7849"/>
              <a:gd name="T67" fmla="*/ 8225 h 1570"/>
              <a:gd name="T68" fmla="+- 0 15666 15294"/>
              <a:gd name="T69" fmla="*/ T68 w 1071"/>
              <a:gd name="T70" fmla="+- 0 8220 7849"/>
              <a:gd name="T71" fmla="*/ 8220 h 1570"/>
              <a:gd name="T72" fmla="+- 0 15785 15294"/>
              <a:gd name="T73" fmla="*/ T72 w 1071"/>
              <a:gd name="T74" fmla="+- 0 8272 7849"/>
              <a:gd name="T75" fmla="*/ 8272 h 1570"/>
              <a:gd name="T76" fmla="+- 0 15801 15294"/>
              <a:gd name="T77" fmla="*/ T76 w 1071"/>
              <a:gd name="T78" fmla="+- 0 8277 7849"/>
              <a:gd name="T79" fmla="*/ 8277 h 1570"/>
              <a:gd name="T80" fmla="+- 0 15806 15294"/>
              <a:gd name="T81" fmla="*/ T80 w 1071"/>
              <a:gd name="T82" fmla="+- 0 8277 7849"/>
              <a:gd name="T83" fmla="*/ 8277 h 1570"/>
              <a:gd name="T84" fmla="+- 0 15805 15294"/>
              <a:gd name="T85" fmla="*/ T84 w 1071"/>
              <a:gd name="T86" fmla="+- 0 8289 7849"/>
              <a:gd name="T87" fmla="*/ 8289 h 1570"/>
              <a:gd name="T88" fmla="+- 0 15737 15294"/>
              <a:gd name="T89" fmla="*/ T88 w 1071"/>
              <a:gd name="T90" fmla="+- 0 8304 7849"/>
              <a:gd name="T91" fmla="*/ 8304 h 1570"/>
              <a:gd name="T92" fmla="+- 0 15580 15294"/>
              <a:gd name="T93" fmla="*/ T92 w 1071"/>
              <a:gd name="T94" fmla="+- 0 8311 7849"/>
              <a:gd name="T95" fmla="*/ 8311 h 1570"/>
              <a:gd name="T96" fmla="+- 0 15569 15294"/>
              <a:gd name="T97" fmla="*/ T96 w 1071"/>
              <a:gd name="T98" fmla="+- 0 8402 7849"/>
              <a:gd name="T99" fmla="*/ 8402 h 1570"/>
              <a:gd name="T100" fmla="+- 0 15562 15294"/>
              <a:gd name="T101" fmla="*/ T100 w 1071"/>
              <a:gd name="T102" fmla="+- 0 8464 7849"/>
              <a:gd name="T103" fmla="*/ 8464 h 1570"/>
              <a:gd name="T104" fmla="+- 0 15631 15294"/>
              <a:gd name="T105" fmla="*/ T104 w 1071"/>
              <a:gd name="T106" fmla="+- 0 8524 7849"/>
              <a:gd name="T107" fmla="*/ 8524 h 1570"/>
              <a:gd name="T108" fmla="+- 0 15668 15294"/>
              <a:gd name="T109" fmla="*/ T108 w 1071"/>
              <a:gd name="T110" fmla="+- 0 8564 7849"/>
              <a:gd name="T111" fmla="*/ 8564 h 1570"/>
              <a:gd name="T112" fmla="+- 0 15691 15294"/>
              <a:gd name="T113" fmla="*/ T112 w 1071"/>
              <a:gd name="T114" fmla="+- 0 8589 7849"/>
              <a:gd name="T115" fmla="*/ 8589 h 1570"/>
              <a:gd name="T116" fmla="+- 0 15772 15294"/>
              <a:gd name="T117" fmla="*/ T116 w 1071"/>
              <a:gd name="T118" fmla="+- 0 8648 7849"/>
              <a:gd name="T119" fmla="*/ 8648 h 1570"/>
              <a:gd name="T120" fmla="+- 0 15754 15294"/>
              <a:gd name="T121" fmla="*/ T120 w 1071"/>
              <a:gd name="T122" fmla="+- 0 8691 7849"/>
              <a:gd name="T123" fmla="*/ 8691 h 1570"/>
              <a:gd name="T124" fmla="+- 0 15738 15294"/>
              <a:gd name="T125" fmla="*/ T124 w 1071"/>
              <a:gd name="T126" fmla="+- 0 8728 7849"/>
              <a:gd name="T127" fmla="*/ 8728 h 1570"/>
              <a:gd name="T128" fmla="+- 0 15658 15294"/>
              <a:gd name="T129" fmla="*/ T128 w 1071"/>
              <a:gd name="T130" fmla="+- 0 8743 7849"/>
              <a:gd name="T131" fmla="*/ 8743 h 1570"/>
              <a:gd name="T132" fmla="+- 0 15627 15294"/>
              <a:gd name="T133" fmla="*/ T132 w 1071"/>
              <a:gd name="T134" fmla="+- 0 8755 7849"/>
              <a:gd name="T135" fmla="*/ 8755 h 1570"/>
              <a:gd name="T136" fmla="+- 0 15494 15294"/>
              <a:gd name="T137" fmla="*/ T136 w 1071"/>
              <a:gd name="T138" fmla="+- 0 8806 7849"/>
              <a:gd name="T139" fmla="*/ 8806 h 1570"/>
              <a:gd name="T140" fmla="+- 0 15405 15294"/>
              <a:gd name="T141" fmla="*/ T140 w 1071"/>
              <a:gd name="T142" fmla="+- 0 8884 7849"/>
              <a:gd name="T143" fmla="*/ 8884 h 1570"/>
              <a:gd name="T144" fmla="+- 0 15385 15294"/>
              <a:gd name="T145" fmla="*/ T144 w 1071"/>
              <a:gd name="T146" fmla="+- 0 9030 7849"/>
              <a:gd name="T147" fmla="*/ 9030 h 1570"/>
              <a:gd name="T148" fmla="+- 0 15374 15294"/>
              <a:gd name="T149" fmla="*/ T148 w 1071"/>
              <a:gd name="T150" fmla="+- 0 9112 7849"/>
              <a:gd name="T151" fmla="*/ 9112 h 1570"/>
              <a:gd name="T152" fmla="+- 0 15377 15294"/>
              <a:gd name="T153" fmla="*/ T152 w 1071"/>
              <a:gd name="T154" fmla="+- 0 9201 7849"/>
              <a:gd name="T155" fmla="*/ 9201 h 1570"/>
              <a:gd name="T156" fmla="+- 0 15449 15294"/>
              <a:gd name="T157" fmla="*/ T156 w 1071"/>
              <a:gd name="T158" fmla="+- 0 9256 7849"/>
              <a:gd name="T159" fmla="*/ 9256 h 1570"/>
              <a:gd name="T160" fmla="+- 0 15558 15294"/>
              <a:gd name="T161" fmla="*/ T160 w 1071"/>
              <a:gd name="T162" fmla="+- 0 9339 7849"/>
              <a:gd name="T163" fmla="*/ 9339 h 1570"/>
              <a:gd name="T164" fmla="+- 0 15740 15294"/>
              <a:gd name="T165" fmla="*/ T164 w 1071"/>
              <a:gd name="T166" fmla="+- 0 9348 7849"/>
              <a:gd name="T167" fmla="*/ 9348 h 1570"/>
              <a:gd name="T168" fmla="+- 0 15870 15294"/>
              <a:gd name="T169" fmla="*/ T168 w 1071"/>
              <a:gd name="T170" fmla="+- 0 9360 7849"/>
              <a:gd name="T171" fmla="*/ 9360 h 1570"/>
              <a:gd name="T172" fmla="+- 0 16036 15294"/>
              <a:gd name="T173" fmla="*/ T172 w 1071"/>
              <a:gd name="T174" fmla="+- 0 9375 7849"/>
              <a:gd name="T175" fmla="*/ 9375 h 1570"/>
              <a:gd name="T176" fmla="+- 0 16200 15294"/>
              <a:gd name="T177" fmla="*/ T176 w 1071"/>
              <a:gd name="T178" fmla="+- 0 9390 7849"/>
              <a:gd name="T179" fmla="*/ 9390 h 1570"/>
              <a:gd name="T180" fmla="+- 0 16364 15294"/>
              <a:gd name="T181" fmla="*/ T180 w 1071"/>
              <a:gd name="T182" fmla="+- 0 9418 7849"/>
              <a:gd name="T183" fmla="*/ 9418 h 15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071" h="1570" extrusionOk="0">
                <a:moveTo>
                  <a:pt x="545" y="13"/>
                </a:moveTo>
                <a:cubicBezTo>
                  <a:pt x="567" y="8"/>
                  <a:pt x="588" y="5"/>
                  <a:pt x="610" y="0"/>
                </a:cubicBezTo>
                <a:cubicBezTo>
                  <a:pt x="590" y="7"/>
                  <a:pt x="569" y="14"/>
                  <a:pt x="549" y="21"/>
                </a:cubicBezTo>
                <a:cubicBezTo>
                  <a:pt x="383" y="80"/>
                  <a:pt x="172" y="118"/>
                  <a:pt x="36" y="235"/>
                </a:cubicBezTo>
                <a:cubicBezTo>
                  <a:pt x="13" y="255"/>
                  <a:pt x="14" y="268"/>
                  <a:pt x="0" y="290"/>
                </a:cubicBezTo>
                <a:cubicBezTo>
                  <a:pt x="36" y="316"/>
                  <a:pt x="51" y="331"/>
                  <a:pt x="101" y="344"/>
                </a:cubicBezTo>
                <a:cubicBezTo>
                  <a:pt x="226" y="376"/>
                  <a:pt x="372" y="371"/>
                  <a:pt x="491" y="423"/>
                </a:cubicBezTo>
                <a:cubicBezTo>
                  <a:pt x="507" y="428"/>
                  <a:pt x="512" y="428"/>
                  <a:pt x="511" y="440"/>
                </a:cubicBezTo>
                <a:cubicBezTo>
                  <a:pt x="443" y="455"/>
                  <a:pt x="286" y="462"/>
                  <a:pt x="275" y="553"/>
                </a:cubicBezTo>
                <a:cubicBezTo>
                  <a:pt x="268" y="615"/>
                  <a:pt x="337" y="675"/>
                  <a:pt x="374" y="715"/>
                </a:cubicBezTo>
                <a:cubicBezTo>
                  <a:pt x="397" y="740"/>
                  <a:pt x="478" y="799"/>
                  <a:pt x="460" y="842"/>
                </a:cubicBezTo>
                <a:cubicBezTo>
                  <a:pt x="444" y="879"/>
                  <a:pt x="364" y="894"/>
                  <a:pt x="333" y="906"/>
                </a:cubicBezTo>
                <a:cubicBezTo>
                  <a:pt x="200" y="957"/>
                  <a:pt x="111" y="1035"/>
                  <a:pt x="91" y="1181"/>
                </a:cubicBezTo>
                <a:cubicBezTo>
                  <a:pt x="80" y="1263"/>
                  <a:pt x="83" y="1352"/>
                  <a:pt x="155" y="1407"/>
                </a:cubicBezTo>
                <a:cubicBezTo>
                  <a:pt x="264" y="1490"/>
                  <a:pt x="446" y="1499"/>
                  <a:pt x="576" y="1511"/>
                </a:cubicBezTo>
                <a:cubicBezTo>
                  <a:pt x="742" y="1526"/>
                  <a:pt x="906" y="1541"/>
                  <a:pt x="1070" y="156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05650" y="2513013"/>
            <a:ext cx="2001838" cy="436562"/>
          </a:xfrm>
          <a:custGeom>
            <a:avLst/>
            <a:gdLst>
              <a:gd name="T0" fmla="+- 0 20253 19738"/>
              <a:gd name="T1" fmla="*/ T0 w 5561"/>
              <a:gd name="T2" fmla="+- 0 7287 6979"/>
              <a:gd name="T3" fmla="*/ 7287 h 1213"/>
              <a:gd name="T4" fmla="+- 0 19985 19738"/>
              <a:gd name="T5" fmla="*/ T4 w 5561"/>
              <a:gd name="T6" fmla="+- 0 7396 6979"/>
              <a:gd name="T7" fmla="*/ 7396 h 1213"/>
              <a:gd name="T8" fmla="+- 0 19738 19738"/>
              <a:gd name="T9" fmla="*/ T8 w 5561"/>
              <a:gd name="T10" fmla="+- 0 7480 6979"/>
              <a:gd name="T11" fmla="*/ 7480 h 1213"/>
              <a:gd name="T12" fmla="+- 0 20127 19738"/>
              <a:gd name="T13" fmla="*/ T12 w 5561"/>
              <a:gd name="T14" fmla="+- 0 7644 6979"/>
              <a:gd name="T15" fmla="*/ 7644 h 1213"/>
              <a:gd name="T16" fmla="+- 0 20617 19738"/>
              <a:gd name="T17" fmla="*/ T16 w 5561"/>
              <a:gd name="T18" fmla="+- 0 7909 6979"/>
              <a:gd name="T19" fmla="*/ 7909 h 1213"/>
              <a:gd name="T20" fmla="+- 0 20936 19738"/>
              <a:gd name="T21" fmla="*/ T20 w 5561"/>
              <a:gd name="T22" fmla="+- 0 7641 6979"/>
              <a:gd name="T23" fmla="*/ 7641 h 1213"/>
              <a:gd name="T24" fmla="+- 0 21007 19738"/>
              <a:gd name="T25" fmla="*/ T24 w 5561"/>
              <a:gd name="T26" fmla="+- 0 7662 6979"/>
              <a:gd name="T27" fmla="*/ 7662 h 1213"/>
              <a:gd name="T28" fmla="+- 0 21125 19738"/>
              <a:gd name="T29" fmla="*/ T28 w 5561"/>
              <a:gd name="T30" fmla="+- 0 7623 6979"/>
              <a:gd name="T31" fmla="*/ 7623 h 1213"/>
              <a:gd name="T32" fmla="+- 0 21033 19738"/>
              <a:gd name="T33" fmla="*/ T32 w 5561"/>
              <a:gd name="T34" fmla="+- 0 7570 6979"/>
              <a:gd name="T35" fmla="*/ 7570 h 1213"/>
              <a:gd name="T36" fmla="+- 0 21055 19738"/>
              <a:gd name="T37" fmla="*/ T36 w 5561"/>
              <a:gd name="T38" fmla="+- 0 7756 6979"/>
              <a:gd name="T39" fmla="*/ 7756 h 1213"/>
              <a:gd name="T40" fmla="+- 0 21221 19738"/>
              <a:gd name="T41" fmla="*/ T40 w 5561"/>
              <a:gd name="T42" fmla="+- 0 7536 6979"/>
              <a:gd name="T43" fmla="*/ 7536 h 1213"/>
              <a:gd name="T44" fmla="+- 0 20844 19738"/>
              <a:gd name="T45" fmla="*/ T44 w 5561"/>
              <a:gd name="T46" fmla="+- 0 7394 6979"/>
              <a:gd name="T47" fmla="*/ 7394 h 1213"/>
              <a:gd name="T48" fmla="+- 0 21052 19738"/>
              <a:gd name="T49" fmla="*/ T48 w 5561"/>
              <a:gd name="T50" fmla="+- 0 7821 6979"/>
              <a:gd name="T51" fmla="*/ 7821 h 1213"/>
              <a:gd name="T52" fmla="+- 0 21494 19738"/>
              <a:gd name="T53" fmla="*/ T52 w 5561"/>
              <a:gd name="T54" fmla="+- 0 7798 6979"/>
              <a:gd name="T55" fmla="*/ 7798 h 1213"/>
              <a:gd name="T56" fmla="+- 0 21706 19738"/>
              <a:gd name="T57" fmla="*/ T56 w 5561"/>
              <a:gd name="T58" fmla="+- 0 7762 6979"/>
              <a:gd name="T59" fmla="*/ 7762 h 1213"/>
              <a:gd name="T60" fmla="+- 0 21778 19738"/>
              <a:gd name="T61" fmla="*/ T60 w 5561"/>
              <a:gd name="T62" fmla="+- 0 8032 6979"/>
              <a:gd name="T63" fmla="*/ 8032 h 1213"/>
              <a:gd name="T64" fmla="+- 0 21795 19738"/>
              <a:gd name="T65" fmla="*/ T64 w 5561"/>
              <a:gd name="T66" fmla="+- 0 7950 6979"/>
              <a:gd name="T67" fmla="*/ 7950 h 1213"/>
              <a:gd name="T68" fmla="+- 0 21922 19738"/>
              <a:gd name="T69" fmla="*/ T68 w 5561"/>
              <a:gd name="T70" fmla="+- 0 7770 6979"/>
              <a:gd name="T71" fmla="*/ 7770 h 1213"/>
              <a:gd name="T72" fmla="+- 0 22057 19738"/>
              <a:gd name="T73" fmla="*/ T72 w 5561"/>
              <a:gd name="T74" fmla="+- 0 7965 6979"/>
              <a:gd name="T75" fmla="*/ 7965 h 1213"/>
              <a:gd name="T76" fmla="+- 0 22114 19738"/>
              <a:gd name="T77" fmla="*/ T76 w 5561"/>
              <a:gd name="T78" fmla="+- 0 7894 6979"/>
              <a:gd name="T79" fmla="*/ 7894 h 1213"/>
              <a:gd name="T80" fmla="+- 0 22252 19738"/>
              <a:gd name="T81" fmla="*/ T80 w 5561"/>
              <a:gd name="T82" fmla="+- 0 7817 6979"/>
              <a:gd name="T83" fmla="*/ 7817 h 1213"/>
              <a:gd name="T84" fmla="+- 0 22406 19738"/>
              <a:gd name="T85" fmla="*/ T84 w 5561"/>
              <a:gd name="T86" fmla="+- 0 8141 6979"/>
              <a:gd name="T87" fmla="*/ 8141 h 1213"/>
              <a:gd name="T88" fmla="+- 0 22545 19738"/>
              <a:gd name="T89" fmla="*/ T88 w 5561"/>
              <a:gd name="T90" fmla="+- 0 7918 6979"/>
              <a:gd name="T91" fmla="*/ 7918 h 1213"/>
              <a:gd name="T92" fmla="+- 0 22673 19738"/>
              <a:gd name="T93" fmla="*/ T92 w 5561"/>
              <a:gd name="T94" fmla="+- 0 8062 6979"/>
              <a:gd name="T95" fmla="*/ 8062 h 1213"/>
              <a:gd name="T96" fmla="+- 0 22768 19738"/>
              <a:gd name="T97" fmla="*/ T96 w 5561"/>
              <a:gd name="T98" fmla="+- 0 7748 6979"/>
              <a:gd name="T99" fmla="*/ 7748 h 1213"/>
              <a:gd name="T100" fmla="+- 0 22819 19738"/>
              <a:gd name="T101" fmla="*/ T100 w 5561"/>
              <a:gd name="T102" fmla="+- 0 7290 6979"/>
              <a:gd name="T103" fmla="*/ 7290 h 1213"/>
              <a:gd name="T104" fmla="+- 0 22938 19738"/>
              <a:gd name="T105" fmla="*/ T104 w 5561"/>
              <a:gd name="T106" fmla="+- 0 7677 6979"/>
              <a:gd name="T107" fmla="*/ 7677 h 1213"/>
              <a:gd name="T108" fmla="+- 0 23061 19738"/>
              <a:gd name="T109" fmla="*/ T108 w 5561"/>
              <a:gd name="T110" fmla="+- 0 8126 6979"/>
              <a:gd name="T111" fmla="*/ 8126 h 1213"/>
              <a:gd name="T112" fmla="+- 0 23148 19738"/>
              <a:gd name="T113" fmla="*/ T112 w 5561"/>
              <a:gd name="T114" fmla="+- 0 7731 6979"/>
              <a:gd name="T115" fmla="*/ 7731 h 1213"/>
              <a:gd name="T116" fmla="+- 0 22884 19738"/>
              <a:gd name="T117" fmla="*/ T116 w 5561"/>
              <a:gd name="T118" fmla="+- 0 7763 6979"/>
              <a:gd name="T119" fmla="*/ 7763 h 1213"/>
              <a:gd name="T120" fmla="+- 0 22597 19738"/>
              <a:gd name="T121" fmla="*/ T120 w 5561"/>
              <a:gd name="T122" fmla="+- 0 7778 6979"/>
              <a:gd name="T123" fmla="*/ 7778 h 1213"/>
              <a:gd name="T124" fmla="+- 0 23610 19738"/>
              <a:gd name="T125" fmla="*/ T124 w 5561"/>
              <a:gd name="T126" fmla="+- 0 7942 6979"/>
              <a:gd name="T127" fmla="*/ 7942 h 1213"/>
              <a:gd name="T128" fmla="+- 0 23472 19738"/>
              <a:gd name="T129" fmla="*/ T128 w 5561"/>
              <a:gd name="T130" fmla="+- 0 7472 6979"/>
              <a:gd name="T131" fmla="*/ 7472 h 1213"/>
              <a:gd name="T132" fmla="+- 0 23521 19738"/>
              <a:gd name="T133" fmla="*/ T132 w 5561"/>
              <a:gd name="T134" fmla="+- 0 7460 6979"/>
              <a:gd name="T135" fmla="*/ 7460 h 1213"/>
              <a:gd name="T136" fmla="+- 0 23881 19738"/>
              <a:gd name="T137" fmla="*/ T136 w 5561"/>
              <a:gd name="T138" fmla="+- 0 7838 6979"/>
              <a:gd name="T139" fmla="*/ 7838 h 1213"/>
              <a:gd name="T140" fmla="+- 0 23962 19738"/>
              <a:gd name="T141" fmla="*/ T140 w 5561"/>
              <a:gd name="T142" fmla="+- 0 7409 6979"/>
              <a:gd name="T143" fmla="*/ 7409 h 1213"/>
              <a:gd name="T144" fmla="+- 0 24031 19738"/>
              <a:gd name="T145" fmla="*/ T144 w 5561"/>
              <a:gd name="T146" fmla="+- 0 7283 6979"/>
              <a:gd name="T147" fmla="*/ 7283 h 1213"/>
              <a:gd name="T148" fmla="+- 0 24272 19738"/>
              <a:gd name="T149" fmla="*/ T148 w 5561"/>
              <a:gd name="T150" fmla="+- 0 7900 6979"/>
              <a:gd name="T151" fmla="*/ 7900 h 1213"/>
              <a:gd name="T152" fmla="+- 0 24312 19738"/>
              <a:gd name="T153" fmla="*/ T152 w 5561"/>
              <a:gd name="T154" fmla="+- 0 7708 6979"/>
              <a:gd name="T155" fmla="*/ 7708 h 1213"/>
              <a:gd name="T156" fmla="+- 0 24220 19738"/>
              <a:gd name="T157" fmla="*/ T156 w 5561"/>
              <a:gd name="T158" fmla="+- 0 7632 6979"/>
              <a:gd name="T159" fmla="*/ 7632 h 1213"/>
              <a:gd name="T160" fmla="+- 0 24092 19738"/>
              <a:gd name="T161" fmla="*/ T160 w 5561"/>
              <a:gd name="T162" fmla="+- 0 7679 6979"/>
              <a:gd name="T163" fmla="*/ 7679 h 1213"/>
              <a:gd name="T164" fmla="+- 0 24448 19738"/>
              <a:gd name="T165" fmla="*/ T164 w 5561"/>
              <a:gd name="T166" fmla="+- 0 7763 6979"/>
              <a:gd name="T167" fmla="*/ 7763 h 1213"/>
              <a:gd name="T168" fmla="+- 0 24563 19738"/>
              <a:gd name="T169" fmla="*/ T168 w 5561"/>
              <a:gd name="T170" fmla="+- 0 7973 6979"/>
              <a:gd name="T171" fmla="*/ 7973 h 1213"/>
              <a:gd name="T172" fmla="+- 0 24690 19738"/>
              <a:gd name="T173" fmla="*/ T172 w 5561"/>
              <a:gd name="T174" fmla="+- 0 7659 6979"/>
              <a:gd name="T175" fmla="*/ 7659 h 1213"/>
              <a:gd name="T176" fmla="+- 0 24637 19738"/>
              <a:gd name="T177" fmla="*/ T176 w 5561"/>
              <a:gd name="T178" fmla="+- 0 7055 6979"/>
              <a:gd name="T179" fmla="*/ 7055 h 1213"/>
              <a:gd name="T180" fmla="+- 0 24632 19738"/>
              <a:gd name="T181" fmla="*/ T180 w 5561"/>
              <a:gd name="T182" fmla="+- 0 7441 6979"/>
              <a:gd name="T183" fmla="*/ 7441 h 1213"/>
              <a:gd name="T184" fmla="+- 0 24747 19738"/>
              <a:gd name="T185" fmla="*/ T184 w 5561"/>
              <a:gd name="T186" fmla="+- 0 8041 6979"/>
              <a:gd name="T187" fmla="*/ 8041 h 1213"/>
              <a:gd name="T188" fmla="+- 0 24942 19738"/>
              <a:gd name="T189" fmla="*/ T188 w 5561"/>
              <a:gd name="T190" fmla="+- 0 7810 6979"/>
              <a:gd name="T191" fmla="*/ 7810 h 1213"/>
              <a:gd name="T192" fmla="+- 0 24921 19738"/>
              <a:gd name="T193" fmla="*/ T192 w 5561"/>
              <a:gd name="T194" fmla="+- 0 7573 6979"/>
              <a:gd name="T195" fmla="*/ 7573 h 1213"/>
              <a:gd name="T196" fmla="+- 0 24879 19738"/>
              <a:gd name="T197" fmla="*/ T196 w 5561"/>
              <a:gd name="T198" fmla="+- 0 7799 6979"/>
              <a:gd name="T199" fmla="*/ 7799 h 1213"/>
              <a:gd name="T200" fmla="+- 0 25086 19738"/>
              <a:gd name="T201" fmla="*/ T200 w 5561"/>
              <a:gd name="T202" fmla="+- 0 7878 6979"/>
              <a:gd name="T203" fmla="*/ 7878 h 1213"/>
              <a:gd name="T204" fmla="+- 0 24792 19738"/>
              <a:gd name="T205" fmla="*/ T204 w 5561"/>
              <a:gd name="T206" fmla="+- 0 6979 6979"/>
              <a:gd name="T207" fmla="*/ 6979 h 1213"/>
              <a:gd name="T208" fmla="+- 0 25220 19738"/>
              <a:gd name="T209" fmla="*/ T208 w 5561"/>
              <a:gd name="T210" fmla="+- 0 7222 6979"/>
              <a:gd name="T211" fmla="*/ 7222 h 1213"/>
              <a:gd name="T212" fmla="+- 0 25264 19738"/>
              <a:gd name="T213" fmla="*/ T212 w 5561"/>
              <a:gd name="T214" fmla="+- 0 7421 6979"/>
              <a:gd name="T215" fmla="*/ 7421 h 1213"/>
              <a:gd name="T216" fmla="+- 0 25150 19738"/>
              <a:gd name="T217" fmla="*/ T216 w 5561"/>
              <a:gd name="T218" fmla="+- 0 7991 6979"/>
              <a:gd name="T219" fmla="*/ 7991 h 1213"/>
              <a:gd name="T220" fmla="+- 0 25037 19738"/>
              <a:gd name="T221" fmla="*/ T220 w 5561"/>
              <a:gd name="T222" fmla="+- 0 8191 6979"/>
              <a:gd name="T223" fmla="*/ 8191 h 12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5561" h="1213" extrusionOk="0">
                <a:moveTo>
                  <a:pt x="472" y="304"/>
                </a:moveTo>
                <a:cubicBezTo>
                  <a:pt x="494" y="303"/>
                  <a:pt x="501" y="303"/>
                  <a:pt x="515" y="308"/>
                </a:cubicBezTo>
                <a:cubicBezTo>
                  <a:pt x="487" y="321"/>
                  <a:pt x="459" y="335"/>
                  <a:pt x="430" y="348"/>
                </a:cubicBezTo>
                <a:cubicBezTo>
                  <a:pt x="371" y="374"/>
                  <a:pt x="308" y="396"/>
                  <a:pt x="247" y="417"/>
                </a:cubicBezTo>
                <a:cubicBezTo>
                  <a:pt x="169" y="444"/>
                  <a:pt x="88" y="466"/>
                  <a:pt x="12" y="496"/>
                </a:cubicBezTo>
                <a:cubicBezTo>
                  <a:pt x="8" y="498"/>
                  <a:pt x="4" y="499"/>
                  <a:pt x="0" y="501"/>
                </a:cubicBezTo>
                <a:cubicBezTo>
                  <a:pt x="35" y="524"/>
                  <a:pt x="68" y="539"/>
                  <a:pt x="111" y="555"/>
                </a:cubicBezTo>
                <a:cubicBezTo>
                  <a:pt x="204" y="590"/>
                  <a:pt x="296" y="628"/>
                  <a:pt x="389" y="665"/>
                </a:cubicBezTo>
                <a:cubicBezTo>
                  <a:pt x="540" y="725"/>
                  <a:pt x="752" y="780"/>
                  <a:pt x="880" y="885"/>
                </a:cubicBezTo>
                <a:cubicBezTo>
                  <a:pt x="919" y="917"/>
                  <a:pt x="886" y="912"/>
                  <a:pt x="879" y="930"/>
                </a:cubicBezTo>
              </a:path>
              <a:path w="5561" h="1213" extrusionOk="0">
                <a:moveTo>
                  <a:pt x="1171" y="677"/>
                </a:moveTo>
                <a:cubicBezTo>
                  <a:pt x="1228" y="685"/>
                  <a:pt x="1186" y="687"/>
                  <a:pt x="1198" y="662"/>
                </a:cubicBezTo>
                <a:cubicBezTo>
                  <a:pt x="1194" y="648"/>
                  <a:pt x="1193" y="644"/>
                  <a:pt x="1210" y="647"/>
                </a:cubicBezTo>
                <a:cubicBezTo>
                  <a:pt x="1230" y="659"/>
                  <a:pt x="1249" y="671"/>
                  <a:pt x="1269" y="683"/>
                </a:cubicBezTo>
                <a:cubicBezTo>
                  <a:pt x="1291" y="697"/>
                  <a:pt x="1315" y="711"/>
                  <a:pt x="1341" y="711"/>
                </a:cubicBezTo>
                <a:cubicBezTo>
                  <a:pt x="1378" y="710"/>
                  <a:pt x="1386" y="674"/>
                  <a:pt x="1387" y="644"/>
                </a:cubicBezTo>
                <a:cubicBezTo>
                  <a:pt x="1388" y="618"/>
                  <a:pt x="1381" y="605"/>
                  <a:pt x="1369" y="583"/>
                </a:cubicBezTo>
                <a:cubicBezTo>
                  <a:pt x="1337" y="575"/>
                  <a:pt x="1327" y="566"/>
                  <a:pt x="1295" y="591"/>
                </a:cubicBezTo>
                <a:cubicBezTo>
                  <a:pt x="1266" y="613"/>
                  <a:pt x="1241" y="651"/>
                  <a:pt x="1236" y="688"/>
                </a:cubicBezTo>
                <a:cubicBezTo>
                  <a:pt x="1229" y="740"/>
                  <a:pt x="1268" y="773"/>
                  <a:pt x="1317" y="777"/>
                </a:cubicBezTo>
                <a:cubicBezTo>
                  <a:pt x="1365" y="781"/>
                  <a:pt x="1413" y="761"/>
                  <a:pt x="1444" y="725"/>
                </a:cubicBezTo>
                <a:cubicBezTo>
                  <a:pt x="1480" y="683"/>
                  <a:pt x="1498" y="611"/>
                  <a:pt x="1483" y="557"/>
                </a:cubicBezTo>
                <a:cubicBezTo>
                  <a:pt x="1464" y="489"/>
                  <a:pt x="1401" y="427"/>
                  <a:pt x="1337" y="401"/>
                </a:cubicBezTo>
                <a:cubicBezTo>
                  <a:pt x="1263" y="371"/>
                  <a:pt x="1175" y="379"/>
                  <a:pt x="1106" y="415"/>
                </a:cubicBezTo>
                <a:cubicBezTo>
                  <a:pt x="1038" y="451"/>
                  <a:pt x="1013" y="520"/>
                  <a:pt x="1036" y="593"/>
                </a:cubicBezTo>
                <a:cubicBezTo>
                  <a:pt x="1074" y="712"/>
                  <a:pt x="1208" y="794"/>
                  <a:pt x="1314" y="842"/>
                </a:cubicBezTo>
                <a:cubicBezTo>
                  <a:pt x="1401" y="882"/>
                  <a:pt x="1516" y="918"/>
                  <a:pt x="1613" y="903"/>
                </a:cubicBezTo>
                <a:cubicBezTo>
                  <a:pt x="1664" y="895"/>
                  <a:pt x="1736" y="872"/>
                  <a:pt x="1756" y="819"/>
                </a:cubicBezTo>
                <a:cubicBezTo>
                  <a:pt x="1759" y="791"/>
                  <a:pt x="1760" y="782"/>
                  <a:pt x="1757" y="764"/>
                </a:cubicBezTo>
              </a:path>
              <a:path w="5561" h="1213" extrusionOk="0">
                <a:moveTo>
                  <a:pt x="1968" y="783"/>
                </a:moveTo>
                <a:cubicBezTo>
                  <a:pt x="1985" y="836"/>
                  <a:pt x="2011" y="889"/>
                  <a:pt x="2026" y="941"/>
                </a:cubicBezTo>
                <a:cubicBezTo>
                  <a:pt x="2036" y="975"/>
                  <a:pt x="2037" y="1017"/>
                  <a:pt x="2040" y="1053"/>
                </a:cubicBezTo>
                <a:cubicBezTo>
                  <a:pt x="2040" y="1057"/>
                  <a:pt x="2040" y="1061"/>
                  <a:pt x="2040" y="1065"/>
                </a:cubicBezTo>
                <a:cubicBezTo>
                  <a:pt x="2042" y="1033"/>
                  <a:pt x="2049" y="1002"/>
                  <a:pt x="2057" y="971"/>
                </a:cubicBezTo>
                <a:cubicBezTo>
                  <a:pt x="2070" y="922"/>
                  <a:pt x="2090" y="881"/>
                  <a:pt x="2113" y="836"/>
                </a:cubicBezTo>
                <a:cubicBezTo>
                  <a:pt x="2127" y="809"/>
                  <a:pt x="2148" y="776"/>
                  <a:pt x="2184" y="791"/>
                </a:cubicBezTo>
                <a:cubicBezTo>
                  <a:pt x="2220" y="806"/>
                  <a:pt x="2245" y="850"/>
                  <a:pt x="2264" y="881"/>
                </a:cubicBezTo>
                <a:cubicBezTo>
                  <a:pt x="2285" y="915"/>
                  <a:pt x="2302" y="950"/>
                  <a:pt x="2319" y="986"/>
                </a:cubicBezTo>
                <a:cubicBezTo>
                  <a:pt x="2325" y="998"/>
                  <a:pt x="2327" y="1001"/>
                  <a:pt x="2330" y="1009"/>
                </a:cubicBezTo>
                <a:cubicBezTo>
                  <a:pt x="2345" y="977"/>
                  <a:pt x="2360" y="946"/>
                  <a:pt x="2376" y="915"/>
                </a:cubicBezTo>
                <a:cubicBezTo>
                  <a:pt x="2394" y="880"/>
                  <a:pt x="2412" y="848"/>
                  <a:pt x="2443" y="823"/>
                </a:cubicBezTo>
                <a:cubicBezTo>
                  <a:pt x="2469" y="802"/>
                  <a:pt x="2495" y="816"/>
                  <a:pt x="2514" y="838"/>
                </a:cubicBezTo>
                <a:cubicBezTo>
                  <a:pt x="2569" y="903"/>
                  <a:pt x="2582" y="990"/>
                  <a:pt x="2608" y="1067"/>
                </a:cubicBezTo>
                <a:cubicBezTo>
                  <a:pt x="2621" y="1107"/>
                  <a:pt x="2638" y="1134"/>
                  <a:pt x="2668" y="1162"/>
                </a:cubicBezTo>
              </a:path>
              <a:path w="5561" h="1213" extrusionOk="0">
                <a:moveTo>
                  <a:pt x="2805" y="845"/>
                </a:moveTo>
                <a:cubicBezTo>
                  <a:pt x="2797" y="881"/>
                  <a:pt x="2796" y="903"/>
                  <a:pt x="2807" y="939"/>
                </a:cubicBezTo>
                <a:cubicBezTo>
                  <a:pt x="2819" y="979"/>
                  <a:pt x="2835" y="1019"/>
                  <a:pt x="2860" y="1053"/>
                </a:cubicBezTo>
                <a:cubicBezTo>
                  <a:pt x="2877" y="1077"/>
                  <a:pt x="2904" y="1096"/>
                  <a:pt x="2935" y="1083"/>
                </a:cubicBezTo>
                <a:cubicBezTo>
                  <a:pt x="2983" y="1063"/>
                  <a:pt x="3008" y="982"/>
                  <a:pt x="3017" y="937"/>
                </a:cubicBezTo>
                <a:cubicBezTo>
                  <a:pt x="3029" y="878"/>
                  <a:pt x="3035" y="829"/>
                  <a:pt x="3030" y="769"/>
                </a:cubicBezTo>
                <a:cubicBezTo>
                  <a:pt x="3027" y="738"/>
                  <a:pt x="3026" y="728"/>
                  <a:pt x="3022" y="708"/>
                </a:cubicBezTo>
              </a:path>
              <a:path w="5561" h="1213" extrusionOk="0">
                <a:moveTo>
                  <a:pt x="3081" y="311"/>
                </a:moveTo>
                <a:cubicBezTo>
                  <a:pt x="3114" y="340"/>
                  <a:pt x="3128" y="370"/>
                  <a:pt x="3138" y="416"/>
                </a:cubicBezTo>
                <a:cubicBezTo>
                  <a:pt x="3159" y="510"/>
                  <a:pt x="3176" y="604"/>
                  <a:pt x="3200" y="698"/>
                </a:cubicBezTo>
                <a:cubicBezTo>
                  <a:pt x="3225" y="799"/>
                  <a:pt x="3249" y="901"/>
                  <a:pt x="3274" y="1002"/>
                </a:cubicBezTo>
                <a:cubicBezTo>
                  <a:pt x="3278" y="1019"/>
                  <a:pt x="3293" y="1141"/>
                  <a:pt x="3323" y="1147"/>
                </a:cubicBezTo>
                <a:cubicBezTo>
                  <a:pt x="3329" y="1144"/>
                  <a:pt x="3335" y="1140"/>
                  <a:pt x="3341" y="1137"/>
                </a:cubicBezTo>
              </a:path>
              <a:path w="5561" h="1213" extrusionOk="0">
                <a:moveTo>
                  <a:pt x="3410" y="752"/>
                </a:moveTo>
                <a:cubicBezTo>
                  <a:pt x="3385" y="732"/>
                  <a:pt x="3369" y="742"/>
                  <a:pt x="3336" y="749"/>
                </a:cubicBezTo>
                <a:cubicBezTo>
                  <a:pt x="3274" y="762"/>
                  <a:pt x="3209" y="778"/>
                  <a:pt x="3146" y="784"/>
                </a:cubicBezTo>
                <a:cubicBezTo>
                  <a:pt x="3067" y="791"/>
                  <a:pt x="2987" y="796"/>
                  <a:pt x="2908" y="798"/>
                </a:cubicBezTo>
                <a:cubicBezTo>
                  <a:pt x="2892" y="798"/>
                  <a:pt x="2875" y="799"/>
                  <a:pt x="2859" y="799"/>
                </a:cubicBezTo>
              </a:path>
              <a:path w="5561" h="1213" extrusionOk="0">
                <a:moveTo>
                  <a:pt x="3881" y="1037"/>
                </a:moveTo>
                <a:cubicBezTo>
                  <a:pt x="3883" y="1004"/>
                  <a:pt x="3881" y="995"/>
                  <a:pt x="3872" y="963"/>
                </a:cubicBezTo>
                <a:cubicBezTo>
                  <a:pt x="3851" y="890"/>
                  <a:pt x="3835" y="817"/>
                  <a:pt x="3814" y="744"/>
                </a:cubicBezTo>
                <a:cubicBezTo>
                  <a:pt x="3790" y="659"/>
                  <a:pt x="3759" y="577"/>
                  <a:pt x="3734" y="493"/>
                </a:cubicBezTo>
                <a:cubicBezTo>
                  <a:pt x="3721" y="449"/>
                  <a:pt x="3707" y="405"/>
                  <a:pt x="3691" y="362"/>
                </a:cubicBezTo>
                <a:cubicBezTo>
                  <a:pt x="3723" y="399"/>
                  <a:pt x="3755" y="439"/>
                  <a:pt x="3783" y="481"/>
                </a:cubicBezTo>
                <a:cubicBezTo>
                  <a:pt x="3839" y="563"/>
                  <a:pt x="3898" y="641"/>
                  <a:pt x="3962" y="717"/>
                </a:cubicBezTo>
                <a:cubicBezTo>
                  <a:pt x="3998" y="760"/>
                  <a:pt x="4074" y="872"/>
                  <a:pt x="4143" y="859"/>
                </a:cubicBezTo>
                <a:cubicBezTo>
                  <a:pt x="4193" y="849"/>
                  <a:pt x="4204" y="777"/>
                  <a:pt x="4210" y="738"/>
                </a:cubicBezTo>
                <a:cubicBezTo>
                  <a:pt x="4227" y="635"/>
                  <a:pt x="4222" y="533"/>
                  <a:pt x="4224" y="430"/>
                </a:cubicBezTo>
                <a:cubicBezTo>
                  <a:pt x="4224" y="408"/>
                  <a:pt x="4215" y="298"/>
                  <a:pt x="4244" y="285"/>
                </a:cubicBezTo>
                <a:cubicBezTo>
                  <a:pt x="4270" y="273"/>
                  <a:pt x="4273" y="291"/>
                  <a:pt x="4293" y="304"/>
                </a:cubicBezTo>
              </a:path>
              <a:path w="5561" h="1213" extrusionOk="0">
                <a:moveTo>
                  <a:pt x="4474" y="929"/>
                </a:moveTo>
                <a:cubicBezTo>
                  <a:pt x="4507" y="949"/>
                  <a:pt x="4508" y="940"/>
                  <a:pt x="4534" y="921"/>
                </a:cubicBezTo>
                <a:cubicBezTo>
                  <a:pt x="4558" y="903"/>
                  <a:pt x="4568" y="880"/>
                  <a:pt x="4574" y="849"/>
                </a:cubicBezTo>
                <a:cubicBezTo>
                  <a:pt x="4582" y="809"/>
                  <a:pt x="4581" y="769"/>
                  <a:pt x="4574" y="729"/>
                </a:cubicBezTo>
                <a:cubicBezTo>
                  <a:pt x="4570" y="707"/>
                  <a:pt x="4565" y="661"/>
                  <a:pt x="4546" y="646"/>
                </a:cubicBezTo>
                <a:cubicBezTo>
                  <a:pt x="4529" y="633"/>
                  <a:pt x="4498" y="642"/>
                  <a:pt x="4482" y="653"/>
                </a:cubicBezTo>
                <a:cubicBezTo>
                  <a:pt x="4452" y="674"/>
                  <a:pt x="4425" y="688"/>
                  <a:pt x="4386" y="696"/>
                </a:cubicBezTo>
                <a:cubicBezTo>
                  <a:pt x="4375" y="697"/>
                  <a:pt x="4365" y="699"/>
                  <a:pt x="4354" y="700"/>
                </a:cubicBezTo>
              </a:path>
              <a:path w="5561" h="1213" extrusionOk="0">
                <a:moveTo>
                  <a:pt x="4731" y="687"/>
                </a:moveTo>
                <a:cubicBezTo>
                  <a:pt x="4718" y="723"/>
                  <a:pt x="4711" y="746"/>
                  <a:pt x="4710" y="784"/>
                </a:cubicBezTo>
                <a:cubicBezTo>
                  <a:pt x="4709" y="826"/>
                  <a:pt x="4718" y="875"/>
                  <a:pt x="4735" y="914"/>
                </a:cubicBezTo>
                <a:cubicBezTo>
                  <a:pt x="4750" y="949"/>
                  <a:pt x="4782" y="996"/>
                  <a:pt x="4825" y="994"/>
                </a:cubicBezTo>
                <a:cubicBezTo>
                  <a:pt x="4868" y="992"/>
                  <a:pt x="4893" y="952"/>
                  <a:pt x="4908" y="917"/>
                </a:cubicBezTo>
                <a:cubicBezTo>
                  <a:pt x="4940" y="842"/>
                  <a:pt x="4946" y="760"/>
                  <a:pt x="4952" y="680"/>
                </a:cubicBezTo>
                <a:cubicBezTo>
                  <a:pt x="4965" y="503"/>
                  <a:pt x="4948" y="323"/>
                  <a:pt x="4915" y="149"/>
                </a:cubicBezTo>
                <a:cubicBezTo>
                  <a:pt x="4910" y="124"/>
                  <a:pt x="4904" y="100"/>
                  <a:pt x="4899" y="76"/>
                </a:cubicBezTo>
                <a:cubicBezTo>
                  <a:pt x="4898" y="116"/>
                  <a:pt x="4900" y="154"/>
                  <a:pt x="4899" y="194"/>
                </a:cubicBezTo>
                <a:cubicBezTo>
                  <a:pt x="4897" y="283"/>
                  <a:pt x="4895" y="373"/>
                  <a:pt x="4894" y="462"/>
                </a:cubicBezTo>
                <a:cubicBezTo>
                  <a:pt x="4891" y="616"/>
                  <a:pt x="4892" y="779"/>
                  <a:pt x="4932" y="929"/>
                </a:cubicBezTo>
                <a:cubicBezTo>
                  <a:pt x="4941" y="964"/>
                  <a:pt x="4962" y="1053"/>
                  <a:pt x="5009" y="1062"/>
                </a:cubicBezTo>
                <a:cubicBezTo>
                  <a:pt x="5054" y="1071"/>
                  <a:pt x="5086" y="1053"/>
                  <a:pt x="5114" y="1017"/>
                </a:cubicBezTo>
                <a:cubicBezTo>
                  <a:pt x="5158" y="962"/>
                  <a:pt x="5185" y="897"/>
                  <a:pt x="5204" y="831"/>
                </a:cubicBezTo>
                <a:cubicBezTo>
                  <a:pt x="5221" y="772"/>
                  <a:pt x="5229" y="709"/>
                  <a:pt x="5226" y="648"/>
                </a:cubicBezTo>
                <a:cubicBezTo>
                  <a:pt x="5223" y="599"/>
                  <a:pt x="5211" y="613"/>
                  <a:pt x="5183" y="594"/>
                </a:cubicBezTo>
                <a:cubicBezTo>
                  <a:pt x="5158" y="619"/>
                  <a:pt x="5144" y="632"/>
                  <a:pt x="5134" y="671"/>
                </a:cubicBezTo>
                <a:cubicBezTo>
                  <a:pt x="5120" y="722"/>
                  <a:pt x="5123" y="770"/>
                  <a:pt x="5141" y="820"/>
                </a:cubicBezTo>
                <a:cubicBezTo>
                  <a:pt x="5158" y="866"/>
                  <a:pt x="5192" y="935"/>
                  <a:pt x="5248" y="943"/>
                </a:cubicBezTo>
                <a:cubicBezTo>
                  <a:pt x="5293" y="949"/>
                  <a:pt x="5323" y="938"/>
                  <a:pt x="5348" y="899"/>
                </a:cubicBezTo>
                <a:cubicBezTo>
                  <a:pt x="5368" y="859"/>
                  <a:pt x="5375" y="844"/>
                  <a:pt x="5385" y="814"/>
                </a:cubicBezTo>
              </a:path>
              <a:path w="5561" h="1213" extrusionOk="0">
                <a:moveTo>
                  <a:pt x="5054" y="0"/>
                </a:moveTo>
                <a:cubicBezTo>
                  <a:pt x="5116" y="42"/>
                  <a:pt x="5184" y="71"/>
                  <a:pt x="5250" y="106"/>
                </a:cubicBezTo>
                <a:cubicBezTo>
                  <a:pt x="5328" y="148"/>
                  <a:pt x="5411" y="189"/>
                  <a:pt x="5482" y="243"/>
                </a:cubicBezTo>
                <a:cubicBezTo>
                  <a:pt x="5510" y="264"/>
                  <a:pt x="5557" y="299"/>
                  <a:pt x="5560" y="338"/>
                </a:cubicBezTo>
                <a:cubicBezTo>
                  <a:pt x="5563" y="378"/>
                  <a:pt x="5545" y="408"/>
                  <a:pt x="5526" y="442"/>
                </a:cubicBezTo>
                <a:cubicBezTo>
                  <a:pt x="5461" y="555"/>
                  <a:pt x="5420" y="659"/>
                  <a:pt x="5414" y="792"/>
                </a:cubicBezTo>
                <a:cubicBezTo>
                  <a:pt x="5411" y="865"/>
                  <a:pt x="5421" y="940"/>
                  <a:pt x="5412" y="1012"/>
                </a:cubicBezTo>
                <a:cubicBezTo>
                  <a:pt x="5404" y="1076"/>
                  <a:pt x="5382" y="1102"/>
                  <a:pt x="5340" y="1147"/>
                </a:cubicBezTo>
                <a:cubicBezTo>
                  <a:pt x="5316" y="1172"/>
                  <a:pt x="5313" y="1184"/>
                  <a:pt x="5299" y="121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91425" y="3627438"/>
            <a:ext cx="22225" cy="22225"/>
          </a:xfrm>
          <a:custGeom>
            <a:avLst/>
            <a:gdLst>
              <a:gd name="T0" fmla="+- 0 21150 21089"/>
              <a:gd name="T1" fmla="*/ T0 w 62"/>
              <a:gd name="T2" fmla="+- 0 10135 10076"/>
              <a:gd name="T3" fmla="*/ 10135 h 60"/>
              <a:gd name="T4" fmla="+- 0 21145 21089"/>
              <a:gd name="T5" fmla="*/ T4 w 62"/>
              <a:gd name="T6" fmla="+- 0 10111 10076"/>
              <a:gd name="T7" fmla="*/ 10111 h 60"/>
              <a:gd name="T8" fmla="+- 0 21143 21089"/>
              <a:gd name="T9" fmla="*/ T8 w 62"/>
              <a:gd name="T10" fmla="+- 0 10082 10076"/>
              <a:gd name="T11" fmla="*/ 10082 h 60"/>
              <a:gd name="T12" fmla="+- 0 21113 21089"/>
              <a:gd name="T13" fmla="*/ T12 w 62"/>
              <a:gd name="T14" fmla="+- 0 10076 10076"/>
              <a:gd name="T15" fmla="*/ 10076 h 60"/>
              <a:gd name="T16" fmla="+- 0 21105 21089"/>
              <a:gd name="T17" fmla="*/ T16 w 62"/>
              <a:gd name="T18" fmla="+- 0 10076 10076"/>
              <a:gd name="T19" fmla="*/ 10076 h 60"/>
              <a:gd name="T20" fmla="+- 0 21097 21089"/>
              <a:gd name="T21" fmla="*/ T20 w 62"/>
              <a:gd name="T22" fmla="+- 0 10076 10076"/>
              <a:gd name="T23" fmla="*/ 10076 h 60"/>
              <a:gd name="T24" fmla="+- 0 21089 21089"/>
              <a:gd name="T25" fmla="*/ T24 w 62"/>
              <a:gd name="T26" fmla="+- 0 10076 10076"/>
              <a:gd name="T27" fmla="*/ 10076 h 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2" h="60" extrusionOk="0">
                <a:moveTo>
                  <a:pt x="61" y="59"/>
                </a:moveTo>
                <a:cubicBezTo>
                  <a:pt x="56" y="35"/>
                  <a:pt x="54" y="6"/>
                  <a:pt x="24" y="0"/>
                </a:cubicBezTo>
                <a:cubicBezTo>
                  <a:pt x="16" y="0"/>
                  <a:pt x="8" y="0"/>
                  <a:pt x="0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81238" y="3548063"/>
            <a:ext cx="617537" cy="322262"/>
          </a:xfrm>
          <a:custGeom>
            <a:avLst/>
            <a:gdLst>
              <a:gd name="T0" fmla="+- 0 6335 6335"/>
              <a:gd name="T1" fmla="*/ T0 w 1717"/>
              <a:gd name="T2" fmla="+- 0 9854 9854"/>
              <a:gd name="T3" fmla="*/ 9854 h 897"/>
              <a:gd name="T4" fmla="+- 0 6355 6335"/>
              <a:gd name="T5" fmla="*/ T4 w 1717"/>
              <a:gd name="T6" fmla="+- 0 9936 9854"/>
              <a:gd name="T7" fmla="*/ 9936 h 897"/>
              <a:gd name="T8" fmla="+- 0 6389 6335"/>
              <a:gd name="T9" fmla="*/ T8 w 1717"/>
              <a:gd name="T10" fmla="+- 0 10122 9854"/>
              <a:gd name="T11" fmla="*/ 10122 h 897"/>
              <a:gd name="T12" fmla="+- 0 6419 6335"/>
              <a:gd name="T13" fmla="*/ T12 w 1717"/>
              <a:gd name="T14" fmla="+- 0 10376 9854"/>
              <a:gd name="T15" fmla="*/ 10376 h 897"/>
              <a:gd name="T16" fmla="+- 0 6432 6335"/>
              <a:gd name="T17" fmla="*/ T16 w 1717"/>
              <a:gd name="T18" fmla="+- 0 10596 9854"/>
              <a:gd name="T19" fmla="*/ 10596 h 897"/>
              <a:gd name="T20" fmla="+- 0 6437 6335"/>
              <a:gd name="T21" fmla="*/ T20 w 1717"/>
              <a:gd name="T22" fmla="+- 0 10716 9854"/>
              <a:gd name="T23" fmla="*/ 10716 h 897"/>
              <a:gd name="T24" fmla="+- 0 6829 6335"/>
              <a:gd name="T25" fmla="*/ T24 w 1717"/>
              <a:gd name="T26" fmla="+- 0 10466 9854"/>
              <a:gd name="T27" fmla="*/ 10466 h 897"/>
              <a:gd name="T28" fmla="+- 0 6979 6335"/>
              <a:gd name="T29" fmla="*/ T28 w 1717"/>
              <a:gd name="T30" fmla="+- 0 10460 9854"/>
              <a:gd name="T31" fmla="*/ 10460 h 897"/>
              <a:gd name="T32" fmla="+- 0 7128 6335"/>
              <a:gd name="T33" fmla="*/ T32 w 1717"/>
              <a:gd name="T34" fmla="+- 0 10415 9854"/>
              <a:gd name="T35" fmla="*/ 10415 h 897"/>
              <a:gd name="T36" fmla="+- 0 7204 6335"/>
              <a:gd name="T37" fmla="*/ T36 w 1717"/>
              <a:gd name="T38" fmla="+- 0 10325 9854"/>
              <a:gd name="T39" fmla="*/ 10325 h 897"/>
              <a:gd name="T40" fmla="+- 0 7145 6335"/>
              <a:gd name="T41" fmla="*/ T40 w 1717"/>
              <a:gd name="T42" fmla="+- 0 10269 9854"/>
              <a:gd name="T43" fmla="*/ 10269 h 897"/>
              <a:gd name="T44" fmla="+- 0 6952 6335"/>
              <a:gd name="T45" fmla="*/ T44 w 1717"/>
              <a:gd name="T46" fmla="+- 0 10406 9854"/>
              <a:gd name="T47" fmla="*/ 10406 h 897"/>
              <a:gd name="T48" fmla="+- 0 7012 6335"/>
              <a:gd name="T49" fmla="*/ T48 w 1717"/>
              <a:gd name="T50" fmla="+- 0 10559 9854"/>
              <a:gd name="T51" fmla="*/ 10559 h 897"/>
              <a:gd name="T52" fmla="+- 0 7236 6335"/>
              <a:gd name="T53" fmla="*/ T52 w 1717"/>
              <a:gd name="T54" fmla="+- 0 10679 9854"/>
              <a:gd name="T55" fmla="*/ 10679 h 897"/>
              <a:gd name="T56" fmla="+- 0 7365 6335"/>
              <a:gd name="T57" fmla="*/ T56 w 1717"/>
              <a:gd name="T58" fmla="+- 0 10663 9854"/>
              <a:gd name="T59" fmla="*/ 10663 h 897"/>
              <a:gd name="T60" fmla="+- 0 7643 6335"/>
              <a:gd name="T61" fmla="*/ T60 w 1717"/>
              <a:gd name="T62" fmla="+- 0 9967 9854"/>
              <a:gd name="T63" fmla="*/ 9967 h 897"/>
              <a:gd name="T64" fmla="+- 0 7728 6335"/>
              <a:gd name="T65" fmla="*/ T64 w 1717"/>
              <a:gd name="T66" fmla="+- 0 10240 9854"/>
              <a:gd name="T67" fmla="*/ 10240 h 897"/>
              <a:gd name="T68" fmla="+- 0 7777 6335"/>
              <a:gd name="T69" fmla="*/ T68 w 1717"/>
              <a:gd name="T70" fmla="+- 0 10503 9854"/>
              <a:gd name="T71" fmla="*/ 10503 h 897"/>
              <a:gd name="T72" fmla="+- 0 7851 6335"/>
              <a:gd name="T73" fmla="*/ T72 w 1717"/>
              <a:gd name="T74" fmla="+- 0 10735 9854"/>
              <a:gd name="T75" fmla="*/ 10735 h 897"/>
              <a:gd name="T76" fmla="+- 0 7904 6335"/>
              <a:gd name="T77" fmla="*/ T76 w 1717"/>
              <a:gd name="T78" fmla="+- 0 10676 9854"/>
              <a:gd name="T79" fmla="*/ 10676 h 897"/>
              <a:gd name="T80" fmla="+- 0 8051 6335"/>
              <a:gd name="T81" fmla="*/ T80 w 1717"/>
              <a:gd name="T82" fmla="+- 0 10347 9854"/>
              <a:gd name="T83" fmla="*/ 10347 h 897"/>
              <a:gd name="T84" fmla="+- 0 7949 6335"/>
              <a:gd name="T85" fmla="*/ T84 w 1717"/>
              <a:gd name="T86" fmla="+- 0 10368 9854"/>
              <a:gd name="T87" fmla="*/ 10368 h 897"/>
              <a:gd name="T88" fmla="+- 0 7685 6335"/>
              <a:gd name="T89" fmla="*/ T88 w 1717"/>
              <a:gd name="T90" fmla="+- 0 10362 9854"/>
              <a:gd name="T91" fmla="*/ 10362 h 897"/>
              <a:gd name="T92" fmla="+- 0 7464 6335"/>
              <a:gd name="T93" fmla="*/ T92 w 1717"/>
              <a:gd name="T94" fmla="+- 0 10374 9854"/>
              <a:gd name="T95" fmla="*/ 10374 h 897"/>
              <a:gd name="T96" fmla="+- 0 7428 6335"/>
              <a:gd name="T97" fmla="*/ T96 w 1717"/>
              <a:gd name="T98" fmla="+- 0 10369 9854"/>
              <a:gd name="T99" fmla="*/ 10369 h 8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1717" h="897" extrusionOk="0">
                <a:moveTo>
                  <a:pt x="0" y="0"/>
                </a:moveTo>
                <a:cubicBezTo>
                  <a:pt x="7" y="27"/>
                  <a:pt x="16" y="55"/>
                  <a:pt x="20" y="82"/>
                </a:cubicBezTo>
                <a:cubicBezTo>
                  <a:pt x="29" y="144"/>
                  <a:pt x="46" y="206"/>
                  <a:pt x="54" y="268"/>
                </a:cubicBezTo>
                <a:cubicBezTo>
                  <a:pt x="65" y="352"/>
                  <a:pt x="77" y="437"/>
                  <a:pt x="84" y="522"/>
                </a:cubicBezTo>
                <a:cubicBezTo>
                  <a:pt x="90" y="595"/>
                  <a:pt x="89" y="669"/>
                  <a:pt x="97" y="742"/>
                </a:cubicBezTo>
                <a:cubicBezTo>
                  <a:pt x="101" y="784"/>
                  <a:pt x="102" y="821"/>
                  <a:pt x="102" y="862"/>
                </a:cubicBezTo>
              </a:path>
              <a:path w="1717" h="897" extrusionOk="0">
                <a:moveTo>
                  <a:pt x="494" y="612"/>
                </a:moveTo>
                <a:cubicBezTo>
                  <a:pt x="545" y="613"/>
                  <a:pt x="594" y="610"/>
                  <a:pt x="644" y="606"/>
                </a:cubicBezTo>
                <a:cubicBezTo>
                  <a:pt x="699" y="601"/>
                  <a:pt x="744" y="587"/>
                  <a:pt x="793" y="561"/>
                </a:cubicBezTo>
                <a:cubicBezTo>
                  <a:pt x="827" y="543"/>
                  <a:pt x="866" y="513"/>
                  <a:pt x="869" y="471"/>
                </a:cubicBezTo>
                <a:cubicBezTo>
                  <a:pt x="871" y="434"/>
                  <a:pt x="842" y="418"/>
                  <a:pt x="810" y="415"/>
                </a:cubicBezTo>
                <a:cubicBezTo>
                  <a:pt x="724" y="407"/>
                  <a:pt x="634" y="466"/>
                  <a:pt x="617" y="552"/>
                </a:cubicBezTo>
                <a:cubicBezTo>
                  <a:pt x="606" y="609"/>
                  <a:pt x="639" y="666"/>
                  <a:pt x="677" y="705"/>
                </a:cubicBezTo>
                <a:cubicBezTo>
                  <a:pt x="737" y="767"/>
                  <a:pt x="820" y="803"/>
                  <a:pt x="901" y="825"/>
                </a:cubicBezTo>
                <a:cubicBezTo>
                  <a:pt x="950" y="838"/>
                  <a:pt x="987" y="831"/>
                  <a:pt x="1030" y="809"/>
                </a:cubicBezTo>
              </a:path>
              <a:path w="1717" h="897" extrusionOk="0">
                <a:moveTo>
                  <a:pt x="1308" y="113"/>
                </a:moveTo>
                <a:cubicBezTo>
                  <a:pt x="1331" y="205"/>
                  <a:pt x="1373" y="294"/>
                  <a:pt x="1393" y="386"/>
                </a:cubicBezTo>
                <a:cubicBezTo>
                  <a:pt x="1412" y="473"/>
                  <a:pt x="1424" y="562"/>
                  <a:pt x="1442" y="649"/>
                </a:cubicBezTo>
                <a:cubicBezTo>
                  <a:pt x="1458" y="723"/>
                  <a:pt x="1465" y="820"/>
                  <a:pt x="1516" y="881"/>
                </a:cubicBezTo>
                <a:cubicBezTo>
                  <a:pt x="1547" y="918"/>
                  <a:pt x="1560" y="844"/>
                  <a:pt x="1569" y="822"/>
                </a:cubicBezTo>
              </a:path>
              <a:path w="1717" h="897" extrusionOk="0">
                <a:moveTo>
                  <a:pt x="1716" y="493"/>
                </a:moveTo>
                <a:cubicBezTo>
                  <a:pt x="1687" y="517"/>
                  <a:pt x="1653" y="513"/>
                  <a:pt x="1614" y="514"/>
                </a:cubicBezTo>
                <a:cubicBezTo>
                  <a:pt x="1527" y="516"/>
                  <a:pt x="1437" y="504"/>
                  <a:pt x="1350" y="508"/>
                </a:cubicBezTo>
                <a:cubicBezTo>
                  <a:pt x="1276" y="511"/>
                  <a:pt x="1203" y="524"/>
                  <a:pt x="1129" y="520"/>
                </a:cubicBezTo>
                <a:cubicBezTo>
                  <a:pt x="1117" y="518"/>
                  <a:pt x="1105" y="517"/>
                  <a:pt x="1093" y="51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86113" y="3530600"/>
            <a:ext cx="831850" cy="469900"/>
          </a:xfrm>
          <a:custGeom>
            <a:avLst/>
            <a:gdLst>
              <a:gd name="T0" fmla="+- 0 8852 8852"/>
              <a:gd name="T1" fmla="*/ T0 w 2310"/>
              <a:gd name="T2" fmla="+- 0 10223 9809"/>
              <a:gd name="T3" fmla="*/ 10223 h 1304"/>
              <a:gd name="T4" fmla="+- 0 8889 8852"/>
              <a:gd name="T5" fmla="*/ T4 w 2310"/>
              <a:gd name="T6" fmla="+- 0 10355 9809"/>
              <a:gd name="T7" fmla="*/ 10355 h 1304"/>
              <a:gd name="T8" fmla="+- 0 8975 8852"/>
              <a:gd name="T9" fmla="*/ T8 w 2310"/>
              <a:gd name="T10" fmla="+- 0 10555 9809"/>
              <a:gd name="T11" fmla="*/ 10555 h 1304"/>
              <a:gd name="T12" fmla="+- 0 9057 8852"/>
              <a:gd name="T13" fmla="*/ T12 w 2310"/>
              <a:gd name="T14" fmla="+- 0 10698 9809"/>
              <a:gd name="T15" fmla="*/ 10698 h 1304"/>
              <a:gd name="T16" fmla="+- 0 9070 8852"/>
              <a:gd name="T17" fmla="*/ T16 w 2310"/>
              <a:gd name="T18" fmla="+- 0 10708 9809"/>
              <a:gd name="T19" fmla="*/ 10708 h 1304"/>
              <a:gd name="T20" fmla="+- 0 9095 8852"/>
              <a:gd name="T21" fmla="*/ T20 w 2310"/>
              <a:gd name="T22" fmla="+- 0 10608 9809"/>
              <a:gd name="T23" fmla="*/ 10608 h 1304"/>
              <a:gd name="T24" fmla="+- 0 9198 8852"/>
              <a:gd name="T25" fmla="*/ T24 w 2310"/>
              <a:gd name="T26" fmla="+- 0 10317 9809"/>
              <a:gd name="T27" fmla="*/ 10317 h 1304"/>
              <a:gd name="T28" fmla="+- 0 9326 8852"/>
              <a:gd name="T29" fmla="*/ T28 w 2310"/>
              <a:gd name="T30" fmla="+- 0 10340 9809"/>
              <a:gd name="T31" fmla="*/ 10340 h 1304"/>
              <a:gd name="T32" fmla="+- 0 9473 8852"/>
              <a:gd name="T33" fmla="*/ T32 w 2310"/>
              <a:gd name="T34" fmla="+- 0 10509 9809"/>
              <a:gd name="T35" fmla="*/ 10509 h 1304"/>
              <a:gd name="T36" fmla="+- 0 9518 8852"/>
              <a:gd name="T37" fmla="*/ T36 w 2310"/>
              <a:gd name="T38" fmla="+- 0 10558 9809"/>
              <a:gd name="T39" fmla="*/ 10558 h 1304"/>
              <a:gd name="T40" fmla="+- 0 9547 8852"/>
              <a:gd name="T41" fmla="*/ T40 w 2310"/>
              <a:gd name="T42" fmla="+- 0 10460 9809"/>
              <a:gd name="T43" fmla="*/ 10460 h 1304"/>
              <a:gd name="T44" fmla="+- 0 9634 8852"/>
              <a:gd name="T45" fmla="*/ T44 w 2310"/>
              <a:gd name="T46" fmla="+- 0 10328 9809"/>
              <a:gd name="T47" fmla="*/ 10328 h 1304"/>
              <a:gd name="T48" fmla="+- 0 9740 8852"/>
              <a:gd name="T49" fmla="*/ T48 w 2310"/>
              <a:gd name="T50" fmla="+- 0 10393 9809"/>
              <a:gd name="T51" fmla="*/ 10393 h 1304"/>
              <a:gd name="T52" fmla="+- 0 9814 8852"/>
              <a:gd name="T53" fmla="*/ T52 w 2310"/>
              <a:gd name="T54" fmla="+- 0 10574 9809"/>
              <a:gd name="T55" fmla="*/ 10574 h 1304"/>
              <a:gd name="T56" fmla="+- 0 9837 8852"/>
              <a:gd name="T57" fmla="*/ T56 w 2310"/>
              <a:gd name="T58" fmla="+- 0 10729 9809"/>
              <a:gd name="T59" fmla="*/ 10729 h 1304"/>
              <a:gd name="T60" fmla="+- 0 9863 8852"/>
              <a:gd name="T61" fmla="*/ T60 w 2310"/>
              <a:gd name="T62" fmla="+- 0 10745 9809"/>
              <a:gd name="T63" fmla="*/ 10745 h 1304"/>
              <a:gd name="T64" fmla="+- 0 10038 8852"/>
              <a:gd name="T65" fmla="*/ T64 w 2310"/>
              <a:gd name="T66" fmla="+- 0 10424 9809"/>
              <a:gd name="T67" fmla="*/ 10424 h 1304"/>
              <a:gd name="T68" fmla="+- 0 10139 8852"/>
              <a:gd name="T69" fmla="*/ T68 w 2310"/>
              <a:gd name="T70" fmla="+- 0 10501 9809"/>
              <a:gd name="T71" fmla="*/ 10501 h 1304"/>
              <a:gd name="T72" fmla="+- 0 10249 8852"/>
              <a:gd name="T73" fmla="*/ T72 w 2310"/>
              <a:gd name="T74" fmla="+- 0 10631 9809"/>
              <a:gd name="T75" fmla="*/ 10631 h 1304"/>
              <a:gd name="T76" fmla="+- 0 10365 8852"/>
              <a:gd name="T77" fmla="*/ T76 w 2310"/>
              <a:gd name="T78" fmla="+- 0 10680 9809"/>
              <a:gd name="T79" fmla="*/ 10680 h 1304"/>
              <a:gd name="T80" fmla="+- 0 10463 8852"/>
              <a:gd name="T81" fmla="*/ T80 w 2310"/>
              <a:gd name="T82" fmla="+- 0 10574 9809"/>
              <a:gd name="T83" fmla="*/ 10574 h 1304"/>
              <a:gd name="T84" fmla="+- 0 10502 8852"/>
              <a:gd name="T85" fmla="*/ T84 w 2310"/>
              <a:gd name="T86" fmla="+- 0 10384 9809"/>
              <a:gd name="T87" fmla="*/ 10384 h 1304"/>
              <a:gd name="T88" fmla="+- 0 10487 8852"/>
              <a:gd name="T89" fmla="*/ T88 w 2310"/>
              <a:gd name="T90" fmla="+- 0 10277 9809"/>
              <a:gd name="T91" fmla="*/ 10277 h 1304"/>
              <a:gd name="T92" fmla="+- 0 10808 8852"/>
              <a:gd name="T93" fmla="*/ T92 w 2310"/>
              <a:gd name="T94" fmla="+- 0 9809 9809"/>
              <a:gd name="T95" fmla="*/ 9809 h 1304"/>
              <a:gd name="T96" fmla="+- 0 10811 8852"/>
              <a:gd name="T97" fmla="*/ T96 w 2310"/>
              <a:gd name="T98" fmla="+- 0 9960 9809"/>
              <a:gd name="T99" fmla="*/ 9960 h 1304"/>
              <a:gd name="T100" fmla="+- 0 10826 8852"/>
              <a:gd name="T101" fmla="*/ T100 w 2310"/>
              <a:gd name="T102" fmla="+- 0 10238 9809"/>
              <a:gd name="T103" fmla="*/ 10238 h 1304"/>
              <a:gd name="T104" fmla="+- 0 10858 8852"/>
              <a:gd name="T105" fmla="*/ T104 w 2310"/>
              <a:gd name="T106" fmla="+- 0 10504 9809"/>
              <a:gd name="T107" fmla="*/ 10504 h 1304"/>
              <a:gd name="T108" fmla="+- 0 10889 8852"/>
              <a:gd name="T109" fmla="*/ T108 w 2310"/>
              <a:gd name="T110" fmla="+- 0 10633 9809"/>
              <a:gd name="T111" fmla="*/ 10633 h 1304"/>
              <a:gd name="T112" fmla="+- 0 10941 8852"/>
              <a:gd name="T113" fmla="*/ T112 w 2310"/>
              <a:gd name="T114" fmla="+- 0 10615 9809"/>
              <a:gd name="T115" fmla="*/ 10615 h 1304"/>
              <a:gd name="T116" fmla="+- 0 11150 8852"/>
              <a:gd name="T117" fmla="*/ T116 w 2310"/>
              <a:gd name="T118" fmla="+- 0 10262 9809"/>
              <a:gd name="T119" fmla="*/ 10262 h 1304"/>
              <a:gd name="T120" fmla="+- 0 10964 8852"/>
              <a:gd name="T121" fmla="*/ T120 w 2310"/>
              <a:gd name="T122" fmla="+- 0 10257 9809"/>
              <a:gd name="T123" fmla="*/ 10257 h 1304"/>
              <a:gd name="T124" fmla="+- 0 10746 8852"/>
              <a:gd name="T125" fmla="*/ T124 w 2310"/>
              <a:gd name="T126" fmla="+- 0 10284 9809"/>
              <a:gd name="T127" fmla="*/ 10284 h 1304"/>
              <a:gd name="T128" fmla="+- 0 10625 8852"/>
              <a:gd name="T129" fmla="*/ T128 w 2310"/>
              <a:gd name="T130" fmla="+- 0 10328 9809"/>
              <a:gd name="T131" fmla="*/ 10328 h 1304"/>
              <a:gd name="T132" fmla="+- 0 11161 8852"/>
              <a:gd name="T133" fmla="*/ T132 w 2310"/>
              <a:gd name="T134" fmla="+- 0 11079 9809"/>
              <a:gd name="T135" fmla="*/ 11079 h 1304"/>
              <a:gd name="T136" fmla="+- 0 11013 8852"/>
              <a:gd name="T137" fmla="*/ T136 w 2310"/>
              <a:gd name="T138" fmla="+- 0 11074 9809"/>
              <a:gd name="T139" fmla="*/ 11074 h 1304"/>
              <a:gd name="T140" fmla="+- 0 10612 8852"/>
              <a:gd name="T141" fmla="*/ T140 w 2310"/>
              <a:gd name="T142" fmla="+- 0 11070 9809"/>
              <a:gd name="T143" fmla="*/ 11070 h 1304"/>
              <a:gd name="T144" fmla="+- 0 10056 8852"/>
              <a:gd name="T145" fmla="*/ T144 w 2310"/>
              <a:gd name="T146" fmla="+- 0 11092 9809"/>
              <a:gd name="T147" fmla="*/ 11092 h 1304"/>
              <a:gd name="T148" fmla="+- 0 9532 8852"/>
              <a:gd name="T149" fmla="*/ T148 w 2310"/>
              <a:gd name="T150" fmla="+- 0 11106 9809"/>
              <a:gd name="T151" fmla="*/ 11106 h 1304"/>
              <a:gd name="T152" fmla="+- 0 9247 8852"/>
              <a:gd name="T153" fmla="*/ T152 w 2310"/>
              <a:gd name="T154" fmla="+- 0 11092 9809"/>
              <a:gd name="T155" fmla="*/ 11092 h 1304"/>
              <a:gd name="T156" fmla="+- 0 9229 8852"/>
              <a:gd name="T157" fmla="*/ T156 w 2310"/>
              <a:gd name="T158" fmla="+- 0 11083 9809"/>
              <a:gd name="T159" fmla="*/ 11083 h 13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2310" h="1304" extrusionOk="0">
                <a:moveTo>
                  <a:pt x="0" y="414"/>
                </a:moveTo>
                <a:cubicBezTo>
                  <a:pt x="5" y="462"/>
                  <a:pt x="20" y="501"/>
                  <a:pt x="37" y="546"/>
                </a:cubicBezTo>
                <a:cubicBezTo>
                  <a:pt x="63" y="614"/>
                  <a:pt x="92" y="680"/>
                  <a:pt x="123" y="746"/>
                </a:cubicBezTo>
                <a:cubicBezTo>
                  <a:pt x="146" y="794"/>
                  <a:pt x="169" y="849"/>
                  <a:pt x="205" y="889"/>
                </a:cubicBezTo>
                <a:cubicBezTo>
                  <a:pt x="209" y="892"/>
                  <a:pt x="214" y="896"/>
                  <a:pt x="218" y="899"/>
                </a:cubicBezTo>
                <a:cubicBezTo>
                  <a:pt x="233" y="867"/>
                  <a:pt x="239" y="841"/>
                  <a:pt x="243" y="799"/>
                </a:cubicBezTo>
                <a:cubicBezTo>
                  <a:pt x="251" y="706"/>
                  <a:pt x="260" y="567"/>
                  <a:pt x="346" y="508"/>
                </a:cubicBezTo>
                <a:cubicBezTo>
                  <a:pt x="389" y="478"/>
                  <a:pt x="438" y="505"/>
                  <a:pt x="474" y="531"/>
                </a:cubicBezTo>
                <a:cubicBezTo>
                  <a:pt x="534" y="574"/>
                  <a:pt x="580" y="640"/>
                  <a:pt x="621" y="700"/>
                </a:cubicBezTo>
                <a:cubicBezTo>
                  <a:pt x="637" y="724"/>
                  <a:pt x="648" y="732"/>
                  <a:pt x="666" y="749"/>
                </a:cubicBezTo>
                <a:cubicBezTo>
                  <a:pt x="677" y="716"/>
                  <a:pt x="685" y="684"/>
                  <a:pt x="695" y="651"/>
                </a:cubicBezTo>
                <a:cubicBezTo>
                  <a:pt x="708" y="606"/>
                  <a:pt x="729" y="533"/>
                  <a:pt x="782" y="519"/>
                </a:cubicBezTo>
                <a:cubicBezTo>
                  <a:pt x="826" y="508"/>
                  <a:pt x="866" y="553"/>
                  <a:pt x="888" y="584"/>
                </a:cubicBezTo>
                <a:cubicBezTo>
                  <a:pt x="925" y="637"/>
                  <a:pt x="947" y="703"/>
                  <a:pt x="962" y="765"/>
                </a:cubicBezTo>
                <a:cubicBezTo>
                  <a:pt x="971" y="802"/>
                  <a:pt x="964" y="892"/>
                  <a:pt x="985" y="920"/>
                </a:cubicBezTo>
                <a:cubicBezTo>
                  <a:pt x="993" y="937"/>
                  <a:pt x="995" y="942"/>
                  <a:pt x="1011" y="936"/>
                </a:cubicBezTo>
              </a:path>
              <a:path w="2310" h="1304" extrusionOk="0">
                <a:moveTo>
                  <a:pt x="1186" y="615"/>
                </a:moveTo>
                <a:cubicBezTo>
                  <a:pt x="1228" y="635"/>
                  <a:pt x="1256" y="657"/>
                  <a:pt x="1287" y="692"/>
                </a:cubicBezTo>
                <a:cubicBezTo>
                  <a:pt x="1324" y="734"/>
                  <a:pt x="1356" y="783"/>
                  <a:pt x="1397" y="822"/>
                </a:cubicBezTo>
                <a:cubicBezTo>
                  <a:pt x="1428" y="852"/>
                  <a:pt x="1468" y="880"/>
                  <a:pt x="1513" y="871"/>
                </a:cubicBezTo>
                <a:cubicBezTo>
                  <a:pt x="1565" y="861"/>
                  <a:pt x="1592" y="809"/>
                  <a:pt x="1611" y="765"/>
                </a:cubicBezTo>
                <a:cubicBezTo>
                  <a:pt x="1637" y="704"/>
                  <a:pt x="1649" y="641"/>
                  <a:pt x="1650" y="575"/>
                </a:cubicBezTo>
                <a:cubicBezTo>
                  <a:pt x="1651" y="538"/>
                  <a:pt x="1643" y="503"/>
                  <a:pt x="1635" y="468"/>
                </a:cubicBezTo>
              </a:path>
              <a:path w="2310" h="1304" extrusionOk="0">
                <a:moveTo>
                  <a:pt x="1956" y="0"/>
                </a:moveTo>
                <a:cubicBezTo>
                  <a:pt x="1956" y="50"/>
                  <a:pt x="1955" y="101"/>
                  <a:pt x="1959" y="151"/>
                </a:cubicBezTo>
                <a:cubicBezTo>
                  <a:pt x="1966" y="244"/>
                  <a:pt x="1966" y="336"/>
                  <a:pt x="1974" y="429"/>
                </a:cubicBezTo>
                <a:cubicBezTo>
                  <a:pt x="1982" y="518"/>
                  <a:pt x="1991" y="607"/>
                  <a:pt x="2006" y="695"/>
                </a:cubicBezTo>
                <a:cubicBezTo>
                  <a:pt x="2009" y="712"/>
                  <a:pt x="2018" y="818"/>
                  <a:pt x="2037" y="824"/>
                </a:cubicBezTo>
                <a:cubicBezTo>
                  <a:pt x="2063" y="833"/>
                  <a:pt x="2067" y="822"/>
                  <a:pt x="2089" y="806"/>
                </a:cubicBezTo>
              </a:path>
              <a:path w="2310" h="1304" extrusionOk="0">
                <a:moveTo>
                  <a:pt x="2298" y="453"/>
                </a:moveTo>
                <a:cubicBezTo>
                  <a:pt x="2236" y="447"/>
                  <a:pt x="2174" y="445"/>
                  <a:pt x="2112" y="448"/>
                </a:cubicBezTo>
                <a:cubicBezTo>
                  <a:pt x="2038" y="451"/>
                  <a:pt x="1966" y="458"/>
                  <a:pt x="1894" y="475"/>
                </a:cubicBezTo>
                <a:cubicBezTo>
                  <a:pt x="1849" y="486"/>
                  <a:pt x="1814" y="499"/>
                  <a:pt x="1773" y="519"/>
                </a:cubicBezTo>
              </a:path>
              <a:path w="2310" h="1304" extrusionOk="0">
                <a:moveTo>
                  <a:pt x="2309" y="1270"/>
                </a:moveTo>
                <a:cubicBezTo>
                  <a:pt x="2261" y="1269"/>
                  <a:pt x="2210" y="1268"/>
                  <a:pt x="2161" y="1265"/>
                </a:cubicBezTo>
                <a:cubicBezTo>
                  <a:pt x="2027" y="1258"/>
                  <a:pt x="1894" y="1259"/>
                  <a:pt x="1760" y="1261"/>
                </a:cubicBezTo>
                <a:cubicBezTo>
                  <a:pt x="1574" y="1264"/>
                  <a:pt x="1389" y="1276"/>
                  <a:pt x="1204" y="1283"/>
                </a:cubicBezTo>
                <a:cubicBezTo>
                  <a:pt x="1029" y="1290"/>
                  <a:pt x="855" y="1291"/>
                  <a:pt x="680" y="1297"/>
                </a:cubicBezTo>
                <a:cubicBezTo>
                  <a:pt x="586" y="1300"/>
                  <a:pt x="487" y="1308"/>
                  <a:pt x="395" y="1283"/>
                </a:cubicBezTo>
                <a:cubicBezTo>
                  <a:pt x="389" y="1280"/>
                  <a:pt x="383" y="1277"/>
                  <a:pt x="377" y="127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98963" y="3649663"/>
            <a:ext cx="1762125" cy="295275"/>
          </a:xfrm>
          <a:custGeom>
            <a:avLst/>
            <a:gdLst>
              <a:gd name="T0" fmla="+- 0 12356 12221"/>
              <a:gd name="T1" fmla="*/ T0 w 4894"/>
              <a:gd name="T2" fmla="+- 0 10147 10140"/>
              <a:gd name="T3" fmla="*/ 10147 h 817"/>
              <a:gd name="T4" fmla="+- 0 12221 12221"/>
              <a:gd name="T5" fmla="*/ T4 w 4894"/>
              <a:gd name="T6" fmla="+- 0 10346 10140"/>
              <a:gd name="T7" fmla="*/ 10346 h 817"/>
              <a:gd name="T8" fmla="+- 0 12515 12221"/>
              <a:gd name="T9" fmla="*/ T8 w 4894"/>
              <a:gd name="T10" fmla="+- 0 10630 10140"/>
              <a:gd name="T11" fmla="*/ 10630 h 817"/>
              <a:gd name="T12" fmla="+- 0 12681 12221"/>
              <a:gd name="T13" fmla="*/ T12 w 4894"/>
              <a:gd name="T14" fmla="+- 0 10582 10140"/>
              <a:gd name="T15" fmla="*/ 10582 h 817"/>
              <a:gd name="T16" fmla="+- 0 12975 12221"/>
              <a:gd name="T17" fmla="*/ T16 w 4894"/>
              <a:gd name="T18" fmla="+- 0 10277 10140"/>
              <a:gd name="T19" fmla="*/ 10277 h 817"/>
              <a:gd name="T20" fmla="+- 0 13011 12221"/>
              <a:gd name="T21" fmla="*/ T20 w 4894"/>
              <a:gd name="T22" fmla="+- 0 10511 10140"/>
              <a:gd name="T23" fmla="*/ 10511 h 817"/>
              <a:gd name="T24" fmla="+- 0 13273 12221"/>
              <a:gd name="T25" fmla="*/ T24 w 4894"/>
              <a:gd name="T26" fmla="+- 0 10724 10140"/>
              <a:gd name="T27" fmla="*/ 10724 h 817"/>
              <a:gd name="T28" fmla="+- 0 13427 12221"/>
              <a:gd name="T29" fmla="*/ T28 w 4894"/>
              <a:gd name="T30" fmla="+- 0 10403 10140"/>
              <a:gd name="T31" fmla="*/ 10403 h 817"/>
              <a:gd name="T32" fmla="+- 0 13700 12221"/>
              <a:gd name="T33" fmla="*/ T32 w 4894"/>
              <a:gd name="T34" fmla="+- 0 10513 10140"/>
              <a:gd name="T35" fmla="*/ 10513 h 817"/>
              <a:gd name="T36" fmla="+- 0 13748 12221"/>
              <a:gd name="T37" fmla="*/ T36 w 4894"/>
              <a:gd name="T38" fmla="+- 0 10653 10140"/>
              <a:gd name="T39" fmla="*/ 10653 h 817"/>
              <a:gd name="T40" fmla="+- 0 13784 12221"/>
              <a:gd name="T41" fmla="*/ T40 w 4894"/>
              <a:gd name="T42" fmla="+- 0 10356 10140"/>
              <a:gd name="T43" fmla="*/ 10356 h 817"/>
              <a:gd name="T44" fmla="+- 0 13933 12221"/>
              <a:gd name="T45" fmla="*/ T44 w 4894"/>
              <a:gd name="T46" fmla="+- 0 10235 10140"/>
              <a:gd name="T47" fmla="*/ 10235 h 817"/>
              <a:gd name="T48" fmla="+- 0 14220 12221"/>
              <a:gd name="T49" fmla="*/ T48 w 4894"/>
              <a:gd name="T50" fmla="+- 0 10759 10140"/>
              <a:gd name="T51" fmla="*/ 10759 h 817"/>
              <a:gd name="T52" fmla="+- 0 14252 12221"/>
              <a:gd name="T53" fmla="*/ T52 w 4894"/>
              <a:gd name="T54" fmla="+- 0 10517 10140"/>
              <a:gd name="T55" fmla="*/ 10517 h 817"/>
              <a:gd name="T56" fmla="+- 0 14413 12221"/>
              <a:gd name="T57" fmla="*/ T56 w 4894"/>
              <a:gd name="T58" fmla="+- 0 10278 10140"/>
              <a:gd name="T59" fmla="*/ 10278 h 817"/>
              <a:gd name="T60" fmla="+- 0 14631 12221"/>
              <a:gd name="T61" fmla="*/ T60 w 4894"/>
              <a:gd name="T62" fmla="+- 0 10576 10140"/>
              <a:gd name="T63" fmla="*/ 10576 h 817"/>
              <a:gd name="T64" fmla="+- 0 14839 12221"/>
              <a:gd name="T65" fmla="*/ T64 w 4894"/>
              <a:gd name="T66" fmla="+- 0 10460 10140"/>
              <a:gd name="T67" fmla="*/ 10460 h 817"/>
              <a:gd name="T68" fmla="+- 0 14837 12221"/>
              <a:gd name="T69" fmla="*/ T68 w 4894"/>
              <a:gd name="T70" fmla="+- 0 10301 10140"/>
              <a:gd name="T71" fmla="*/ 10301 h 817"/>
              <a:gd name="T72" fmla="+- 0 14768 12221"/>
              <a:gd name="T73" fmla="*/ T72 w 4894"/>
              <a:gd name="T74" fmla="+- 0 10580 10140"/>
              <a:gd name="T75" fmla="*/ 10580 h 817"/>
              <a:gd name="T76" fmla="+- 0 14961 12221"/>
              <a:gd name="T77" fmla="*/ T76 w 4894"/>
              <a:gd name="T78" fmla="+- 0 10826 10140"/>
              <a:gd name="T79" fmla="*/ 10826 h 817"/>
              <a:gd name="T80" fmla="+- 0 15117 12221"/>
              <a:gd name="T81" fmla="*/ T80 w 4894"/>
              <a:gd name="T82" fmla="+- 0 10582 10140"/>
              <a:gd name="T83" fmla="*/ 10582 h 817"/>
              <a:gd name="T84" fmla="+- 0 15241 12221"/>
              <a:gd name="T85" fmla="*/ T84 w 4894"/>
              <a:gd name="T86" fmla="+- 0 10844 10140"/>
              <a:gd name="T87" fmla="*/ 10844 h 817"/>
              <a:gd name="T88" fmla="+- 0 15291 12221"/>
              <a:gd name="T89" fmla="*/ T88 w 4894"/>
              <a:gd name="T90" fmla="+- 0 10770 10140"/>
              <a:gd name="T91" fmla="*/ 10770 h 817"/>
              <a:gd name="T92" fmla="+- 0 15409 12221"/>
              <a:gd name="T93" fmla="*/ T92 w 4894"/>
              <a:gd name="T94" fmla="+- 0 10481 10140"/>
              <a:gd name="T95" fmla="*/ 10481 h 817"/>
              <a:gd name="T96" fmla="+- 0 15523 12221"/>
              <a:gd name="T97" fmla="*/ T96 w 4894"/>
              <a:gd name="T98" fmla="+- 0 10780 10140"/>
              <a:gd name="T99" fmla="*/ 10780 h 817"/>
              <a:gd name="T100" fmla="+- 0 15511 12221"/>
              <a:gd name="T101" fmla="*/ T100 w 4894"/>
              <a:gd name="T102" fmla="+- 0 10820 10140"/>
              <a:gd name="T103" fmla="*/ 10820 h 817"/>
              <a:gd name="T104" fmla="+- 0 15619 12221"/>
              <a:gd name="T105" fmla="*/ T104 w 4894"/>
              <a:gd name="T106" fmla="+- 0 10374 10140"/>
              <a:gd name="T107" fmla="*/ 10374 h 817"/>
              <a:gd name="T108" fmla="+- 0 15698 12221"/>
              <a:gd name="T109" fmla="*/ T108 w 4894"/>
              <a:gd name="T110" fmla="+- 0 10921 10140"/>
              <a:gd name="T111" fmla="*/ 10921 h 817"/>
              <a:gd name="T112" fmla="+- 0 15871 12221"/>
              <a:gd name="T113" fmla="*/ T112 w 4894"/>
              <a:gd name="T114" fmla="+- 0 10570 10140"/>
              <a:gd name="T115" fmla="*/ 10570 h 817"/>
              <a:gd name="T116" fmla="+- 0 15560 12221"/>
              <a:gd name="T117" fmla="*/ T116 w 4894"/>
              <a:gd name="T118" fmla="+- 0 10494 10140"/>
              <a:gd name="T119" fmla="*/ 10494 h 817"/>
              <a:gd name="T120" fmla="+- 0 15424 12221"/>
              <a:gd name="T121" fmla="*/ T120 w 4894"/>
              <a:gd name="T122" fmla="+- 0 10483 10140"/>
              <a:gd name="T123" fmla="*/ 10483 h 817"/>
              <a:gd name="T124" fmla="+- 0 17034 12221"/>
              <a:gd name="T125" fmla="*/ T124 w 4894"/>
              <a:gd name="T126" fmla="+- 0 10339 10140"/>
              <a:gd name="T127" fmla="*/ 10339 h 817"/>
              <a:gd name="T128" fmla="+- 0 16579 12221"/>
              <a:gd name="T129" fmla="*/ T128 w 4894"/>
              <a:gd name="T130" fmla="+- 0 10306 10140"/>
              <a:gd name="T131" fmla="*/ 10306 h 817"/>
              <a:gd name="T132" fmla="+- 0 16500 12221"/>
              <a:gd name="T133" fmla="*/ T132 w 4894"/>
              <a:gd name="T134" fmla="+- 0 10388 10140"/>
              <a:gd name="T135" fmla="*/ 10388 h 817"/>
              <a:gd name="T136" fmla="+- 0 16838 12221"/>
              <a:gd name="T137" fmla="*/ T136 w 4894"/>
              <a:gd name="T138" fmla="+- 0 10535 10140"/>
              <a:gd name="T139" fmla="*/ 10535 h 817"/>
              <a:gd name="T140" fmla="+- 0 16438 12221"/>
              <a:gd name="T141" fmla="*/ T140 w 4894"/>
              <a:gd name="T142" fmla="+- 0 10499 10140"/>
              <a:gd name="T143" fmla="*/ 10499 h 8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4894" h="817" extrusionOk="0">
                <a:moveTo>
                  <a:pt x="207" y="1"/>
                </a:moveTo>
                <a:cubicBezTo>
                  <a:pt x="181" y="2"/>
                  <a:pt x="160" y="-1"/>
                  <a:pt x="135" y="7"/>
                </a:cubicBezTo>
                <a:cubicBezTo>
                  <a:pt x="95" y="19"/>
                  <a:pt x="73" y="38"/>
                  <a:pt x="48" y="70"/>
                </a:cubicBezTo>
                <a:cubicBezTo>
                  <a:pt x="17" y="111"/>
                  <a:pt x="3" y="155"/>
                  <a:pt x="0" y="206"/>
                </a:cubicBezTo>
                <a:cubicBezTo>
                  <a:pt x="-3" y="259"/>
                  <a:pt x="14" y="311"/>
                  <a:pt x="43" y="354"/>
                </a:cubicBezTo>
                <a:cubicBezTo>
                  <a:pt x="96" y="432"/>
                  <a:pt x="203" y="480"/>
                  <a:pt x="294" y="490"/>
                </a:cubicBezTo>
                <a:cubicBezTo>
                  <a:pt x="338" y="495"/>
                  <a:pt x="384" y="497"/>
                  <a:pt x="424" y="476"/>
                </a:cubicBezTo>
                <a:cubicBezTo>
                  <a:pt x="444" y="462"/>
                  <a:pt x="451" y="457"/>
                  <a:pt x="460" y="442"/>
                </a:cubicBezTo>
              </a:path>
              <a:path w="4894" h="817" extrusionOk="0">
                <a:moveTo>
                  <a:pt x="772" y="163"/>
                </a:moveTo>
                <a:cubicBezTo>
                  <a:pt x="759" y="150"/>
                  <a:pt x="755" y="148"/>
                  <a:pt x="754" y="137"/>
                </a:cubicBezTo>
                <a:cubicBezTo>
                  <a:pt x="756" y="156"/>
                  <a:pt x="758" y="176"/>
                  <a:pt x="760" y="195"/>
                </a:cubicBezTo>
                <a:cubicBezTo>
                  <a:pt x="766" y="254"/>
                  <a:pt x="772" y="314"/>
                  <a:pt x="790" y="371"/>
                </a:cubicBezTo>
                <a:cubicBezTo>
                  <a:pt x="815" y="451"/>
                  <a:pt x="868" y="550"/>
                  <a:pt x="942" y="595"/>
                </a:cubicBezTo>
                <a:cubicBezTo>
                  <a:pt x="980" y="618"/>
                  <a:pt x="1019" y="610"/>
                  <a:pt x="1052" y="584"/>
                </a:cubicBezTo>
                <a:cubicBezTo>
                  <a:pt x="1098" y="548"/>
                  <a:pt x="1129" y="486"/>
                  <a:pt x="1153" y="434"/>
                </a:cubicBezTo>
                <a:cubicBezTo>
                  <a:pt x="1176" y="385"/>
                  <a:pt x="1205" y="318"/>
                  <a:pt x="1206" y="263"/>
                </a:cubicBezTo>
                <a:cubicBezTo>
                  <a:pt x="1206" y="231"/>
                  <a:pt x="1204" y="200"/>
                  <a:pt x="1191" y="171"/>
                </a:cubicBezTo>
              </a:path>
              <a:path w="4894" h="817" extrusionOk="0">
                <a:moveTo>
                  <a:pt x="1479" y="373"/>
                </a:moveTo>
                <a:cubicBezTo>
                  <a:pt x="1486" y="410"/>
                  <a:pt x="1494" y="443"/>
                  <a:pt x="1510" y="477"/>
                </a:cubicBezTo>
                <a:cubicBezTo>
                  <a:pt x="1519" y="496"/>
                  <a:pt x="1521" y="501"/>
                  <a:pt x="1527" y="513"/>
                </a:cubicBezTo>
                <a:cubicBezTo>
                  <a:pt x="1532" y="480"/>
                  <a:pt x="1538" y="449"/>
                  <a:pt x="1540" y="415"/>
                </a:cubicBezTo>
                <a:cubicBezTo>
                  <a:pt x="1544" y="349"/>
                  <a:pt x="1550" y="281"/>
                  <a:pt x="1563" y="216"/>
                </a:cubicBezTo>
                <a:cubicBezTo>
                  <a:pt x="1570" y="180"/>
                  <a:pt x="1587" y="100"/>
                  <a:pt x="1623" y="79"/>
                </a:cubicBezTo>
                <a:cubicBezTo>
                  <a:pt x="1651" y="63"/>
                  <a:pt x="1690" y="78"/>
                  <a:pt x="1712" y="95"/>
                </a:cubicBezTo>
                <a:cubicBezTo>
                  <a:pt x="1720" y="102"/>
                  <a:pt x="1727" y="110"/>
                  <a:pt x="1735" y="117"/>
                </a:cubicBezTo>
              </a:path>
              <a:path w="4894" h="817" extrusionOk="0">
                <a:moveTo>
                  <a:pt x="1999" y="619"/>
                </a:moveTo>
                <a:cubicBezTo>
                  <a:pt x="2023" y="623"/>
                  <a:pt x="2026" y="594"/>
                  <a:pt x="2027" y="567"/>
                </a:cubicBezTo>
                <a:cubicBezTo>
                  <a:pt x="2029" y="503"/>
                  <a:pt x="2023" y="441"/>
                  <a:pt x="2031" y="377"/>
                </a:cubicBezTo>
                <a:cubicBezTo>
                  <a:pt x="2039" y="317"/>
                  <a:pt x="2054" y="248"/>
                  <a:pt x="2087" y="196"/>
                </a:cubicBezTo>
                <a:cubicBezTo>
                  <a:pt x="2114" y="154"/>
                  <a:pt x="2141" y="134"/>
                  <a:pt x="2192" y="138"/>
                </a:cubicBezTo>
                <a:cubicBezTo>
                  <a:pt x="2226" y="140"/>
                  <a:pt x="2245" y="156"/>
                  <a:pt x="2272" y="174"/>
                </a:cubicBezTo>
              </a:path>
              <a:path w="4894" h="817" extrusionOk="0">
                <a:moveTo>
                  <a:pt x="2410" y="436"/>
                </a:moveTo>
                <a:cubicBezTo>
                  <a:pt x="2454" y="450"/>
                  <a:pt x="2471" y="442"/>
                  <a:pt x="2511" y="421"/>
                </a:cubicBezTo>
                <a:cubicBezTo>
                  <a:pt x="2558" y="396"/>
                  <a:pt x="2587" y="363"/>
                  <a:pt x="2618" y="320"/>
                </a:cubicBezTo>
                <a:cubicBezTo>
                  <a:pt x="2641" y="288"/>
                  <a:pt x="2667" y="246"/>
                  <a:pt x="2665" y="205"/>
                </a:cubicBezTo>
                <a:cubicBezTo>
                  <a:pt x="2663" y="178"/>
                  <a:pt x="2645" y="155"/>
                  <a:pt x="2616" y="161"/>
                </a:cubicBezTo>
                <a:cubicBezTo>
                  <a:pt x="2580" y="169"/>
                  <a:pt x="2559" y="218"/>
                  <a:pt x="2550" y="249"/>
                </a:cubicBezTo>
                <a:cubicBezTo>
                  <a:pt x="2531" y="310"/>
                  <a:pt x="2536" y="378"/>
                  <a:pt x="2547" y="440"/>
                </a:cubicBezTo>
                <a:cubicBezTo>
                  <a:pt x="2560" y="517"/>
                  <a:pt x="2589" y="599"/>
                  <a:pt x="2643" y="657"/>
                </a:cubicBezTo>
                <a:cubicBezTo>
                  <a:pt x="2670" y="685"/>
                  <a:pt x="2702" y="713"/>
                  <a:pt x="2740" y="686"/>
                </a:cubicBezTo>
                <a:cubicBezTo>
                  <a:pt x="2747" y="679"/>
                  <a:pt x="2755" y="671"/>
                  <a:pt x="2762" y="664"/>
                </a:cubicBezTo>
              </a:path>
              <a:path w="4894" h="817" extrusionOk="0">
                <a:moveTo>
                  <a:pt x="2896" y="442"/>
                </a:moveTo>
                <a:cubicBezTo>
                  <a:pt x="2929" y="490"/>
                  <a:pt x="2959" y="541"/>
                  <a:pt x="2979" y="596"/>
                </a:cubicBezTo>
                <a:cubicBezTo>
                  <a:pt x="2992" y="632"/>
                  <a:pt x="3000" y="671"/>
                  <a:pt x="3020" y="704"/>
                </a:cubicBezTo>
                <a:cubicBezTo>
                  <a:pt x="3023" y="708"/>
                  <a:pt x="3027" y="712"/>
                  <a:pt x="3030" y="716"/>
                </a:cubicBezTo>
                <a:cubicBezTo>
                  <a:pt x="3059" y="696"/>
                  <a:pt x="3062" y="667"/>
                  <a:pt x="3070" y="630"/>
                </a:cubicBezTo>
                <a:cubicBezTo>
                  <a:pt x="3084" y="568"/>
                  <a:pt x="3097" y="507"/>
                  <a:pt x="3118" y="447"/>
                </a:cubicBezTo>
                <a:cubicBezTo>
                  <a:pt x="3129" y="415"/>
                  <a:pt x="3148" y="350"/>
                  <a:pt x="3188" y="341"/>
                </a:cubicBezTo>
                <a:cubicBezTo>
                  <a:pt x="3231" y="332"/>
                  <a:pt x="3251" y="406"/>
                  <a:pt x="3260" y="432"/>
                </a:cubicBezTo>
                <a:cubicBezTo>
                  <a:pt x="3284" y="498"/>
                  <a:pt x="3297" y="570"/>
                  <a:pt x="3302" y="640"/>
                </a:cubicBezTo>
                <a:cubicBezTo>
                  <a:pt x="3305" y="684"/>
                  <a:pt x="3298" y="727"/>
                  <a:pt x="3300" y="769"/>
                </a:cubicBezTo>
                <a:cubicBezTo>
                  <a:pt x="3291" y="738"/>
                  <a:pt x="3291" y="713"/>
                  <a:pt x="3290" y="680"/>
                </a:cubicBezTo>
              </a:path>
              <a:path w="4894" h="817" extrusionOk="0">
                <a:moveTo>
                  <a:pt x="3381" y="64"/>
                </a:moveTo>
                <a:cubicBezTo>
                  <a:pt x="3389" y="118"/>
                  <a:pt x="3399" y="179"/>
                  <a:pt x="3398" y="234"/>
                </a:cubicBezTo>
                <a:cubicBezTo>
                  <a:pt x="3396" y="325"/>
                  <a:pt x="3392" y="414"/>
                  <a:pt x="3399" y="505"/>
                </a:cubicBezTo>
                <a:cubicBezTo>
                  <a:pt x="3407" y="603"/>
                  <a:pt x="3418" y="700"/>
                  <a:pt x="3477" y="781"/>
                </a:cubicBezTo>
                <a:cubicBezTo>
                  <a:pt x="3512" y="829"/>
                  <a:pt x="3545" y="817"/>
                  <a:pt x="3593" y="799"/>
                </a:cubicBezTo>
              </a:path>
              <a:path w="4894" h="817" extrusionOk="0">
                <a:moveTo>
                  <a:pt x="3650" y="430"/>
                </a:moveTo>
                <a:cubicBezTo>
                  <a:pt x="3607" y="412"/>
                  <a:pt x="3564" y="397"/>
                  <a:pt x="3519" y="385"/>
                </a:cubicBezTo>
                <a:cubicBezTo>
                  <a:pt x="3460" y="369"/>
                  <a:pt x="3400" y="359"/>
                  <a:pt x="3339" y="354"/>
                </a:cubicBezTo>
                <a:cubicBezTo>
                  <a:pt x="3299" y="351"/>
                  <a:pt x="3257" y="350"/>
                  <a:pt x="3217" y="346"/>
                </a:cubicBezTo>
                <a:cubicBezTo>
                  <a:pt x="3212" y="345"/>
                  <a:pt x="3208" y="344"/>
                  <a:pt x="3203" y="343"/>
                </a:cubicBezTo>
              </a:path>
              <a:path w="4894" h="817" extrusionOk="0">
                <a:moveTo>
                  <a:pt x="4880" y="206"/>
                </a:moveTo>
                <a:cubicBezTo>
                  <a:pt x="4905" y="231"/>
                  <a:pt x="4826" y="201"/>
                  <a:pt x="4813" y="199"/>
                </a:cubicBezTo>
                <a:cubicBezTo>
                  <a:pt x="4742" y="187"/>
                  <a:pt x="4671" y="176"/>
                  <a:pt x="4600" y="170"/>
                </a:cubicBezTo>
                <a:cubicBezTo>
                  <a:pt x="4519" y="163"/>
                  <a:pt x="4439" y="162"/>
                  <a:pt x="4358" y="166"/>
                </a:cubicBezTo>
                <a:cubicBezTo>
                  <a:pt x="4313" y="168"/>
                  <a:pt x="4271" y="176"/>
                  <a:pt x="4235" y="200"/>
                </a:cubicBezTo>
                <a:cubicBezTo>
                  <a:pt x="4243" y="230"/>
                  <a:pt x="4250" y="228"/>
                  <a:pt x="4279" y="248"/>
                </a:cubicBezTo>
              </a:path>
              <a:path w="4894" h="817" extrusionOk="0">
                <a:moveTo>
                  <a:pt x="4764" y="440"/>
                </a:moveTo>
                <a:cubicBezTo>
                  <a:pt x="4713" y="434"/>
                  <a:pt x="4667" y="409"/>
                  <a:pt x="4617" y="395"/>
                </a:cubicBezTo>
                <a:cubicBezTo>
                  <a:pt x="4505" y="365"/>
                  <a:pt x="4384" y="339"/>
                  <a:pt x="4267" y="349"/>
                </a:cubicBezTo>
                <a:cubicBezTo>
                  <a:pt x="4250" y="352"/>
                  <a:pt x="4234" y="356"/>
                  <a:pt x="4217" y="35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62713" y="3497263"/>
            <a:ext cx="1138237" cy="407987"/>
          </a:xfrm>
          <a:custGeom>
            <a:avLst/>
            <a:gdLst>
              <a:gd name="T0" fmla="+- 0 18110 17950"/>
              <a:gd name="T1" fmla="*/ T0 w 3162"/>
              <a:gd name="T2" fmla="+- 0 10036 9713"/>
              <a:gd name="T3" fmla="*/ 10036 h 1136"/>
              <a:gd name="T4" fmla="+- 0 18193 17950"/>
              <a:gd name="T5" fmla="*/ T4 w 3162"/>
              <a:gd name="T6" fmla="+- 0 10330 9713"/>
              <a:gd name="T7" fmla="*/ 10330 h 1136"/>
              <a:gd name="T8" fmla="+- 0 18247 17950"/>
              <a:gd name="T9" fmla="*/ T8 w 3162"/>
              <a:gd name="T10" fmla="+- 0 10514 9713"/>
              <a:gd name="T11" fmla="*/ 10514 h 1136"/>
              <a:gd name="T12" fmla="+- 0 18327 17950"/>
              <a:gd name="T13" fmla="*/ T12 w 3162"/>
              <a:gd name="T14" fmla="+- 0 10367 9713"/>
              <a:gd name="T15" fmla="*/ 10367 h 1136"/>
              <a:gd name="T16" fmla="+- 0 18011 17950"/>
              <a:gd name="T17" fmla="*/ T16 w 3162"/>
              <a:gd name="T18" fmla="+- 0 10353 9713"/>
              <a:gd name="T19" fmla="*/ 10353 h 1136"/>
              <a:gd name="T20" fmla="+- 0 18498 17950"/>
              <a:gd name="T21" fmla="*/ T20 w 3162"/>
              <a:gd name="T22" fmla="+- 0 10516 9713"/>
              <a:gd name="T23" fmla="*/ 10516 h 1136"/>
              <a:gd name="T24" fmla="+- 0 18443 17950"/>
              <a:gd name="T25" fmla="*/ T24 w 3162"/>
              <a:gd name="T26" fmla="+- 0 10419 9713"/>
              <a:gd name="T27" fmla="*/ 10419 h 1136"/>
              <a:gd name="T28" fmla="+- 0 18098 17950"/>
              <a:gd name="T29" fmla="*/ T28 w 3162"/>
              <a:gd name="T30" fmla="+- 0 10022 9713"/>
              <a:gd name="T31" fmla="*/ 10022 h 1136"/>
              <a:gd name="T32" fmla="+- 0 18390 17950"/>
              <a:gd name="T33" fmla="*/ T32 w 3162"/>
              <a:gd name="T34" fmla="+- 0 10195 9713"/>
              <a:gd name="T35" fmla="*/ 10195 h 1136"/>
              <a:gd name="T36" fmla="+- 0 18173 17950"/>
              <a:gd name="T37" fmla="*/ T36 w 3162"/>
              <a:gd name="T38" fmla="+- 0 10371 9713"/>
              <a:gd name="T39" fmla="*/ 10371 h 1136"/>
              <a:gd name="T40" fmla="+- 0 17954 17950"/>
              <a:gd name="T41" fmla="*/ T40 w 3162"/>
              <a:gd name="T42" fmla="+- 0 10516 9713"/>
              <a:gd name="T43" fmla="*/ 10516 h 1136"/>
              <a:gd name="T44" fmla="+- 0 19209 17950"/>
              <a:gd name="T45" fmla="*/ T44 w 3162"/>
              <a:gd name="T46" fmla="+- 0 10200 9713"/>
              <a:gd name="T47" fmla="*/ 10200 h 1136"/>
              <a:gd name="T48" fmla="+- 0 19070 17950"/>
              <a:gd name="T49" fmla="*/ T48 w 3162"/>
              <a:gd name="T50" fmla="+- 0 10341 9713"/>
              <a:gd name="T51" fmla="*/ 10341 h 1136"/>
              <a:gd name="T52" fmla="+- 0 18997 17950"/>
              <a:gd name="T53" fmla="*/ T52 w 3162"/>
              <a:gd name="T54" fmla="+- 0 10442 9713"/>
              <a:gd name="T55" fmla="*/ 10442 h 1136"/>
              <a:gd name="T56" fmla="+- 0 19192 17950"/>
              <a:gd name="T57" fmla="*/ T56 w 3162"/>
              <a:gd name="T58" fmla="+- 0 10506 9713"/>
              <a:gd name="T59" fmla="*/ 10506 h 1136"/>
              <a:gd name="T60" fmla="+- 0 19200 17950"/>
              <a:gd name="T61" fmla="*/ T60 w 3162"/>
              <a:gd name="T62" fmla="+- 0 10737 9713"/>
              <a:gd name="T63" fmla="*/ 10737 h 1136"/>
              <a:gd name="T64" fmla="+- 0 18998 17950"/>
              <a:gd name="T65" fmla="*/ T64 w 3162"/>
              <a:gd name="T66" fmla="+- 0 10745 9713"/>
              <a:gd name="T67" fmla="*/ 10745 h 1136"/>
              <a:gd name="T68" fmla="+- 0 19466 17950"/>
              <a:gd name="T69" fmla="*/ T68 w 3162"/>
              <a:gd name="T70" fmla="+- 0 10490 9713"/>
              <a:gd name="T71" fmla="*/ 10490 h 1136"/>
              <a:gd name="T72" fmla="+- 0 19698 17950"/>
              <a:gd name="T73" fmla="*/ T72 w 3162"/>
              <a:gd name="T74" fmla="+- 0 10299 9713"/>
              <a:gd name="T75" fmla="*/ 10299 h 1136"/>
              <a:gd name="T76" fmla="+- 0 19627 17950"/>
              <a:gd name="T77" fmla="*/ T76 w 3162"/>
              <a:gd name="T78" fmla="+- 0 10268 9713"/>
              <a:gd name="T79" fmla="*/ 10268 h 1136"/>
              <a:gd name="T80" fmla="+- 0 19472 17950"/>
              <a:gd name="T81" fmla="*/ T80 w 3162"/>
              <a:gd name="T82" fmla="+- 0 10460 9713"/>
              <a:gd name="T83" fmla="*/ 10460 h 1136"/>
              <a:gd name="T84" fmla="+- 0 19667 17950"/>
              <a:gd name="T85" fmla="*/ T84 w 3162"/>
              <a:gd name="T86" fmla="+- 0 10620 9713"/>
              <a:gd name="T87" fmla="*/ 10620 h 1136"/>
              <a:gd name="T88" fmla="+- 0 19823 17950"/>
              <a:gd name="T89" fmla="*/ T88 w 3162"/>
              <a:gd name="T90" fmla="+- 0 10533 9713"/>
              <a:gd name="T91" fmla="*/ 10533 h 1136"/>
              <a:gd name="T92" fmla="+- 0 19886 17950"/>
              <a:gd name="T93" fmla="*/ T92 w 3162"/>
              <a:gd name="T94" fmla="+- 0 9713 9713"/>
              <a:gd name="T95" fmla="*/ 9713 h 1136"/>
              <a:gd name="T96" fmla="+- 0 19977 17950"/>
              <a:gd name="T97" fmla="*/ T96 w 3162"/>
              <a:gd name="T98" fmla="+- 0 10082 9713"/>
              <a:gd name="T99" fmla="*/ 10082 h 1136"/>
              <a:gd name="T100" fmla="+- 0 20070 17950"/>
              <a:gd name="T101" fmla="*/ T100 w 3162"/>
              <a:gd name="T102" fmla="+- 0 10593 9713"/>
              <a:gd name="T103" fmla="*/ 10593 h 1136"/>
              <a:gd name="T104" fmla="+- 0 20707 17950"/>
              <a:gd name="T105" fmla="*/ T104 w 3162"/>
              <a:gd name="T106" fmla="+- 0 9870 9713"/>
              <a:gd name="T107" fmla="*/ 9870 h 1136"/>
              <a:gd name="T108" fmla="+- 0 20526 17950"/>
              <a:gd name="T109" fmla="*/ T108 w 3162"/>
              <a:gd name="T110" fmla="+- 0 9798 9713"/>
              <a:gd name="T111" fmla="*/ 9798 h 1136"/>
              <a:gd name="T112" fmla="+- 0 20370 17950"/>
              <a:gd name="T113" fmla="*/ T112 w 3162"/>
              <a:gd name="T114" fmla="+- 0 10193 9713"/>
              <a:gd name="T115" fmla="*/ 10193 h 1136"/>
              <a:gd name="T116" fmla="+- 0 20392 17950"/>
              <a:gd name="T117" fmla="*/ T116 w 3162"/>
              <a:gd name="T118" fmla="+- 0 10646 9713"/>
              <a:gd name="T119" fmla="*/ 10646 h 1136"/>
              <a:gd name="T120" fmla="+- 0 20384 17950"/>
              <a:gd name="T121" fmla="*/ T120 w 3162"/>
              <a:gd name="T122" fmla="+- 0 10638 9713"/>
              <a:gd name="T123" fmla="*/ 10638 h 1136"/>
              <a:gd name="T124" fmla="+- 0 20514 17950"/>
              <a:gd name="T125" fmla="*/ T124 w 3162"/>
              <a:gd name="T126" fmla="+- 0 10421 9713"/>
              <a:gd name="T127" fmla="*/ 10421 h 1136"/>
              <a:gd name="T128" fmla="+- 0 20196 17950"/>
              <a:gd name="T129" fmla="*/ T128 w 3162"/>
              <a:gd name="T130" fmla="+- 0 10431 9713"/>
              <a:gd name="T131" fmla="*/ 10431 h 1136"/>
              <a:gd name="T132" fmla="+- 0 21096 17950"/>
              <a:gd name="T133" fmla="*/ T132 w 3162"/>
              <a:gd name="T134" fmla="+- 0 10603 9713"/>
              <a:gd name="T135" fmla="*/ 10603 h 1136"/>
              <a:gd name="T136" fmla="+- 0 21041 17950"/>
              <a:gd name="T137" fmla="*/ T136 w 3162"/>
              <a:gd name="T138" fmla="+- 0 10797 9713"/>
              <a:gd name="T139" fmla="*/ 10797 h 11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3162" h="1136" extrusionOk="0">
                <a:moveTo>
                  <a:pt x="183" y="337"/>
                </a:moveTo>
                <a:cubicBezTo>
                  <a:pt x="172" y="328"/>
                  <a:pt x="169" y="325"/>
                  <a:pt x="160" y="323"/>
                </a:cubicBezTo>
                <a:cubicBezTo>
                  <a:pt x="170" y="363"/>
                  <a:pt x="171" y="403"/>
                  <a:pt x="186" y="443"/>
                </a:cubicBezTo>
                <a:cubicBezTo>
                  <a:pt x="207" y="500"/>
                  <a:pt x="223" y="559"/>
                  <a:pt x="243" y="617"/>
                </a:cubicBezTo>
                <a:cubicBezTo>
                  <a:pt x="264" y="680"/>
                  <a:pt x="281" y="746"/>
                  <a:pt x="301" y="808"/>
                </a:cubicBezTo>
                <a:cubicBezTo>
                  <a:pt x="303" y="822"/>
                  <a:pt x="303" y="823"/>
                  <a:pt x="297" y="801"/>
                </a:cubicBezTo>
              </a:path>
              <a:path w="3162" h="1136" extrusionOk="0">
                <a:moveTo>
                  <a:pt x="440" y="642"/>
                </a:moveTo>
                <a:cubicBezTo>
                  <a:pt x="441" y="671"/>
                  <a:pt x="402" y="655"/>
                  <a:pt x="377" y="654"/>
                </a:cubicBezTo>
                <a:cubicBezTo>
                  <a:pt x="320" y="651"/>
                  <a:pt x="264" y="646"/>
                  <a:pt x="207" y="645"/>
                </a:cubicBezTo>
                <a:cubicBezTo>
                  <a:pt x="159" y="644"/>
                  <a:pt x="109" y="644"/>
                  <a:pt x="61" y="640"/>
                </a:cubicBezTo>
                <a:cubicBezTo>
                  <a:pt x="39" y="638"/>
                  <a:pt x="21" y="633"/>
                  <a:pt x="0" y="633"/>
                </a:cubicBezTo>
              </a:path>
              <a:path w="3162" h="1136" extrusionOk="0">
                <a:moveTo>
                  <a:pt x="548" y="803"/>
                </a:moveTo>
                <a:cubicBezTo>
                  <a:pt x="554" y="800"/>
                  <a:pt x="560" y="796"/>
                  <a:pt x="566" y="793"/>
                </a:cubicBezTo>
                <a:cubicBezTo>
                  <a:pt x="549" y="754"/>
                  <a:pt x="526" y="734"/>
                  <a:pt x="493" y="706"/>
                </a:cubicBezTo>
                <a:cubicBezTo>
                  <a:pt x="377" y="609"/>
                  <a:pt x="222" y="527"/>
                  <a:pt x="149" y="389"/>
                </a:cubicBezTo>
                <a:cubicBezTo>
                  <a:pt x="133" y="360"/>
                  <a:pt x="128" y="335"/>
                  <a:pt x="148" y="309"/>
                </a:cubicBezTo>
                <a:cubicBezTo>
                  <a:pt x="163" y="303"/>
                  <a:pt x="168" y="301"/>
                  <a:pt x="180" y="304"/>
                </a:cubicBezTo>
              </a:path>
              <a:path w="3162" h="1136" extrusionOk="0">
                <a:moveTo>
                  <a:pt x="440" y="482"/>
                </a:moveTo>
                <a:cubicBezTo>
                  <a:pt x="436" y="516"/>
                  <a:pt x="419" y="541"/>
                  <a:pt x="390" y="563"/>
                </a:cubicBezTo>
                <a:cubicBezTo>
                  <a:pt x="339" y="601"/>
                  <a:pt x="279" y="630"/>
                  <a:pt x="223" y="658"/>
                </a:cubicBezTo>
                <a:cubicBezTo>
                  <a:pt x="170" y="684"/>
                  <a:pt x="103" y="706"/>
                  <a:pt x="56" y="741"/>
                </a:cubicBezTo>
                <a:cubicBezTo>
                  <a:pt x="35" y="756"/>
                  <a:pt x="9" y="779"/>
                  <a:pt x="4" y="803"/>
                </a:cubicBezTo>
              </a:path>
              <a:path w="3162" h="1136" extrusionOk="0">
                <a:moveTo>
                  <a:pt x="1224" y="483"/>
                </a:moveTo>
                <a:cubicBezTo>
                  <a:pt x="1246" y="477"/>
                  <a:pt x="1252" y="471"/>
                  <a:pt x="1259" y="487"/>
                </a:cubicBezTo>
                <a:cubicBezTo>
                  <a:pt x="1241" y="499"/>
                  <a:pt x="1229" y="517"/>
                  <a:pt x="1210" y="536"/>
                </a:cubicBezTo>
                <a:cubicBezTo>
                  <a:pt x="1180" y="566"/>
                  <a:pt x="1149" y="597"/>
                  <a:pt x="1120" y="628"/>
                </a:cubicBezTo>
                <a:cubicBezTo>
                  <a:pt x="1097" y="652"/>
                  <a:pt x="1068" y="677"/>
                  <a:pt x="1054" y="708"/>
                </a:cubicBezTo>
                <a:cubicBezTo>
                  <a:pt x="1047" y="718"/>
                  <a:pt x="1045" y="721"/>
                  <a:pt x="1047" y="729"/>
                </a:cubicBezTo>
                <a:cubicBezTo>
                  <a:pt x="1071" y="740"/>
                  <a:pt x="1093" y="741"/>
                  <a:pt x="1119" y="747"/>
                </a:cubicBezTo>
                <a:cubicBezTo>
                  <a:pt x="1162" y="756"/>
                  <a:pt x="1204" y="770"/>
                  <a:pt x="1242" y="793"/>
                </a:cubicBezTo>
                <a:cubicBezTo>
                  <a:pt x="1287" y="820"/>
                  <a:pt x="1357" y="880"/>
                  <a:pt x="1343" y="941"/>
                </a:cubicBezTo>
                <a:cubicBezTo>
                  <a:pt x="1335" y="979"/>
                  <a:pt x="1283" y="1011"/>
                  <a:pt x="1250" y="1024"/>
                </a:cubicBezTo>
                <a:cubicBezTo>
                  <a:pt x="1200" y="1044"/>
                  <a:pt x="1153" y="1053"/>
                  <a:pt x="1099" y="1048"/>
                </a:cubicBezTo>
                <a:cubicBezTo>
                  <a:pt x="1072" y="1044"/>
                  <a:pt x="1063" y="1043"/>
                  <a:pt x="1048" y="1032"/>
                </a:cubicBezTo>
              </a:path>
              <a:path w="3162" h="1136" extrusionOk="0">
                <a:moveTo>
                  <a:pt x="1344" y="842"/>
                </a:moveTo>
                <a:cubicBezTo>
                  <a:pt x="1400" y="825"/>
                  <a:pt x="1465" y="805"/>
                  <a:pt x="1516" y="777"/>
                </a:cubicBezTo>
                <a:cubicBezTo>
                  <a:pt x="1567" y="748"/>
                  <a:pt x="1623" y="716"/>
                  <a:pt x="1668" y="678"/>
                </a:cubicBezTo>
                <a:cubicBezTo>
                  <a:pt x="1697" y="654"/>
                  <a:pt x="1736" y="623"/>
                  <a:pt x="1748" y="586"/>
                </a:cubicBezTo>
                <a:cubicBezTo>
                  <a:pt x="1748" y="581"/>
                  <a:pt x="1748" y="576"/>
                  <a:pt x="1748" y="571"/>
                </a:cubicBezTo>
                <a:cubicBezTo>
                  <a:pt x="1725" y="550"/>
                  <a:pt x="1708" y="549"/>
                  <a:pt x="1677" y="555"/>
                </a:cubicBezTo>
                <a:cubicBezTo>
                  <a:pt x="1636" y="562"/>
                  <a:pt x="1591" y="591"/>
                  <a:pt x="1565" y="623"/>
                </a:cubicBezTo>
                <a:cubicBezTo>
                  <a:pt x="1536" y="658"/>
                  <a:pt x="1521" y="702"/>
                  <a:pt x="1522" y="747"/>
                </a:cubicBezTo>
                <a:cubicBezTo>
                  <a:pt x="1523" y="794"/>
                  <a:pt x="1542" y="828"/>
                  <a:pt x="1578" y="857"/>
                </a:cubicBezTo>
                <a:cubicBezTo>
                  <a:pt x="1614" y="886"/>
                  <a:pt x="1671" y="907"/>
                  <a:pt x="1717" y="907"/>
                </a:cubicBezTo>
                <a:cubicBezTo>
                  <a:pt x="1764" y="907"/>
                  <a:pt x="1815" y="883"/>
                  <a:pt x="1847" y="851"/>
                </a:cubicBezTo>
                <a:cubicBezTo>
                  <a:pt x="1856" y="841"/>
                  <a:pt x="1864" y="830"/>
                  <a:pt x="1873" y="820"/>
                </a:cubicBezTo>
              </a:path>
              <a:path w="3162" h="1136" extrusionOk="0">
                <a:moveTo>
                  <a:pt x="1941" y="20"/>
                </a:moveTo>
                <a:cubicBezTo>
                  <a:pt x="1939" y="13"/>
                  <a:pt x="1938" y="7"/>
                  <a:pt x="1936" y="0"/>
                </a:cubicBezTo>
                <a:cubicBezTo>
                  <a:pt x="1952" y="37"/>
                  <a:pt x="1962" y="79"/>
                  <a:pt x="1971" y="118"/>
                </a:cubicBezTo>
                <a:cubicBezTo>
                  <a:pt x="1990" y="201"/>
                  <a:pt x="2010" y="285"/>
                  <a:pt x="2027" y="369"/>
                </a:cubicBezTo>
                <a:cubicBezTo>
                  <a:pt x="2046" y="462"/>
                  <a:pt x="2066" y="555"/>
                  <a:pt x="2083" y="649"/>
                </a:cubicBezTo>
                <a:cubicBezTo>
                  <a:pt x="2096" y="723"/>
                  <a:pt x="2117" y="805"/>
                  <a:pt x="2120" y="880"/>
                </a:cubicBezTo>
                <a:cubicBezTo>
                  <a:pt x="2117" y="900"/>
                  <a:pt x="2114" y="904"/>
                  <a:pt x="2119" y="916"/>
                </a:cubicBezTo>
              </a:path>
              <a:path w="3162" h="1136" extrusionOk="0">
                <a:moveTo>
                  <a:pt x="2757" y="157"/>
                </a:moveTo>
                <a:cubicBezTo>
                  <a:pt x="2743" y="126"/>
                  <a:pt x="2742" y="122"/>
                  <a:pt x="2704" y="105"/>
                </a:cubicBezTo>
                <a:cubicBezTo>
                  <a:pt x="2662" y="86"/>
                  <a:pt x="2623" y="75"/>
                  <a:pt x="2576" y="85"/>
                </a:cubicBezTo>
                <a:cubicBezTo>
                  <a:pt x="2504" y="100"/>
                  <a:pt x="2472" y="164"/>
                  <a:pt x="2452" y="229"/>
                </a:cubicBezTo>
                <a:cubicBezTo>
                  <a:pt x="2428" y="309"/>
                  <a:pt x="2420" y="397"/>
                  <a:pt x="2420" y="480"/>
                </a:cubicBezTo>
                <a:cubicBezTo>
                  <a:pt x="2420" y="570"/>
                  <a:pt x="2424" y="660"/>
                  <a:pt x="2432" y="750"/>
                </a:cubicBezTo>
                <a:cubicBezTo>
                  <a:pt x="2437" y="811"/>
                  <a:pt x="2441" y="872"/>
                  <a:pt x="2442" y="933"/>
                </a:cubicBezTo>
                <a:cubicBezTo>
                  <a:pt x="2442" y="952"/>
                  <a:pt x="2434" y="1000"/>
                  <a:pt x="2430" y="955"/>
                </a:cubicBezTo>
                <a:cubicBezTo>
                  <a:pt x="2431" y="945"/>
                  <a:pt x="2433" y="935"/>
                  <a:pt x="2434" y="925"/>
                </a:cubicBezTo>
              </a:path>
              <a:path w="3162" h="1136" extrusionOk="0">
                <a:moveTo>
                  <a:pt x="2626" y="687"/>
                </a:moveTo>
                <a:cubicBezTo>
                  <a:pt x="2624" y="709"/>
                  <a:pt x="2591" y="707"/>
                  <a:pt x="2564" y="708"/>
                </a:cubicBezTo>
                <a:cubicBezTo>
                  <a:pt x="2503" y="710"/>
                  <a:pt x="2442" y="708"/>
                  <a:pt x="2381" y="709"/>
                </a:cubicBezTo>
                <a:cubicBezTo>
                  <a:pt x="2336" y="710"/>
                  <a:pt x="2290" y="706"/>
                  <a:pt x="2246" y="718"/>
                </a:cubicBezTo>
                <a:cubicBezTo>
                  <a:pt x="2241" y="720"/>
                  <a:pt x="2237" y="721"/>
                  <a:pt x="2232" y="723"/>
                </a:cubicBezTo>
              </a:path>
              <a:path w="3162" h="1136" extrusionOk="0">
                <a:moveTo>
                  <a:pt x="3146" y="890"/>
                </a:moveTo>
                <a:cubicBezTo>
                  <a:pt x="3163" y="922"/>
                  <a:pt x="3166" y="943"/>
                  <a:pt x="3150" y="980"/>
                </a:cubicBezTo>
                <a:cubicBezTo>
                  <a:pt x="3134" y="1017"/>
                  <a:pt x="3113" y="1050"/>
                  <a:pt x="3091" y="1084"/>
                </a:cubicBezTo>
                <a:cubicBezTo>
                  <a:pt x="3065" y="1123"/>
                  <a:pt x="3060" y="1135"/>
                  <a:pt x="3013" y="113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25688" y="4087813"/>
            <a:ext cx="14287" cy="233362"/>
          </a:xfrm>
          <a:custGeom>
            <a:avLst/>
            <a:gdLst>
              <a:gd name="T0" fmla="+- 0 6501 6460"/>
              <a:gd name="T1" fmla="*/ T0 w 42"/>
              <a:gd name="T2" fmla="+- 0 11355 11353"/>
              <a:gd name="T3" fmla="*/ 11355 h 651"/>
              <a:gd name="T4" fmla="+- 0 6467 6460"/>
              <a:gd name="T5" fmla="*/ T4 w 42"/>
              <a:gd name="T6" fmla="+- 0 11358 11353"/>
              <a:gd name="T7" fmla="*/ 11358 h 651"/>
              <a:gd name="T8" fmla="+- 0 6462 6460"/>
              <a:gd name="T9" fmla="*/ T8 w 42"/>
              <a:gd name="T10" fmla="+- 0 11377 11353"/>
              <a:gd name="T11" fmla="*/ 11377 h 651"/>
              <a:gd name="T12" fmla="+- 0 6460 6460"/>
              <a:gd name="T13" fmla="*/ T12 w 42"/>
              <a:gd name="T14" fmla="+- 0 11412 11353"/>
              <a:gd name="T15" fmla="*/ 11412 h 651"/>
              <a:gd name="T16" fmla="+- 0 6456 6460"/>
              <a:gd name="T17" fmla="*/ T16 w 42"/>
              <a:gd name="T18" fmla="+- 0 11469 11353"/>
              <a:gd name="T19" fmla="*/ 11469 h 651"/>
              <a:gd name="T20" fmla="+- 0 6460 6460"/>
              <a:gd name="T21" fmla="*/ T20 w 42"/>
              <a:gd name="T22" fmla="+- 0 11531 11353"/>
              <a:gd name="T23" fmla="*/ 11531 h 651"/>
              <a:gd name="T24" fmla="+- 0 6465 6460"/>
              <a:gd name="T25" fmla="*/ T24 w 42"/>
              <a:gd name="T26" fmla="+- 0 11588 11353"/>
              <a:gd name="T27" fmla="*/ 11588 h 651"/>
              <a:gd name="T28" fmla="+- 0 6471 6460"/>
              <a:gd name="T29" fmla="*/ T28 w 42"/>
              <a:gd name="T30" fmla="+- 0 11656 11353"/>
              <a:gd name="T31" fmla="*/ 11656 h 651"/>
              <a:gd name="T32" fmla="+- 0 6477 6460"/>
              <a:gd name="T33" fmla="*/ T32 w 42"/>
              <a:gd name="T34" fmla="+- 0 11723 11353"/>
              <a:gd name="T35" fmla="*/ 11723 h 651"/>
              <a:gd name="T36" fmla="+- 0 6482 6460"/>
              <a:gd name="T37" fmla="*/ T36 w 42"/>
              <a:gd name="T38" fmla="+- 0 11791 11353"/>
              <a:gd name="T39" fmla="*/ 11791 h 651"/>
              <a:gd name="T40" fmla="+- 0 6485 6460"/>
              <a:gd name="T41" fmla="*/ T40 w 42"/>
              <a:gd name="T42" fmla="+- 0 11838 11353"/>
              <a:gd name="T43" fmla="*/ 11838 h 651"/>
              <a:gd name="T44" fmla="+- 0 6483 6460"/>
              <a:gd name="T45" fmla="*/ T44 w 42"/>
              <a:gd name="T46" fmla="+- 0 11884 11353"/>
              <a:gd name="T47" fmla="*/ 11884 h 651"/>
              <a:gd name="T48" fmla="+- 0 6472 6460"/>
              <a:gd name="T49" fmla="*/ T48 w 42"/>
              <a:gd name="T50" fmla="+- 0 11930 11353"/>
              <a:gd name="T51" fmla="*/ 11930 h 651"/>
              <a:gd name="T52" fmla="+- 0 6466 6460"/>
              <a:gd name="T53" fmla="*/ T52 w 42"/>
              <a:gd name="T54" fmla="+- 0 11955 11353"/>
              <a:gd name="T55" fmla="*/ 11955 h 651"/>
              <a:gd name="T56" fmla="+- 0 6463 6460"/>
              <a:gd name="T57" fmla="*/ T56 w 42"/>
              <a:gd name="T58" fmla="+- 0 11978 11353"/>
              <a:gd name="T59" fmla="*/ 11978 h 651"/>
              <a:gd name="T60" fmla="+- 0 6460 6460"/>
              <a:gd name="T61" fmla="*/ T60 w 42"/>
              <a:gd name="T62" fmla="+- 0 12003 11353"/>
              <a:gd name="T63" fmla="*/ 12003 h 6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42" h="651" extrusionOk="0">
                <a:moveTo>
                  <a:pt x="41" y="2"/>
                </a:moveTo>
                <a:cubicBezTo>
                  <a:pt x="7" y="5"/>
                  <a:pt x="2" y="24"/>
                  <a:pt x="0" y="59"/>
                </a:cubicBezTo>
                <a:cubicBezTo>
                  <a:pt x="-4" y="116"/>
                  <a:pt x="0" y="178"/>
                  <a:pt x="5" y="235"/>
                </a:cubicBezTo>
                <a:cubicBezTo>
                  <a:pt x="11" y="303"/>
                  <a:pt x="17" y="370"/>
                  <a:pt x="22" y="438"/>
                </a:cubicBezTo>
                <a:cubicBezTo>
                  <a:pt x="25" y="485"/>
                  <a:pt x="23" y="531"/>
                  <a:pt x="12" y="577"/>
                </a:cubicBezTo>
                <a:cubicBezTo>
                  <a:pt x="6" y="602"/>
                  <a:pt x="3" y="625"/>
                  <a:pt x="0" y="65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98725" y="4216400"/>
            <a:ext cx="614363" cy="284163"/>
          </a:xfrm>
          <a:custGeom>
            <a:avLst/>
            <a:gdLst>
              <a:gd name="T0" fmla="+- 0 6992 6941"/>
              <a:gd name="T1" fmla="*/ T0 w 1706"/>
              <a:gd name="T2" fmla="+- 0 11861 11711"/>
              <a:gd name="T3" fmla="*/ 11861 h 790"/>
              <a:gd name="T4" fmla="+- 0 7050 6941"/>
              <a:gd name="T5" fmla="*/ T4 w 1706"/>
              <a:gd name="T6" fmla="+- 0 11872 11711"/>
              <a:gd name="T7" fmla="*/ 11872 h 790"/>
              <a:gd name="T8" fmla="+- 0 6993 6941"/>
              <a:gd name="T9" fmla="*/ T8 w 1706"/>
              <a:gd name="T10" fmla="+- 0 11929 11711"/>
              <a:gd name="T11" fmla="*/ 11929 h 790"/>
              <a:gd name="T12" fmla="+- 0 6941 6941"/>
              <a:gd name="T13" fmla="*/ T12 w 1706"/>
              <a:gd name="T14" fmla="+- 0 12032 11711"/>
              <a:gd name="T15" fmla="*/ 12032 h 790"/>
              <a:gd name="T16" fmla="+- 0 7008 6941"/>
              <a:gd name="T17" fmla="*/ T16 w 1706"/>
              <a:gd name="T18" fmla="+- 0 12105 11711"/>
              <a:gd name="T19" fmla="*/ 12105 h 790"/>
              <a:gd name="T20" fmla="+- 0 7173 6941"/>
              <a:gd name="T21" fmla="*/ T20 w 1706"/>
              <a:gd name="T22" fmla="+- 0 12065 11711"/>
              <a:gd name="T23" fmla="*/ 12065 h 790"/>
              <a:gd name="T24" fmla="+- 0 7307 6941"/>
              <a:gd name="T25" fmla="*/ T24 w 1706"/>
              <a:gd name="T26" fmla="+- 0 11890 11711"/>
              <a:gd name="T27" fmla="*/ 11890 h 790"/>
              <a:gd name="T28" fmla="+- 0 7259 6941"/>
              <a:gd name="T29" fmla="*/ T28 w 1706"/>
              <a:gd name="T30" fmla="+- 0 11791 11711"/>
              <a:gd name="T31" fmla="*/ 11791 h 790"/>
              <a:gd name="T32" fmla="+- 0 7107 6941"/>
              <a:gd name="T33" fmla="*/ T32 w 1706"/>
              <a:gd name="T34" fmla="+- 0 11771 11711"/>
              <a:gd name="T35" fmla="*/ 11771 h 790"/>
              <a:gd name="T36" fmla="+- 0 6989 6941"/>
              <a:gd name="T37" fmla="*/ T36 w 1706"/>
              <a:gd name="T38" fmla="+- 0 11826 11711"/>
              <a:gd name="T39" fmla="*/ 11826 h 790"/>
              <a:gd name="T40" fmla="+- 0 6995 6941"/>
              <a:gd name="T41" fmla="*/ T40 w 1706"/>
              <a:gd name="T42" fmla="+- 0 11872 11711"/>
              <a:gd name="T43" fmla="*/ 11872 h 790"/>
              <a:gd name="T44" fmla="+- 0 7607 6941"/>
              <a:gd name="T45" fmla="*/ T44 w 1706"/>
              <a:gd name="T46" fmla="+- 0 11949 11711"/>
              <a:gd name="T47" fmla="*/ 11949 h 790"/>
              <a:gd name="T48" fmla="+- 0 7765 6941"/>
              <a:gd name="T49" fmla="*/ T48 w 1706"/>
              <a:gd name="T50" fmla="+- 0 11862 11711"/>
              <a:gd name="T51" fmla="*/ 11862 h 790"/>
              <a:gd name="T52" fmla="+- 0 7805 6941"/>
              <a:gd name="T53" fmla="*/ T52 w 1706"/>
              <a:gd name="T54" fmla="+- 0 11831 11711"/>
              <a:gd name="T55" fmla="*/ 11831 h 790"/>
              <a:gd name="T56" fmla="+- 0 7743 6941"/>
              <a:gd name="T57" fmla="*/ T56 w 1706"/>
              <a:gd name="T58" fmla="+- 0 11896 11711"/>
              <a:gd name="T59" fmla="*/ 11896 h 790"/>
              <a:gd name="T60" fmla="+- 0 7651 6941"/>
              <a:gd name="T61" fmla="*/ T60 w 1706"/>
              <a:gd name="T62" fmla="+- 0 12048 11711"/>
              <a:gd name="T63" fmla="*/ 12048 h 790"/>
              <a:gd name="T64" fmla="+- 0 7685 6941"/>
              <a:gd name="T65" fmla="*/ T64 w 1706"/>
              <a:gd name="T66" fmla="+- 0 12168 11711"/>
              <a:gd name="T67" fmla="*/ 12168 h 790"/>
              <a:gd name="T68" fmla="+- 0 7837 6941"/>
              <a:gd name="T69" fmla="*/ T68 w 1706"/>
              <a:gd name="T70" fmla="+- 0 12152 11711"/>
              <a:gd name="T71" fmla="*/ 12152 h 790"/>
              <a:gd name="T72" fmla="+- 0 7953 6941"/>
              <a:gd name="T73" fmla="*/ T72 w 1706"/>
              <a:gd name="T74" fmla="+- 0 11971 11711"/>
              <a:gd name="T75" fmla="*/ 11971 h 790"/>
              <a:gd name="T76" fmla="+- 0 7918 6941"/>
              <a:gd name="T77" fmla="*/ T76 w 1706"/>
              <a:gd name="T78" fmla="+- 0 11867 11711"/>
              <a:gd name="T79" fmla="*/ 11867 h 790"/>
              <a:gd name="T80" fmla="+- 0 7881 6941"/>
              <a:gd name="T81" fmla="*/ T80 w 1706"/>
              <a:gd name="T82" fmla="+- 0 11879 11711"/>
              <a:gd name="T83" fmla="*/ 11879 h 790"/>
              <a:gd name="T84" fmla="+- 0 8159 6941"/>
              <a:gd name="T85" fmla="*/ T84 w 1706"/>
              <a:gd name="T86" fmla="+- 0 11979 11711"/>
              <a:gd name="T87" fmla="*/ 11979 h 790"/>
              <a:gd name="T88" fmla="+- 0 8214 6941"/>
              <a:gd name="T89" fmla="*/ T88 w 1706"/>
              <a:gd name="T90" fmla="+- 0 12197 11711"/>
              <a:gd name="T91" fmla="*/ 12197 h 790"/>
              <a:gd name="T92" fmla="+- 0 8283 6941"/>
              <a:gd name="T93" fmla="*/ T92 w 1706"/>
              <a:gd name="T94" fmla="+- 0 12415 11711"/>
              <a:gd name="T95" fmla="*/ 12415 h 790"/>
              <a:gd name="T96" fmla="+- 0 8352 6941"/>
              <a:gd name="T97" fmla="*/ T96 w 1706"/>
              <a:gd name="T98" fmla="+- 0 12500 11711"/>
              <a:gd name="T99" fmla="*/ 12500 h 790"/>
              <a:gd name="T100" fmla="+- 0 8325 6941"/>
              <a:gd name="T101" fmla="*/ T100 w 1706"/>
              <a:gd name="T102" fmla="+- 0 12321 11711"/>
              <a:gd name="T103" fmla="*/ 12321 h 790"/>
              <a:gd name="T104" fmla="+- 0 8236 6941"/>
              <a:gd name="T105" fmla="*/ T104 w 1706"/>
              <a:gd name="T106" fmla="+- 0 12012 11711"/>
              <a:gd name="T107" fmla="*/ 12012 h 790"/>
              <a:gd name="T108" fmla="+- 0 8232 6941"/>
              <a:gd name="T109" fmla="*/ T108 w 1706"/>
              <a:gd name="T110" fmla="+- 0 11737 11711"/>
              <a:gd name="T111" fmla="*/ 11737 h 790"/>
              <a:gd name="T112" fmla="+- 0 8388 6941"/>
              <a:gd name="T113" fmla="*/ T112 w 1706"/>
              <a:gd name="T114" fmla="+- 0 11731 11711"/>
              <a:gd name="T115" fmla="*/ 11731 h 790"/>
              <a:gd name="T116" fmla="+- 0 8617 6941"/>
              <a:gd name="T117" fmla="*/ T116 w 1706"/>
              <a:gd name="T118" fmla="+- 0 11910 11711"/>
              <a:gd name="T119" fmla="*/ 11910 h 790"/>
              <a:gd name="T120" fmla="+- 0 8624 6941"/>
              <a:gd name="T121" fmla="*/ T120 w 1706"/>
              <a:gd name="T122" fmla="+- 0 12087 11711"/>
              <a:gd name="T123" fmla="*/ 12087 h 790"/>
              <a:gd name="T124" fmla="+- 0 8451 6941"/>
              <a:gd name="T125" fmla="*/ T124 w 1706"/>
              <a:gd name="T126" fmla="+- 0 12198 11711"/>
              <a:gd name="T127" fmla="*/ 12198 h 790"/>
              <a:gd name="T128" fmla="+- 0 8256 6941"/>
              <a:gd name="T129" fmla="*/ T128 w 1706"/>
              <a:gd name="T130" fmla="+- 0 12203 11711"/>
              <a:gd name="T131" fmla="*/ 12203 h 790"/>
              <a:gd name="T132" fmla="+- 0 8229 6941"/>
              <a:gd name="T133" fmla="*/ T132 w 1706"/>
              <a:gd name="T134" fmla="+- 0 12195 11711"/>
              <a:gd name="T135" fmla="*/ 12195 h 7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706" h="790" extrusionOk="0">
                <a:moveTo>
                  <a:pt x="51" y="150"/>
                </a:moveTo>
                <a:cubicBezTo>
                  <a:pt x="74" y="151"/>
                  <a:pt x="88" y="152"/>
                  <a:pt x="109" y="161"/>
                </a:cubicBezTo>
                <a:cubicBezTo>
                  <a:pt x="95" y="183"/>
                  <a:pt x="69" y="196"/>
                  <a:pt x="52" y="218"/>
                </a:cubicBezTo>
                <a:cubicBezTo>
                  <a:pt x="30" y="246"/>
                  <a:pt x="2" y="284"/>
                  <a:pt x="0" y="321"/>
                </a:cubicBezTo>
                <a:cubicBezTo>
                  <a:pt x="-3" y="363"/>
                  <a:pt x="29" y="386"/>
                  <a:pt x="67" y="394"/>
                </a:cubicBezTo>
                <a:cubicBezTo>
                  <a:pt x="124" y="405"/>
                  <a:pt x="184" y="384"/>
                  <a:pt x="232" y="354"/>
                </a:cubicBezTo>
                <a:cubicBezTo>
                  <a:pt x="294" y="316"/>
                  <a:pt x="352" y="253"/>
                  <a:pt x="366" y="179"/>
                </a:cubicBezTo>
                <a:cubicBezTo>
                  <a:pt x="375" y="134"/>
                  <a:pt x="355" y="102"/>
                  <a:pt x="318" y="80"/>
                </a:cubicBezTo>
                <a:cubicBezTo>
                  <a:pt x="278" y="57"/>
                  <a:pt x="211" y="53"/>
                  <a:pt x="166" y="60"/>
                </a:cubicBezTo>
                <a:cubicBezTo>
                  <a:pt x="125" y="67"/>
                  <a:pt x="69" y="72"/>
                  <a:pt x="48" y="115"/>
                </a:cubicBezTo>
                <a:cubicBezTo>
                  <a:pt x="45" y="138"/>
                  <a:pt x="44" y="146"/>
                  <a:pt x="54" y="161"/>
                </a:cubicBezTo>
              </a:path>
              <a:path w="1706" h="790" extrusionOk="0">
                <a:moveTo>
                  <a:pt x="666" y="238"/>
                </a:moveTo>
                <a:cubicBezTo>
                  <a:pt x="724" y="210"/>
                  <a:pt x="770" y="185"/>
                  <a:pt x="824" y="151"/>
                </a:cubicBezTo>
                <a:cubicBezTo>
                  <a:pt x="849" y="138"/>
                  <a:pt x="856" y="137"/>
                  <a:pt x="864" y="120"/>
                </a:cubicBezTo>
                <a:cubicBezTo>
                  <a:pt x="871" y="127"/>
                  <a:pt x="825" y="156"/>
                  <a:pt x="802" y="185"/>
                </a:cubicBezTo>
                <a:cubicBezTo>
                  <a:pt x="766" y="230"/>
                  <a:pt x="728" y="281"/>
                  <a:pt x="710" y="337"/>
                </a:cubicBezTo>
                <a:cubicBezTo>
                  <a:pt x="696" y="381"/>
                  <a:pt x="700" y="432"/>
                  <a:pt x="744" y="457"/>
                </a:cubicBezTo>
                <a:cubicBezTo>
                  <a:pt x="791" y="484"/>
                  <a:pt x="853" y="467"/>
                  <a:pt x="896" y="441"/>
                </a:cubicBezTo>
                <a:cubicBezTo>
                  <a:pt x="960" y="403"/>
                  <a:pt x="1003" y="333"/>
                  <a:pt x="1012" y="260"/>
                </a:cubicBezTo>
                <a:cubicBezTo>
                  <a:pt x="1016" y="228"/>
                  <a:pt x="1012" y="172"/>
                  <a:pt x="977" y="156"/>
                </a:cubicBezTo>
                <a:cubicBezTo>
                  <a:pt x="953" y="145"/>
                  <a:pt x="947" y="154"/>
                  <a:pt x="940" y="168"/>
                </a:cubicBezTo>
              </a:path>
              <a:path w="1706" h="790" extrusionOk="0">
                <a:moveTo>
                  <a:pt x="1218" y="268"/>
                </a:moveTo>
                <a:cubicBezTo>
                  <a:pt x="1244" y="338"/>
                  <a:pt x="1257" y="414"/>
                  <a:pt x="1273" y="486"/>
                </a:cubicBezTo>
                <a:cubicBezTo>
                  <a:pt x="1289" y="560"/>
                  <a:pt x="1311" y="634"/>
                  <a:pt x="1342" y="704"/>
                </a:cubicBezTo>
                <a:cubicBezTo>
                  <a:pt x="1360" y="746"/>
                  <a:pt x="1379" y="764"/>
                  <a:pt x="1411" y="789"/>
                </a:cubicBezTo>
                <a:cubicBezTo>
                  <a:pt x="1418" y="726"/>
                  <a:pt x="1402" y="672"/>
                  <a:pt x="1384" y="610"/>
                </a:cubicBezTo>
                <a:cubicBezTo>
                  <a:pt x="1354" y="507"/>
                  <a:pt x="1317" y="406"/>
                  <a:pt x="1295" y="301"/>
                </a:cubicBezTo>
                <a:cubicBezTo>
                  <a:pt x="1280" y="229"/>
                  <a:pt x="1238" y="93"/>
                  <a:pt x="1291" y="26"/>
                </a:cubicBezTo>
                <a:cubicBezTo>
                  <a:pt x="1327" y="-21"/>
                  <a:pt x="1403" y="4"/>
                  <a:pt x="1447" y="20"/>
                </a:cubicBezTo>
                <a:cubicBezTo>
                  <a:pt x="1539" y="53"/>
                  <a:pt x="1625" y="114"/>
                  <a:pt x="1676" y="199"/>
                </a:cubicBezTo>
                <a:cubicBezTo>
                  <a:pt x="1709" y="253"/>
                  <a:pt x="1718" y="320"/>
                  <a:pt x="1683" y="376"/>
                </a:cubicBezTo>
                <a:cubicBezTo>
                  <a:pt x="1650" y="428"/>
                  <a:pt x="1568" y="473"/>
                  <a:pt x="1510" y="487"/>
                </a:cubicBezTo>
                <a:cubicBezTo>
                  <a:pt x="1451" y="501"/>
                  <a:pt x="1375" y="504"/>
                  <a:pt x="1315" y="492"/>
                </a:cubicBezTo>
                <a:cubicBezTo>
                  <a:pt x="1306" y="489"/>
                  <a:pt x="1297" y="487"/>
                  <a:pt x="1288" y="48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84538" y="4016375"/>
            <a:ext cx="222250" cy="384175"/>
          </a:xfrm>
          <a:custGeom>
            <a:avLst/>
            <a:gdLst>
              <a:gd name="T0" fmla="+- 0 9257 9123"/>
              <a:gd name="T1" fmla="*/ T0 w 618"/>
              <a:gd name="T2" fmla="+- 0 11180 11158"/>
              <a:gd name="T3" fmla="*/ 11180 h 1064"/>
              <a:gd name="T4" fmla="+- 0 9277 9123"/>
              <a:gd name="T5" fmla="*/ T4 w 618"/>
              <a:gd name="T6" fmla="+- 0 11171 11158"/>
              <a:gd name="T7" fmla="*/ 11171 h 1064"/>
              <a:gd name="T8" fmla="+- 0 9291 9123"/>
              <a:gd name="T9" fmla="*/ T8 w 618"/>
              <a:gd name="T10" fmla="+- 0 11166 11158"/>
              <a:gd name="T11" fmla="*/ 11166 h 1064"/>
              <a:gd name="T12" fmla="+- 0 9307 9123"/>
              <a:gd name="T13" fmla="*/ T12 w 618"/>
              <a:gd name="T14" fmla="+- 0 11160 11158"/>
              <a:gd name="T15" fmla="*/ 11160 h 1064"/>
              <a:gd name="T16" fmla="+- 0 9295 9123"/>
              <a:gd name="T17" fmla="*/ T16 w 618"/>
              <a:gd name="T18" fmla="+- 0 11182 11158"/>
              <a:gd name="T19" fmla="*/ 11182 h 1064"/>
              <a:gd name="T20" fmla="+- 0 9285 9123"/>
              <a:gd name="T21" fmla="*/ T20 w 618"/>
              <a:gd name="T22" fmla="+- 0 11203 11158"/>
              <a:gd name="T23" fmla="*/ 11203 h 1064"/>
              <a:gd name="T24" fmla="+- 0 9267 9123"/>
              <a:gd name="T25" fmla="*/ T24 w 618"/>
              <a:gd name="T26" fmla="+- 0 11226 11158"/>
              <a:gd name="T27" fmla="*/ 11226 h 1064"/>
              <a:gd name="T28" fmla="+- 0 9228 9123"/>
              <a:gd name="T29" fmla="*/ T28 w 618"/>
              <a:gd name="T30" fmla="+- 0 11277 11158"/>
              <a:gd name="T31" fmla="*/ 11277 h 1064"/>
              <a:gd name="T32" fmla="+- 0 9186 9123"/>
              <a:gd name="T33" fmla="*/ T32 w 618"/>
              <a:gd name="T34" fmla="+- 0 11328 11158"/>
              <a:gd name="T35" fmla="*/ 11328 h 1064"/>
              <a:gd name="T36" fmla="+- 0 9163 9123"/>
              <a:gd name="T37" fmla="*/ T36 w 618"/>
              <a:gd name="T38" fmla="+- 0 11388 11158"/>
              <a:gd name="T39" fmla="*/ 11388 h 1064"/>
              <a:gd name="T40" fmla="+- 0 9141 9123"/>
              <a:gd name="T41" fmla="*/ T40 w 618"/>
              <a:gd name="T42" fmla="+- 0 11445 11158"/>
              <a:gd name="T43" fmla="*/ 11445 h 1064"/>
              <a:gd name="T44" fmla="+- 0 9139 9123"/>
              <a:gd name="T45" fmla="*/ T44 w 618"/>
              <a:gd name="T46" fmla="+- 0 11511 11158"/>
              <a:gd name="T47" fmla="*/ 11511 h 1064"/>
              <a:gd name="T48" fmla="+- 0 9195 9123"/>
              <a:gd name="T49" fmla="*/ T48 w 618"/>
              <a:gd name="T50" fmla="+- 0 11548 11158"/>
              <a:gd name="T51" fmla="*/ 11548 h 1064"/>
              <a:gd name="T52" fmla="+- 0 9257 9123"/>
              <a:gd name="T53" fmla="*/ T52 w 618"/>
              <a:gd name="T54" fmla="+- 0 11588 11158"/>
              <a:gd name="T55" fmla="*/ 11588 h 1064"/>
              <a:gd name="T56" fmla="+- 0 9343 9123"/>
              <a:gd name="T57" fmla="*/ T56 w 618"/>
              <a:gd name="T58" fmla="+- 0 11585 11158"/>
              <a:gd name="T59" fmla="*/ 11585 h 1064"/>
              <a:gd name="T60" fmla="+- 0 9404 9123"/>
              <a:gd name="T61" fmla="*/ T60 w 618"/>
              <a:gd name="T62" fmla="+- 0 11617 11158"/>
              <a:gd name="T63" fmla="*/ 11617 h 1064"/>
              <a:gd name="T64" fmla="+- 0 9381 9123"/>
              <a:gd name="T65" fmla="*/ T64 w 618"/>
              <a:gd name="T66" fmla="+- 0 11638 11158"/>
              <a:gd name="T67" fmla="*/ 11638 h 1064"/>
              <a:gd name="T68" fmla="+- 0 9356 9123"/>
              <a:gd name="T69" fmla="*/ T68 w 618"/>
              <a:gd name="T70" fmla="+- 0 11657 11158"/>
              <a:gd name="T71" fmla="*/ 11657 h 1064"/>
              <a:gd name="T72" fmla="+- 0 9333 9123"/>
              <a:gd name="T73" fmla="*/ T72 w 618"/>
              <a:gd name="T74" fmla="+- 0 11679 11158"/>
              <a:gd name="T75" fmla="*/ 11679 h 1064"/>
              <a:gd name="T76" fmla="+- 0 9306 9123"/>
              <a:gd name="T77" fmla="*/ T76 w 618"/>
              <a:gd name="T78" fmla="+- 0 11704 11158"/>
              <a:gd name="T79" fmla="*/ 11704 h 1064"/>
              <a:gd name="T80" fmla="+- 0 9282 9123"/>
              <a:gd name="T81" fmla="*/ T80 w 618"/>
              <a:gd name="T82" fmla="+- 0 11731 11158"/>
              <a:gd name="T83" fmla="*/ 11731 h 1064"/>
              <a:gd name="T84" fmla="+- 0 9275 9123"/>
              <a:gd name="T85" fmla="*/ T84 w 618"/>
              <a:gd name="T86" fmla="+- 0 11768 11158"/>
              <a:gd name="T87" fmla="*/ 11768 h 1064"/>
              <a:gd name="T88" fmla="+- 0 9271 9123"/>
              <a:gd name="T89" fmla="*/ T88 w 618"/>
              <a:gd name="T90" fmla="+- 0 11789 11158"/>
              <a:gd name="T91" fmla="*/ 11789 h 1064"/>
              <a:gd name="T92" fmla="+- 0 9282 9123"/>
              <a:gd name="T93" fmla="*/ T92 w 618"/>
              <a:gd name="T94" fmla="+- 0 11810 11158"/>
              <a:gd name="T95" fmla="*/ 11810 h 1064"/>
              <a:gd name="T96" fmla="+- 0 9281 9123"/>
              <a:gd name="T97" fmla="*/ T96 w 618"/>
              <a:gd name="T98" fmla="+- 0 11830 11158"/>
              <a:gd name="T99" fmla="*/ 11830 h 1064"/>
              <a:gd name="T100" fmla="+- 0 9280 9123"/>
              <a:gd name="T101" fmla="*/ T100 w 618"/>
              <a:gd name="T102" fmla="+- 0 11856 11158"/>
              <a:gd name="T103" fmla="*/ 11856 h 1064"/>
              <a:gd name="T104" fmla="+- 0 9280 9123"/>
              <a:gd name="T105" fmla="*/ T104 w 618"/>
              <a:gd name="T106" fmla="+- 0 11865 11158"/>
              <a:gd name="T107" fmla="*/ 11865 h 1064"/>
              <a:gd name="T108" fmla="+- 0 9253 9123"/>
              <a:gd name="T109" fmla="*/ T108 w 618"/>
              <a:gd name="T110" fmla="+- 0 11879 11158"/>
              <a:gd name="T111" fmla="*/ 11879 h 1064"/>
              <a:gd name="T112" fmla="+- 0 9205 9123"/>
              <a:gd name="T113" fmla="*/ T112 w 618"/>
              <a:gd name="T114" fmla="+- 0 11904 11158"/>
              <a:gd name="T115" fmla="*/ 11904 h 1064"/>
              <a:gd name="T116" fmla="+- 0 9135 9123"/>
              <a:gd name="T117" fmla="*/ T116 w 618"/>
              <a:gd name="T118" fmla="+- 0 11905 11158"/>
              <a:gd name="T119" fmla="*/ 11905 h 1064"/>
              <a:gd name="T120" fmla="+- 0 9123 9123"/>
              <a:gd name="T121" fmla="*/ T120 w 618"/>
              <a:gd name="T122" fmla="+- 0 11970 11158"/>
              <a:gd name="T123" fmla="*/ 11970 h 1064"/>
              <a:gd name="T124" fmla="+- 0 9111 9123"/>
              <a:gd name="T125" fmla="*/ T124 w 618"/>
              <a:gd name="T126" fmla="+- 0 12036 11158"/>
              <a:gd name="T127" fmla="*/ 12036 h 1064"/>
              <a:gd name="T128" fmla="+- 0 9202 9123"/>
              <a:gd name="T129" fmla="*/ T128 w 618"/>
              <a:gd name="T130" fmla="+- 0 12090 11158"/>
              <a:gd name="T131" fmla="*/ 12090 h 1064"/>
              <a:gd name="T132" fmla="+- 0 9245 9123"/>
              <a:gd name="T133" fmla="*/ T132 w 618"/>
              <a:gd name="T134" fmla="+- 0 12118 11158"/>
              <a:gd name="T135" fmla="*/ 12118 h 1064"/>
              <a:gd name="T136" fmla="+- 0 9326 9123"/>
              <a:gd name="T137" fmla="*/ T136 w 618"/>
              <a:gd name="T138" fmla="+- 0 12170 11158"/>
              <a:gd name="T139" fmla="*/ 12170 h 1064"/>
              <a:gd name="T140" fmla="+- 0 9406 9123"/>
              <a:gd name="T141" fmla="*/ T140 w 618"/>
              <a:gd name="T142" fmla="+- 0 12194 11158"/>
              <a:gd name="T143" fmla="*/ 12194 h 1064"/>
              <a:gd name="T144" fmla="+- 0 9500 9123"/>
              <a:gd name="T145" fmla="*/ T144 w 618"/>
              <a:gd name="T146" fmla="+- 0 12206 11158"/>
              <a:gd name="T147" fmla="*/ 12206 h 1064"/>
              <a:gd name="T148" fmla="+- 0 9581 9123"/>
              <a:gd name="T149" fmla="*/ T148 w 618"/>
              <a:gd name="T150" fmla="+- 0 12216 11158"/>
              <a:gd name="T151" fmla="*/ 12216 h 1064"/>
              <a:gd name="T152" fmla="+- 0 9659 9123"/>
              <a:gd name="T153" fmla="*/ T152 w 618"/>
              <a:gd name="T154" fmla="+- 0 12219 11158"/>
              <a:gd name="T155" fmla="*/ 12219 h 1064"/>
              <a:gd name="T156" fmla="+- 0 9740 9123"/>
              <a:gd name="T157" fmla="*/ T156 w 618"/>
              <a:gd name="T158" fmla="+- 0 12221 11158"/>
              <a:gd name="T159" fmla="*/ 12221 h 10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618" h="1064" extrusionOk="0">
                <a:moveTo>
                  <a:pt x="134" y="22"/>
                </a:moveTo>
                <a:cubicBezTo>
                  <a:pt x="154" y="13"/>
                  <a:pt x="168" y="8"/>
                  <a:pt x="184" y="2"/>
                </a:cubicBezTo>
                <a:cubicBezTo>
                  <a:pt x="172" y="24"/>
                  <a:pt x="162" y="45"/>
                  <a:pt x="144" y="68"/>
                </a:cubicBezTo>
                <a:cubicBezTo>
                  <a:pt x="105" y="119"/>
                  <a:pt x="63" y="170"/>
                  <a:pt x="40" y="230"/>
                </a:cubicBezTo>
                <a:cubicBezTo>
                  <a:pt x="18" y="287"/>
                  <a:pt x="16" y="353"/>
                  <a:pt x="72" y="390"/>
                </a:cubicBezTo>
                <a:cubicBezTo>
                  <a:pt x="134" y="430"/>
                  <a:pt x="220" y="427"/>
                  <a:pt x="281" y="459"/>
                </a:cubicBezTo>
                <a:cubicBezTo>
                  <a:pt x="258" y="480"/>
                  <a:pt x="233" y="499"/>
                  <a:pt x="210" y="521"/>
                </a:cubicBezTo>
                <a:cubicBezTo>
                  <a:pt x="183" y="546"/>
                  <a:pt x="159" y="573"/>
                  <a:pt x="152" y="610"/>
                </a:cubicBezTo>
                <a:cubicBezTo>
                  <a:pt x="148" y="631"/>
                  <a:pt x="159" y="652"/>
                  <a:pt x="158" y="672"/>
                </a:cubicBezTo>
                <a:cubicBezTo>
                  <a:pt x="157" y="698"/>
                  <a:pt x="157" y="707"/>
                  <a:pt x="130" y="721"/>
                </a:cubicBezTo>
                <a:cubicBezTo>
                  <a:pt x="82" y="746"/>
                  <a:pt x="12" y="747"/>
                  <a:pt x="0" y="812"/>
                </a:cubicBezTo>
                <a:cubicBezTo>
                  <a:pt x="-12" y="878"/>
                  <a:pt x="79" y="932"/>
                  <a:pt x="122" y="960"/>
                </a:cubicBezTo>
                <a:cubicBezTo>
                  <a:pt x="203" y="1012"/>
                  <a:pt x="283" y="1036"/>
                  <a:pt x="377" y="1048"/>
                </a:cubicBezTo>
                <a:cubicBezTo>
                  <a:pt x="458" y="1058"/>
                  <a:pt x="536" y="1061"/>
                  <a:pt x="617" y="106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74963" y="4567238"/>
            <a:ext cx="1022350" cy="273050"/>
          </a:xfrm>
          <a:custGeom>
            <a:avLst/>
            <a:gdLst>
              <a:gd name="T0" fmla="+- 0 7994 7985"/>
              <a:gd name="T1" fmla="*/ T0 w 2842"/>
              <a:gd name="T2" fmla="+- 0 13115 12687"/>
              <a:gd name="T3" fmla="*/ 13115 h 760"/>
              <a:gd name="T4" fmla="+- 0 8028 7985"/>
              <a:gd name="T5" fmla="*/ T4 w 2842"/>
              <a:gd name="T6" fmla="+- 0 13259 12687"/>
              <a:gd name="T7" fmla="*/ 13259 h 760"/>
              <a:gd name="T8" fmla="+- 0 8046 7985"/>
              <a:gd name="T9" fmla="*/ T8 w 2842"/>
              <a:gd name="T10" fmla="+- 0 13299 12687"/>
              <a:gd name="T11" fmla="*/ 13299 h 760"/>
              <a:gd name="T12" fmla="+- 0 8017 7985"/>
              <a:gd name="T13" fmla="*/ T12 w 2842"/>
              <a:gd name="T14" fmla="+- 0 13197 12687"/>
              <a:gd name="T15" fmla="*/ 13197 h 760"/>
              <a:gd name="T16" fmla="+- 0 7987 7985"/>
              <a:gd name="T17" fmla="*/ T16 w 2842"/>
              <a:gd name="T18" fmla="+- 0 12989 12687"/>
              <a:gd name="T19" fmla="*/ 12989 h 760"/>
              <a:gd name="T20" fmla="+- 0 8011 7985"/>
              <a:gd name="T21" fmla="*/ T20 w 2842"/>
              <a:gd name="T22" fmla="+- 0 12845 12687"/>
              <a:gd name="T23" fmla="*/ 12845 h 760"/>
              <a:gd name="T24" fmla="+- 0 8028 7985"/>
              <a:gd name="T25" fmla="*/ T24 w 2842"/>
              <a:gd name="T26" fmla="+- 0 12835 12687"/>
              <a:gd name="T27" fmla="*/ 12835 h 760"/>
              <a:gd name="T28" fmla="+- 0 8117 7985"/>
              <a:gd name="T29" fmla="*/ T28 w 2842"/>
              <a:gd name="T30" fmla="+- 0 12915 12687"/>
              <a:gd name="T31" fmla="*/ 12915 h 760"/>
              <a:gd name="T32" fmla="+- 0 8194 7985"/>
              <a:gd name="T33" fmla="*/ T32 w 2842"/>
              <a:gd name="T34" fmla="+- 0 13089 12687"/>
              <a:gd name="T35" fmla="*/ 13089 h 760"/>
              <a:gd name="T36" fmla="+- 0 8232 7985"/>
              <a:gd name="T37" fmla="*/ T36 w 2842"/>
              <a:gd name="T38" fmla="+- 0 13184 12687"/>
              <a:gd name="T39" fmla="*/ 13184 h 760"/>
              <a:gd name="T40" fmla="+- 0 8275 7985"/>
              <a:gd name="T41" fmla="*/ T40 w 2842"/>
              <a:gd name="T42" fmla="+- 0 13084 12687"/>
              <a:gd name="T43" fmla="*/ 13084 h 760"/>
              <a:gd name="T44" fmla="+- 0 8359 7985"/>
              <a:gd name="T45" fmla="*/ T44 w 2842"/>
              <a:gd name="T46" fmla="+- 0 12938 12687"/>
              <a:gd name="T47" fmla="*/ 12938 h 760"/>
              <a:gd name="T48" fmla="+- 0 8494 7985"/>
              <a:gd name="T49" fmla="*/ T48 w 2842"/>
              <a:gd name="T50" fmla="+- 0 12944 12687"/>
              <a:gd name="T51" fmla="*/ 12944 h 760"/>
              <a:gd name="T52" fmla="+- 0 8606 7985"/>
              <a:gd name="T53" fmla="*/ T52 w 2842"/>
              <a:gd name="T54" fmla="+- 0 13118 12687"/>
              <a:gd name="T55" fmla="*/ 13118 h 760"/>
              <a:gd name="T56" fmla="+- 0 8595 7985"/>
              <a:gd name="T57" fmla="*/ T56 w 2842"/>
              <a:gd name="T58" fmla="+- 0 13306 12687"/>
              <a:gd name="T59" fmla="*/ 13306 h 760"/>
              <a:gd name="T60" fmla="+- 0 8532 7985"/>
              <a:gd name="T61" fmla="*/ T60 w 2842"/>
              <a:gd name="T62" fmla="+- 0 13395 12687"/>
              <a:gd name="T63" fmla="*/ 13395 h 760"/>
              <a:gd name="T64" fmla="+- 0 8983 7985"/>
              <a:gd name="T65" fmla="*/ T64 w 2842"/>
              <a:gd name="T66" fmla="+- 0 13103 12687"/>
              <a:gd name="T67" fmla="*/ 13103 h 760"/>
              <a:gd name="T68" fmla="+- 0 8926 7985"/>
              <a:gd name="T69" fmla="*/ T68 w 2842"/>
              <a:gd name="T70" fmla="+- 0 13133 12687"/>
              <a:gd name="T71" fmla="*/ 13133 h 760"/>
              <a:gd name="T72" fmla="+- 0 8877 7985"/>
              <a:gd name="T73" fmla="*/ T72 w 2842"/>
              <a:gd name="T74" fmla="+- 0 13191 12687"/>
              <a:gd name="T75" fmla="*/ 13191 h 760"/>
              <a:gd name="T76" fmla="+- 0 8902 7985"/>
              <a:gd name="T77" fmla="*/ T76 w 2842"/>
              <a:gd name="T78" fmla="+- 0 13265 12687"/>
              <a:gd name="T79" fmla="*/ 13265 h 760"/>
              <a:gd name="T80" fmla="+- 0 9073 7985"/>
              <a:gd name="T81" fmla="*/ T80 w 2842"/>
              <a:gd name="T82" fmla="+- 0 13285 12687"/>
              <a:gd name="T83" fmla="*/ 13285 h 760"/>
              <a:gd name="T84" fmla="+- 0 9137 7985"/>
              <a:gd name="T85" fmla="*/ T84 w 2842"/>
              <a:gd name="T86" fmla="+- 0 13186 12687"/>
              <a:gd name="T87" fmla="*/ 13186 h 760"/>
              <a:gd name="T88" fmla="+- 0 9100 7985"/>
              <a:gd name="T89" fmla="*/ T88 w 2842"/>
              <a:gd name="T90" fmla="+- 0 13069 12687"/>
              <a:gd name="T91" fmla="*/ 13069 h 760"/>
              <a:gd name="T92" fmla="+- 0 9015 7985"/>
              <a:gd name="T93" fmla="*/ T92 w 2842"/>
              <a:gd name="T94" fmla="+- 0 13012 12687"/>
              <a:gd name="T95" fmla="*/ 13012 h 760"/>
              <a:gd name="T96" fmla="+- 0 8962 7985"/>
              <a:gd name="T97" fmla="*/ T96 w 2842"/>
              <a:gd name="T98" fmla="+- 0 13018 12687"/>
              <a:gd name="T99" fmla="*/ 13018 h 760"/>
              <a:gd name="T100" fmla="+- 0 9010 7985"/>
              <a:gd name="T101" fmla="*/ T100 w 2842"/>
              <a:gd name="T102" fmla="+- 0 13049 12687"/>
              <a:gd name="T103" fmla="*/ 13049 h 760"/>
              <a:gd name="T104" fmla="+- 0 9070 7985"/>
              <a:gd name="T105" fmla="*/ T104 w 2842"/>
              <a:gd name="T106" fmla="+- 0 13048 12687"/>
              <a:gd name="T107" fmla="*/ 13048 h 760"/>
              <a:gd name="T108" fmla="+- 0 9135 7985"/>
              <a:gd name="T109" fmla="*/ T108 w 2842"/>
              <a:gd name="T110" fmla="+- 0 13104 12687"/>
              <a:gd name="T111" fmla="*/ 13104 h 760"/>
              <a:gd name="T112" fmla="+- 0 9176 7985"/>
              <a:gd name="T113" fmla="*/ T112 w 2842"/>
              <a:gd name="T114" fmla="+- 0 13222 12687"/>
              <a:gd name="T115" fmla="*/ 13222 h 760"/>
              <a:gd name="T116" fmla="+- 0 9230 7985"/>
              <a:gd name="T117" fmla="*/ T116 w 2842"/>
              <a:gd name="T118" fmla="+- 0 13381 12687"/>
              <a:gd name="T119" fmla="*/ 13381 h 760"/>
              <a:gd name="T120" fmla="+- 0 9251 7985"/>
              <a:gd name="T121" fmla="*/ T120 w 2842"/>
              <a:gd name="T122" fmla="+- 0 13446 12687"/>
              <a:gd name="T123" fmla="*/ 13446 h 760"/>
              <a:gd name="T124" fmla="+- 0 9428 7985"/>
              <a:gd name="T125" fmla="*/ T124 w 2842"/>
              <a:gd name="T126" fmla="+- 0 12722 12687"/>
              <a:gd name="T127" fmla="*/ 12722 h 760"/>
              <a:gd name="T128" fmla="+- 0 9471 7985"/>
              <a:gd name="T129" fmla="*/ T128 w 2842"/>
              <a:gd name="T130" fmla="+- 0 12856 12687"/>
              <a:gd name="T131" fmla="*/ 12856 h 760"/>
              <a:gd name="T132" fmla="+- 0 9514 7985"/>
              <a:gd name="T133" fmla="*/ T132 w 2842"/>
              <a:gd name="T134" fmla="+- 0 13071 12687"/>
              <a:gd name="T135" fmla="*/ 13071 h 760"/>
              <a:gd name="T136" fmla="+- 0 9531 7985"/>
              <a:gd name="T137" fmla="*/ T136 w 2842"/>
              <a:gd name="T138" fmla="+- 0 13270 12687"/>
              <a:gd name="T139" fmla="*/ 13270 h 760"/>
              <a:gd name="T140" fmla="+- 0 9534 7985"/>
              <a:gd name="T141" fmla="*/ T140 w 2842"/>
              <a:gd name="T142" fmla="+- 0 13378 12687"/>
              <a:gd name="T143" fmla="*/ 13378 h 760"/>
              <a:gd name="T144" fmla="+- 0 9679 7985"/>
              <a:gd name="T145" fmla="*/ T144 w 2842"/>
              <a:gd name="T146" fmla="+- 0 13136 12687"/>
              <a:gd name="T147" fmla="*/ 13136 h 760"/>
              <a:gd name="T148" fmla="+- 0 9634 7985"/>
              <a:gd name="T149" fmla="*/ T148 w 2842"/>
              <a:gd name="T150" fmla="+- 0 13101 12687"/>
              <a:gd name="T151" fmla="*/ 13101 h 760"/>
              <a:gd name="T152" fmla="+- 0 9468 7985"/>
              <a:gd name="T153" fmla="*/ T152 w 2842"/>
              <a:gd name="T154" fmla="+- 0 13096 12687"/>
              <a:gd name="T155" fmla="*/ 13096 h 760"/>
              <a:gd name="T156" fmla="+- 0 9270 7985"/>
              <a:gd name="T157" fmla="*/ T156 w 2842"/>
              <a:gd name="T158" fmla="+- 0 13106 12687"/>
              <a:gd name="T159" fmla="*/ 13106 h 760"/>
              <a:gd name="T160" fmla="+- 0 9196 7985"/>
              <a:gd name="T161" fmla="*/ T160 w 2842"/>
              <a:gd name="T162" fmla="+- 0 13107 12687"/>
              <a:gd name="T163" fmla="*/ 13107 h 760"/>
              <a:gd name="T164" fmla="+- 0 10036 7985"/>
              <a:gd name="T165" fmla="*/ T164 w 2842"/>
              <a:gd name="T166" fmla="+- 0 13013 12687"/>
              <a:gd name="T167" fmla="*/ 13013 h 760"/>
              <a:gd name="T168" fmla="+- 0 9970 7985"/>
              <a:gd name="T169" fmla="*/ T168 w 2842"/>
              <a:gd name="T170" fmla="+- 0 13062 12687"/>
              <a:gd name="T171" fmla="*/ 13062 h 760"/>
              <a:gd name="T172" fmla="+- 0 9880 7985"/>
              <a:gd name="T173" fmla="*/ T172 w 2842"/>
              <a:gd name="T174" fmla="+- 0 13164 12687"/>
              <a:gd name="T175" fmla="*/ 13164 h 760"/>
              <a:gd name="T176" fmla="+- 0 9871 7985"/>
              <a:gd name="T177" fmla="*/ T176 w 2842"/>
              <a:gd name="T178" fmla="+- 0 13293 12687"/>
              <a:gd name="T179" fmla="*/ 13293 h 760"/>
              <a:gd name="T180" fmla="+- 0 10007 7985"/>
              <a:gd name="T181" fmla="*/ T180 w 2842"/>
              <a:gd name="T182" fmla="+- 0 13395 12687"/>
              <a:gd name="T183" fmla="*/ 13395 h 760"/>
              <a:gd name="T184" fmla="+- 0 10123 7985"/>
              <a:gd name="T185" fmla="*/ T184 w 2842"/>
              <a:gd name="T186" fmla="+- 0 13336 12687"/>
              <a:gd name="T187" fmla="*/ 13336 h 760"/>
              <a:gd name="T188" fmla="+- 0 10148 7985"/>
              <a:gd name="T189" fmla="*/ T188 w 2842"/>
              <a:gd name="T190" fmla="+- 0 13298 12687"/>
              <a:gd name="T191" fmla="*/ 13298 h 760"/>
              <a:gd name="T192" fmla="+- 0 10225 7985"/>
              <a:gd name="T193" fmla="*/ T192 w 2842"/>
              <a:gd name="T194" fmla="+- 0 12687 12687"/>
              <a:gd name="T195" fmla="*/ 12687 h 760"/>
              <a:gd name="T196" fmla="+- 0 10288 7985"/>
              <a:gd name="T197" fmla="*/ T196 w 2842"/>
              <a:gd name="T198" fmla="+- 0 12809 12687"/>
              <a:gd name="T199" fmla="*/ 12809 h 760"/>
              <a:gd name="T200" fmla="+- 0 10359 7985"/>
              <a:gd name="T201" fmla="*/ T200 w 2842"/>
              <a:gd name="T202" fmla="+- 0 13065 12687"/>
              <a:gd name="T203" fmla="*/ 13065 h 760"/>
              <a:gd name="T204" fmla="+- 0 10378 7985"/>
              <a:gd name="T205" fmla="*/ T204 w 2842"/>
              <a:gd name="T206" fmla="+- 0 13255 12687"/>
              <a:gd name="T207" fmla="*/ 13255 h 760"/>
              <a:gd name="T208" fmla="+- 0 10379 7985"/>
              <a:gd name="T209" fmla="*/ T208 w 2842"/>
              <a:gd name="T210" fmla="+- 0 13273 12687"/>
              <a:gd name="T211" fmla="*/ 13273 h 760"/>
              <a:gd name="T212" fmla="+- 0 10509 7985"/>
              <a:gd name="T213" fmla="*/ T212 w 2842"/>
              <a:gd name="T214" fmla="+- 0 12981 12687"/>
              <a:gd name="T215" fmla="*/ 12981 h 760"/>
              <a:gd name="T216" fmla="+- 0 10673 7985"/>
              <a:gd name="T217" fmla="*/ T216 w 2842"/>
              <a:gd name="T218" fmla="+- 0 13020 12687"/>
              <a:gd name="T219" fmla="*/ 13020 h 760"/>
              <a:gd name="T220" fmla="+- 0 10821 7985"/>
              <a:gd name="T221" fmla="*/ T220 w 2842"/>
              <a:gd name="T222" fmla="+- 0 13249 12687"/>
              <a:gd name="T223" fmla="*/ 13249 h 760"/>
              <a:gd name="T224" fmla="+- 0 10807 7985"/>
              <a:gd name="T225" fmla="*/ T224 w 2842"/>
              <a:gd name="T226" fmla="+- 0 13387 12687"/>
              <a:gd name="T227" fmla="*/ 13387 h 7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2842" h="760" extrusionOk="0">
                <a:moveTo>
                  <a:pt x="9" y="428"/>
                </a:moveTo>
                <a:cubicBezTo>
                  <a:pt x="22" y="477"/>
                  <a:pt x="31" y="524"/>
                  <a:pt x="43" y="572"/>
                </a:cubicBezTo>
                <a:cubicBezTo>
                  <a:pt x="50" y="593"/>
                  <a:pt x="52" y="600"/>
                  <a:pt x="61" y="612"/>
                </a:cubicBezTo>
                <a:cubicBezTo>
                  <a:pt x="51" y="578"/>
                  <a:pt x="41" y="545"/>
                  <a:pt x="32" y="510"/>
                </a:cubicBezTo>
                <a:cubicBezTo>
                  <a:pt x="14" y="441"/>
                  <a:pt x="6" y="373"/>
                  <a:pt x="2" y="302"/>
                </a:cubicBezTo>
                <a:cubicBezTo>
                  <a:pt x="0" y="259"/>
                  <a:pt x="-6" y="194"/>
                  <a:pt x="26" y="158"/>
                </a:cubicBezTo>
                <a:cubicBezTo>
                  <a:pt x="32" y="155"/>
                  <a:pt x="37" y="151"/>
                  <a:pt x="43" y="148"/>
                </a:cubicBezTo>
                <a:cubicBezTo>
                  <a:pt x="86" y="162"/>
                  <a:pt x="107" y="190"/>
                  <a:pt x="132" y="228"/>
                </a:cubicBezTo>
                <a:cubicBezTo>
                  <a:pt x="166" y="281"/>
                  <a:pt x="190" y="342"/>
                  <a:pt x="209" y="402"/>
                </a:cubicBezTo>
                <a:cubicBezTo>
                  <a:pt x="221" y="439"/>
                  <a:pt x="229" y="467"/>
                  <a:pt x="247" y="497"/>
                </a:cubicBezTo>
                <a:cubicBezTo>
                  <a:pt x="262" y="464"/>
                  <a:pt x="277" y="431"/>
                  <a:pt x="290" y="397"/>
                </a:cubicBezTo>
                <a:cubicBezTo>
                  <a:pt x="310" y="345"/>
                  <a:pt x="331" y="289"/>
                  <a:pt x="374" y="251"/>
                </a:cubicBezTo>
                <a:cubicBezTo>
                  <a:pt x="418" y="212"/>
                  <a:pt x="467" y="223"/>
                  <a:pt x="509" y="257"/>
                </a:cubicBezTo>
                <a:cubicBezTo>
                  <a:pt x="562" y="300"/>
                  <a:pt x="602" y="365"/>
                  <a:pt x="621" y="431"/>
                </a:cubicBezTo>
                <a:cubicBezTo>
                  <a:pt x="641" y="499"/>
                  <a:pt x="627" y="554"/>
                  <a:pt x="610" y="619"/>
                </a:cubicBezTo>
                <a:cubicBezTo>
                  <a:pt x="598" y="664"/>
                  <a:pt x="585" y="683"/>
                  <a:pt x="547" y="708"/>
                </a:cubicBezTo>
              </a:path>
              <a:path w="2842" h="760" extrusionOk="0">
                <a:moveTo>
                  <a:pt x="998" y="416"/>
                </a:moveTo>
                <a:cubicBezTo>
                  <a:pt x="979" y="427"/>
                  <a:pt x="959" y="436"/>
                  <a:pt x="941" y="446"/>
                </a:cubicBezTo>
                <a:cubicBezTo>
                  <a:pt x="917" y="460"/>
                  <a:pt x="900" y="478"/>
                  <a:pt x="892" y="504"/>
                </a:cubicBezTo>
                <a:cubicBezTo>
                  <a:pt x="883" y="532"/>
                  <a:pt x="896" y="558"/>
                  <a:pt x="917" y="578"/>
                </a:cubicBezTo>
                <a:cubicBezTo>
                  <a:pt x="959" y="619"/>
                  <a:pt x="1037" y="624"/>
                  <a:pt x="1088" y="598"/>
                </a:cubicBezTo>
                <a:cubicBezTo>
                  <a:pt x="1126" y="579"/>
                  <a:pt x="1147" y="540"/>
                  <a:pt x="1152" y="499"/>
                </a:cubicBezTo>
                <a:cubicBezTo>
                  <a:pt x="1157" y="459"/>
                  <a:pt x="1140" y="413"/>
                  <a:pt x="1115" y="382"/>
                </a:cubicBezTo>
                <a:cubicBezTo>
                  <a:pt x="1096" y="358"/>
                  <a:pt x="1061" y="331"/>
                  <a:pt x="1030" y="325"/>
                </a:cubicBezTo>
                <a:cubicBezTo>
                  <a:pt x="1006" y="320"/>
                  <a:pt x="997" y="330"/>
                  <a:pt x="977" y="331"/>
                </a:cubicBezTo>
                <a:cubicBezTo>
                  <a:pt x="993" y="351"/>
                  <a:pt x="994" y="360"/>
                  <a:pt x="1025" y="362"/>
                </a:cubicBezTo>
                <a:cubicBezTo>
                  <a:pt x="1045" y="363"/>
                  <a:pt x="1065" y="359"/>
                  <a:pt x="1085" y="361"/>
                </a:cubicBezTo>
                <a:cubicBezTo>
                  <a:pt x="1123" y="365"/>
                  <a:pt x="1136" y="384"/>
                  <a:pt x="1150" y="417"/>
                </a:cubicBezTo>
                <a:cubicBezTo>
                  <a:pt x="1166" y="454"/>
                  <a:pt x="1178" y="497"/>
                  <a:pt x="1191" y="535"/>
                </a:cubicBezTo>
                <a:cubicBezTo>
                  <a:pt x="1209" y="588"/>
                  <a:pt x="1229" y="640"/>
                  <a:pt x="1245" y="694"/>
                </a:cubicBezTo>
                <a:cubicBezTo>
                  <a:pt x="1252" y="717"/>
                  <a:pt x="1260" y="736"/>
                  <a:pt x="1266" y="759"/>
                </a:cubicBezTo>
              </a:path>
              <a:path w="2842" h="760" extrusionOk="0">
                <a:moveTo>
                  <a:pt x="1443" y="35"/>
                </a:moveTo>
                <a:cubicBezTo>
                  <a:pt x="1454" y="81"/>
                  <a:pt x="1474" y="123"/>
                  <a:pt x="1486" y="169"/>
                </a:cubicBezTo>
                <a:cubicBezTo>
                  <a:pt x="1504" y="239"/>
                  <a:pt x="1519" y="312"/>
                  <a:pt x="1529" y="384"/>
                </a:cubicBezTo>
                <a:cubicBezTo>
                  <a:pt x="1538" y="450"/>
                  <a:pt x="1541" y="516"/>
                  <a:pt x="1546" y="583"/>
                </a:cubicBezTo>
                <a:cubicBezTo>
                  <a:pt x="1548" y="619"/>
                  <a:pt x="1549" y="655"/>
                  <a:pt x="1549" y="691"/>
                </a:cubicBezTo>
              </a:path>
              <a:path w="2842" h="760" extrusionOk="0">
                <a:moveTo>
                  <a:pt x="1694" y="449"/>
                </a:moveTo>
                <a:cubicBezTo>
                  <a:pt x="1692" y="417"/>
                  <a:pt x="1679" y="420"/>
                  <a:pt x="1649" y="414"/>
                </a:cubicBezTo>
                <a:cubicBezTo>
                  <a:pt x="1595" y="404"/>
                  <a:pt x="1538" y="406"/>
                  <a:pt x="1483" y="409"/>
                </a:cubicBezTo>
                <a:cubicBezTo>
                  <a:pt x="1417" y="413"/>
                  <a:pt x="1351" y="418"/>
                  <a:pt x="1285" y="419"/>
                </a:cubicBezTo>
                <a:cubicBezTo>
                  <a:pt x="1260" y="419"/>
                  <a:pt x="1236" y="421"/>
                  <a:pt x="1211" y="420"/>
                </a:cubicBezTo>
              </a:path>
              <a:path w="2842" h="760" extrusionOk="0">
                <a:moveTo>
                  <a:pt x="2051" y="326"/>
                </a:moveTo>
                <a:cubicBezTo>
                  <a:pt x="2033" y="345"/>
                  <a:pt x="2005" y="361"/>
                  <a:pt x="1985" y="375"/>
                </a:cubicBezTo>
                <a:cubicBezTo>
                  <a:pt x="1945" y="402"/>
                  <a:pt x="1918" y="433"/>
                  <a:pt x="1895" y="477"/>
                </a:cubicBezTo>
                <a:cubicBezTo>
                  <a:pt x="1874" y="517"/>
                  <a:pt x="1868" y="563"/>
                  <a:pt x="1886" y="606"/>
                </a:cubicBezTo>
                <a:cubicBezTo>
                  <a:pt x="1908" y="657"/>
                  <a:pt x="1966" y="703"/>
                  <a:pt x="2022" y="708"/>
                </a:cubicBezTo>
                <a:cubicBezTo>
                  <a:pt x="2067" y="712"/>
                  <a:pt x="2111" y="682"/>
                  <a:pt x="2138" y="649"/>
                </a:cubicBezTo>
                <a:cubicBezTo>
                  <a:pt x="2146" y="636"/>
                  <a:pt x="2155" y="624"/>
                  <a:pt x="2163" y="611"/>
                </a:cubicBezTo>
              </a:path>
              <a:path w="2842" h="760" extrusionOk="0">
                <a:moveTo>
                  <a:pt x="2240" y="0"/>
                </a:moveTo>
                <a:cubicBezTo>
                  <a:pt x="2264" y="40"/>
                  <a:pt x="2284" y="78"/>
                  <a:pt x="2303" y="122"/>
                </a:cubicBezTo>
                <a:cubicBezTo>
                  <a:pt x="2338" y="205"/>
                  <a:pt x="2356" y="290"/>
                  <a:pt x="2374" y="378"/>
                </a:cubicBezTo>
                <a:cubicBezTo>
                  <a:pt x="2387" y="442"/>
                  <a:pt x="2391" y="503"/>
                  <a:pt x="2393" y="568"/>
                </a:cubicBezTo>
                <a:cubicBezTo>
                  <a:pt x="2393" y="574"/>
                  <a:pt x="2394" y="580"/>
                  <a:pt x="2394" y="586"/>
                </a:cubicBezTo>
                <a:cubicBezTo>
                  <a:pt x="2411" y="490"/>
                  <a:pt x="2428" y="346"/>
                  <a:pt x="2524" y="294"/>
                </a:cubicBezTo>
                <a:cubicBezTo>
                  <a:pt x="2582" y="263"/>
                  <a:pt x="2642" y="297"/>
                  <a:pt x="2688" y="333"/>
                </a:cubicBezTo>
                <a:cubicBezTo>
                  <a:pt x="2760" y="390"/>
                  <a:pt x="2813" y="473"/>
                  <a:pt x="2836" y="562"/>
                </a:cubicBezTo>
                <a:cubicBezTo>
                  <a:pt x="2848" y="610"/>
                  <a:pt x="2837" y="655"/>
                  <a:pt x="2822" y="70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03688" y="4471988"/>
            <a:ext cx="1587500" cy="496887"/>
          </a:xfrm>
          <a:custGeom>
            <a:avLst/>
            <a:gdLst>
              <a:gd name="T0" fmla="+- 0 15529 11401"/>
              <a:gd name="T1" fmla="*/ T0 w 4408"/>
              <a:gd name="T2" fmla="+- 0 12447 12421"/>
              <a:gd name="T3" fmla="*/ 12447 h 1382"/>
              <a:gd name="T4" fmla="+- 0 15371 11401"/>
              <a:gd name="T5" fmla="*/ T4 w 4408"/>
              <a:gd name="T6" fmla="+- 0 12617 12421"/>
              <a:gd name="T7" fmla="*/ 12617 h 1382"/>
              <a:gd name="T8" fmla="+- 0 15368 11401"/>
              <a:gd name="T9" fmla="*/ T8 w 4408"/>
              <a:gd name="T10" fmla="+- 0 12733 12421"/>
              <a:gd name="T11" fmla="*/ 12733 h 1382"/>
              <a:gd name="T12" fmla="+- 0 15465 11401"/>
              <a:gd name="T13" fmla="*/ T12 w 4408"/>
              <a:gd name="T14" fmla="+- 0 12951 12421"/>
              <a:gd name="T15" fmla="*/ 12951 h 1382"/>
              <a:gd name="T16" fmla="+- 0 15273 11401"/>
              <a:gd name="T17" fmla="*/ T16 w 4408"/>
              <a:gd name="T18" fmla="+- 0 13184 12421"/>
              <a:gd name="T19" fmla="*/ 13184 h 1382"/>
              <a:gd name="T20" fmla="+- 0 15543 11401"/>
              <a:gd name="T21" fmla="*/ T20 w 4408"/>
              <a:gd name="T22" fmla="+- 0 13382 12421"/>
              <a:gd name="T23" fmla="*/ 13382 h 1382"/>
              <a:gd name="T24" fmla="+- 0 15808 11401"/>
              <a:gd name="T25" fmla="*/ T24 w 4408"/>
              <a:gd name="T26" fmla="+- 0 13425 12421"/>
              <a:gd name="T27" fmla="*/ 13425 h 1382"/>
              <a:gd name="T28" fmla="+- 0 11898 11401"/>
              <a:gd name="T29" fmla="*/ T28 w 4408"/>
              <a:gd name="T30" fmla="+- 0 12978 12421"/>
              <a:gd name="T31" fmla="*/ 12978 h 1382"/>
              <a:gd name="T32" fmla="+- 0 11670 11401"/>
              <a:gd name="T33" fmla="*/ T32 w 4408"/>
              <a:gd name="T34" fmla="+- 0 13150 12421"/>
              <a:gd name="T35" fmla="*/ 13150 h 1382"/>
              <a:gd name="T36" fmla="+- 0 11834 11401"/>
              <a:gd name="T37" fmla="*/ T36 w 4408"/>
              <a:gd name="T38" fmla="+- 0 13420 12421"/>
              <a:gd name="T39" fmla="*/ 13420 h 1382"/>
              <a:gd name="T40" fmla="+- 0 12188 11401"/>
              <a:gd name="T41" fmla="*/ T40 w 4408"/>
              <a:gd name="T42" fmla="+- 0 13096 12421"/>
              <a:gd name="T43" fmla="*/ 13096 h 1382"/>
              <a:gd name="T44" fmla="+- 0 12188 11401"/>
              <a:gd name="T45" fmla="*/ T44 w 4408"/>
              <a:gd name="T46" fmla="+- 0 13290 12421"/>
              <a:gd name="T47" fmla="*/ 13290 h 1382"/>
              <a:gd name="T48" fmla="+- 0 12358 11401"/>
              <a:gd name="T49" fmla="*/ T48 w 4408"/>
              <a:gd name="T50" fmla="+- 0 13385 12421"/>
              <a:gd name="T51" fmla="*/ 13385 h 1382"/>
              <a:gd name="T52" fmla="+- 0 12504 11401"/>
              <a:gd name="T53" fmla="*/ T52 w 4408"/>
              <a:gd name="T54" fmla="+- 0 12980 12421"/>
              <a:gd name="T55" fmla="*/ 12980 h 1382"/>
              <a:gd name="T56" fmla="+- 0 12683 11401"/>
              <a:gd name="T57" fmla="*/ T56 w 4408"/>
              <a:gd name="T58" fmla="+- 0 13381 12421"/>
              <a:gd name="T59" fmla="*/ 13381 h 1382"/>
              <a:gd name="T60" fmla="+- 0 12651 11401"/>
              <a:gd name="T61" fmla="*/ T60 w 4408"/>
              <a:gd name="T62" fmla="+- 0 13291 12421"/>
              <a:gd name="T63" fmla="*/ 13291 h 1382"/>
              <a:gd name="T64" fmla="+- 0 12668 11401"/>
              <a:gd name="T65" fmla="*/ T64 w 4408"/>
              <a:gd name="T66" fmla="+- 0 12918 12421"/>
              <a:gd name="T67" fmla="*/ 12918 h 1382"/>
              <a:gd name="T68" fmla="+- 0 12759 11401"/>
              <a:gd name="T69" fmla="*/ T68 w 4408"/>
              <a:gd name="T70" fmla="+- 0 12916 12421"/>
              <a:gd name="T71" fmla="*/ 12916 h 1382"/>
              <a:gd name="T72" fmla="+- 0 12947 11401"/>
              <a:gd name="T73" fmla="*/ T72 w 4408"/>
              <a:gd name="T74" fmla="+- 0 13379 12421"/>
              <a:gd name="T75" fmla="*/ 13379 h 1382"/>
              <a:gd name="T76" fmla="+- 0 12945 11401"/>
              <a:gd name="T77" fmla="*/ T76 w 4408"/>
              <a:gd name="T78" fmla="+- 0 13061 12421"/>
              <a:gd name="T79" fmla="*/ 13061 h 1382"/>
              <a:gd name="T80" fmla="+- 0 13111 11401"/>
              <a:gd name="T81" fmla="*/ T80 w 4408"/>
              <a:gd name="T82" fmla="+- 0 12886 12421"/>
              <a:gd name="T83" fmla="*/ 12886 h 1382"/>
              <a:gd name="T84" fmla="+- 0 13230 11401"/>
              <a:gd name="T85" fmla="*/ T84 w 4408"/>
              <a:gd name="T86" fmla="+- 0 13193 12421"/>
              <a:gd name="T87" fmla="*/ 13193 h 1382"/>
              <a:gd name="T88" fmla="+- 0 13422 11401"/>
              <a:gd name="T89" fmla="*/ T88 w 4408"/>
              <a:gd name="T90" fmla="+- 0 13109 12421"/>
              <a:gd name="T91" fmla="*/ 13109 h 1382"/>
              <a:gd name="T92" fmla="+- 0 13439 11401"/>
              <a:gd name="T93" fmla="*/ T92 w 4408"/>
              <a:gd name="T94" fmla="+- 0 12939 12421"/>
              <a:gd name="T95" fmla="*/ 12939 h 1382"/>
              <a:gd name="T96" fmla="+- 0 13302 11401"/>
              <a:gd name="T97" fmla="*/ T96 w 4408"/>
              <a:gd name="T98" fmla="+- 0 13190 12421"/>
              <a:gd name="T99" fmla="*/ 13190 h 1382"/>
              <a:gd name="T100" fmla="+- 0 13457 11401"/>
              <a:gd name="T101" fmla="*/ T100 w 4408"/>
              <a:gd name="T102" fmla="+- 0 13373 12421"/>
              <a:gd name="T103" fmla="*/ 13373 h 1382"/>
              <a:gd name="T104" fmla="+- 0 13619 11401"/>
              <a:gd name="T105" fmla="*/ T104 w 4408"/>
              <a:gd name="T106" fmla="+- 0 13277 12421"/>
              <a:gd name="T107" fmla="*/ 13277 h 1382"/>
              <a:gd name="T108" fmla="+- 0 13893 11401"/>
              <a:gd name="T109" fmla="*/ T108 w 4408"/>
              <a:gd name="T110" fmla="+- 0 13097 12421"/>
              <a:gd name="T111" fmla="*/ 13097 h 1382"/>
              <a:gd name="T112" fmla="+- 0 13941 11401"/>
              <a:gd name="T113" fmla="*/ T112 w 4408"/>
              <a:gd name="T114" fmla="+- 0 13364 12421"/>
              <a:gd name="T115" fmla="*/ 13364 h 1382"/>
              <a:gd name="T116" fmla="+- 0 14019 11401"/>
              <a:gd name="T117" fmla="*/ T116 w 4408"/>
              <a:gd name="T118" fmla="+- 0 12999 12421"/>
              <a:gd name="T119" fmla="*/ 12999 h 1382"/>
              <a:gd name="T120" fmla="+- 0 14232 11401"/>
              <a:gd name="T121" fmla="*/ T120 w 4408"/>
              <a:gd name="T122" fmla="+- 0 13275 12421"/>
              <a:gd name="T123" fmla="*/ 13275 h 1382"/>
              <a:gd name="T124" fmla="+- 0 14241 11401"/>
              <a:gd name="T125" fmla="*/ T124 w 4408"/>
              <a:gd name="T126" fmla="+- 0 13317 12421"/>
              <a:gd name="T127" fmla="*/ 13317 h 1382"/>
              <a:gd name="T128" fmla="+- 0 14376 11401"/>
              <a:gd name="T129" fmla="*/ T128 w 4408"/>
              <a:gd name="T130" fmla="+- 0 12673 12421"/>
              <a:gd name="T131" fmla="*/ 12673 h 1382"/>
              <a:gd name="T132" fmla="+- 0 14364 11401"/>
              <a:gd name="T133" fmla="*/ T132 w 4408"/>
              <a:gd name="T134" fmla="+- 0 13157 12421"/>
              <a:gd name="T135" fmla="*/ 13157 h 1382"/>
              <a:gd name="T136" fmla="+- 0 14490 11401"/>
              <a:gd name="T137" fmla="*/ T136 w 4408"/>
              <a:gd name="T138" fmla="+- 0 13254 12421"/>
              <a:gd name="T139" fmla="*/ 13254 h 1382"/>
              <a:gd name="T140" fmla="+- 0 14663 11401"/>
              <a:gd name="T141" fmla="*/ T140 w 4408"/>
              <a:gd name="T142" fmla="+- 0 13036 12421"/>
              <a:gd name="T143" fmla="*/ 13036 h 1382"/>
              <a:gd name="T144" fmla="+- 0 14282 11401"/>
              <a:gd name="T145" fmla="*/ T144 w 4408"/>
              <a:gd name="T146" fmla="+- 0 12944 12421"/>
              <a:gd name="T147" fmla="*/ 12944 h 1382"/>
              <a:gd name="T148" fmla="+- 0 14017 11401"/>
              <a:gd name="T149" fmla="*/ T148 w 4408"/>
              <a:gd name="T150" fmla="+- 0 12881 12421"/>
              <a:gd name="T151" fmla="*/ 12881 h 1382"/>
              <a:gd name="T152" fmla="+- 0 11515 11401"/>
              <a:gd name="T153" fmla="*/ T152 w 4408"/>
              <a:gd name="T154" fmla="+- 0 12560 12421"/>
              <a:gd name="T155" fmla="*/ 12560 h 1382"/>
              <a:gd name="T156" fmla="+- 0 11401 11401"/>
              <a:gd name="T157" fmla="*/ T156 w 4408"/>
              <a:gd name="T158" fmla="+- 0 13080 12421"/>
              <a:gd name="T159" fmla="*/ 13080 h 1382"/>
              <a:gd name="T160" fmla="+- 0 11678 11401"/>
              <a:gd name="T161" fmla="*/ T160 w 4408"/>
              <a:gd name="T162" fmla="+- 0 13702 12421"/>
              <a:gd name="T163" fmla="*/ 13702 h 1382"/>
              <a:gd name="T164" fmla="+- 0 14758 11401"/>
              <a:gd name="T165" fmla="*/ T164 w 4408"/>
              <a:gd name="T166" fmla="+- 0 12421 12421"/>
              <a:gd name="T167" fmla="*/ 12421 h 1382"/>
              <a:gd name="T168" fmla="+- 0 15036 11401"/>
              <a:gd name="T169" fmla="*/ T168 w 4408"/>
              <a:gd name="T170" fmla="+- 0 12963 12421"/>
              <a:gd name="T171" fmla="*/ 12963 h 1382"/>
              <a:gd name="T172" fmla="+- 0 14756 11401"/>
              <a:gd name="T173" fmla="*/ T172 w 4408"/>
              <a:gd name="T174" fmla="+- 0 13502 12421"/>
              <a:gd name="T175" fmla="*/ 13502 h 13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4408" h="1382" extrusionOk="0">
                <a:moveTo>
                  <a:pt x="4101" y="9"/>
                </a:moveTo>
                <a:cubicBezTo>
                  <a:pt x="4117" y="15"/>
                  <a:pt x="4122" y="16"/>
                  <a:pt x="4128" y="26"/>
                </a:cubicBezTo>
                <a:cubicBezTo>
                  <a:pt x="4108" y="53"/>
                  <a:pt x="4091" y="76"/>
                  <a:pt x="4065" y="100"/>
                </a:cubicBezTo>
                <a:cubicBezTo>
                  <a:pt x="4031" y="131"/>
                  <a:pt x="3999" y="161"/>
                  <a:pt x="3970" y="196"/>
                </a:cubicBezTo>
                <a:cubicBezTo>
                  <a:pt x="3953" y="216"/>
                  <a:pt x="3927" y="243"/>
                  <a:pt x="3930" y="272"/>
                </a:cubicBezTo>
                <a:cubicBezTo>
                  <a:pt x="3933" y="299"/>
                  <a:pt x="3956" y="294"/>
                  <a:pt x="3967" y="312"/>
                </a:cubicBezTo>
                <a:cubicBezTo>
                  <a:pt x="3994" y="357"/>
                  <a:pt x="4005" y="412"/>
                  <a:pt x="4035" y="459"/>
                </a:cubicBezTo>
                <a:cubicBezTo>
                  <a:pt x="4047" y="479"/>
                  <a:pt x="4069" y="504"/>
                  <a:pt x="4064" y="530"/>
                </a:cubicBezTo>
                <a:cubicBezTo>
                  <a:pt x="4056" y="574"/>
                  <a:pt x="3979" y="612"/>
                  <a:pt x="3950" y="642"/>
                </a:cubicBezTo>
                <a:cubicBezTo>
                  <a:pt x="3919" y="675"/>
                  <a:pt x="3882" y="717"/>
                  <a:pt x="3872" y="763"/>
                </a:cubicBezTo>
                <a:cubicBezTo>
                  <a:pt x="3863" y="804"/>
                  <a:pt x="3877" y="837"/>
                  <a:pt x="3907" y="864"/>
                </a:cubicBezTo>
                <a:cubicBezTo>
                  <a:pt x="3970" y="919"/>
                  <a:pt x="4064" y="937"/>
                  <a:pt x="4142" y="961"/>
                </a:cubicBezTo>
                <a:cubicBezTo>
                  <a:pt x="4204" y="980"/>
                  <a:pt x="4267" y="1003"/>
                  <a:pt x="4333" y="1002"/>
                </a:cubicBezTo>
                <a:cubicBezTo>
                  <a:pt x="4358" y="1001"/>
                  <a:pt x="4381" y="1000"/>
                  <a:pt x="4407" y="1004"/>
                </a:cubicBezTo>
              </a:path>
              <a:path w="4408" h="1382" extrusionOk="0">
                <a:moveTo>
                  <a:pt x="567" y="551"/>
                </a:moveTo>
                <a:cubicBezTo>
                  <a:pt x="543" y="554"/>
                  <a:pt x="521" y="552"/>
                  <a:pt x="497" y="557"/>
                </a:cubicBezTo>
                <a:cubicBezTo>
                  <a:pt x="454" y="565"/>
                  <a:pt x="421" y="583"/>
                  <a:pt x="384" y="607"/>
                </a:cubicBezTo>
                <a:cubicBezTo>
                  <a:pt x="336" y="638"/>
                  <a:pt x="295" y="678"/>
                  <a:pt x="269" y="729"/>
                </a:cubicBezTo>
                <a:cubicBezTo>
                  <a:pt x="229" y="805"/>
                  <a:pt x="239" y="884"/>
                  <a:pt x="298" y="947"/>
                </a:cubicBezTo>
                <a:cubicBezTo>
                  <a:pt x="335" y="987"/>
                  <a:pt x="380" y="1004"/>
                  <a:pt x="433" y="999"/>
                </a:cubicBezTo>
                <a:cubicBezTo>
                  <a:pt x="497" y="993"/>
                  <a:pt x="539" y="966"/>
                  <a:pt x="590" y="929"/>
                </a:cubicBezTo>
              </a:path>
              <a:path w="4408" h="1382" extrusionOk="0">
                <a:moveTo>
                  <a:pt x="787" y="675"/>
                </a:moveTo>
                <a:cubicBezTo>
                  <a:pt x="771" y="691"/>
                  <a:pt x="773" y="696"/>
                  <a:pt x="773" y="719"/>
                </a:cubicBezTo>
                <a:cubicBezTo>
                  <a:pt x="772" y="768"/>
                  <a:pt x="774" y="821"/>
                  <a:pt x="787" y="869"/>
                </a:cubicBezTo>
                <a:cubicBezTo>
                  <a:pt x="798" y="912"/>
                  <a:pt x="815" y="961"/>
                  <a:pt x="854" y="987"/>
                </a:cubicBezTo>
                <a:cubicBezTo>
                  <a:pt x="889" y="1010"/>
                  <a:pt x="931" y="990"/>
                  <a:pt x="957" y="964"/>
                </a:cubicBezTo>
                <a:cubicBezTo>
                  <a:pt x="1017" y="904"/>
                  <a:pt x="1042" y="814"/>
                  <a:pt x="1066" y="736"/>
                </a:cubicBezTo>
                <a:cubicBezTo>
                  <a:pt x="1084" y="676"/>
                  <a:pt x="1092" y="618"/>
                  <a:pt x="1103" y="559"/>
                </a:cubicBezTo>
                <a:cubicBezTo>
                  <a:pt x="1109" y="527"/>
                  <a:pt x="1110" y="527"/>
                  <a:pt x="1132" y="531"/>
                </a:cubicBezTo>
              </a:path>
              <a:path w="4408" h="1382" extrusionOk="0">
                <a:moveTo>
                  <a:pt x="1282" y="960"/>
                </a:moveTo>
                <a:cubicBezTo>
                  <a:pt x="1282" y="965"/>
                  <a:pt x="1281" y="969"/>
                  <a:pt x="1281" y="974"/>
                </a:cubicBezTo>
                <a:cubicBezTo>
                  <a:pt x="1261" y="944"/>
                  <a:pt x="1257" y="907"/>
                  <a:pt x="1250" y="870"/>
                </a:cubicBezTo>
                <a:cubicBezTo>
                  <a:pt x="1237" y="803"/>
                  <a:pt x="1229" y="735"/>
                  <a:pt x="1233" y="666"/>
                </a:cubicBezTo>
                <a:cubicBezTo>
                  <a:pt x="1236" y="617"/>
                  <a:pt x="1243" y="542"/>
                  <a:pt x="1267" y="497"/>
                </a:cubicBezTo>
                <a:cubicBezTo>
                  <a:pt x="1279" y="474"/>
                  <a:pt x="1292" y="462"/>
                  <a:pt x="1311" y="452"/>
                </a:cubicBezTo>
                <a:cubicBezTo>
                  <a:pt x="1334" y="464"/>
                  <a:pt x="1341" y="474"/>
                  <a:pt x="1358" y="495"/>
                </a:cubicBezTo>
              </a:path>
              <a:path w="4408" h="1382" extrusionOk="0">
                <a:moveTo>
                  <a:pt x="1545" y="907"/>
                </a:moveTo>
                <a:cubicBezTo>
                  <a:pt x="1546" y="924"/>
                  <a:pt x="1546" y="941"/>
                  <a:pt x="1546" y="958"/>
                </a:cubicBezTo>
                <a:cubicBezTo>
                  <a:pt x="1527" y="919"/>
                  <a:pt x="1527" y="885"/>
                  <a:pt x="1526" y="840"/>
                </a:cubicBezTo>
                <a:cubicBezTo>
                  <a:pt x="1525" y="773"/>
                  <a:pt x="1528" y="706"/>
                  <a:pt x="1544" y="640"/>
                </a:cubicBezTo>
                <a:cubicBezTo>
                  <a:pt x="1556" y="590"/>
                  <a:pt x="1576" y="512"/>
                  <a:pt x="1616" y="476"/>
                </a:cubicBezTo>
                <a:cubicBezTo>
                  <a:pt x="1640" y="455"/>
                  <a:pt x="1683" y="445"/>
                  <a:pt x="1710" y="465"/>
                </a:cubicBezTo>
                <a:cubicBezTo>
                  <a:pt x="1717" y="472"/>
                  <a:pt x="1723" y="480"/>
                  <a:pt x="1730" y="487"/>
                </a:cubicBezTo>
              </a:path>
              <a:path w="4408" h="1382" extrusionOk="0">
                <a:moveTo>
                  <a:pt x="1829" y="772"/>
                </a:moveTo>
                <a:cubicBezTo>
                  <a:pt x="1860" y="803"/>
                  <a:pt x="1873" y="810"/>
                  <a:pt x="1913" y="789"/>
                </a:cubicBezTo>
                <a:cubicBezTo>
                  <a:pt x="1956" y="766"/>
                  <a:pt x="1993" y="728"/>
                  <a:pt x="2021" y="688"/>
                </a:cubicBezTo>
                <a:cubicBezTo>
                  <a:pt x="2049" y="648"/>
                  <a:pt x="2073" y="604"/>
                  <a:pt x="2071" y="554"/>
                </a:cubicBezTo>
                <a:cubicBezTo>
                  <a:pt x="2070" y="525"/>
                  <a:pt x="2060" y="525"/>
                  <a:pt x="2038" y="518"/>
                </a:cubicBezTo>
                <a:cubicBezTo>
                  <a:pt x="1995" y="538"/>
                  <a:pt x="1971" y="564"/>
                  <a:pt x="1946" y="605"/>
                </a:cubicBezTo>
                <a:cubicBezTo>
                  <a:pt x="1915" y="656"/>
                  <a:pt x="1903" y="710"/>
                  <a:pt x="1901" y="769"/>
                </a:cubicBezTo>
                <a:cubicBezTo>
                  <a:pt x="1899" y="819"/>
                  <a:pt x="1913" y="867"/>
                  <a:pt x="1946" y="906"/>
                </a:cubicBezTo>
                <a:cubicBezTo>
                  <a:pt x="1977" y="943"/>
                  <a:pt x="2012" y="951"/>
                  <a:pt x="2056" y="952"/>
                </a:cubicBezTo>
                <a:cubicBezTo>
                  <a:pt x="2108" y="953"/>
                  <a:pt x="2149" y="928"/>
                  <a:pt x="2187" y="891"/>
                </a:cubicBezTo>
                <a:cubicBezTo>
                  <a:pt x="2197" y="879"/>
                  <a:pt x="2208" y="868"/>
                  <a:pt x="2218" y="856"/>
                </a:cubicBezTo>
              </a:path>
              <a:path w="4408" h="1382" extrusionOk="0">
                <a:moveTo>
                  <a:pt x="2423" y="576"/>
                </a:moveTo>
                <a:cubicBezTo>
                  <a:pt x="2453" y="600"/>
                  <a:pt x="2480" y="638"/>
                  <a:pt x="2492" y="676"/>
                </a:cubicBezTo>
                <a:cubicBezTo>
                  <a:pt x="2509" y="729"/>
                  <a:pt x="2520" y="792"/>
                  <a:pt x="2528" y="848"/>
                </a:cubicBezTo>
                <a:cubicBezTo>
                  <a:pt x="2533" y="879"/>
                  <a:pt x="2536" y="912"/>
                  <a:pt x="2540" y="943"/>
                </a:cubicBezTo>
                <a:cubicBezTo>
                  <a:pt x="2548" y="874"/>
                  <a:pt x="2547" y="805"/>
                  <a:pt x="2559" y="736"/>
                </a:cubicBezTo>
                <a:cubicBezTo>
                  <a:pt x="2568" y="686"/>
                  <a:pt x="2577" y="614"/>
                  <a:pt x="2618" y="578"/>
                </a:cubicBezTo>
                <a:cubicBezTo>
                  <a:pt x="2656" y="544"/>
                  <a:pt x="2698" y="589"/>
                  <a:pt x="2719" y="618"/>
                </a:cubicBezTo>
                <a:cubicBezTo>
                  <a:pt x="2770" y="687"/>
                  <a:pt x="2805" y="772"/>
                  <a:pt x="2831" y="854"/>
                </a:cubicBezTo>
                <a:cubicBezTo>
                  <a:pt x="2832" y="858"/>
                  <a:pt x="2863" y="966"/>
                  <a:pt x="2850" y="966"/>
                </a:cubicBezTo>
                <a:cubicBezTo>
                  <a:pt x="2847" y="966"/>
                  <a:pt x="2842" y="928"/>
                  <a:pt x="2840" y="896"/>
                </a:cubicBezTo>
              </a:path>
              <a:path w="4408" h="1382" extrusionOk="0">
                <a:moveTo>
                  <a:pt x="2983" y="147"/>
                </a:moveTo>
                <a:cubicBezTo>
                  <a:pt x="2981" y="181"/>
                  <a:pt x="2975" y="218"/>
                  <a:pt x="2975" y="252"/>
                </a:cubicBezTo>
                <a:cubicBezTo>
                  <a:pt x="2974" y="333"/>
                  <a:pt x="2969" y="413"/>
                  <a:pt x="2966" y="495"/>
                </a:cubicBezTo>
                <a:cubicBezTo>
                  <a:pt x="2963" y="574"/>
                  <a:pt x="2955" y="657"/>
                  <a:pt x="2963" y="736"/>
                </a:cubicBezTo>
                <a:cubicBezTo>
                  <a:pt x="2967" y="775"/>
                  <a:pt x="2975" y="830"/>
                  <a:pt x="3011" y="854"/>
                </a:cubicBezTo>
                <a:cubicBezTo>
                  <a:pt x="3040" y="873"/>
                  <a:pt x="3067" y="851"/>
                  <a:pt x="3089" y="833"/>
                </a:cubicBezTo>
                <a:cubicBezTo>
                  <a:pt x="3116" y="810"/>
                  <a:pt x="3139" y="782"/>
                  <a:pt x="3163" y="756"/>
                </a:cubicBezTo>
              </a:path>
              <a:path w="4408" h="1382" extrusionOk="0">
                <a:moveTo>
                  <a:pt x="3262" y="615"/>
                </a:moveTo>
                <a:cubicBezTo>
                  <a:pt x="3221" y="603"/>
                  <a:pt x="3180" y="603"/>
                  <a:pt x="3138" y="593"/>
                </a:cubicBezTo>
                <a:cubicBezTo>
                  <a:pt x="3052" y="573"/>
                  <a:pt x="2967" y="546"/>
                  <a:pt x="2881" y="523"/>
                </a:cubicBezTo>
                <a:cubicBezTo>
                  <a:pt x="2802" y="502"/>
                  <a:pt x="2724" y="472"/>
                  <a:pt x="2643" y="461"/>
                </a:cubicBezTo>
                <a:cubicBezTo>
                  <a:pt x="2634" y="461"/>
                  <a:pt x="2625" y="460"/>
                  <a:pt x="2616" y="460"/>
                </a:cubicBezTo>
              </a:path>
              <a:path w="4408" h="1382" extrusionOk="0">
                <a:moveTo>
                  <a:pt x="162" y="92"/>
                </a:moveTo>
                <a:cubicBezTo>
                  <a:pt x="147" y="106"/>
                  <a:pt x="129" y="115"/>
                  <a:pt x="114" y="139"/>
                </a:cubicBezTo>
                <a:cubicBezTo>
                  <a:pt x="83" y="189"/>
                  <a:pt x="57" y="257"/>
                  <a:pt x="43" y="314"/>
                </a:cubicBezTo>
                <a:cubicBezTo>
                  <a:pt x="16" y="425"/>
                  <a:pt x="-3" y="544"/>
                  <a:pt x="0" y="659"/>
                </a:cubicBezTo>
                <a:cubicBezTo>
                  <a:pt x="3" y="784"/>
                  <a:pt x="27" y="912"/>
                  <a:pt x="79" y="1026"/>
                </a:cubicBezTo>
                <a:cubicBezTo>
                  <a:pt x="123" y="1122"/>
                  <a:pt x="193" y="1216"/>
                  <a:pt x="277" y="1281"/>
                </a:cubicBezTo>
                <a:cubicBezTo>
                  <a:pt x="343" y="1333"/>
                  <a:pt x="412" y="1354"/>
                  <a:pt x="489" y="1381"/>
                </a:cubicBezTo>
              </a:path>
              <a:path w="4408" h="1382" extrusionOk="0">
                <a:moveTo>
                  <a:pt x="3357" y="0"/>
                </a:moveTo>
                <a:cubicBezTo>
                  <a:pt x="3397" y="22"/>
                  <a:pt x="3424" y="44"/>
                  <a:pt x="3454" y="84"/>
                </a:cubicBezTo>
                <a:cubicBezTo>
                  <a:pt x="3548" y="211"/>
                  <a:pt x="3618" y="385"/>
                  <a:pt x="3635" y="542"/>
                </a:cubicBezTo>
                <a:cubicBezTo>
                  <a:pt x="3647" y="657"/>
                  <a:pt x="3630" y="775"/>
                  <a:pt x="3564" y="872"/>
                </a:cubicBezTo>
                <a:cubicBezTo>
                  <a:pt x="3508" y="954"/>
                  <a:pt x="3428" y="1015"/>
                  <a:pt x="3355" y="108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21075" y="5003800"/>
            <a:ext cx="1522413" cy="330200"/>
          </a:xfrm>
          <a:custGeom>
            <a:avLst/>
            <a:gdLst>
              <a:gd name="T0" fmla="+- 0 9840 9781"/>
              <a:gd name="T1" fmla="*/ T0 w 4229"/>
              <a:gd name="T2" fmla="+- 0 14569 13900"/>
              <a:gd name="T3" fmla="*/ 14569 h 917"/>
              <a:gd name="T4" fmla="+- 0 9783 9781"/>
              <a:gd name="T5" fmla="*/ T4 w 4229"/>
              <a:gd name="T6" fmla="+- 0 14208 13900"/>
              <a:gd name="T7" fmla="*/ 14208 h 917"/>
              <a:gd name="T8" fmla="+- 0 9816 9781"/>
              <a:gd name="T9" fmla="*/ T8 w 4229"/>
              <a:gd name="T10" fmla="+- 0 13960 13900"/>
              <a:gd name="T11" fmla="*/ 13960 h 917"/>
              <a:gd name="T12" fmla="+- 0 10003 9781"/>
              <a:gd name="T13" fmla="*/ T12 w 4229"/>
              <a:gd name="T14" fmla="+- 0 14264 13900"/>
              <a:gd name="T15" fmla="*/ 14264 h 917"/>
              <a:gd name="T16" fmla="+- 0 10391 9781"/>
              <a:gd name="T17" fmla="*/ T16 w 4229"/>
              <a:gd name="T18" fmla="+- 0 14500 13900"/>
              <a:gd name="T19" fmla="*/ 14500 h 917"/>
              <a:gd name="T20" fmla="+- 0 10446 9781"/>
              <a:gd name="T21" fmla="*/ T20 w 4229"/>
              <a:gd name="T22" fmla="+- 0 13990 13900"/>
              <a:gd name="T23" fmla="*/ 13990 h 917"/>
              <a:gd name="T24" fmla="+- 0 10898 9781"/>
              <a:gd name="T25" fmla="*/ T24 w 4229"/>
              <a:gd name="T26" fmla="+- 0 14425 13900"/>
              <a:gd name="T27" fmla="*/ 14425 h 917"/>
              <a:gd name="T28" fmla="+- 0 10858 9781"/>
              <a:gd name="T29" fmla="*/ T28 w 4229"/>
              <a:gd name="T30" fmla="+- 0 14524 13900"/>
              <a:gd name="T31" fmla="*/ 14524 h 917"/>
              <a:gd name="T32" fmla="+- 0 11009 9781"/>
              <a:gd name="T33" fmla="*/ T32 w 4229"/>
              <a:gd name="T34" fmla="+- 0 14484 13900"/>
              <a:gd name="T35" fmla="*/ 14484 h 917"/>
              <a:gd name="T36" fmla="+- 0 10881 9781"/>
              <a:gd name="T37" fmla="*/ T36 w 4229"/>
              <a:gd name="T38" fmla="+- 0 14317 13900"/>
              <a:gd name="T39" fmla="*/ 14317 h 917"/>
              <a:gd name="T40" fmla="+- 0 11352 9781"/>
              <a:gd name="T41" fmla="*/ T40 w 4229"/>
              <a:gd name="T42" fmla="+- 0 14455 13900"/>
              <a:gd name="T43" fmla="*/ 14455 h 917"/>
              <a:gd name="T44" fmla="+- 0 11500 9781"/>
              <a:gd name="T45" fmla="*/ T44 w 4229"/>
              <a:gd name="T46" fmla="+- 0 14725 13900"/>
              <a:gd name="T47" fmla="*/ 14725 h 917"/>
              <a:gd name="T48" fmla="+- 0 11502 9781"/>
              <a:gd name="T49" fmla="*/ T48 w 4229"/>
              <a:gd name="T50" fmla="+- 0 14654 13900"/>
              <a:gd name="T51" fmla="*/ 14654 h 917"/>
              <a:gd name="T52" fmla="+- 0 11618 9781"/>
              <a:gd name="T53" fmla="*/ T52 w 4229"/>
              <a:gd name="T54" fmla="+- 0 14496 13900"/>
              <a:gd name="T55" fmla="*/ 14496 h 917"/>
              <a:gd name="T56" fmla="+- 0 11742 9781"/>
              <a:gd name="T57" fmla="*/ T56 w 4229"/>
              <a:gd name="T58" fmla="+- 0 14790 13900"/>
              <a:gd name="T59" fmla="*/ 14790 h 917"/>
              <a:gd name="T60" fmla="+- 0 11928 9781"/>
              <a:gd name="T61" fmla="*/ T60 w 4229"/>
              <a:gd name="T62" fmla="+- 0 14636 13900"/>
              <a:gd name="T63" fmla="*/ 14636 h 917"/>
              <a:gd name="T64" fmla="+- 0 12126 9781"/>
              <a:gd name="T65" fmla="*/ T64 w 4229"/>
              <a:gd name="T66" fmla="+- 0 14516 13900"/>
              <a:gd name="T67" fmla="*/ 14516 h 917"/>
              <a:gd name="T68" fmla="+- 0 12090 9781"/>
              <a:gd name="T69" fmla="*/ T68 w 4229"/>
              <a:gd name="T70" fmla="+- 0 14436 13900"/>
              <a:gd name="T71" fmla="*/ 14436 h 917"/>
              <a:gd name="T72" fmla="+- 0 12056 9781"/>
              <a:gd name="T73" fmla="*/ T72 w 4229"/>
              <a:gd name="T74" fmla="+- 0 14659 13900"/>
              <a:gd name="T75" fmla="*/ 14659 h 917"/>
              <a:gd name="T76" fmla="+- 0 12493 9781"/>
              <a:gd name="T77" fmla="*/ T76 w 4229"/>
              <a:gd name="T78" fmla="+- 0 14751 13900"/>
              <a:gd name="T79" fmla="*/ 14751 h 917"/>
              <a:gd name="T80" fmla="+- 0 13741 9781"/>
              <a:gd name="T81" fmla="*/ T80 w 4229"/>
              <a:gd name="T82" fmla="+- 0 14228 13900"/>
              <a:gd name="T83" fmla="*/ 14228 h 917"/>
              <a:gd name="T84" fmla="+- 0 13438 9781"/>
              <a:gd name="T85" fmla="*/ T84 w 4229"/>
              <a:gd name="T86" fmla="+- 0 14252 13900"/>
              <a:gd name="T87" fmla="*/ 14252 h 917"/>
              <a:gd name="T88" fmla="+- 0 12936 9781"/>
              <a:gd name="T89" fmla="*/ T88 w 4229"/>
              <a:gd name="T90" fmla="+- 0 14246 13900"/>
              <a:gd name="T91" fmla="*/ 14246 h 917"/>
              <a:gd name="T92" fmla="+- 0 13031 9781"/>
              <a:gd name="T93" fmla="*/ T92 w 4229"/>
              <a:gd name="T94" fmla="+- 0 14296 13900"/>
              <a:gd name="T95" fmla="*/ 14296 h 917"/>
              <a:gd name="T96" fmla="+- 0 13656 9781"/>
              <a:gd name="T97" fmla="*/ T96 w 4229"/>
              <a:gd name="T98" fmla="+- 0 14503 13900"/>
              <a:gd name="T99" fmla="*/ 14503 h 917"/>
              <a:gd name="T100" fmla="+- 0 13193 9781"/>
              <a:gd name="T101" fmla="*/ T100 w 4229"/>
              <a:gd name="T102" fmla="+- 0 14595 13900"/>
              <a:gd name="T103" fmla="*/ 14595 h 917"/>
              <a:gd name="T104" fmla="+- 0 13211 9781"/>
              <a:gd name="T105" fmla="*/ T104 w 4229"/>
              <a:gd name="T106" fmla="+- 0 14575 13900"/>
              <a:gd name="T107" fmla="*/ 14575 h 917"/>
              <a:gd name="T108" fmla="+- 0 13856 9781"/>
              <a:gd name="T109" fmla="*/ T108 w 4229"/>
              <a:gd name="T110" fmla="+- 0 14597 13900"/>
              <a:gd name="T111" fmla="*/ 14597 h 917"/>
              <a:gd name="T112" fmla="+- 0 13707 9781"/>
              <a:gd name="T113" fmla="*/ T112 w 4229"/>
              <a:gd name="T114" fmla="+- 0 14651 13900"/>
              <a:gd name="T115" fmla="*/ 14651 h 917"/>
              <a:gd name="T116" fmla="+- 0 13902 9781"/>
              <a:gd name="T117" fmla="*/ T116 w 4229"/>
              <a:gd name="T118" fmla="+- 0 14357 13900"/>
              <a:gd name="T119" fmla="*/ 14357 h 917"/>
              <a:gd name="T120" fmla="+- 0 13986 9781"/>
              <a:gd name="T121" fmla="*/ T120 w 4229"/>
              <a:gd name="T122" fmla="+- 0 14118 13900"/>
              <a:gd name="T123" fmla="*/ 14118 h 917"/>
              <a:gd name="T124" fmla="+- 0 13649 9781"/>
              <a:gd name="T125" fmla="*/ T124 w 4229"/>
              <a:gd name="T126" fmla="+- 0 14067 13900"/>
              <a:gd name="T127" fmla="*/ 14067 h 917"/>
              <a:gd name="T128" fmla="+- 0 13512 9781"/>
              <a:gd name="T129" fmla="*/ T128 w 4229"/>
              <a:gd name="T130" fmla="+- 0 14030 13900"/>
              <a:gd name="T131" fmla="*/ 14030 h 9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229" h="917" extrusionOk="0">
                <a:moveTo>
                  <a:pt x="72" y="754"/>
                </a:moveTo>
                <a:cubicBezTo>
                  <a:pt x="65" y="726"/>
                  <a:pt x="64" y="698"/>
                  <a:pt x="59" y="669"/>
                </a:cubicBezTo>
                <a:cubicBezTo>
                  <a:pt x="49" y="612"/>
                  <a:pt x="42" y="555"/>
                  <a:pt x="31" y="498"/>
                </a:cubicBezTo>
                <a:cubicBezTo>
                  <a:pt x="19" y="435"/>
                  <a:pt x="6" y="373"/>
                  <a:pt x="2" y="308"/>
                </a:cubicBezTo>
                <a:cubicBezTo>
                  <a:pt x="-2" y="244"/>
                  <a:pt x="-8" y="168"/>
                  <a:pt x="6" y="105"/>
                </a:cubicBezTo>
                <a:cubicBezTo>
                  <a:pt x="12" y="79"/>
                  <a:pt x="23" y="75"/>
                  <a:pt x="35" y="60"/>
                </a:cubicBezTo>
                <a:cubicBezTo>
                  <a:pt x="61" y="89"/>
                  <a:pt x="83" y="117"/>
                  <a:pt x="103" y="153"/>
                </a:cubicBezTo>
                <a:cubicBezTo>
                  <a:pt x="142" y="224"/>
                  <a:pt x="178" y="296"/>
                  <a:pt x="222" y="364"/>
                </a:cubicBezTo>
                <a:cubicBezTo>
                  <a:pt x="290" y="470"/>
                  <a:pt x="386" y="614"/>
                  <a:pt x="510" y="661"/>
                </a:cubicBezTo>
                <a:cubicBezTo>
                  <a:pt x="563" y="681"/>
                  <a:pt x="592" y="646"/>
                  <a:pt x="610" y="600"/>
                </a:cubicBezTo>
                <a:cubicBezTo>
                  <a:pt x="640" y="521"/>
                  <a:pt x="644" y="429"/>
                  <a:pt x="650" y="346"/>
                </a:cubicBezTo>
                <a:cubicBezTo>
                  <a:pt x="656" y="261"/>
                  <a:pt x="664" y="175"/>
                  <a:pt x="665" y="90"/>
                </a:cubicBezTo>
                <a:cubicBezTo>
                  <a:pt x="666" y="32"/>
                  <a:pt x="658" y="19"/>
                  <a:pt x="695" y="6"/>
                </a:cubicBezTo>
              </a:path>
              <a:path w="4229" h="917" extrusionOk="0">
                <a:moveTo>
                  <a:pt x="1117" y="525"/>
                </a:moveTo>
                <a:cubicBezTo>
                  <a:pt x="1097" y="524"/>
                  <a:pt x="1098" y="538"/>
                  <a:pt x="1091" y="562"/>
                </a:cubicBezTo>
                <a:cubicBezTo>
                  <a:pt x="1086" y="577"/>
                  <a:pt x="1073" y="608"/>
                  <a:pt x="1077" y="624"/>
                </a:cubicBezTo>
                <a:cubicBezTo>
                  <a:pt x="1083" y="649"/>
                  <a:pt x="1118" y="646"/>
                  <a:pt x="1136" y="642"/>
                </a:cubicBezTo>
                <a:cubicBezTo>
                  <a:pt x="1172" y="635"/>
                  <a:pt x="1208" y="617"/>
                  <a:pt x="1228" y="584"/>
                </a:cubicBezTo>
                <a:cubicBezTo>
                  <a:pt x="1249" y="549"/>
                  <a:pt x="1238" y="510"/>
                  <a:pt x="1212" y="481"/>
                </a:cubicBezTo>
                <a:cubicBezTo>
                  <a:pt x="1181" y="447"/>
                  <a:pt x="1143" y="427"/>
                  <a:pt x="1100" y="417"/>
                </a:cubicBezTo>
                <a:cubicBezTo>
                  <a:pt x="1066" y="409"/>
                  <a:pt x="1068" y="408"/>
                  <a:pt x="1049" y="432"/>
                </a:cubicBezTo>
              </a:path>
              <a:path w="4229" h="917" extrusionOk="0">
                <a:moveTo>
                  <a:pt x="1571" y="555"/>
                </a:moveTo>
                <a:cubicBezTo>
                  <a:pt x="1597" y="605"/>
                  <a:pt x="1627" y="651"/>
                  <a:pt x="1655" y="699"/>
                </a:cubicBezTo>
                <a:cubicBezTo>
                  <a:pt x="1679" y="740"/>
                  <a:pt x="1699" y="783"/>
                  <a:pt x="1719" y="825"/>
                </a:cubicBezTo>
                <a:cubicBezTo>
                  <a:pt x="1722" y="830"/>
                  <a:pt x="1724" y="836"/>
                  <a:pt x="1727" y="841"/>
                </a:cubicBezTo>
                <a:cubicBezTo>
                  <a:pt x="1721" y="812"/>
                  <a:pt x="1720" y="784"/>
                  <a:pt x="1721" y="754"/>
                </a:cubicBezTo>
                <a:cubicBezTo>
                  <a:pt x="1723" y="700"/>
                  <a:pt x="1729" y="631"/>
                  <a:pt x="1771" y="592"/>
                </a:cubicBezTo>
                <a:cubicBezTo>
                  <a:pt x="1792" y="573"/>
                  <a:pt x="1817" y="580"/>
                  <a:pt x="1837" y="596"/>
                </a:cubicBezTo>
                <a:cubicBezTo>
                  <a:pt x="1883" y="633"/>
                  <a:pt x="1911" y="696"/>
                  <a:pt x="1930" y="750"/>
                </a:cubicBezTo>
                <a:cubicBezTo>
                  <a:pt x="1945" y="793"/>
                  <a:pt x="1942" y="851"/>
                  <a:pt x="1961" y="890"/>
                </a:cubicBezTo>
                <a:cubicBezTo>
                  <a:pt x="1975" y="919"/>
                  <a:pt x="2002" y="917"/>
                  <a:pt x="2026" y="909"/>
                </a:cubicBezTo>
              </a:path>
              <a:path w="4229" h="917" extrusionOk="0">
                <a:moveTo>
                  <a:pt x="2147" y="736"/>
                </a:moveTo>
                <a:cubicBezTo>
                  <a:pt x="2174" y="720"/>
                  <a:pt x="2204" y="701"/>
                  <a:pt x="2232" y="687"/>
                </a:cubicBezTo>
                <a:cubicBezTo>
                  <a:pt x="2273" y="667"/>
                  <a:pt x="2310" y="646"/>
                  <a:pt x="2345" y="616"/>
                </a:cubicBezTo>
                <a:cubicBezTo>
                  <a:pt x="2379" y="587"/>
                  <a:pt x="2401" y="555"/>
                  <a:pt x="2403" y="511"/>
                </a:cubicBezTo>
                <a:cubicBezTo>
                  <a:pt x="2363" y="500"/>
                  <a:pt x="2344" y="510"/>
                  <a:pt x="2309" y="536"/>
                </a:cubicBezTo>
                <a:cubicBezTo>
                  <a:pt x="2273" y="563"/>
                  <a:pt x="2236" y="601"/>
                  <a:pt x="2224" y="646"/>
                </a:cubicBezTo>
                <a:cubicBezTo>
                  <a:pt x="2212" y="693"/>
                  <a:pt x="2239" y="732"/>
                  <a:pt x="2275" y="759"/>
                </a:cubicBezTo>
                <a:cubicBezTo>
                  <a:pt x="2333" y="802"/>
                  <a:pt x="2409" y="822"/>
                  <a:pt x="2479" y="836"/>
                </a:cubicBezTo>
                <a:cubicBezTo>
                  <a:pt x="2557" y="851"/>
                  <a:pt x="2633" y="860"/>
                  <a:pt x="2712" y="851"/>
                </a:cubicBezTo>
                <a:cubicBezTo>
                  <a:pt x="2757" y="846"/>
                  <a:pt x="2790" y="834"/>
                  <a:pt x="2830" y="815"/>
                </a:cubicBezTo>
              </a:path>
              <a:path w="4229" h="917" extrusionOk="0">
                <a:moveTo>
                  <a:pt x="3960" y="328"/>
                </a:moveTo>
                <a:cubicBezTo>
                  <a:pt x="3942" y="340"/>
                  <a:pt x="3925" y="351"/>
                  <a:pt x="3892" y="352"/>
                </a:cubicBezTo>
                <a:cubicBezTo>
                  <a:pt x="3814" y="355"/>
                  <a:pt x="3735" y="354"/>
                  <a:pt x="3657" y="352"/>
                </a:cubicBezTo>
                <a:cubicBezTo>
                  <a:pt x="3556" y="349"/>
                  <a:pt x="3455" y="345"/>
                  <a:pt x="3354" y="343"/>
                </a:cubicBezTo>
                <a:cubicBezTo>
                  <a:pt x="3291" y="341"/>
                  <a:pt x="3217" y="332"/>
                  <a:pt x="3155" y="346"/>
                </a:cubicBezTo>
                <a:cubicBezTo>
                  <a:pt x="3139" y="354"/>
                  <a:pt x="3136" y="356"/>
                  <a:pt x="3125" y="359"/>
                </a:cubicBezTo>
                <a:cubicBezTo>
                  <a:pt x="3168" y="378"/>
                  <a:pt x="3203" y="386"/>
                  <a:pt x="3250" y="396"/>
                </a:cubicBezTo>
              </a:path>
              <a:path w="4229" h="917" extrusionOk="0">
                <a:moveTo>
                  <a:pt x="4018" y="511"/>
                </a:moveTo>
                <a:cubicBezTo>
                  <a:pt x="3975" y="558"/>
                  <a:pt x="3930" y="576"/>
                  <a:pt x="3875" y="603"/>
                </a:cubicBezTo>
                <a:cubicBezTo>
                  <a:pt x="3800" y="640"/>
                  <a:pt x="3722" y="662"/>
                  <a:pt x="3638" y="677"/>
                </a:cubicBezTo>
                <a:cubicBezTo>
                  <a:pt x="3564" y="690"/>
                  <a:pt x="3487" y="696"/>
                  <a:pt x="3412" y="695"/>
                </a:cubicBezTo>
                <a:cubicBezTo>
                  <a:pt x="3385" y="695"/>
                  <a:pt x="3364" y="694"/>
                  <a:pt x="3340" y="687"/>
                </a:cubicBezTo>
                <a:cubicBezTo>
                  <a:pt x="3370" y="680"/>
                  <a:pt x="3399" y="678"/>
                  <a:pt x="3430" y="675"/>
                </a:cubicBezTo>
              </a:path>
              <a:path w="4229" h="917" extrusionOk="0">
                <a:moveTo>
                  <a:pt x="4103" y="661"/>
                </a:moveTo>
                <a:cubicBezTo>
                  <a:pt x="4098" y="678"/>
                  <a:pt x="4108" y="673"/>
                  <a:pt x="4075" y="697"/>
                </a:cubicBezTo>
                <a:cubicBezTo>
                  <a:pt x="4046" y="718"/>
                  <a:pt x="4014" y="730"/>
                  <a:pt x="3980" y="744"/>
                </a:cubicBezTo>
                <a:cubicBezTo>
                  <a:pt x="3955" y="754"/>
                  <a:pt x="3950" y="750"/>
                  <a:pt x="3926" y="751"/>
                </a:cubicBezTo>
                <a:cubicBezTo>
                  <a:pt x="3944" y="713"/>
                  <a:pt x="3967" y="678"/>
                  <a:pt x="3991" y="643"/>
                </a:cubicBezTo>
                <a:cubicBezTo>
                  <a:pt x="4035" y="581"/>
                  <a:pt x="4080" y="521"/>
                  <a:pt x="4121" y="457"/>
                </a:cubicBezTo>
                <a:cubicBezTo>
                  <a:pt x="4155" y="404"/>
                  <a:pt x="4195" y="346"/>
                  <a:pt x="4218" y="286"/>
                </a:cubicBezTo>
                <a:cubicBezTo>
                  <a:pt x="4230" y="256"/>
                  <a:pt x="4234" y="235"/>
                  <a:pt x="4205" y="218"/>
                </a:cubicBezTo>
                <a:cubicBezTo>
                  <a:pt x="4171" y="198"/>
                  <a:pt x="4104" y="206"/>
                  <a:pt x="4066" y="201"/>
                </a:cubicBezTo>
                <a:cubicBezTo>
                  <a:pt x="3999" y="193"/>
                  <a:pt x="3934" y="182"/>
                  <a:pt x="3868" y="167"/>
                </a:cubicBezTo>
                <a:cubicBezTo>
                  <a:pt x="3826" y="157"/>
                  <a:pt x="3784" y="147"/>
                  <a:pt x="3743" y="134"/>
                </a:cubicBezTo>
                <a:cubicBezTo>
                  <a:pt x="3739" y="133"/>
                  <a:pt x="3735" y="131"/>
                  <a:pt x="3731" y="13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59400" y="4938713"/>
            <a:ext cx="1150938" cy="446087"/>
          </a:xfrm>
          <a:custGeom>
            <a:avLst/>
            <a:gdLst>
              <a:gd name="T0" fmla="+- 0 14895 14887"/>
              <a:gd name="T1" fmla="*/ T0 w 3197"/>
              <a:gd name="T2" fmla="+- 0 13997 13719"/>
              <a:gd name="T3" fmla="*/ 13997 h 1238"/>
              <a:gd name="T4" fmla="+- 0 14897 14887"/>
              <a:gd name="T5" fmla="*/ T4 w 3197"/>
              <a:gd name="T6" fmla="+- 0 14093 13719"/>
              <a:gd name="T7" fmla="*/ 14093 h 1238"/>
              <a:gd name="T8" fmla="+- 0 14958 14887"/>
              <a:gd name="T9" fmla="*/ T8 w 3197"/>
              <a:gd name="T10" fmla="+- 0 14308 13719"/>
              <a:gd name="T11" fmla="*/ 14308 h 1238"/>
              <a:gd name="T12" fmla="+- 0 14999 14887"/>
              <a:gd name="T13" fmla="*/ T12 w 3197"/>
              <a:gd name="T14" fmla="+- 0 14543 13719"/>
              <a:gd name="T15" fmla="*/ 14543 h 1238"/>
              <a:gd name="T16" fmla="+- 0 14999 14887"/>
              <a:gd name="T17" fmla="*/ T16 w 3197"/>
              <a:gd name="T18" fmla="+- 0 14678 13719"/>
              <a:gd name="T19" fmla="*/ 14678 h 1238"/>
              <a:gd name="T20" fmla="+- 0 14996 14887"/>
              <a:gd name="T21" fmla="*/ T20 w 3197"/>
              <a:gd name="T22" fmla="+- 0 14690 13719"/>
              <a:gd name="T23" fmla="*/ 14690 h 1238"/>
              <a:gd name="T24" fmla="+- 0 15010 14887"/>
              <a:gd name="T25" fmla="*/ T24 w 3197"/>
              <a:gd name="T26" fmla="+- 0 14570 13719"/>
              <a:gd name="T27" fmla="*/ 14570 h 1238"/>
              <a:gd name="T28" fmla="+- 0 15133 14887"/>
              <a:gd name="T29" fmla="*/ T28 w 3197"/>
              <a:gd name="T30" fmla="+- 0 14398 13719"/>
              <a:gd name="T31" fmla="*/ 14398 h 1238"/>
              <a:gd name="T32" fmla="+- 0 15313 14887"/>
              <a:gd name="T33" fmla="*/ T32 w 3197"/>
              <a:gd name="T34" fmla="+- 0 14429 13719"/>
              <a:gd name="T35" fmla="*/ 14429 h 1238"/>
              <a:gd name="T36" fmla="+- 0 15399 14887"/>
              <a:gd name="T37" fmla="*/ T36 w 3197"/>
              <a:gd name="T38" fmla="+- 0 14610 13719"/>
              <a:gd name="T39" fmla="*/ 14610 h 1238"/>
              <a:gd name="T40" fmla="+- 0 15295 14887"/>
              <a:gd name="T41" fmla="*/ T40 w 3197"/>
              <a:gd name="T42" fmla="+- 0 14673 13719"/>
              <a:gd name="T43" fmla="*/ 14673 h 1238"/>
              <a:gd name="T44" fmla="+- 0 15121 14887"/>
              <a:gd name="T45" fmla="*/ T44 w 3197"/>
              <a:gd name="T46" fmla="+- 0 14665 13719"/>
              <a:gd name="T47" fmla="*/ 14665 h 1238"/>
              <a:gd name="T48" fmla="+- 0 15040 14887"/>
              <a:gd name="T49" fmla="*/ T48 w 3197"/>
              <a:gd name="T50" fmla="+- 0 14631 13719"/>
              <a:gd name="T51" fmla="*/ 14631 h 1238"/>
              <a:gd name="T52" fmla="+- 0 15048 14887"/>
              <a:gd name="T53" fmla="*/ T52 w 3197"/>
              <a:gd name="T54" fmla="+- 0 14621 13719"/>
              <a:gd name="T55" fmla="*/ 14621 h 1238"/>
              <a:gd name="T56" fmla="+- 0 15546 14887"/>
              <a:gd name="T57" fmla="*/ T56 w 3197"/>
              <a:gd name="T58" fmla="+- 0 14629 13719"/>
              <a:gd name="T59" fmla="*/ 14629 h 1238"/>
              <a:gd name="T60" fmla="+- 0 15596 14887"/>
              <a:gd name="T61" fmla="*/ T60 w 3197"/>
              <a:gd name="T62" fmla="+- 0 14572 13719"/>
              <a:gd name="T63" fmla="*/ 14572 h 1238"/>
              <a:gd name="T64" fmla="+- 0 15604 14887"/>
              <a:gd name="T65" fmla="*/ T64 w 3197"/>
              <a:gd name="T66" fmla="+- 0 14413 13719"/>
              <a:gd name="T67" fmla="*/ 14413 h 1238"/>
              <a:gd name="T68" fmla="+- 0 15642 14887"/>
              <a:gd name="T69" fmla="*/ T68 w 3197"/>
              <a:gd name="T70" fmla="+- 0 14215 13719"/>
              <a:gd name="T71" fmla="*/ 14215 h 1238"/>
              <a:gd name="T72" fmla="+- 0 15747 14887"/>
              <a:gd name="T73" fmla="*/ T72 w 3197"/>
              <a:gd name="T74" fmla="+- 0 14181 13719"/>
              <a:gd name="T75" fmla="*/ 14181 h 1238"/>
              <a:gd name="T76" fmla="+- 0 15871 14887"/>
              <a:gd name="T77" fmla="*/ T76 w 3197"/>
              <a:gd name="T78" fmla="+- 0 14247 13719"/>
              <a:gd name="T79" fmla="*/ 14247 h 1238"/>
              <a:gd name="T80" fmla="+- 0 16001 14887"/>
              <a:gd name="T81" fmla="*/ T80 w 3197"/>
              <a:gd name="T82" fmla="+- 0 14462 13719"/>
              <a:gd name="T83" fmla="*/ 14462 h 1238"/>
              <a:gd name="T84" fmla="+- 0 16090 14887"/>
              <a:gd name="T85" fmla="*/ T84 w 3197"/>
              <a:gd name="T86" fmla="+- 0 14437 13719"/>
              <a:gd name="T87" fmla="*/ 14437 h 1238"/>
              <a:gd name="T88" fmla="+- 0 16218 14887"/>
              <a:gd name="T89" fmla="*/ T88 w 3197"/>
              <a:gd name="T90" fmla="+- 0 14365 13719"/>
              <a:gd name="T91" fmla="*/ 14365 h 1238"/>
              <a:gd name="T92" fmla="+- 0 16294 14887"/>
              <a:gd name="T93" fmla="*/ T92 w 3197"/>
              <a:gd name="T94" fmla="+- 0 14271 13719"/>
              <a:gd name="T95" fmla="*/ 14271 h 1238"/>
              <a:gd name="T96" fmla="+- 0 16241 14887"/>
              <a:gd name="T97" fmla="*/ T96 w 3197"/>
              <a:gd name="T98" fmla="+- 0 14207 13719"/>
              <a:gd name="T99" fmla="*/ 14207 h 1238"/>
              <a:gd name="T100" fmla="+- 0 16102 14887"/>
              <a:gd name="T101" fmla="*/ T100 w 3197"/>
              <a:gd name="T102" fmla="+- 0 14228 13719"/>
              <a:gd name="T103" fmla="*/ 14228 h 1238"/>
              <a:gd name="T104" fmla="+- 0 16005 14887"/>
              <a:gd name="T105" fmla="*/ T104 w 3197"/>
              <a:gd name="T106" fmla="+- 0 14366 13719"/>
              <a:gd name="T107" fmla="*/ 14366 h 1238"/>
              <a:gd name="T108" fmla="+- 0 16034 14887"/>
              <a:gd name="T109" fmla="*/ T108 w 3197"/>
              <a:gd name="T110" fmla="+- 0 14535 13719"/>
              <a:gd name="T111" fmla="*/ 14535 h 1238"/>
              <a:gd name="T112" fmla="+- 0 16192 14887"/>
              <a:gd name="T113" fmla="*/ T112 w 3197"/>
              <a:gd name="T114" fmla="+- 0 14623 13719"/>
              <a:gd name="T115" fmla="*/ 14623 h 1238"/>
              <a:gd name="T116" fmla="+- 0 16375 14887"/>
              <a:gd name="T117" fmla="*/ T116 w 3197"/>
              <a:gd name="T118" fmla="+- 0 14578 13719"/>
              <a:gd name="T119" fmla="*/ 14578 h 1238"/>
              <a:gd name="T120" fmla="+- 0 16704 14887"/>
              <a:gd name="T121" fmla="*/ T120 w 3197"/>
              <a:gd name="T122" fmla="+- 0 14371 13719"/>
              <a:gd name="T123" fmla="*/ 14371 h 1238"/>
              <a:gd name="T124" fmla="+- 0 16621 14887"/>
              <a:gd name="T125" fmla="*/ T124 w 3197"/>
              <a:gd name="T126" fmla="+- 0 14353 13719"/>
              <a:gd name="T127" fmla="*/ 14353 h 1238"/>
              <a:gd name="T128" fmla="+- 0 16503 14887"/>
              <a:gd name="T129" fmla="*/ T128 w 3197"/>
              <a:gd name="T130" fmla="+- 0 14425 13719"/>
              <a:gd name="T131" fmla="*/ 14425 h 1238"/>
              <a:gd name="T132" fmla="+- 0 16438 14887"/>
              <a:gd name="T133" fmla="*/ T132 w 3197"/>
              <a:gd name="T134" fmla="+- 0 14535 13719"/>
              <a:gd name="T135" fmla="*/ 14535 h 1238"/>
              <a:gd name="T136" fmla="+- 0 16518 14887"/>
              <a:gd name="T137" fmla="*/ T136 w 3197"/>
              <a:gd name="T138" fmla="+- 0 14609 13719"/>
              <a:gd name="T139" fmla="*/ 14609 h 1238"/>
              <a:gd name="T140" fmla="+- 0 16659 14887"/>
              <a:gd name="T141" fmla="*/ T140 w 3197"/>
              <a:gd name="T142" fmla="+- 0 14569 13719"/>
              <a:gd name="T143" fmla="*/ 14569 h 1238"/>
              <a:gd name="T144" fmla="+- 0 16765 14887"/>
              <a:gd name="T145" fmla="*/ T144 w 3197"/>
              <a:gd name="T146" fmla="+- 0 14494 13719"/>
              <a:gd name="T147" fmla="*/ 14494 h 1238"/>
              <a:gd name="T148" fmla="+- 0 16821 14887"/>
              <a:gd name="T149" fmla="*/ T148 w 3197"/>
              <a:gd name="T150" fmla="+- 0 14516 13719"/>
              <a:gd name="T151" fmla="*/ 14516 h 1238"/>
              <a:gd name="T152" fmla="+- 0 16874 14887"/>
              <a:gd name="T153" fmla="*/ T152 w 3197"/>
              <a:gd name="T154" fmla="+- 0 14630 13719"/>
              <a:gd name="T155" fmla="*/ 14630 h 1238"/>
              <a:gd name="T156" fmla="+- 0 16945 14887"/>
              <a:gd name="T157" fmla="*/ T156 w 3197"/>
              <a:gd name="T158" fmla="+- 0 14727 13719"/>
              <a:gd name="T159" fmla="*/ 14727 h 1238"/>
              <a:gd name="T160" fmla="+- 0 17009 14887"/>
              <a:gd name="T161" fmla="*/ T160 w 3197"/>
              <a:gd name="T162" fmla="+- 0 14712 13719"/>
              <a:gd name="T163" fmla="*/ 14712 h 1238"/>
              <a:gd name="T164" fmla="+- 0 17023 14887"/>
              <a:gd name="T165" fmla="*/ T164 w 3197"/>
              <a:gd name="T166" fmla="+- 0 14688 13719"/>
              <a:gd name="T167" fmla="*/ 14688 h 1238"/>
              <a:gd name="T168" fmla="+- 0 17296 14887"/>
              <a:gd name="T169" fmla="*/ T168 w 3197"/>
              <a:gd name="T170" fmla="+- 0 13719 13719"/>
              <a:gd name="T171" fmla="*/ 13719 h 1238"/>
              <a:gd name="T172" fmla="+- 0 17262 14887"/>
              <a:gd name="T173" fmla="*/ T172 w 3197"/>
              <a:gd name="T174" fmla="+- 0 13817 13719"/>
              <a:gd name="T175" fmla="*/ 13817 h 1238"/>
              <a:gd name="T176" fmla="+- 0 17236 14887"/>
              <a:gd name="T177" fmla="*/ T176 w 3197"/>
              <a:gd name="T178" fmla="+- 0 14089 13719"/>
              <a:gd name="T179" fmla="*/ 14089 h 1238"/>
              <a:gd name="T180" fmla="+- 0 17200 14887"/>
              <a:gd name="T181" fmla="*/ T180 w 3197"/>
              <a:gd name="T182" fmla="+- 0 14412 13719"/>
              <a:gd name="T183" fmla="*/ 14412 h 1238"/>
              <a:gd name="T184" fmla="+- 0 17169 14887"/>
              <a:gd name="T185" fmla="*/ T184 w 3197"/>
              <a:gd name="T186" fmla="+- 0 14612 13719"/>
              <a:gd name="T187" fmla="*/ 14612 h 1238"/>
              <a:gd name="T188" fmla="+- 0 17188 14887"/>
              <a:gd name="T189" fmla="*/ T188 w 3197"/>
              <a:gd name="T190" fmla="+- 0 14603 13719"/>
              <a:gd name="T191" fmla="*/ 14603 h 1238"/>
              <a:gd name="T192" fmla="+- 0 17524 14887"/>
              <a:gd name="T193" fmla="*/ T192 w 3197"/>
              <a:gd name="T194" fmla="+- 0 14253 13719"/>
              <a:gd name="T195" fmla="*/ 14253 h 1238"/>
              <a:gd name="T196" fmla="+- 0 17376 14887"/>
              <a:gd name="T197" fmla="*/ T196 w 3197"/>
              <a:gd name="T198" fmla="+- 0 14327 13719"/>
              <a:gd name="T199" fmla="*/ 14327 h 1238"/>
              <a:gd name="T200" fmla="+- 0 17228 14887"/>
              <a:gd name="T201" fmla="*/ T200 w 3197"/>
              <a:gd name="T202" fmla="+- 0 14441 13719"/>
              <a:gd name="T203" fmla="*/ 14441 h 1238"/>
              <a:gd name="T204" fmla="+- 0 17200 14887"/>
              <a:gd name="T205" fmla="*/ T204 w 3197"/>
              <a:gd name="T206" fmla="+- 0 14538 13719"/>
              <a:gd name="T207" fmla="*/ 14538 h 1238"/>
              <a:gd name="T208" fmla="+- 0 17349 14887"/>
              <a:gd name="T209" fmla="*/ T208 w 3197"/>
              <a:gd name="T210" fmla="+- 0 14617 13719"/>
              <a:gd name="T211" fmla="*/ 14617 h 1238"/>
              <a:gd name="T212" fmla="+- 0 17587 14887"/>
              <a:gd name="T213" fmla="*/ T212 w 3197"/>
              <a:gd name="T214" fmla="+- 0 14685 13719"/>
              <a:gd name="T215" fmla="*/ 14685 h 1238"/>
              <a:gd name="T216" fmla="+- 0 17684 14887"/>
              <a:gd name="T217" fmla="*/ T216 w 3197"/>
              <a:gd name="T218" fmla="+- 0 14714 13719"/>
              <a:gd name="T219" fmla="*/ 14714 h 1238"/>
              <a:gd name="T220" fmla="+- 0 18011 14887"/>
              <a:gd name="T221" fmla="*/ T220 w 3197"/>
              <a:gd name="T222" fmla="+- 0 14660 13719"/>
              <a:gd name="T223" fmla="*/ 14660 h 1238"/>
              <a:gd name="T224" fmla="+- 0 18008 14887"/>
              <a:gd name="T225" fmla="*/ T224 w 3197"/>
              <a:gd name="T226" fmla="+- 0 14808 13719"/>
              <a:gd name="T227" fmla="*/ 14808 h 1238"/>
              <a:gd name="T228" fmla="+- 0 17922 14887"/>
              <a:gd name="T229" fmla="*/ T228 w 3197"/>
              <a:gd name="T230" fmla="+- 0 14933 13719"/>
              <a:gd name="T231" fmla="*/ 14933 h 1238"/>
              <a:gd name="T232" fmla="+- 0 17845 14887"/>
              <a:gd name="T233" fmla="*/ T232 w 3197"/>
              <a:gd name="T234" fmla="+- 0 14945 13719"/>
              <a:gd name="T235" fmla="*/ 14945 h 1238"/>
              <a:gd name="T236" fmla="+- 0 18083 14887"/>
              <a:gd name="T237" fmla="*/ T236 w 3197"/>
              <a:gd name="T238" fmla="+- 0 13998 13719"/>
              <a:gd name="T239" fmla="*/ 13998 h 1238"/>
              <a:gd name="T240" fmla="+- 0 18034 14887"/>
              <a:gd name="T241" fmla="*/ T240 w 3197"/>
              <a:gd name="T242" fmla="+- 0 13923 13719"/>
              <a:gd name="T243" fmla="*/ 13923 h 1238"/>
              <a:gd name="T244" fmla="+- 0 18017 14887"/>
              <a:gd name="T245" fmla="*/ T244 w 3197"/>
              <a:gd name="T246" fmla="+- 0 13928 13719"/>
              <a:gd name="T247" fmla="*/ 13928 h 123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3197" h="1238" extrusionOk="0">
                <a:moveTo>
                  <a:pt x="8" y="278"/>
                </a:moveTo>
                <a:cubicBezTo>
                  <a:pt x="4" y="311"/>
                  <a:pt x="-1" y="338"/>
                  <a:pt x="10" y="374"/>
                </a:cubicBezTo>
                <a:cubicBezTo>
                  <a:pt x="31" y="446"/>
                  <a:pt x="53" y="516"/>
                  <a:pt x="71" y="589"/>
                </a:cubicBezTo>
                <a:cubicBezTo>
                  <a:pt x="91" y="667"/>
                  <a:pt x="105" y="744"/>
                  <a:pt x="112" y="824"/>
                </a:cubicBezTo>
                <a:cubicBezTo>
                  <a:pt x="116" y="868"/>
                  <a:pt x="118" y="915"/>
                  <a:pt x="112" y="959"/>
                </a:cubicBezTo>
                <a:cubicBezTo>
                  <a:pt x="111" y="963"/>
                  <a:pt x="110" y="967"/>
                  <a:pt x="109" y="971"/>
                </a:cubicBezTo>
                <a:cubicBezTo>
                  <a:pt x="103" y="929"/>
                  <a:pt x="110" y="893"/>
                  <a:pt x="123" y="851"/>
                </a:cubicBezTo>
                <a:cubicBezTo>
                  <a:pt x="144" y="784"/>
                  <a:pt x="183" y="714"/>
                  <a:pt x="246" y="679"/>
                </a:cubicBezTo>
                <a:cubicBezTo>
                  <a:pt x="308" y="645"/>
                  <a:pt x="374" y="670"/>
                  <a:pt x="426" y="710"/>
                </a:cubicBezTo>
                <a:cubicBezTo>
                  <a:pt x="475" y="748"/>
                  <a:pt x="536" y="823"/>
                  <a:pt x="512" y="891"/>
                </a:cubicBezTo>
                <a:cubicBezTo>
                  <a:pt x="497" y="932"/>
                  <a:pt x="445" y="947"/>
                  <a:pt x="408" y="954"/>
                </a:cubicBezTo>
                <a:cubicBezTo>
                  <a:pt x="349" y="965"/>
                  <a:pt x="292" y="954"/>
                  <a:pt x="234" y="946"/>
                </a:cubicBezTo>
                <a:cubicBezTo>
                  <a:pt x="205" y="942"/>
                  <a:pt x="166" y="942"/>
                  <a:pt x="153" y="912"/>
                </a:cubicBezTo>
                <a:cubicBezTo>
                  <a:pt x="156" y="909"/>
                  <a:pt x="158" y="905"/>
                  <a:pt x="161" y="902"/>
                </a:cubicBezTo>
              </a:path>
              <a:path w="3197" h="1238" extrusionOk="0">
                <a:moveTo>
                  <a:pt x="659" y="910"/>
                </a:moveTo>
                <a:cubicBezTo>
                  <a:pt x="696" y="903"/>
                  <a:pt x="704" y="891"/>
                  <a:pt x="709" y="853"/>
                </a:cubicBezTo>
                <a:cubicBezTo>
                  <a:pt x="716" y="801"/>
                  <a:pt x="715" y="746"/>
                  <a:pt x="717" y="694"/>
                </a:cubicBezTo>
                <a:cubicBezTo>
                  <a:pt x="719" y="628"/>
                  <a:pt x="718" y="554"/>
                  <a:pt x="755" y="496"/>
                </a:cubicBezTo>
                <a:cubicBezTo>
                  <a:pt x="781" y="454"/>
                  <a:pt x="817" y="453"/>
                  <a:pt x="860" y="462"/>
                </a:cubicBezTo>
                <a:cubicBezTo>
                  <a:pt x="908" y="472"/>
                  <a:pt x="945" y="500"/>
                  <a:pt x="984" y="528"/>
                </a:cubicBezTo>
              </a:path>
              <a:path w="3197" h="1238" extrusionOk="0">
                <a:moveTo>
                  <a:pt x="1114" y="743"/>
                </a:moveTo>
                <a:cubicBezTo>
                  <a:pt x="1150" y="739"/>
                  <a:pt x="1170" y="732"/>
                  <a:pt x="1203" y="718"/>
                </a:cubicBezTo>
                <a:cubicBezTo>
                  <a:pt x="1249" y="699"/>
                  <a:pt x="1291" y="676"/>
                  <a:pt x="1331" y="646"/>
                </a:cubicBezTo>
                <a:cubicBezTo>
                  <a:pt x="1362" y="623"/>
                  <a:pt x="1397" y="591"/>
                  <a:pt x="1407" y="552"/>
                </a:cubicBezTo>
                <a:cubicBezTo>
                  <a:pt x="1416" y="516"/>
                  <a:pt x="1383" y="496"/>
                  <a:pt x="1354" y="488"/>
                </a:cubicBezTo>
                <a:cubicBezTo>
                  <a:pt x="1309" y="475"/>
                  <a:pt x="1255" y="485"/>
                  <a:pt x="1215" y="509"/>
                </a:cubicBezTo>
                <a:cubicBezTo>
                  <a:pt x="1164" y="539"/>
                  <a:pt x="1130" y="590"/>
                  <a:pt x="1118" y="647"/>
                </a:cubicBezTo>
                <a:cubicBezTo>
                  <a:pt x="1106" y="706"/>
                  <a:pt x="1118" y="764"/>
                  <a:pt x="1147" y="816"/>
                </a:cubicBezTo>
                <a:cubicBezTo>
                  <a:pt x="1180" y="874"/>
                  <a:pt x="1240" y="904"/>
                  <a:pt x="1305" y="904"/>
                </a:cubicBezTo>
                <a:cubicBezTo>
                  <a:pt x="1371" y="904"/>
                  <a:pt x="1427" y="882"/>
                  <a:pt x="1488" y="859"/>
                </a:cubicBezTo>
              </a:path>
              <a:path w="3197" h="1238" extrusionOk="0">
                <a:moveTo>
                  <a:pt x="1817" y="652"/>
                </a:moveTo>
                <a:cubicBezTo>
                  <a:pt x="1792" y="632"/>
                  <a:pt x="1769" y="623"/>
                  <a:pt x="1734" y="634"/>
                </a:cubicBezTo>
                <a:cubicBezTo>
                  <a:pt x="1691" y="647"/>
                  <a:pt x="1649" y="676"/>
                  <a:pt x="1616" y="706"/>
                </a:cubicBezTo>
                <a:cubicBezTo>
                  <a:pt x="1584" y="734"/>
                  <a:pt x="1555" y="772"/>
                  <a:pt x="1551" y="816"/>
                </a:cubicBezTo>
                <a:cubicBezTo>
                  <a:pt x="1547" y="865"/>
                  <a:pt x="1588" y="888"/>
                  <a:pt x="1631" y="890"/>
                </a:cubicBezTo>
                <a:cubicBezTo>
                  <a:pt x="1681" y="893"/>
                  <a:pt x="1729" y="873"/>
                  <a:pt x="1772" y="850"/>
                </a:cubicBezTo>
                <a:cubicBezTo>
                  <a:pt x="1812" y="829"/>
                  <a:pt x="1843" y="802"/>
                  <a:pt x="1878" y="775"/>
                </a:cubicBezTo>
                <a:cubicBezTo>
                  <a:pt x="1907" y="752"/>
                  <a:pt x="1919" y="766"/>
                  <a:pt x="1934" y="797"/>
                </a:cubicBezTo>
                <a:cubicBezTo>
                  <a:pt x="1952" y="835"/>
                  <a:pt x="1967" y="874"/>
                  <a:pt x="1987" y="911"/>
                </a:cubicBezTo>
                <a:cubicBezTo>
                  <a:pt x="2003" y="941"/>
                  <a:pt x="2026" y="991"/>
                  <a:pt x="2058" y="1008"/>
                </a:cubicBezTo>
                <a:cubicBezTo>
                  <a:pt x="2082" y="1021"/>
                  <a:pt x="2104" y="1015"/>
                  <a:pt x="2122" y="993"/>
                </a:cubicBezTo>
                <a:cubicBezTo>
                  <a:pt x="2127" y="985"/>
                  <a:pt x="2131" y="977"/>
                  <a:pt x="2136" y="969"/>
                </a:cubicBezTo>
              </a:path>
              <a:path w="3197" h="1238" extrusionOk="0">
                <a:moveTo>
                  <a:pt x="2409" y="0"/>
                </a:moveTo>
                <a:cubicBezTo>
                  <a:pt x="2392" y="29"/>
                  <a:pt x="2379" y="56"/>
                  <a:pt x="2375" y="98"/>
                </a:cubicBezTo>
                <a:cubicBezTo>
                  <a:pt x="2366" y="189"/>
                  <a:pt x="2357" y="279"/>
                  <a:pt x="2349" y="370"/>
                </a:cubicBezTo>
                <a:cubicBezTo>
                  <a:pt x="2339" y="478"/>
                  <a:pt x="2329" y="586"/>
                  <a:pt x="2313" y="693"/>
                </a:cubicBezTo>
                <a:cubicBezTo>
                  <a:pt x="2303" y="758"/>
                  <a:pt x="2297" y="830"/>
                  <a:pt x="2282" y="893"/>
                </a:cubicBezTo>
                <a:cubicBezTo>
                  <a:pt x="2274" y="928"/>
                  <a:pt x="2287" y="898"/>
                  <a:pt x="2301" y="884"/>
                </a:cubicBezTo>
              </a:path>
              <a:path w="3197" h="1238" extrusionOk="0">
                <a:moveTo>
                  <a:pt x="2637" y="534"/>
                </a:moveTo>
                <a:cubicBezTo>
                  <a:pt x="2583" y="553"/>
                  <a:pt x="2539" y="579"/>
                  <a:pt x="2489" y="608"/>
                </a:cubicBezTo>
                <a:cubicBezTo>
                  <a:pt x="2435" y="640"/>
                  <a:pt x="2382" y="673"/>
                  <a:pt x="2341" y="722"/>
                </a:cubicBezTo>
                <a:cubicBezTo>
                  <a:pt x="2319" y="748"/>
                  <a:pt x="2296" y="785"/>
                  <a:pt x="2313" y="819"/>
                </a:cubicBezTo>
                <a:cubicBezTo>
                  <a:pt x="2337" y="866"/>
                  <a:pt x="2418" y="883"/>
                  <a:pt x="2462" y="898"/>
                </a:cubicBezTo>
                <a:cubicBezTo>
                  <a:pt x="2540" y="924"/>
                  <a:pt x="2621" y="944"/>
                  <a:pt x="2700" y="966"/>
                </a:cubicBezTo>
                <a:cubicBezTo>
                  <a:pt x="2733" y="975"/>
                  <a:pt x="2765" y="984"/>
                  <a:pt x="2797" y="995"/>
                </a:cubicBezTo>
              </a:path>
              <a:path w="3197" h="1238" extrusionOk="0">
                <a:moveTo>
                  <a:pt x="3124" y="941"/>
                </a:moveTo>
                <a:cubicBezTo>
                  <a:pt x="3129" y="988"/>
                  <a:pt x="3136" y="1043"/>
                  <a:pt x="3121" y="1089"/>
                </a:cubicBezTo>
                <a:cubicBezTo>
                  <a:pt x="3105" y="1137"/>
                  <a:pt x="3075" y="1184"/>
                  <a:pt x="3035" y="1214"/>
                </a:cubicBezTo>
                <a:cubicBezTo>
                  <a:pt x="3007" y="1235"/>
                  <a:pt x="2987" y="1242"/>
                  <a:pt x="2958" y="1226"/>
                </a:cubicBezTo>
              </a:path>
              <a:path w="3197" h="1238" extrusionOk="0">
                <a:moveTo>
                  <a:pt x="3196" y="279"/>
                </a:moveTo>
                <a:cubicBezTo>
                  <a:pt x="3188" y="254"/>
                  <a:pt x="3183" y="205"/>
                  <a:pt x="3147" y="204"/>
                </a:cubicBezTo>
                <a:cubicBezTo>
                  <a:pt x="3141" y="206"/>
                  <a:pt x="3136" y="207"/>
                  <a:pt x="3130" y="20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11563" y="5400675"/>
            <a:ext cx="2168525" cy="393700"/>
          </a:xfrm>
          <a:custGeom>
            <a:avLst/>
            <a:gdLst>
              <a:gd name="T0" fmla="+- 0 10462 10032"/>
              <a:gd name="T1" fmla="*/ T0 w 6025"/>
              <a:gd name="T2" fmla="+- 0 15047 15004"/>
              <a:gd name="T3" fmla="*/ 15047 h 1091"/>
              <a:gd name="T4" fmla="+- 0 10154 10032"/>
              <a:gd name="T5" fmla="*/ T4 w 6025"/>
              <a:gd name="T6" fmla="+- 0 15072 15004"/>
              <a:gd name="T7" fmla="*/ 15072 h 1091"/>
              <a:gd name="T8" fmla="+- 0 10124 10032"/>
              <a:gd name="T9" fmla="*/ T8 w 6025"/>
              <a:gd name="T10" fmla="+- 0 15239 15004"/>
              <a:gd name="T11" fmla="*/ 15239 h 1091"/>
              <a:gd name="T12" fmla="+- 0 10709 10032"/>
              <a:gd name="T13" fmla="*/ T12 w 6025"/>
              <a:gd name="T14" fmla="+- 0 15629 15004"/>
              <a:gd name="T15" fmla="*/ 15629 h 1091"/>
              <a:gd name="T16" fmla="+- 0 10417 10032"/>
              <a:gd name="T17" fmla="*/ T16 w 6025"/>
              <a:gd name="T18" fmla="+- 0 15834 15004"/>
              <a:gd name="T19" fmla="*/ 15834 h 1091"/>
              <a:gd name="T20" fmla="+- 0 10140 10032"/>
              <a:gd name="T21" fmla="*/ T20 w 6025"/>
              <a:gd name="T22" fmla="+- 0 15772 15004"/>
              <a:gd name="T23" fmla="*/ 15772 h 1091"/>
              <a:gd name="T24" fmla="+- 0 11073 10032"/>
              <a:gd name="T25" fmla="*/ T24 w 6025"/>
              <a:gd name="T26" fmla="+- 0 15514 15004"/>
              <a:gd name="T27" fmla="*/ 15514 h 1091"/>
              <a:gd name="T28" fmla="+- 0 11051 10032"/>
              <a:gd name="T29" fmla="*/ T28 w 6025"/>
              <a:gd name="T30" fmla="+- 0 15676 15004"/>
              <a:gd name="T31" fmla="*/ 15676 h 1091"/>
              <a:gd name="T32" fmla="+- 0 11234 10032"/>
              <a:gd name="T33" fmla="*/ T32 w 6025"/>
              <a:gd name="T34" fmla="+- 0 15731 15004"/>
              <a:gd name="T35" fmla="*/ 15731 h 1091"/>
              <a:gd name="T36" fmla="+- 0 11210 10032"/>
              <a:gd name="T37" fmla="*/ T36 w 6025"/>
              <a:gd name="T38" fmla="+- 0 15544 15004"/>
              <a:gd name="T39" fmla="*/ 15544 h 1091"/>
              <a:gd name="T40" fmla="+- 0 11657 10032"/>
              <a:gd name="T41" fmla="*/ T40 w 6025"/>
              <a:gd name="T42" fmla="+- 0 15576 15004"/>
              <a:gd name="T43" fmla="*/ 15576 h 1091"/>
              <a:gd name="T44" fmla="+- 0 11714 10032"/>
              <a:gd name="T45" fmla="*/ T44 w 6025"/>
              <a:gd name="T46" fmla="+- 0 15764 15004"/>
              <a:gd name="T47" fmla="*/ 15764 h 1091"/>
              <a:gd name="T48" fmla="+- 0 11727 10032"/>
              <a:gd name="T49" fmla="*/ T48 w 6025"/>
              <a:gd name="T50" fmla="+- 0 15742 15004"/>
              <a:gd name="T51" fmla="*/ 15742 h 1091"/>
              <a:gd name="T52" fmla="+- 0 11928 10032"/>
              <a:gd name="T53" fmla="*/ T52 w 6025"/>
              <a:gd name="T54" fmla="+- 0 15612 15004"/>
              <a:gd name="T55" fmla="*/ 15612 h 1091"/>
              <a:gd name="T56" fmla="+- 0 12069 10032"/>
              <a:gd name="T57" fmla="*/ T56 w 6025"/>
              <a:gd name="T58" fmla="+- 0 15649 15004"/>
              <a:gd name="T59" fmla="*/ 15649 h 1091"/>
              <a:gd name="T60" fmla="+- 0 12279 10032"/>
              <a:gd name="T61" fmla="*/ T60 w 6025"/>
              <a:gd name="T62" fmla="+- 0 15691 15004"/>
              <a:gd name="T63" fmla="*/ 15691 h 1091"/>
              <a:gd name="T64" fmla="+- 0 12265 10032"/>
              <a:gd name="T65" fmla="*/ T64 w 6025"/>
              <a:gd name="T66" fmla="+- 0 15855 15004"/>
              <a:gd name="T67" fmla="*/ 15855 h 1091"/>
              <a:gd name="T68" fmla="+- 0 12319 10032"/>
              <a:gd name="T69" fmla="*/ T68 w 6025"/>
              <a:gd name="T70" fmla="+- 0 15712 15004"/>
              <a:gd name="T71" fmla="*/ 15712 h 1091"/>
              <a:gd name="T72" fmla="+- 0 12609 10032"/>
              <a:gd name="T73" fmla="*/ T72 w 6025"/>
              <a:gd name="T74" fmla="+- 0 15591 15004"/>
              <a:gd name="T75" fmla="*/ 15591 h 1091"/>
              <a:gd name="T76" fmla="+- 0 12692 10032"/>
              <a:gd name="T77" fmla="*/ T76 w 6025"/>
              <a:gd name="T78" fmla="+- 0 15428 15004"/>
              <a:gd name="T79" fmla="*/ 15428 h 1091"/>
              <a:gd name="T80" fmla="+- 0 12503 10032"/>
              <a:gd name="T81" fmla="*/ T80 w 6025"/>
              <a:gd name="T82" fmla="+- 0 15561 15004"/>
              <a:gd name="T83" fmla="*/ 15561 h 1091"/>
              <a:gd name="T84" fmla="+- 0 12621 10032"/>
              <a:gd name="T85" fmla="*/ T84 w 6025"/>
              <a:gd name="T86" fmla="+- 0 15731 15004"/>
              <a:gd name="T87" fmla="*/ 15731 h 1091"/>
              <a:gd name="T88" fmla="+- 0 12856 10032"/>
              <a:gd name="T89" fmla="*/ T88 w 6025"/>
              <a:gd name="T90" fmla="+- 0 15651 15004"/>
              <a:gd name="T91" fmla="*/ 15651 h 1091"/>
              <a:gd name="T92" fmla="+- 0 13286 10032"/>
              <a:gd name="T93" fmla="*/ T92 w 6025"/>
              <a:gd name="T94" fmla="+- 0 15130 15004"/>
              <a:gd name="T95" fmla="*/ 15130 h 1091"/>
              <a:gd name="T96" fmla="+- 0 13145 10032"/>
              <a:gd name="T97" fmla="*/ T96 w 6025"/>
              <a:gd name="T98" fmla="+- 0 15594 15004"/>
              <a:gd name="T99" fmla="*/ 15594 h 1091"/>
              <a:gd name="T100" fmla="+- 0 13458 10032"/>
              <a:gd name="T101" fmla="*/ T100 w 6025"/>
              <a:gd name="T102" fmla="+- 0 15880 15004"/>
              <a:gd name="T103" fmla="*/ 15880 h 1091"/>
              <a:gd name="T104" fmla="+- 0 13645 10032"/>
              <a:gd name="T105" fmla="*/ T104 w 6025"/>
              <a:gd name="T106" fmla="+- 0 15617 15004"/>
              <a:gd name="T107" fmla="*/ 15617 h 1091"/>
              <a:gd name="T108" fmla="+- 0 13649 10032"/>
              <a:gd name="T109" fmla="*/ T108 w 6025"/>
              <a:gd name="T110" fmla="+- 0 15860 15004"/>
              <a:gd name="T111" fmla="*/ 15860 h 1091"/>
              <a:gd name="T112" fmla="+- 0 13683 10032"/>
              <a:gd name="T113" fmla="*/ T112 w 6025"/>
              <a:gd name="T114" fmla="+- 0 15811 15004"/>
              <a:gd name="T115" fmla="*/ 15811 h 1091"/>
              <a:gd name="T116" fmla="+- 0 13920 10032"/>
              <a:gd name="T117" fmla="*/ T116 w 6025"/>
              <a:gd name="T118" fmla="+- 0 15595 15004"/>
              <a:gd name="T119" fmla="*/ 15595 h 1091"/>
              <a:gd name="T120" fmla="+- 0 14041 10032"/>
              <a:gd name="T121" fmla="*/ T120 w 6025"/>
              <a:gd name="T122" fmla="+- 0 15859 15004"/>
              <a:gd name="T123" fmla="*/ 15859 h 1091"/>
              <a:gd name="T124" fmla="+- 0 14345 10032"/>
              <a:gd name="T125" fmla="*/ T124 w 6025"/>
              <a:gd name="T126" fmla="+- 0 15647 15004"/>
              <a:gd name="T127" fmla="*/ 15647 h 1091"/>
              <a:gd name="T128" fmla="+- 0 14337 10032"/>
              <a:gd name="T129" fmla="*/ T128 w 6025"/>
              <a:gd name="T130" fmla="+- 0 15781 15004"/>
              <a:gd name="T131" fmla="*/ 15781 h 1091"/>
              <a:gd name="T132" fmla="+- 0 14465 10032"/>
              <a:gd name="T133" fmla="*/ T132 w 6025"/>
              <a:gd name="T134" fmla="+- 0 15924 15004"/>
              <a:gd name="T135" fmla="*/ 15924 h 1091"/>
              <a:gd name="T136" fmla="+- 0 14571 10032"/>
              <a:gd name="T137" fmla="*/ T136 w 6025"/>
              <a:gd name="T138" fmla="+- 0 15745 15004"/>
              <a:gd name="T139" fmla="*/ 15745 h 1091"/>
              <a:gd name="T140" fmla="+- 0 14449 10032"/>
              <a:gd name="T141" fmla="*/ T140 w 6025"/>
              <a:gd name="T142" fmla="+- 0 15627 15004"/>
              <a:gd name="T143" fmla="*/ 15627 h 1091"/>
              <a:gd name="T144" fmla="+- 0 14940 10032"/>
              <a:gd name="T145" fmla="*/ T144 w 6025"/>
              <a:gd name="T146" fmla="+- 0 15588 15004"/>
              <a:gd name="T147" fmla="*/ 15588 h 1091"/>
              <a:gd name="T148" fmla="+- 0 14822 10032"/>
              <a:gd name="T149" fmla="*/ T148 w 6025"/>
              <a:gd name="T150" fmla="+- 0 15739 15004"/>
              <a:gd name="T151" fmla="*/ 15739 h 1091"/>
              <a:gd name="T152" fmla="+- 0 14828 10032"/>
              <a:gd name="T153" fmla="*/ T152 w 6025"/>
              <a:gd name="T154" fmla="+- 0 15853 15004"/>
              <a:gd name="T155" fmla="*/ 15853 h 1091"/>
              <a:gd name="T156" fmla="+- 0 14987 10032"/>
              <a:gd name="T157" fmla="*/ T156 w 6025"/>
              <a:gd name="T158" fmla="+- 0 15615 15004"/>
              <a:gd name="T159" fmla="*/ 15615 h 1091"/>
              <a:gd name="T160" fmla="+- 0 14983 10032"/>
              <a:gd name="T161" fmla="*/ T160 w 6025"/>
              <a:gd name="T162" fmla="+- 0 15301 15004"/>
              <a:gd name="T163" fmla="*/ 15301 h 1091"/>
              <a:gd name="T164" fmla="+- 0 14952 10032"/>
              <a:gd name="T165" fmla="*/ T164 w 6025"/>
              <a:gd name="T166" fmla="+- 0 15624 15004"/>
              <a:gd name="T167" fmla="*/ 15624 h 1091"/>
              <a:gd name="T168" fmla="+- 0 15081 10032"/>
              <a:gd name="T169" fmla="*/ T168 w 6025"/>
              <a:gd name="T170" fmla="+- 0 15888 15004"/>
              <a:gd name="T171" fmla="*/ 15888 h 1091"/>
              <a:gd name="T172" fmla="+- 0 15319 10032"/>
              <a:gd name="T173" fmla="*/ T172 w 6025"/>
              <a:gd name="T174" fmla="+- 0 15774 15004"/>
              <a:gd name="T175" fmla="*/ 15774 h 1091"/>
              <a:gd name="T176" fmla="+- 0 15364 10032"/>
              <a:gd name="T177" fmla="*/ T176 w 6025"/>
              <a:gd name="T178" fmla="+- 0 15639 15004"/>
              <a:gd name="T179" fmla="*/ 15639 h 1091"/>
              <a:gd name="T180" fmla="+- 0 15331 10032"/>
              <a:gd name="T181" fmla="*/ T180 w 6025"/>
              <a:gd name="T182" fmla="+- 0 15565 15004"/>
              <a:gd name="T183" fmla="*/ 15565 h 1091"/>
              <a:gd name="T184" fmla="+- 0 15303 10032"/>
              <a:gd name="T185" fmla="*/ T184 w 6025"/>
              <a:gd name="T186" fmla="+- 0 15753 15004"/>
              <a:gd name="T187" fmla="*/ 15753 h 1091"/>
              <a:gd name="T188" fmla="+- 0 15454 10032"/>
              <a:gd name="T189" fmla="*/ T188 w 6025"/>
              <a:gd name="T190" fmla="+- 0 15727 15004"/>
              <a:gd name="T191" fmla="*/ 15727 h 1091"/>
              <a:gd name="T192" fmla="+- 0 15557 10032"/>
              <a:gd name="T193" fmla="*/ T192 w 6025"/>
              <a:gd name="T194" fmla="+- 0 15055 15004"/>
              <a:gd name="T195" fmla="*/ 15055 h 1091"/>
              <a:gd name="T196" fmla="+- 0 15909 10032"/>
              <a:gd name="T197" fmla="*/ T196 w 6025"/>
              <a:gd name="T198" fmla="+- 0 15439 15004"/>
              <a:gd name="T199" fmla="*/ 15439 h 1091"/>
              <a:gd name="T200" fmla="+- 0 15935 10032"/>
              <a:gd name="T201" fmla="*/ T200 w 6025"/>
              <a:gd name="T202" fmla="+- 0 16033 15004"/>
              <a:gd name="T203" fmla="*/ 16033 h 1091"/>
              <a:gd name="T204" fmla="+- 0 15658 10032"/>
              <a:gd name="T205" fmla="*/ T204 w 6025"/>
              <a:gd name="T206" fmla="+- 0 16088 15004"/>
              <a:gd name="T207" fmla="*/ 16088 h 10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6025" h="1091" extrusionOk="0">
                <a:moveTo>
                  <a:pt x="410" y="61"/>
                </a:moveTo>
                <a:cubicBezTo>
                  <a:pt x="417" y="49"/>
                  <a:pt x="420" y="45"/>
                  <a:pt x="430" y="43"/>
                </a:cubicBezTo>
                <a:cubicBezTo>
                  <a:pt x="407" y="34"/>
                  <a:pt x="387" y="32"/>
                  <a:pt x="355" y="33"/>
                </a:cubicBezTo>
                <a:cubicBezTo>
                  <a:pt x="277" y="35"/>
                  <a:pt x="198" y="48"/>
                  <a:pt x="122" y="68"/>
                </a:cubicBezTo>
                <a:cubicBezTo>
                  <a:pt x="89" y="77"/>
                  <a:pt x="-9" y="98"/>
                  <a:pt x="0" y="151"/>
                </a:cubicBezTo>
                <a:cubicBezTo>
                  <a:pt x="6" y="189"/>
                  <a:pt x="63" y="219"/>
                  <a:pt x="92" y="235"/>
                </a:cubicBezTo>
                <a:cubicBezTo>
                  <a:pt x="183" y="287"/>
                  <a:pt x="282" y="327"/>
                  <a:pt x="374" y="377"/>
                </a:cubicBezTo>
                <a:cubicBezTo>
                  <a:pt x="484" y="437"/>
                  <a:pt x="618" y="508"/>
                  <a:pt x="677" y="625"/>
                </a:cubicBezTo>
                <a:cubicBezTo>
                  <a:pt x="708" y="686"/>
                  <a:pt x="689" y="734"/>
                  <a:pt x="634" y="770"/>
                </a:cubicBezTo>
                <a:cubicBezTo>
                  <a:pt x="565" y="816"/>
                  <a:pt x="466" y="827"/>
                  <a:pt x="385" y="830"/>
                </a:cubicBezTo>
                <a:cubicBezTo>
                  <a:pt x="301" y="833"/>
                  <a:pt x="214" y="831"/>
                  <a:pt x="134" y="805"/>
                </a:cubicBezTo>
                <a:cubicBezTo>
                  <a:pt x="108" y="792"/>
                  <a:pt x="98" y="791"/>
                  <a:pt x="108" y="768"/>
                </a:cubicBezTo>
              </a:path>
              <a:path w="6025" h="1091" extrusionOk="0">
                <a:moveTo>
                  <a:pt x="1118" y="508"/>
                </a:moveTo>
                <a:cubicBezTo>
                  <a:pt x="1101" y="505"/>
                  <a:pt x="1055" y="492"/>
                  <a:pt x="1041" y="510"/>
                </a:cubicBezTo>
                <a:cubicBezTo>
                  <a:pt x="1031" y="523"/>
                  <a:pt x="1013" y="550"/>
                  <a:pt x="1010" y="569"/>
                </a:cubicBezTo>
                <a:cubicBezTo>
                  <a:pt x="1004" y="603"/>
                  <a:pt x="1006" y="639"/>
                  <a:pt x="1019" y="672"/>
                </a:cubicBezTo>
                <a:cubicBezTo>
                  <a:pt x="1034" y="709"/>
                  <a:pt x="1058" y="736"/>
                  <a:pt x="1096" y="750"/>
                </a:cubicBezTo>
                <a:cubicBezTo>
                  <a:pt x="1133" y="763"/>
                  <a:pt x="1172" y="751"/>
                  <a:pt x="1202" y="727"/>
                </a:cubicBezTo>
                <a:cubicBezTo>
                  <a:pt x="1232" y="703"/>
                  <a:pt x="1254" y="665"/>
                  <a:pt x="1255" y="626"/>
                </a:cubicBezTo>
                <a:cubicBezTo>
                  <a:pt x="1256" y="578"/>
                  <a:pt x="1221" y="551"/>
                  <a:pt x="1178" y="540"/>
                </a:cubicBezTo>
                <a:cubicBezTo>
                  <a:pt x="1147" y="532"/>
                  <a:pt x="1116" y="532"/>
                  <a:pt x="1085" y="532"/>
                </a:cubicBezTo>
              </a:path>
              <a:path w="6025" h="1091" extrusionOk="0">
                <a:moveTo>
                  <a:pt x="1625" y="572"/>
                </a:moveTo>
                <a:cubicBezTo>
                  <a:pt x="1637" y="601"/>
                  <a:pt x="1650" y="630"/>
                  <a:pt x="1659" y="660"/>
                </a:cubicBezTo>
                <a:cubicBezTo>
                  <a:pt x="1669" y="692"/>
                  <a:pt x="1677" y="727"/>
                  <a:pt x="1682" y="760"/>
                </a:cubicBezTo>
                <a:cubicBezTo>
                  <a:pt x="1684" y="776"/>
                  <a:pt x="1684" y="792"/>
                  <a:pt x="1686" y="808"/>
                </a:cubicBezTo>
                <a:cubicBezTo>
                  <a:pt x="1688" y="784"/>
                  <a:pt x="1689" y="762"/>
                  <a:pt x="1695" y="738"/>
                </a:cubicBezTo>
                <a:cubicBezTo>
                  <a:pt x="1709" y="684"/>
                  <a:pt x="1743" y="622"/>
                  <a:pt x="1797" y="599"/>
                </a:cubicBezTo>
                <a:cubicBezTo>
                  <a:pt x="1832" y="584"/>
                  <a:pt x="1864" y="592"/>
                  <a:pt x="1896" y="608"/>
                </a:cubicBezTo>
                <a:cubicBezTo>
                  <a:pt x="1937" y="628"/>
                  <a:pt x="1959" y="677"/>
                  <a:pt x="1977" y="715"/>
                </a:cubicBezTo>
                <a:cubicBezTo>
                  <a:pt x="1997" y="692"/>
                  <a:pt x="2015" y="666"/>
                  <a:pt x="2037" y="645"/>
                </a:cubicBezTo>
                <a:cubicBezTo>
                  <a:pt x="2062" y="621"/>
                  <a:pt x="2095" y="599"/>
                  <a:pt x="2131" y="600"/>
                </a:cubicBezTo>
                <a:cubicBezTo>
                  <a:pt x="2184" y="602"/>
                  <a:pt x="2222" y="645"/>
                  <a:pt x="2247" y="687"/>
                </a:cubicBezTo>
                <a:cubicBezTo>
                  <a:pt x="2273" y="730"/>
                  <a:pt x="2266" y="759"/>
                  <a:pt x="2264" y="803"/>
                </a:cubicBezTo>
                <a:cubicBezTo>
                  <a:pt x="2262" y="845"/>
                  <a:pt x="2258" y="828"/>
                  <a:pt x="2233" y="851"/>
                </a:cubicBezTo>
                <a:cubicBezTo>
                  <a:pt x="2211" y="824"/>
                  <a:pt x="2197" y="834"/>
                  <a:pt x="2207" y="791"/>
                </a:cubicBezTo>
                <a:cubicBezTo>
                  <a:pt x="2216" y="752"/>
                  <a:pt x="2257" y="728"/>
                  <a:pt x="2287" y="708"/>
                </a:cubicBezTo>
                <a:cubicBezTo>
                  <a:pt x="2328" y="680"/>
                  <a:pt x="2376" y="669"/>
                  <a:pt x="2421" y="650"/>
                </a:cubicBezTo>
                <a:cubicBezTo>
                  <a:pt x="2472" y="628"/>
                  <a:pt x="2528" y="613"/>
                  <a:pt x="2577" y="587"/>
                </a:cubicBezTo>
                <a:cubicBezTo>
                  <a:pt x="2608" y="570"/>
                  <a:pt x="2669" y="535"/>
                  <a:pt x="2681" y="498"/>
                </a:cubicBezTo>
                <a:cubicBezTo>
                  <a:pt x="2690" y="469"/>
                  <a:pt x="2691" y="440"/>
                  <a:pt x="2660" y="424"/>
                </a:cubicBezTo>
                <a:cubicBezTo>
                  <a:pt x="2626" y="406"/>
                  <a:pt x="2585" y="424"/>
                  <a:pt x="2557" y="444"/>
                </a:cubicBezTo>
                <a:cubicBezTo>
                  <a:pt x="2517" y="472"/>
                  <a:pt x="2488" y="512"/>
                  <a:pt x="2471" y="557"/>
                </a:cubicBezTo>
                <a:cubicBezTo>
                  <a:pt x="2456" y="596"/>
                  <a:pt x="2450" y="641"/>
                  <a:pt x="2474" y="677"/>
                </a:cubicBezTo>
                <a:cubicBezTo>
                  <a:pt x="2500" y="715"/>
                  <a:pt x="2547" y="725"/>
                  <a:pt x="2589" y="727"/>
                </a:cubicBezTo>
                <a:cubicBezTo>
                  <a:pt x="2657" y="731"/>
                  <a:pt x="2713" y="709"/>
                  <a:pt x="2772" y="677"/>
                </a:cubicBezTo>
                <a:cubicBezTo>
                  <a:pt x="2789" y="667"/>
                  <a:pt x="2807" y="657"/>
                  <a:pt x="2824" y="647"/>
                </a:cubicBezTo>
              </a:path>
              <a:path w="6025" h="1091" extrusionOk="0">
                <a:moveTo>
                  <a:pt x="3277" y="0"/>
                </a:moveTo>
                <a:cubicBezTo>
                  <a:pt x="3271" y="42"/>
                  <a:pt x="3267" y="86"/>
                  <a:pt x="3254" y="126"/>
                </a:cubicBezTo>
                <a:cubicBezTo>
                  <a:pt x="3229" y="201"/>
                  <a:pt x="3201" y="277"/>
                  <a:pt x="3173" y="351"/>
                </a:cubicBezTo>
                <a:cubicBezTo>
                  <a:pt x="3144" y="428"/>
                  <a:pt x="3116" y="507"/>
                  <a:pt x="3113" y="590"/>
                </a:cubicBezTo>
                <a:cubicBezTo>
                  <a:pt x="3109" y="690"/>
                  <a:pt x="3151" y="779"/>
                  <a:pt x="3239" y="829"/>
                </a:cubicBezTo>
                <a:cubicBezTo>
                  <a:pt x="3296" y="862"/>
                  <a:pt x="3362" y="873"/>
                  <a:pt x="3426" y="876"/>
                </a:cubicBezTo>
                <a:cubicBezTo>
                  <a:pt x="3485" y="879"/>
                  <a:pt x="3541" y="873"/>
                  <a:pt x="3599" y="866"/>
                </a:cubicBezTo>
              </a:path>
              <a:path w="6025" h="1091" extrusionOk="0">
                <a:moveTo>
                  <a:pt x="3613" y="613"/>
                </a:moveTo>
                <a:cubicBezTo>
                  <a:pt x="3607" y="651"/>
                  <a:pt x="3603" y="691"/>
                  <a:pt x="3606" y="730"/>
                </a:cubicBezTo>
                <a:cubicBezTo>
                  <a:pt x="3609" y="772"/>
                  <a:pt x="3614" y="814"/>
                  <a:pt x="3617" y="856"/>
                </a:cubicBezTo>
                <a:cubicBezTo>
                  <a:pt x="3619" y="874"/>
                  <a:pt x="3619" y="878"/>
                  <a:pt x="3619" y="889"/>
                </a:cubicBezTo>
                <a:cubicBezTo>
                  <a:pt x="3633" y="863"/>
                  <a:pt x="3639" y="834"/>
                  <a:pt x="3651" y="807"/>
                </a:cubicBezTo>
                <a:cubicBezTo>
                  <a:pt x="3680" y="745"/>
                  <a:pt x="3715" y="685"/>
                  <a:pt x="3766" y="638"/>
                </a:cubicBezTo>
                <a:cubicBezTo>
                  <a:pt x="3799" y="608"/>
                  <a:pt x="3841" y="580"/>
                  <a:pt x="3888" y="591"/>
                </a:cubicBezTo>
                <a:cubicBezTo>
                  <a:pt x="3938" y="603"/>
                  <a:pt x="3962" y="651"/>
                  <a:pt x="3981" y="694"/>
                </a:cubicBezTo>
                <a:cubicBezTo>
                  <a:pt x="4003" y="745"/>
                  <a:pt x="4012" y="800"/>
                  <a:pt x="4009" y="855"/>
                </a:cubicBezTo>
                <a:cubicBezTo>
                  <a:pt x="4007" y="885"/>
                  <a:pt x="3999" y="917"/>
                  <a:pt x="3989" y="944"/>
                </a:cubicBezTo>
              </a:path>
              <a:path w="6025" h="1091" extrusionOk="0">
                <a:moveTo>
                  <a:pt x="4313" y="643"/>
                </a:moveTo>
                <a:cubicBezTo>
                  <a:pt x="4336" y="668"/>
                  <a:pt x="4325" y="669"/>
                  <a:pt x="4308" y="694"/>
                </a:cubicBezTo>
                <a:cubicBezTo>
                  <a:pt x="4291" y="719"/>
                  <a:pt x="4299" y="751"/>
                  <a:pt x="4305" y="777"/>
                </a:cubicBezTo>
                <a:cubicBezTo>
                  <a:pt x="4313" y="813"/>
                  <a:pt x="4327" y="847"/>
                  <a:pt x="4350" y="876"/>
                </a:cubicBezTo>
                <a:cubicBezTo>
                  <a:pt x="4370" y="901"/>
                  <a:pt x="4399" y="922"/>
                  <a:pt x="4433" y="920"/>
                </a:cubicBezTo>
                <a:cubicBezTo>
                  <a:pt x="4469" y="918"/>
                  <a:pt x="4497" y="890"/>
                  <a:pt x="4515" y="861"/>
                </a:cubicBezTo>
                <a:cubicBezTo>
                  <a:pt x="4538" y="824"/>
                  <a:pt x="4544" y="783"/>
                  <a:pt x="4539" y="741"/>
                </a:cubicBezTo>
                <a:cubicBezTo>
                  <a:pt x="4535" y="704"/>
                  <a:pt x="4520" y="672"/>
                  <a:pt x="4492" y="648"/>
                </a:cubicBezTo>
                <a:cubicBezTo>
                  <a:pt x="4472" y="631"/>
                  <a:pt x="4443" y="622"/>
                  <a:pt x="4417" y="623"/>
                </a:cubicBezTo>
                <a:cubicBezTo>
                  <a:pt x="4402" y="627"/>
                  <a:pt x="4397" y="628"/>
                  <a:pt x="4386" y="630"/>
                </a:cubicBezTo>
              </a:path>
              <a:path w="6025" h="1091" extrusionOk="0">
                <a:moveTo>
                  <a:pt x="4908" y="584"/>
                </a:moveTo>
                <a:cubicBezTo>
                  <a:pt x="4907" y="585"/>
                  <a:pt x="4890" y="615"/>
                  <a:pt x="4869" y="633"/>
                </a:cubicBezTo>
                <a:cubicBezTo>
                  <a:pt x="4835" y="662"/>
                  <a:pt x="4808" y="694"/>
                  <a:pt x="4790" y="735"/>
                </a:cubicBezTo>
                <a:cubicBezTo>
                  <a:pt x="4777" y="765"/>
                  <a:pt x="4765" y="809"/>
                  <a:pt x="4784" y="839"/>
                </a:cubicBezTo>
                <a:cubicBezTo>
                  <a:pt x="4788" y="842"/>
                  <a:pt x="4792" y="846"/>
                  <a:pt x="4796" y="849"/>
                </a:cubicBezTo>
                <a:cubicBezTo>
                  <a:pt x="4836" y="852"/>
                  <a:pt x="4853" y="836"/>
                  <a:pt x="4877" y="802"/>
                </a:cubicBezTo>
                <a:cubicBezTo>
                  <a:pt x="4916" y="745"/>
                  <a:pt x="4938" y="677"/>
                  <a:pt x="4955" y="611"/>
                </a:cubicBezTo>
                <a:cubicBezTo>
                  <a:pt x="4978" y="519"/>
                  <a:pt x="4990" y="412"/>
                  <a:pt x="4972" y="318"/>
                </a:cubicBezTo>
                <a:cubicBezTo>
                  <a:pt x="4966" y="301"/>
                  <a:pt x="4966" y="294"/>
                  <a:pt x="4951" y="297"/>
                </a:cubicBezTo>
                <a:cubicBezTo>
                  <a:pt x="4939" y="335"/>
                  <a:pt x="4937" y="375"/>
                  <a:pt x="4932" y="415"/>
                </a:cubicBezTo>
                <a:cubicBezTo>
                  <a:pt x="4924" y="483"/>
                  <a:pt x="4918" y="552"/>
                  <a:pt x="4920" y="620"/>
                </a:cubicBezTo>
                <a:cubicBezTo>
                  <a:pt x="4922" y="677"/>
                  <a:pt x="4923" y="748"/>
                  <a:pt x="4949" y="801"/>
                </a:cubicBezTo>
                <a:cubicBezTo>
                  <a:pt x="4970" y="844"/>
                  <a:pt x="5000" y="877"/>
                  <a:pt x="5049" y="884"/>
                </a:cubicBezTo>
                <a:cubicBezTo>
                  <a:pt x="5061" y="884"/>
                  <a:pt x="5072" y="885"/>
                  <a:pt x="5084" y="885"/>
                </a:cubicBezTo>
              </a:path>
              <a:path w="6025" h="1091" extrusionOk="0">
                <a:moveTo>
                  <a:pt x="5287" y="770"/>
                </a:moveTo>
                <a:cubicBezTo>
                  <a:pt x="5296" y="749"/>
                  <a:pt x="5295" y="723"/>
                  <a:pt x="5303" y="704"/>
                </a:cubicBezTo>
                <a:cubicBezTo>
                  <a:pt x="5312" y="682"/>
                  <a:pt x="5321" y="658"/>
                  <a:pt x="5332" y="635"/>
                </a:cubicBezTo>
                <a:cubicBezTo>
                  <a:pt x="5339" y="620"/>
                  <a:pt x="5355" y="593"/>
                  <a:pt x="5349" y="575"/>
                </a:cubicBezTo>
                <a:cubicBezTo>
                  <a:pt x="5341" y="553"/>
                  <a:pt x="5318" y="554"/>
                  <a:pt x="5299" y="561"/>
                </a:cubicBezTo>
                <a:cubicBezTo>
                  <a:pt x="5276" y="569"/>
                  <a:pt x="5251" y="591"/>
                  <a:pt x="5237" y="611"/>
                </a:cubicBezTo>
                <a:cubicBezTo>
                  <a:pt x="5204" y="659"/>
                  <a:pt x="5230" y="717"/>
                  <a:pt x="5271" y="749"/>
                </a:cubicBezTo>
                <a:cubicBezTo>
                  <a:pt x="5296" y="769"/>
                  <a:pt x="5320" y="781"/>
                  <a:pt x="5352" y="771"/>
                </a:cubicBezTo>
                <a:cubicBezTo>
                  <a:pt x="5382" y="762"/>
                  <a:pt x="5400" y="743"/>
                  <a:pt x="5422" y="723"/>
                </a:cubicBezTo>
              </a:path>
              <a:path w="6025" h="1091" extrusionOk="0">
                <a:moveTo>
                  <a:pt x="5460" y="50"/>
                </a:moveTo>
                <a:cubicBezTo>
                  <a:pt x="5495" y="36"/>
                  <a:pt x="5480" y="24"/>
                  <a:pt x="5525" y="51"/>
                </a:cubicBezTo>
                <a:cubicBezTo>
                  <a:pt x="5581" y="84"/>
                  <a:pt x="5629" y="145"/>
                  <a:pt x="5673" y="191"/>
                </a:cubicBezTo>
                <a:cubicBezTo>
                  <a:pt x="5747" y="267"/>
                  <a:pt x="5817" y="348"/>
                  <a:pt x="5877" y="435"/>
                </a:cubicBezTo>
                <a:cubicBezTo>
                  <a:pt x="5940" y="527"/>
                  <a:pt x="5996" y="628"/>
                  <a:pt x="6017" y="738"/>
                </a:cubicBezTo>
                <a:cubicBezTo>
                  <a:pt x="6040" y="861"/>
                  <a:pt x="6002" y="956"/>
                  <a:pt x="5903" y="1029"/>
                </a:cubicBezTo>
                <a:cubicBezTo>
                  <a:pt x="5835" y="1079"/>
                  <a:pt x="5751" y="1094"/>
                  <a:pt x="5668" y="1090"/>
                </a:cubicBezTo>
                <a:cubicBezTo>
                  <a:pt x="5654" y="1088"/>
                  <a:pt x="5640" y="1086"/>
                  <a:pt x="5626" y="108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89638" y="5540375"/>
            <a:ext cx="360362" cy="258763"/>
          </a:xfrm>
          <a:custGeom>
            <a:avLst/>
            <a:gdLst>
              <a:gd name="T0" fmla="+- 0 17312 16637"/>
              <a:gd name="T1" fmla="*/ T0 w 1000"/>
              <a:gd name="T2" fmla="+- 0 15594 15390"/>
              <a:gd name="T3" fmla="*/ 15594 h 720"/>
              <a:gd name="T4" fmla="+- 0 17151 16637"/>
              <a:gd name="T5" fmla="*/ T4 w 1000"/>
              <a:gd name="T6" fmla="+- 0 15585 15390"/>
              <a:gd name="T7" fmla="*/ 15585 h 720"/>
              <a:gd name="T8" fmla="+- 0 16904 16637"/>
              <a:gd name="T9" fmla="*/ T8 w 1000"/>
              <a:gd name="T10" fmla="+- 0 15557 15390"/>
              <a:gd name="T11" fmla="*/ 15557 h 720"/>
              <a:gd name="T12" fmla="+- 0 16689 16637"/>
              <a:gd name="T13" fmla="*/ T12 w 1000"/>
              <a:gd name="T14" fmla="+- 0 15551 15390"/>
              <a:gd name="T15" fmla="*/ 15551 h 720"/>
              <a:gd name="T16" fmla="+- 0 16637 16637"/>
              <a:gd name="T17" fmla="*/ T16 w 1000"/>
              <a:gd name="T18" fmla="+- 0 15563 15390"/>
              <a:gd name="T19" fmla="*/ 15563 h 720"/>
              <a:gd name="T20" fmla="+- 0 16703 16637"/>
              <a:gd name="T21" fmla="*/ T20 w 1000"/>
              <a:gd name="T22" fmla="+- 0 15589 15390"/>
              <a:gd name="T23" fmla="*/ 15589 h 720"/>
              <a:gd name="T24" fmla="+- 0 17337 16637"/>
              <a:gd name="T25" fmla="*/ T24 w 1000"/>
              <a:gd name="T26" fmla="+- 0 15674 15390"/>
              <a:gd name="T27" fmla="*/ 15674 h 720"/>
              <a:gd name="T28" fmla="+- 0 17226 16637"/>
              <a:gd name="T29" fmla="*/ T28 w 1000"/>
              <a:gd name="T30" fmla="+- 0 15674 15390"/>
              <a:gd name="T31" fmla="*/ 15674 h 720"/>
              <a:gd name="T32" fmla="+- 0 17041 16637"/>
              <a:gd name="T33" fmla="*/ T32 w 1000"/>
              <a:gd name="T34" fmla="+- 0 15684 15390"/>
              <a:gd name="T35" fmla="*/ 15684 h 720"/>
              <a:gd name="T36" fmla="+- 0 16848 16637"/>
              <a:gd name="T37" fmla="*/ T36 w 1000"/>
              <a:gd name="T38" fmla="+- 0 15712 15390"/>
              <a:gd name="T39" fmla="*/ 15712 h 720"/>
              <a:gd name="T40" fmla="+- 0 16735 16637"/>
              <a:gd name="T41" fmla="*/ T40 w 1000"/>
              <a:gd name="T42" fmla="+- 0 15752 15390"/>
              <a:gd name="T43" fmla="*/ 15752 h 720"/>
              <a:gd name="T44" fmla="+- 0 16749 16637"/>
              <a:gd name="T45" fmla="*/ T44 w 1000"/>
              <a:gd name="T46" fmla="+- 0 15776 15390"/>
              <a:gd name="T47" fmla="*/ 15776 h 720"/>
              <a:gd name="T48" fmla="+- 0 17523 16637"/>
              <a:gd name="T49" fmla="*/ T48 w 1000"/>
              <a:gd name="T50" fmla="+- 0 15734 15390"/>
              <a:gd name="T51" fmla="*/ 15734 h 720"/>
              <a:gd name="T52" fmla="+- 0 17486 16637"/>
              <a:gd name="T53" fmla="*/ T52 w 1000"/>
              <a:gd name="T54" fmla="+- 0 15857 15390"/>
              <a:gd name="T55" fmla="*/ 15857 h 720"/>
              <a:gd name="T56" fmla="+- 0 17367 16637"/>
              <a:gd name="T57" fmla="*/ T56 w 1000"/>
              <a:gd name="T58" fmla="+- 0 16006 15390"/>
              <a:gd name="T59" fmla="*/ 16006 h 720"/>
              <a:gd name="T60" fmla="+- 0 17267 16637"/>
              <a:gd name="T61" fmla="*/ T60 w 1000"/>
              <a:gd name="T62" fmla="+- 0 16098 15390"/>
              <a:gd name="T63" fmla="*/ 16098 h 720"/>
              <a:gd name="T64" fmla="+- 0 17256 16637"/>
              <a:gd name="T65" fmla="*/ T64 w 1000"/>
              <a:gd name="T66" fmla="+- 0 16109 15390"/>
              <a:gd name="T67" fmla="*/ 16109 h 720"/>
              <a:gd name="T68" fmla="+- 0 17374 16637"/>
              <a:gd name="T69" fmla="*/ T68 w 1000"/>
              <a:gd name="T70" fmla="+- 0 16025 15390"/>
              <a:gd name="T71" fmla="*/ 16025 h 720"/>
              <a:gd name="T72" fmla="+- 0 17534 16637"/>
              <a:gd name="T73" fmla="*/ T72 w 1000"/>
              <a:gd name="T74" fmla="+- 0 15870 15390"/>
              <a:gd name="T75" fmla="*/ 15870 h 720"/>
              <a:gd name="T76" fmla="+- 0 17628 16637"/>
              <a:gd name="T77" fmla="*/ T76 w 1000"/>
              <a:gd name="T78" fmla="+- 0 15743 15390"/>
              <a:gd name="T79" fmla="*/ 15743 h 720"/>
              <a:gd name="T80" fmla="+- 0 17591 16637"/>
              <a:gd name="T81" fmla="*/ T80 w 1000"/>
              <a:gd name="T82" fmla="+- 0 15661 15390"/>
              <a:gd name="T83" fmla="*/ 15661 h 720"/>
              <a:gd name="T84" fmla="+- 0 17146 16637"/>
              <a:gd name="T85" fmla="*/ T84 w 1000"/>
              <a:gd name="T86" fmla="+- 0 15390 15390"/>
              <a:gd name="T87" fmla="*/ 15390 h 7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1000" h="720" extrusionOk="0">
                <a:moveTo>
                  <a:pt x="675" y="204"/>
                </a:moveTo>
                <a:cubicBezTo>
                  <a:pt x="621" y="209"/>
                  <a:pt x="567" y="201"/>
                  <a:pt x="514" y="195"/>
                </a:cubicBezTo>
                <a:cubicBezTo>
                  <a:pt x="432" y="185"/>
                  <a:pt x="350" y="174"/>
                  <a:pt x="267" y="167"/>
                </a:cubicBezTo>
                <a:cubicBezTo>
                  <a:pt x="198" y="162"/>
                  <a:pt x="121" y="151"/>
                  <a:pt x="52" y="161"/>
                </a:cubicBezTo>
                <a:cubicBezTo>
                  <a:pt x="26" y="169"/>
                  <a:pt x="18" y="171"/>
                  <a:pt x="0" y="173"/>
                </a:cubicBezTo>
                <a:cubicBezTo>
                  <a:pt x="18" y="193"/>
                  <a:pt x="36" y="192"/>
                  <a:pt x="66" y="199"/>
                </a:cubicBezTo>
              </a:path>
              <a:path w="1000" h="720" extrusionOk="0">
                <a:moveTo>
                  <a:pt x="700" y="284"/>
                </a:moveTo>
                <a:cubicBezTo>
                  <a:pt x="663" y="284"/>
                  <a:pt x="625" y="282"/>
                  <a:pt x="589" y="284"/>
                </a:cubicBezTo>
                <a:cubicBezTo>
                  <a:pt x="528" y="288"/>
                  <a:pt x="466" y="289"/>
                  <a:pt x="404" y="294"/>
                </a:cubicBezTo>
                <a:cubicBezTo>
                  <a:pt x="339" y="299"/>
                  <a:pt x="275" y="309"/>
                  <a:pt x="211" y="322"/>
                </a:cubicBezTo>
                <a:cubicBezTo>
                  <a:pt x="185" y="327"/>
                  <a:pt x="110" y="335"/>
                  <a:pt x="98" y="362"/>
                </a:cubicBezTo>
                <a:cubicBezTo>
                  <a:pt x="98" y="379"/>
                  <a:pt x="97" y="385"/>
                  <a:pt x="112" y="386"/>
                </a:cubicBezTo>
              </a:path>
              <a:path w="1000" h="720" extrusionOk="0">
                <a:moveTo>
                  <a:pt x="886" y="344"/>
                </a:moveTo>
                <a:cubicBezTo>
                  <a:pt x="886" y="384"/>
                  <a:pt x="874" y="432"/>
                  <a:pt x="849" y="467"/>
                </a:cubicBezTo>
                <a:cubicBezTo>
                  <a:pt x="814" y="517"/>
                  <a:pt x="773" y="572"/>
                  <a:pt x="730" y="616"/>
                </a:cubicBezTo>
                <a:cubicBezTo>
                  <a:pt x="698" y="648"/>
                  <a:pt x="663" y="677"/>
                  <a:pt x="630" y="708"/>
                </a:cubicBezTo>
                <a:cubicBezTo>
                  <a:pt x="626" y="712"/>
                  <a:pt x="623" y="715"/>
                  <a:pt x="619" y="719"/>
                </a:cubicBezTo>
                <a:cubicBezTo>
                  <a:pt x="660" y="694"/>
                  <a:pt x="701" y="666"/>
                  <a:pt x="737" y="635"/>
                </a:cubicBezTo>
                <a:cubicBezTo>
                  <a:pt x="793" y="586"/>
                  <a:pt x="845" y="533"/>
                  <a:pt x="897" y="480"/>
                </a:cubicBezTo>
                <a:cubicBezTo>
                  <a:pt x="935" y="441"/>
                  <a:pt x="969" y="402"/>
                  <a:pt x="991" y="353"/>
                </a:cubicBezTo>
                <a:cubicBezTo>
                  <a:pt x="1007" y="318"/>
                  <a:pt x="981" y="293"/>
                  <a:pt x="954" y="271"/>
                </a:cubicBezTo>
                <a:cubicBezTo>
                  <a:pt x="824" y="163"/>
                  <a:pt x="665" y="64"/>
                  <a:pt x="509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70388" y="5865813"/>
            <a:ext cx="157162" cy="192087"/>
          </a:xfrm>
          <a:custGeom>
            <a:avLst/>
            <a:gdLst>
              <a:gd name="T0" fmla="+- 0 12140 12140"/>
              <a:gd name="T1" fmla="*/ T0 w 437"/>
              <a:gd name="T2" fmla="+- 0 16295 16295"/>
              <a:gd name="T3" fmla="*/ 16295 h 532"/>
              <a:gd name="T4" fmla="+- 0 12149 12140"/>
              <a:gd name="T5" fmla="*/ T4 w 437"/>
              <a:gd name="T6" fmla="+- 0 16321 16295"/>
              <a:gd name="T7" fmla="*/ 16321 h 532"/>
              <a:gd name="T8" fmla="+- 0 12157 12140"/>
              <a:gd name="T9" fmla="*/ T8 w 437"/>
              <a:gd name="T10" fmla="+- 0 16347 16295"/>
              <a:gd name="T11" fmla="*/ 16347 h 532"/>
              <a:gd name="T12" fmla="+- 0 12159 12140"/>
              <a:gd name="T13" fmla="*/ T12 w 437"/>
              <a:gd name="T14" fmla="+- 0 16375 16295"/>
              <a:gd name="T15" fmla="*/ 16375 h 532"/>
              <a:gd name="T16" fmla="+- 0 12163 12140"/>
              <a:gd name="T17" fmla="*/ T16 w 437"/>
              <a:gd name="T18" fmla="+- 0 16426 16295"/>
              <a:gd name="T19" fmla="*/ 16426 h 532"/>
              <a:gd name="T20" fmla="+- 0 12164 12140"/>
              <a:gd name="T21" fmla="*/ T20 w 437"/>
              <a:gd name="T22" fmla="+- 0 16479 16295"/>
              <a:gd name="T23" fmla="*/ 16479 h 532"/>
              <a:gd name="T24" fmla="+- 0 12166 12140"/>
              <a:gd name="T25" fmla="*/ T24 w 437"/>
              <a:gd name="T26" fmla="+- 0 16530 16295"/>
              <a:gd name="T27" fmla="*/ 16530 h 532"/>
              <a:gd name="T28" fmla="+- 0 12168 12140"/>
              <a:gd name="T29" fmla="*/ T28 w 437"/>
              <a:gd name="T30" fmla="+- 0 16585 16295"/>
              <a:gd name="T31" fmla="*/ 16585 h 532"/>
              <a:gd name="T32" fmla="+- 0 12169 12140"/>
              <a:gd name="T33" fmla="*/ T32 w 437"/>
              <a:gd name="T34" fmla="+- 0 16641 16295"/>
              <a:gd name="T35" fmla="*/ 16641 h 532"/>
              <a:gd name="T36" fmla="+- 0 12172 12140"/>
              <a:gd name="T37" fmla="*/ T36 w 437"/>
              <a:gd name="T38" fmla="+- 0 16696 16295"/>
              <a:gd name="T39" fmla="*/ 16696 h 532"/>
              <a:gd name="T40" fmla="+- 0 12174 12140"/>
              <a:gd name="T41" fmla="*/ T40 w 437"/>
              <a:gd name="T42" fmla="+- 0 16716 16295"/>
              <a:gd name="T43" fmla="*/ 16716 h 532"/>
              <a:gd name="T44" fmla="+- 0 12174 12140"/>
              <a:gd name="T45" fmla="*/ T44 w 437"/>
              <a:gd name="T46" fmla="+- 0 16720 16295"/>
              <a:gd name="T47" fmla="*/ 16720 h 532"/>
              <a:gd name="T48" fmla="+- 0 12176 12140"/>
              <a:gd name="T49" fmla="*/ T48 w 437"/>
              <a:gd name="T50" fmla="+- 0 16732 16295"/>
              <a:gd name="T51" fmla="*/ 16732 h 532"/>
              <a:gd name="T52" fmla="+- 0 12184 12140"/>
              <a:gd name="T53" fmla="*/ T52 w 437"/>
              <a:gd name="T54" fmla="+- 0 16691 16295"/>
              <a:gd name="T55" fmla="*/ 16691 h 532"/>
              <a:gd name="T56" fmla="+- 0 12188 12140"/>
              <a:gd name="T57" fmla="*/ T56 w 437"/>
              <a:gd name="T58" fmla="+- 0 16649 16295"/>
              <a:gd name="T59" fmla="*/ 16649 h 532"/>
              <a:gd name="T60" fmla="+- 0 12199 12140"/>
              <a:gd name="T61" fmla="*/ T60 w 437"/>
              <a:gd name="T62" fmla="+- 0 16609 16295"/>
              <a:gd name="T63" fmla="*/ 16609 h 532"/>
              <a:gd name="T64" fmla="+- 0 12216 12140"/>
              <a:gd name="T65" fmla="*/ T64 w 437"/>
              <a:gd name="T66" fmla="+- 0 16548 16295"/>
              <a:gd name="T67" fmla="*/ 16548 h 532"/>
              <a:gd name="T68" fmla="+- 0 12237 12140"/>
              <a:gd name="T69" fmla="*/ T68 w 437"/>
              <a:gd name="T70" fmla="+- 0 16481 16295"/>
              <a:gd name="T71" fmla="*/ 16481 h 532"/>
              <a:gd name="T72" fmla="+- 0 12274 12140"/>
              <a:gd name="T73" fmla="*/ T72 w 437"/>
              <a:gd name="T74" fmla="+- 0 16428 16295"/>
              <a:gd name="T75" fmla="*/ 16428 h 532"/>
              <a:gd name="T76" fmla="+- 0 12301 12140"/>
              <a:gd name="T77" fmla="*/ T76 w 437"/>
              <a:gd name="T78" fmla="+- 0 16390 16295"/>
              <a:gd name="T79" fmla="*/ 16390 h 532"/>
              <a:gd name="T80" fmla="+- 0 12343 12140"/>
              <a:gd name="T81" fmla="*/ T80 w 437"/>
              <a:gd name="T82" fmla="+- 0 16355 16295"/>
              <a:gd name="T83" fmla="*/ 16355 h 532"/>
              <a:gd name="T84" fmla="+- 0 12392 12140"/>
              <a:gd name="T85" fmla="*/ T84 w 437"/>
              <a:gd name="T86" fmla="+- 0 16365 16295"/>
              <a:gd name="T87" fmla="*/ 16365 h 532"/>
              <a:gd name="T88" fmla="+- 0 12475 12140"/>
              <a:gd name="T89" fmla="*/ T88 w 437"/>
              <a:gd name="T90" fmla="+- 0 16381 16295"/>
              <a:gd name="T91" fmla="*/ 16381 h 532"/>
              <a:gd name="T92" fmla="+- 0 12532 12140"/>
              <a:gd name="T93" fmla="*/ T92 w 437"/>
              <a:gd name="T94" fmla="+- 0 16472 16295"/>
              <a:gd name="T95" fmla="*/ 16472 h 532"/>
              <a:gd name="T96" fmla="+- 0 12558 12140"/>
              <a:gd name="T97" fmla="*/ T96 w 437"/>
              <a:gd name="T98" fmla="+- 0 16544 16295"/>
              <a:gd name="T99" fmla="*/ 16544 h 532"/>
              <a:gd name="T100" fmla="+- 0 12574 12140"/>
              <a:gd name="T101" fmla="*/ T100 w 437"/>
              <a:gd name="T102" fmla="+- 0 16589 16295"/>
              <a:gd name="T103" fmla="*/ 16589 h 532"/>
              <a:gd name="T104" fmla="+- 0 12586 12140"/>
              <a:gd name="T105" fmla="*/ T104 w 437"/>
              <a:gd name="T106" fmla="+- 0 16662 16295"/>
              <a:gd name="T107" fmla="*/ 16662 h 532"/>
              <a:gd name="T108" fmla="+- 0 12574 12140"/>
              <a:gd name="T109" fmla="*/ T108 w 437"/>
              <a:gd name="T110" fmla="+- 0 16709 16295"/>
              <a:gd name="T111" fmla="*/ 16709 h 532"/>
              <a:gd name="T112" fmla="+- 0 12565 12140"/>
              <a:gd name="T113" fmla="*/ T112 w 437"/>
              <a:gd name="T114" fmla="+- 0 16743 16295"/>
              <a:gd name="T115" fmla="*/ 16743 h 532"/>
              <a:gd name="T116" fmla="+- 0 12546 12140"/>
              <a:gd name="T117" fmla="*/ T116 w 437"/>
              <a:gd name="T118" fmla="+- 0 16776 16295"/>
              <a:gd name="T119" fmla="*/ 16776 h 532"/>
              <a:gd name="T120" fmla="+- 0 12538 12140"/>
              <a:gd name="T121" fmla="*/ T120 w 437"/>
              <a:gd name="T122" fmla="+- 0 16811 16295"/>
              <a:gd name="T123" fmla="*/ 16811 h 532"/>
              <a:gd name="T124" fmla="+- 0 12537 12140"/>
              <a:gd name="T125" fmla="*/ T124 w 437"/>
              <a:gd name="T126" fmla="+- 0 16816 16295"/>
              <a:gd name="T127" fmla="*/ 16816 h 532"/>
              <a:gd name="T128" fmla="+- 0 12535 12140"/>
              <a:gd name="T129" fmla="*/ T128 w 437"/>
              <a:gd name="T130" fmla="+- 0 16821 16295"/>
              <a:gd name="T131" fmla="*/ 16821 h 532"/>
              <a:gd name="T132" fmla="+- 0 12534 12140"/>
              <a:gd name="T133" fmla="*/ T132 w 437"/>
              <a:gd name="T134" fmla="+- 0 16826 16295"/>
              <a:gd name="T135" fmla="*/ 16826 h 5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437" h="532" extrusionOk="0">
                <a:moveTo>
                  <a:pt x="0" y="0"/>
                </a:moveTo>
                <a:cubicBezTo>
                  <a:pt x="9" y="26"/>
                  <a:pt x="17" y="52"/>
                  <a:pt x="19" y="80"/>
                </a:cubicBezTo>
                <a:cubicBezTo>
                  <a:pt x="23" y="131"/>
                  <a:pt x="24" y="184"/>
                  <a:pt x="26" y="235"/>
                </a:cubicBezTo>
                <a:cubicBezTo>
                  <a:pt x="28" y="290"/>
                  <a:pt x="29" y="346"/>
                  <a:pt x="32" y="401"/>
                </a:cubicBezTo>
                <a:cubicBezTo>
                  <a:pt x="34" y="421"/>
                  <a:pt x="34" y="425"/>
                  <a:pt x="36" y="437"/>
                </a:cubicBezTo>
                <a:cubicBezTo>
                  <a:pt x="44" y="396"/>
                  <a:pt x="48" y="354"/>
                  <a:pt x="59" y="314"/>
                </a:cubicBezTo>
                <a:cubicBezTo>
                  <a:pt x="76" y="253"/>
                  <a:pt x="97" y="186"/>
                  <a:pt x="134" y="133"/>
                </a:cubicBezTo>
                <a:cubicBezTo>
                  <a:pt x="161" y="95"/>
                  <a:pt x="203" y="60"/>
                  <a:pt x="252" y="70"/>
                </a:cubicBezTo>
                <a:cubicBezTo>
                  <a:pt x="335" y="86"/>
                  <a:pt x="392" y="177"/>
                  <a:pt x="418" y="249"/>
                </a:cubicBezTo>
                <a:cubicBezTo>
                  <a:pt x="434" y="294"/>
                  <a:pt x="446" y="367"/>
                  <a:pt x="434" y="414"/>
                </a:cubicBezTo>
                <a:cubicBezTo>
                  <a:pt x="425" y="448"/>
                  <a:pt x="406" y="481"/>
                  <a:pt x="398" y="516"/>
                </a:cubicBezTo>
                <a:cubicBezTo>
                  <a:pt x="397" y="521"/>
                  <a:pt x="395" y="526"/>
                  <a:pt x="394" y="53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65663" y="5822950"/>
            <a:ext cx="568325" cy="227013"/>
          </a:xfrm>
          <a:custGeom>
            <a:avLst/>
            <a:gdLst>
              <a:gd name="T0" fmla="+- 0 13251 12959"/>
              <a:gd name="T1" fmla="*/ T0 w 1581"/>
              <a:gd name="T2" fmla="+- 0 16442 16173"/>
              <a:gd name="T3" fmla="*/ 16442 h 631"/>
              <a:gd name="T4" fmla="+- 0 13283 12959"/>
              <a:gd name="T5" fmla="*/ T4 w 1581"/>
              <a:gd name="T6" fmla="+- 0 16439 16173"/>
              <a:gd name="T7" fmla="*/ 16439 h 631"/>
              <a:gd name="T8" fmla="+- 0 13189 12959"/>
              <a:gd name="T9" fmla="*/ T8 w 1581"/>
              <a:gd name="T10" fmla="+- 0 16473 16173"/>
              <a:gd name="T11" fmla="*/ 16473 h 631"/>
              <a:gd name="T12" fmla="+- 0 13023 12959"/>
              <a:gd name="T13" fmla="*/ T12 w 1581"/>
              <a:gd name="T14" fmla="+- 0 16563 16173"/>
              <a:gd name="T15" fmla="*/ 16563 h 631"/>
              <a:gd name="T16" fmla="+- 0 12963 12959"/>
              <a:gd name="T17" fmla="*/ T16 w 1581"/>
              <a:gd name="T18" fmla="+- 0 16685 16173"/>
              <a:gd name="T19" fmla="*/ 16685 h 631"/>
              <a:gd name="T20" fmla="+- 0 13077 12959"/>
              <a:gd name="T21" fmla="*/ T20 w 1581"/>
              <a:gd name="T22" fmla="+- 0 16736 16173"/>
              <a:gd name="T23" fmla="*/ 16736 h 631"/>
              <a:gd name="T24" fmla="+- 0 13248 12959"/>
              <a:gd name="T25" fmla="*/ T24 w 1581"/>
              <a:gd name="T26" fmla="+- 0 16664 16173"/>
              <a:gd name="T27" fmla="*/ 16664 h 631"/>
              <a:gd name="T28" fmla="+- 0 13317 12959"/>
              <a:gd name="T29" fmla="*/ T28 w 1581"/>
              <a:gd name="T30" fmla="+- 0 16552 16173"/>
              <a:gd name="T31" fmla="*/ 16552 h 631"/>
              <a:gd name="T32" fmla="+- 0 13241 12959"/>
              <a:gd name="T33" fmla="*/ T32 w 1581"/>
              <a:gd name="T34" fmla="+- 0 16472 16173"/>
              <a:gd name="T35" fmla="*/ 16472 h 631"/>
              <a:gd name="T36" fmla="+- 0 13178 12959"/>
              <a:gd name="T37" fmla="*/ T36 w 1581"/>
              <a:gd name="T38" fmla="+- 0 16442 16173"/>
              <a:gd name="T39" fmla="*/ 16442 h 631"/>
              <a:gd name="T40" fmla="+- 0 13634 12959"/>
              <a:gd name="T41" fmla="*/ T40 w 1581"/>
              <a:gd name="T42" fmla="+- 0 16484 16173"/>
              <a:gd name="T43" fmla="*/ 16484 h 631"/>
              <a:gd name="T44" fmla="+- 0 13728 12959"/>
              <a:gd name="T45" fmla="*/ T44 w 1581"/>
              <a:gd name="T46" fmla="+- 0 16485 16173"/>
              <a:gd name="T47" fmla="*/ 16485 h 631"/>
              <a:gd name="T48" fmla="+- 0 13620 12959"/>
              <a:gd name="T49" fmla="*/ T48 w 1581"/>
              <a:gd name="T50" fmla="+- 0 16485 16173"/>
              <a:gd name="T51" fmla="*/ 16485 h 631"/>
              <a:gd name="T52" fmla="+- 0 13490 12959"/>
              <a:gd name="T53" fmla="*/ T52 w 1581"/>
              <a:gd name="T54" fmla="+- 0 16571 16173"/>
              <a:gd name="T55" fmla="*/ 16571 h 631"/>
              <a:gd name="T56" fmla="+- 0 13476 12959"/>
              <a:gd name="T57" fmla="*/ T56 w 1581"/>
              <a:gd name="T58" fmla="+- 0 16678 16173"/>
              <a:gd name="T59" fmla="*/ 16678 h 631"/>
              <a:gd name="T60" fmla="+- 0 13595 12959"/>
              <a:gd name="T61" fmla="*/ T60 w 1581"/>
              <a:gd name="T62" fmla="+- 0 16665 16173"/>
              <a:gd name="T63" fmla="*/ 16665 h 631"/>
              <a:gd name="T64" fmla="+- 0 13762 12959"/>
              <a:gd name="T65" fmla="*/ T64 w 1581"/>
              <a:gd name="T66" fmla="+- 0 16422 16173"/>
              <a:gd name="T67" fmla="*/ 16422 h 631"/>
              <a:gd name="T68" fmla="+- 0 13820 12959"/>
              <a:gd name="T69" fmla="*/ T68 w 1581"/>
              <a:gd name="T70" fmla="+- 0 16216 16173"/>
              <a:gd name="T71" fmla="*/ 16216 h 631"/>
              <a:gd name="T72" fmla="+- 0 13816 12959"/>
              <a:gd name="T73" fmla="*/ T72 w 1581"/>
              <a:gd name="T74" fmla="+- 0 16173 16173"/>
              <a:gd name="T75" fmla="*/ 16173 h 631"/>
              <a:gd name="T76" fmla="+- 0 13755 12959"/>
              <a:gd name="T77" fmla="*/ T76 w 1581"/>
              <a:gd name="T78" fmla="+- 0 16322 16173"/>
              <a:gd name="T79" fmla="*/ 16322 h 631"/>
              <a:gd name="T80" fmla="+- 0 13712 12959"/>
              <a:gd name="T81" fmla="*/ T80 w 1581"/>
              <a:gd name="T82" fmla="+- 0 16760 16173"/>
              <a:gd name="T83" fmla="*/ 16760 h 631"/>
              <a:gd name="T84" fmla="+- 0 13719 12959"/>
              <a:gd name="T85" fmla="*/ T84 w 1581"/>
              <a:gd name="T86" fmla="+- 0 16803 16173"/>
              <a:gd name="T87" fmla="*/ 16803 h 631"/>
              <a:gd name="T88" fmla="+- 0 13761 12959"/>
              <a:gd name="T89" fmla="*/ T88 w 1581"/>
              <a:gd name="T90" fmla="+- 0 16711 16173"/>
              <a:gd name="T91" fmla="*/ 16711 h 631"/>
              <a:gd name="T92" fmla="+- 0 13835 12959"/>
              <a:gd name="T93" fmla="*/ T92 w 1581"/>
              <a:gd name="T94" fmla="+- 0 16550 16173"/>
              <a:gd name="T95" fmla="*/ 16550 h 631"/>
              <a:gd name="T96" fmla="+- 0 13950 12959"/>
              <a:gd name="T97" fmla="*/ T96 w 1581"/>
              <a:gd name="T98" fmla="+- 0 16498 16173"/>
              <a:gd name="T99" fmla="*/ 16498 h 631"/>
              <a:gd name="T100" fmla="+- 0 14076 12959"/>
              <a:gd name="T101" fmla="*/ T100 w 1581"/>
              <a:gd name="T102" fmla="+- 0 16521 16173"/>
              <a:gd name="T103" fmla="*/ 16521 h 631"/>
              <a:gd name="T104" fmla="+- 0 14172 12959"/>
              <a:gd name="T105" fmla="*/ T104 w 1581"/>
              <a:gd name="T106" fmla="+- 0 16505 16173"/>
              <a:gd name="T107" fmla="*/ 16505 h 631"/>
              <a:gd name="T108" fmla="+- 0 14190 12959"/>
              <a:gd name="T109" fmla="*/ T108 w 1581"/>
              <a:gd name="T110" fmla="+- 0 16429 16173"/>
              <a:gd name="T111" fmla="*/ 16429 h 631"/>
              <a:gd name="T112" fmla="+- 0 14079 12959"/>
              <a:gd name="T113" fmla="*/ T112 w 1581"/>
              <a:gd name="T114" fmla="+- 0 16395 16173"/>
              <a:gd name="T115" fmla="*/ 16395 h 631"/>
              <a:gd name="T116" fmla="+- 0 13995 12959"/>
              <a:gd name="T117" fmla="*/ T116 w 1581"/>
              <a:gd name="T118" fmla="+- 0 16489 16173"/>
              <a:gd name="T119" fmla="*/ 16489 h 631"/>
              <a:gd name="T120" fmla="+- 0 14014 12959"/>
              <a:gd name="T121" fmla="*/ T120 w 1581"/>
              <a:gd name="T122" fmla="+- 0 16633 16173"/>
              <a:gd name="T123" fmla="*/ 16633 h 631"/>
              <a:gd name="T124" fmla="+- 0 14125 12959"/>
              <a:gd name="T125" fmla="*/ T124 w 1581"/>
              <a:gd name="T126" fmla="+- 0 16704 16173"/>
              <a:gd name="T127" fmla="*/ 16704 h 631"/>
              <a:gd name="T128" fmla="+- 0 14232 12959"/>
              <a:gd name="T129" fmla="*/ T128 w 1581"/>
              <a:gd name="T130" fmla="+- 0 16654 16173"/>
              <a:gd name="T131" fmla="*/ 16654 h 631"/>
              <a:gd name="T132" fmla="+- 0 14481 12959"/>
              <a:gd name="T133" fmla="*/ T132 w 1581"/>
              <a:gd name="T134" fmla="+- 0 16761 16173"/>
              <a:gd name="T135" fmla="*/ 16761 h 631"/>
              <a:gd name="T136" fmla="+- 0 14534 12959"/>
              <a:gd name="T137" fmla="*/ T136 w 1581"/>
              <a:gd name="T138" fmla="+- 0 16738 16173"/>
              <a:gd name="T139" fmla="*/ 16738 h 631"/>
              <a:gd name="T140" fmla="+- 0 14537 12959"/>
              <a:gd name="T141" fmla="*/ T140 w 1581"/>
              <a:gd name="T142" fmla="+- 0 16663 16173"/>
              <a:gd name="T143" fmla="*/ 16663 h 631"/>
              <a:gd name="T144" fmla="+- 0 14507 12959"/>
              <a:gd name="T145" fmla="*/ T144 w 1581"/>
              <a:gd name="T146" fmla="+- 0 16613 16173"/>
              <a:gd name="T147" fmla="*/ 16613 h 6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581" h="631" extrusionOk="0">
                <a:moveTo>
                  <a:pt x="292" y="269"/>
                </a:moveTo>
                <a:cubicBezTo>
                  <a:pt x="309" y="267"/>
                  <a:pt x="313" y="267"/>
                  <a:pt x="324" y="266"/>
                </a:cubicBezTo>
                <a:cubicBezTo>
                  <a:pt x="294" y="281"/>
                  <a:pt x="262" y="289"/>
                  <a:pt x="230" y="300"/>
                </a:cubicBezTo>
                <a:cubicBezTo>
                  <a:pt x="171" y="320"/>
                  <a:pt x="112" y="350"/>
                  <a:pt x="64" y="390"/>
                </a:cubicBezTo>
                <a:cubicBezTo>
                  <a:pt x="30" y="419"/>
                  <a:pt x="-12" y="463"/>
                  <a:pt x="4" y="512"/>
                </a:cubicBezTo>
                <a:cubicBezTo>
                  <a:pt x="18" y="555"/>
                  <a:pt x="80" y="565"/>
                  <a:pt x="118" y="563"/>
                </a:cubicBezTo>
                <a:cubicBezTo>
                  <a:pt x="179" y="559"/>
                  <a:pt x="241" y="528"/>
                  <a:pt x="289" y="491"/>
                </a:cubicBezTo>
                <a:cubicBezTo>
                  <a:pt x="325" y="463"/>
                  <a:pt x="357" y="426"/>
                  <a:pt x="358" y="379"/>
                </a:cubicBezTo>
                <a:cubicBezTo>
                  <a:pt x="359" y="342"/>
                  <a:pt x="309" y="314"/>
                  <a:pt x="282" y="299"/>
                </a:cubicBezTo>
                <a:cubicBezTo>
                  <a:pt x="251" y="284"/>
                  <a:pt x="240" y="279"/>
                  <a:pt x="219" y="269"/>
                </a:cubicBezTo>
              </a:path>
              <a:path w="1581" h="631" extrusionOk="0">
                <a:moveTo>
                  <a:pt x="675" y="311"/>
                </a:moveTo>
                <a:cubicBezTo>
                  <a:pt x="707" y="312"/>
                  <a:pt x="738" y="313"/>
                  <a:pt x="769" y="312"/>
                </a:cubicBezTo>
                <a:cubicBezTo>
                  <a:pt x="729" y="297"/>
                  <a:pt x="703" y="299"/>
                  <a:pt x="661" y="312"/>
                </a:cubicBezTo>
                <a:cubicBezTo>
                  <a:pt x="610" y="328"/>
                  <a:pt x="564" y="357"/>
                  <a:pt x="531" y="398"/>
                </a:cubicBezTo>
                <a:cubicBezTo>
                  <a:pt x="501" y="436"/>
                  <a:pt x="501" y="463"/>
                  <a:pt x="517" y="505"/>
                </a:cubicBezTo>
                <a:cubicBezTo>
                  <a:pt x="562" y="524"/>
                  <a:pt x="593" y="522"/>
                  <a:pt x="636" y="492"/>
                </a:cubicBezTo>
                <a:cubicBezTo>
                  <a:pt x="717" y="437"/>
                  <a:pt x="768" y="337"/>
                  <a:pt x="803" y="249"/>
                </a:cubicBezTo>
                <a:cubicBezTo>
                  <a:pt x="829" y="183"/>
                  <a:pt x="853" y="114"/>
                  <a:pt x="861" y="43"/>
                </a:cubicBezTo>
                <a:cubicBezTo>
                  <a:pt x="862" y="19"/>
                  <a:pt x="863" y="14"/>
                  <a:pt x="857" y="0"/>
                </a:cubicBezTo>
                <a:cubicBezTo>
                  <a:pt x="820" y="44"/>
                  <a:pt x="808" y="91"/>
                  <a:pt x="796" y="149"/>
                </a:cubicBezTo>
                <a:cubicBezTo>
                  <a:pt x="765" y="293"/>
                  <a:pt x="750" y="440"/>
                  <a:pt x="753" y="587"/>
                </a:cubicBezTo>
                <a:cubicBezTo>
                  <a:pt x="753" y="610"/>
                  <a:pt x="752" y="617"/>
                  <a:pt x="760" y="630"/>
                </a:cubicBezTo>
                <a:cubicBezTo>
                  <a:pt x="776" y="602"/>
                  <a:pt x="791" y="572"/>
                  <a:pt x="802" y="538"/>
                </a:cubicBezTo>
                <a:cubicBezTo>
                  <a:pt x="819" y="483"/>
                  <a:pt x="836" y="420"/>
                  <a:pt x="876" y="377"/>
                </a:cubicBezTo>
                <a:cubicBezTo>
                  <a:pt x="908" y="343"/>
                  <a:pt x="943" y="322"/>
                  <a:pt x="991" y="325"/>
                </a:cubicBezTo>
                <a:cubicBezTo>
                  <a:pt x="1034" y="328"/>
                  <a:pt x="1076" y="341"/>
                  <a:pt x="1117" y="348"/>
                </a:cubicBezTo>
                <a:cubicBezTo>
                  <a:pt x="1154" y="354"/>
                  <a:pt x="1183" y="355"/>
                  <a:pt x="1213" y="332"/>
                </a:cubicBezTo>
                <a:cubicBezTo>
                  <a:pt x="1235" y="316"/>
                  <a:pt x="1247" y="281"/>
                  <a:pt x="1231" y="256"/>
                </a:cubicBezTo>
                <a:cubicBezTo>
                  <a:pt x="1206" y="216"/>
                  <a:pt x="1164" y="208"/>
                  <a:pt x="1120" y="222"/>
                </a:cubicBezTo>
                <a:cubicBezTo>
                  <a:pt x="1075" y="237"/>
                  <a:pt x="1049" y="272"/>
                  <a:pt x="1036" y="316"/>
                </a:cubicBezTo>
                <a:cubicBezTo>
                  <a:pt x="1022" y="363"/>
                  <a:pt x="1031" y="418"/>
                  <a:pt x="1055" y="460"/>
                </a:cubicBezTo>
                <a:cubicBezTo>
                  <a:pt x="1078" y="500"/>
                  <a:pt x="1120" y="531"/>
                  <a:pt x="1166" y="531"/>
                </a:cubicBezTo>
                <a:cubicBezTo>
                  <a:pt x="1211" y="531"/>
                  <a:pt x="1237" y="505"/>
                  <a:pt x="1273" y="481"/>
                </a:cubicBezTo>
              </a:path>
              <a:path w="1581" h="631" extrusionOk="0">
                <a:moveTo>
                  <a:pt x="1522" y="588"/>
                </a:moveTo>
                <a:cubicBezTo>
                  <a:pt x="1555" y="605"/>
                  <a:pt x="1559" y="601"/>
                  <a:pt x="1575" y="565"/>
                </a:cubicBezTo>
                <a:cubicBezTo>
                  <a:pt x="1585" y="544"/>
                  <a:pt x="1582" y="513"/>
                  <a:pt x="1578" y="490"/>
                </a:cubicBezTo>
                <a:cubicBezTo>
                  <a:pt x="1574" y="467"/>
                  <a:pt x="1564" y="455"/>
                  <a:pt x="1548" y="44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7825" y="5781675"/>
            <a:ext cx="776288" cy="287338"/>
          </a:xfrm>
          <a:custGeom>
            <a:avLst/>
            <a:gdLst>
              <a:gd name="T0" fmla="+- 0 15188 15162"/>
              <a:gd name="T1" fmla="*/ T0 w 2153"/>
              <a:gd name="T2" fmla="+- 0 16061 16061"/>
              <a:gd name="T3" fmla="*/ 16061 h 799"/>
              <a:gd name="T4" fmla="+- 0 15171 15162"/>
              <a:gd name="T5" fmla="*/ T4 w 2153"/>
              <a:gd name="T6" fmla="+- 0 16231 16061"/>
              <a:gd name="T7" fmla="*/ 16231 h 799"/>
              <a:gd name="T8" fmla="+- 0 15166 15162"/>
              <a:gd name="T9" fmla="*/ T8 w 2153"/>
              <a:gd name="T10" fmla="+- 0 16487 16061"/>
              <a:gd name="T11" fmla="*/ 16487 h 799"/>
              <a:gd name="T12" fmla="+- 0 15162 15162"/>
              <a:gd name="T13" fmla="*/ T12 w 2153"/>
              <a:gd name="T14" fmla="+- 0 16676 16061"/>
              <a:gd name="T15" fmla="*/ 16676 h 799"/>
              <a:gd name="T16" fmla="+- 0 15162 15162"/>
              <a:gd name="T17" fmla="*/ T16 w 2153"/>
              <a:gd name="T18" fmla="+- 0 16716 16061"/>
              <a:gd name="T19" fmla="*/ 16716 h 799"/>
              <a:gd name="T20" fmla="+- 0 15216 15162"/>
              <a:gd name="T21" fmla="*/ T20 w 2153"/>
              <a:gd name="T22" fmla="+- 0 16609 16061"/>
              <a:gd name="T23" fmla="*/ 16609 h 799"/>
              <a:gd name="T24" fmla="+- 0 15309 15162"/>
              <a:gd name="T25" fmla="*/ T24 w 2153"/>
              <a:gd name="T26" fmla="+- 0 16519 16061"/>
              <a:gd name="T27" fmla="*/ 16519 h 799"/>
              <a:gd name="T28" fmla="+- 0 15403 15162"/>
              <a:gd name="T29" fmla="*/ T28 w 2153"/>
              <a:gd name="T30" fmla="+- 0 16595 16061"/>
              <a:gd name="T31" fmla="*/ 16595 h 799"/>
              <a:gd name="T32" fmla="+- 0 15454 15162"/>
              <a:gd name="T33" fmla="*/ T32 w 2153"/>
              <a:gd name="T34" fmla="+- 0 16813 16061"/>
              <a:gd name="T35" fmla="*/ 16813 h 799"/>
              <a:gd name="T36" fmla="+- 0 15448 15162"/>
              <a:gd name="T37" fmla="*/ T36 w 2153"/>
              <a:gd name="T38" fmla="+- 0 16839 16061"/>
              <a:gd name="T39" fmla="*/ 16839 h 799"/>
              <a:gd name="T40" fmla="+- 0 15436 15162"/>
              <a:gd name="T41" fmla="*/ T40 w 2153"/>
              <a:gd name="T42" fmla="+- 0 16745 16061"/>
              <a:gd name="T43" fmla="*/ 16745 h 799"/>
              <a:gd name="T44" fmla="+- 0 15638 15162"/>
              <a:gd name="T45" fmla="*/ T44 w 2153"/>
              <a:gd name="T46" fmla="+- 0 16556 16061"/>
              <a:gd name="T47" fmla="*/ 16556 h 799"/>
              <a:gd name="T48" fmla="+- 0 15759 15162"/>
              <a:gd name="T49" fmla="*/ T48 w 2153"/>
              <a:gd name="T50" fmla="+- 0 16558 16061"/>
              <a:gd name="T51" fmla="*/ 16558 h 799"/>
              <a:gd name="T52" fmla="+- 0 15891 15162"/>
              <a:gd name="T53" fmla="*/ T52 w 2153"/>
              <a:gd name="T54" fmla="+- 0 16522 16061"/>
              <a:gd name="T55" fmla="*/ 16522 h 799"/>
              <a:gd name="T56" fmla="+- 0 15909 15162"/>
              <a:gd name="T57" fmla="*/ T56 w 2153"/>
              <a:gd name="T58" fmla="+- 0 16419 16061"/>
              <a:gd name="T59" fmla="*/ 16419 h 799"/>
              <a:gd name="T60" fmla="+- 0 15775 15162"/>
              <a:gd name="T61" fmla="*/ T60 w 2153"/>
              <a:gd name="T62" fmla="+- 0 16409 16061"/>
              <a:gd name="T63" fmla="*/ 16409 h 799"/>
              <a:gd name="T64" fmla="+- 0 15614 15162"/>
              <a:gd name="T65" fmla="*/ T64 w 2153"/>
              <a:gd name="T66" fmla="+- 0 16593 16061"/>
              <a:gd name="T67" fmla="*/ 16593 h 799"/>
              <a:gd name="T68" fmla="+- 0 15650 15162"/>
              <a:gd name="T69" fmla="*/ T68 w 2153"/>
              <a:gd name="T70" fmla="+- 0 16725 16061"/>
              <a:gd name="T71" fmla="*/ 16725 h 799"/>
              <a:gd name="T72" fmla="+- 0 15794 15162"/>
              <a:gd name="T73" fmla="*/ T72 w 2153"/>
              <a:gd name="T74" fmla="+- 0 16766 16061"/>
              <a:gd name="T75" fmla="*/ 16766 h 799"/>
              <a:gd name="T76" fmla="+- 0 15985 15162"/>
              <a:gd name="T77" fmla="*/ T76 w 2153"/>
              <a:gd name="T78" fmla="+- 0 16721 16061"/>
              <a:gd name="T79" fmla="*/ 16721 h 799"/>
              <a:gd name="T80" fmla="+- 0 16075 15162"/>
              <a:gd name="T81" fmla="*/ T80 w 2153"/>
              <a:gd name="T82" fmla="+- 0 16672 16061"/>
              <a:gd name="T83" fmla="*/ 16672 h 799"/>
              <a:gd name="T84" fmla="+- 0 16382 15162"/>
              <a:gd name="T85" fmla="*/ T84 w 2153"/>
              <a:gd name="T86" fmla="+- 0 16410 16061"/>
              <a:gd name="T87" fmla="*/ 16410 h 799"/>
              <a:gd name="T88" fmla="+- 0 16291 15162"/>
              <a:gd name="T89" fmla="*/ T88 w 2153"/>
              <a:gd name="T90" fmla="+- 0 16499 16061"/>
              <a:gd name="T91" fmla="*/ 16499 h 799"/>
              <a:gd name="T92" fmla="+- 0 16189 15162"/>
              <a:gd name="T93" fmla="*/ T92 w 2153"/>
              <a:gd name="T94" fmla="+- 0 16636 16061"/>
              <a:gd name="T95" fmla="*/ 16636 h 799"/>
              <a:gd name="T96" fmla="+- 0 16171 15162"/>
              <a:gd name="T97" fmla="*/ T96 w 2153"/>
              <a:gd name="T98" fmla="+- 0 16730 16061"/>
              <a:gd name="T99" fmla="*/ 16730 h 799"/>
              <a:gd name="T100" fmla="+- 0 16183 15162"/>
              <a:gd name="T101" fmla="*/ T100 w 2153"/>
              <a:gd name="T102" fmla="+- 0 16736 16061"/>
              <a:gd name="T103" fmla="*/ 16736 h 799"/>
              <a:gd name="T104" fmla="+- 0 16276 15162"/>
              <a:gd name="T105" fmla="*/ T104 w 2153"/>
              <a:gd name="T106" fmla="+- 0 16692 16061"/>
              <a:gd name="T107" fmla="*/ 16692 h 799"/>
              <a:gd name="T108" fmla="+- 0 16368 15162"/>
              <a:gd name="T109" fmla="*/ T108 w 2153"/>
              <a:gd name="T110" fmla="+- 0 16609 16061"/>
              <a:gd name="T111" fmla="*/ 16609 h 799"/>
              <a:gd name="T112" fmla="+- 0 16417 15162"/>
              <a:gd name="T113" fmla="*/ T112 w 2153"/>
              <a:gd name="T114" fmla="+- 0 16636 16061"/>
              <a:gd name="T115" fmla="*/ 16636 h 799"/>
              <a:gd name="T116" fmla="+- 0 16431 15162"/>
              <a:gd name="T117" fmla="*/ T116 w 2153"/>
              <a:gd name="T118" fmla="+- 0 16768 16061"/>
              <a:gd name="T119" fmla="*/ 16768 h 799"/>
              <a:gd name="T120" fmla="+- 0 16434 15162"/>
              <a:gd name="T121" fmla="*/ T120 w 2153"/>
              <a:gd name="T122" fmla="+- 0 16859 16061"/>
              <a:gd name="T123" fmla="*/ 16859 h 799"/>
              <a:gd name="T124" fmla="+- 0 16433 15162"/>
              <a:gd name="T125" fmla="*/ T124 w 2153"/>
              <a:gd name="T126" fmla="+- 0 16798 16061"/>
              <a:gd name="T127" fmla="*/ 16798 h 799"/>
              <a:gd name="T128" fmla="+- 0 16973 15162"/>
              <a:gd name="T129" fmla="*/ T128 w 2153"/>
              <a:gd name="T130" fmla="+- 0 16415 16061"/>
              <a:gd name="T131" fmla="*/ 16415 h 799"/>
              <a:gd name="T132" fmla="+- 0 16863 15162"/>
              <a:gd name="T133" fmla="*/ T132 w 2153"/>
              <a:gd name="T134" fmla="+- 0 16477 16061"/>
              <a:gd name="T135" fmla="*/ 16477 h 799"/>
              <a:gd name="T136" fmla="+- 0 16726 15162"/>
              <a:gd name="T137" fmla="*/ T136 w 2153"/>
              <a:gd name="T138" fmla="+- 0 16597 16061"/>
              <a:gd name="T139" fmla="*/ 16597 h 799"/>
              <a:gd name="T140" fmla="+- 0 16699 15162"/>
              <a:gd name="T141" fmla="*/ T140 w 2153"/>
              <a:gd name="T142" fmla="+- 0 16722 16061"/>
              <a:gd name="T143" fmla="*/ 16722 h 799"/>
              <a:gd name="T144" fmla="+- 0 16806 15162"/>
              <a:gd name="T145" fmla="*/ T144 w 2153"/>
              <a:gd name="T146" fmla="+- 0 16739 16061"/>
              <a:gd name="T147" fmla="*/ 16739 h 799"/>
              <a:gd name="T148" fmla="+- 0 17025 15162"/>
              <a:gd name="T149" fmla="*/ T148 w 2153"/>
              <a:gd name="T150" fmla="+- 0 16462 16061"/>
              <a:gd name="T151" fmla="*/ 16462 h 799"/>
              <a:gd name="T152" fmla="+- 0 17084 15162"/>
              <a:gd name="T153" fmla="*/ T152 w 2153"/>
              <a:gd name="T154" fmla="+- 0 16188 16061"/>
              <a:gd name="T155" fmla="*/ 16188 h 799"/>
              <a:gd name="T156" fmla="+- 0 17076 15162"/>
              <a:gd name="T157" fmla="*/ T156 w 2153"/>
              <a:gd name="T158" fmla="+- 0 16141 16061"/>
              <a:gd name="T159" fmla="*/ 16141 h 799"/>
              <a:gd name="T160" fmla="+- 0 17059 15162"/>
              <a:gd name="T161" fmla="*/ T160 w 2153"/>
              <a:gd name="T162" fmla="+- 0 16286 16061"/>
              <a:gd name="T163" fmla="*/ 16286 h 799"/>
              <a:gd name="T164" fmla="+- 0 17116 15162"/>
              <a:gd name="T165" fmla="*/ T164 w 2153"/>
              <a:gd name="T166" fmla="+- 0 16642 16061"/>
              <a:gd name="T167" fmla="*/ 16642 h 799"/>
              <a:gd name="T168" fmla="+- 0 17238 15162"/>
              <a:gd name="T169" fmla="*/ T168 w 2153"/>
              <a:gd name="T170" fmla="+- 0 16805 16061"/>
              <a:gd name="T171" fmla="*/ 16805 h 799"/>
              <a:gd name="T172" fmla="+- 0 17314 15162"/>
              <a:gd name="T173" fmla="*/ T172 w 2153"/>
              <a:gd name="T174" fmla="+- 0 16793 16061"/>
              <a:gd name="T175" fmla="*/ 16793 h 7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2153" h="799" extrusionOk="0">
                <a:moveTo>
                  <a:pt x="26" y="0"/>
                </a:moveTo>
                <a:cubicBezTo>
                  <a:pt x="18" y="55"/>
                  <a:pt x="11" y="114"/>
                  <a:pt x="9" y="170"/>
                </a:cubicBezTo>
                <a:cubicBezTo>
                  <a:pt x="7" y="255"/>
                  <a:pt x="4" y="341"/>
                  <a:pt x="4" y="426"/>
                </a:cubicBezTo>
                <a:cubicBezTo>
                  <a:pt x="4" y="489"/>
                  <a:pt x="2" y="552"/>
                  <a:pt x="0" y="615"/>
                </a:cubicBezTo>
                <a:cubicBezTo>
                  <a:pt x="0" y="637"/>
                  <a:pt x="0" y="642"/>
                  <a:pt x="0" y="655"/>
                </a:cubicBezTo>
                <a:cubicBezTo>
                  <a:pt x="18" y="619"/>
                  <a:pt x="33" y="583"/>
                  <a:pt x="54" y="548"/>
                </a:cubicBezTo>
                <a:cubicBezTo>
                  <a:pt x="75" y="512"/>
                  <a:pt x="101" y="465"/>
                  <a:pt x="147" y="458"/>
                </a:cubicBezTo>
                <a:cubicBezTo>
                  <a:pt x="191" y="451"/>
                  <a:pt x="223" y="502"/>
                  <a:pt x="241" y="534"/>
                </a:cubicBezTo>
                <a:cubicBezTo>
                  <a:pt x="274" y="594"/>
                  <a:pt x="302" y="683"/>
                  <a:pt x="292" y="752"/>
                </a:cubicBezTo>
                <a:cubicBezTo>
                  <a:pt x="287" y="765"/>
                  <a:pt x="286" y="769"/>
                  <a:pt x="286" y="778"/>
                </a:cubicBezTo>
                <a:cubicBezTo>
                  <a:pt x="262" y="747"/>
                  <a:pt x="270" y="724"/>
                  <a:pt x="274" y="684"/>
                </a:cubicBezTo>
              </a:path>
              <a:path w="2153" h="799" extrusionOk="0">
                <a:moveTo>
                  <a:pt x="476" y="495"/>
                </a:moveTo>
                <a:cubicBezTo>
                  <a:pt x="517" y="497"/>
                  <a:pt x="556" y="498"/>
                  <a:pt x="597" y="497"/>
                </a:cubicBezTo>
                <a:cubicBezTo>
                  <a:pt x="644" y="495"/>
                  <a:pt x="688" y="487"/>
                  <a:pt x="729" y="461"/>
                </a:cubicBezTo>
                <a:cubicBezTo>
                  <a:pt x="766" y="438"/>
                  <a:pt x="787" y="390"/>
                  <a:pt x="747" y="358"/>
                </a:cubicBezTo>
                <a:cubicBezTo>
                  <a:pt x="712" y="330"/>
                  <a:pt x="652" y="336"/>
                  <a:pt x="613" y="348"/>
                </a:cubicBezTo>
                <a:cubicBezTo>
                  <a:pt x="532" y="372"/>
                  <a:pt x="468" y="450"/>
                  <a:pt x="452" y="532"/>
                </a:cubicBezTo>
                <a:cubicBezTo>
                  <a:pt x="443" y="578"/>
                  <a:pt x="454" y="630"/>
                  <a:pt x="488" y="664"/>
                </a:cubicBezTo>
                <a:cubicBezTo>
                  <a:pt x="526" y="702"/>
                  <a:pt x="583" y="702"/>
                  <a:pt x="632" y="705"/>
                </a:cubicBezTo>
                <a:cubicBezTo>
                  <a:pt x="702" y="709"/>
                  <a:pt x="758" y="686"/>
                  <a:pt x="823" y="660"/>
                </a:cubicBezTo>
                <a:cubicBezTo>
                  <a:pt x="871" y="641"/>
                  <a:pt x="887" y="634"/>
                  <a:pt x="913" y="611"/>
                </a:cubicBezTo>
              </a:path>
              <a:path w="2153" h="799" extrusionOk="0">
                <a:moveTo>
                  <a:pt x="1220" y="349"/>
                </a:moveTo>
                <a:cubicBezTo>
                  <a:pt x="1186" y="375"/>
                  <a:pt x="1158" y="405"/>
                  <a:pt x="1129" y="438"/>
                </a:cubicBezTo>
                <a:cubicBezTo>
                  <a:pt x="1092" y="481"/>
                  <a:pt x="1053" y="525"/>
                  <a:pt x="1027" y="575"/>
                </a:cubicBezTo>
                <a:cubicBezTo>
                  <a:pt x="1016" y="595"/>
                  <a:pt x="990" y="645"/>
                  <a:pt x="1009" y="669"/>
                </a:cubicBezTo>
                <a:cubicBezTo>
                  <a:pt x="1013" y="671"/>
                  <a:pt x="1017" y="673"/>
                  <a:pt x="1021" y="675"/>
                </a:cubicBezTo>
                <a:cubicBezTo>
                  <a:pt x="1057" y="667"/>
                  <a:pt x="1085" y="654"/>
                  <a:pt x="1114" y="631"/>
                </a:cubicBezTo>
                <a:cubicBezTo>
                  <a:pt x="1146" y="606"/>
                  <a:pt x="1172" y="570"/>
                  <a:pt x="1206" y="548"/>
                </a:cubicBezTo>
                <a:cubicBezTo>
                  <a:pt x="1233" y="530"/>
                  <a:pt x="1247" y="548"/>
                  <a:pt x="1255" y="575"/>
                </a:cubicBezTo>
                <a:cubicBezTo>
                  <a:pt x="1267" y="616"/>
                  <a:pt x="1268" y="665"/>
                  <a:pt x="1269" y="707"/>
                </a:cubicBezTo>
                <a:cubicBezTo>
                  <a:pt x="1270" y="738"/>
                  <a:pt x="1266" y="768"/>
                  <a:pt x="1272" y="798"/>
                </a:cubicBezTo>
                <a:cubicBezTo>
                  <a:pt x="1269" y="767"/>
                  <a:pt x="1268" y="757"/>
                  <a:pt x="1271" y="737"/>
                </a:cubicBezTo>
              </a:path>
              <a:path w="2153" h="799" extrusionOk="0">
                <a:moveTo>
                  <a:pt x="1811" y="354"/>
                </a:moveTo>
                <a:cubicBezTo>
                  <a:pt x="1776" y="376"/>
                  <a:pt x="1736" y="393"/>
                  <a:pt x="1701" y="416"/>
                </a:cubicBezTo>
                <a:cubicBezTo>
                  <a:pt x="1651" y="449"/>
                  <a:pt x="1601" y="488"/>
                  <a:pt x="1564" y="536"/>
                </a:cubicBezTo>
                <a:cubicBezTo>
                  <a:pt x="1537" y="571"/>
                  <a:pt x="1513" y="618"/>
                  <a:pt x="1537" y="661"/>
                </a:cubicBezTo>
                <a:cubicBezTo>
                  <a:pt x="1557" y="697"/>
                  <a:pt x="1612" y="691"/>
                  <a:pt x="1644" y="678"/>
                </a:cubicBezTo>
                <a:cubicBezTo>
                  <a:pt x="1749" y="633"/>
                  <a:pt x="1821" y="500"/>
                  <a:pt x="1863" y="401"/>
                </a:cubicBezTo>
                <a:cubicBezTo>
                  <a:pt x="1898" y="318"/>
                  <a:pt x="1925" y="219"/>
                  <a:pt x="1922" y="127"/>
                </a:cubicBezTo>
                <a:cubicBezTo>
                  <a:pt x="1919" y="101"/>
                  <a:pt x="1918" y="95"/>
                  <a:pt x="1914" y="80"/>
                </a:cubicBezTo>
                <a:cubicBezTo>
                  <a:pt x="1895" y="125"/>
                  <a:pt x="1895" y="176"/>
                  <a:pt x="1897" y="225"/>
                </a:cubicBezTo>
                <a:cubicBezTo>
                  <a:pt x="1902" y="344"/>
                  <a:pt x="1914" y="467"/>
                  <a:pt x="1954" y="581"/>
                </a:cubicBezTo>
                <a:cubicBezTo>
                  <a:pt x="1976" y="643"/>
                  <a:pt x="2007" y="722"/>
                  <a:pt x="2076" y="744"/>
                </a:cubicBezTo>
                <a:cubicBezTo>
                  <a:pt x="2115" y="748"/>
                  <a:pt x="2129" y="749"/>
                  <a:pt x="2152" y="732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59538" y="5657850"/>
            <a:ext cx="827087" cy="360363"/>
          </a:xfrm>
          <a:custGeom>
            <a:avLst/>
            <a:gdLst>
              <a:gd name="T0" fmla="+- 0 18125 17945"/>
              <a:gd name="T1" fmla="*/ T0 w 2297"/>
              <a:gd name="T2" fmla="+- 0 16173 15717"/>
              <a:gd name="T3" fmla="*/ 16173 h 999"/>
              <a:gd name="T4" fmla="+- 0 18134 17945"/>
              <a:gd name="T5" fmla="*/ T4 w 2297"/>
              <a:gd name="T6" fmla="+- 0 16250 15717"/>
              <a:gd name="T7" fmla="*/ 16250 h 999"/>
              <a:gd name="T8" fmla="+- 0 18134 17945"/>
              <a:gd name="T9" fmla="*/ T8 w 2297"/>
              <a:gd name="T10" fmla="+- 0 16326 15717"/>
              <a:gd name="T11" fmla="*/ 16326 h 999"/>
              <a:gd name="T12" fmla="+- 0 18142 17945"/>
              <a:gd name="T13" fmla="*/ T12 w 2297"/>
              <a:gd name="T14" fmla="+- 0 16423 15717"/>
              <a:gd name="T15" fmla="*/ 16423 h 999"/>
              <a:gd name="T16" fmla="+- 0 18156 17945"/>
              <a:gd name="T17" fmla="*/ T16 w 2297"/>
              <a:gd name="T18" fmla="+- 0 16527 15717"/>
              <a:gd name="T19" fmla="*/ 16527 h 999"/>
              <a:gd name="T20" fmla="+- 0 18150 17945"/>
              <a:gd name="T21" fmla="*/ T20 w 2297"/>
              <a:gd name="T22" fmla="+- 0 16529 15717"/>
              <a:gd name="T23" fmla="*/ 16529 h 999"/>
              <a:gd name="T24" fmla="+- 0 18246 17945"/>
              <a:gd name="T25" fmla="*/ T24 w 2297"/>
              <a:gd name="T26" fmla="+- 0 16312 15717"/>
              <a:gd name="T27" fmla="*/ 16312 h 999"/>
              <a:gd name="T28" fmla="+- 0 18183 17945"/>
              <a:gd name="T29" fmla="*/ T28 w 2297"/>
              <a:gd name="T30" fmla="+- 0 16340 15717"/>
              <a:gd name="T31" fmla="*/ 16340 h 999"/>
              <a:gd name="T32" fmla="+- 0 18094 17945"/>
              <a:gd name="T33" fmla="*/ T32 w 2297"/>
              <a:gd name="T34" fmla="+- 0 16383 15717"/>
              <a:gd name="T35" fmla="*/ 16383 h 999"/>
              <a:gd name="T36" fmla="+- 0 17995 17945"/>
              <a:gd name="T37" fmla="*/ T36 w 2297"/>
              <a:gd name="T38" fmla="+- 0 16384 15717"/>
              <a:gd name="T39" fmla="*/ 16384 h 999"/>
              <a:gd name="T40" fmla="+- 0 17960 17945"/>
              <a:gd name="T41" fmla="*/ T40 w 2297"/>
              <a:gd name="T42" fmla="+- 0 16362 15717"/>
              <a:gd name="T43" fmla="*/ 16362 h 999"/>
              <a:gd name="T44" fmla="+- 0 18684 17945"/>
              <a:gd name="T45" fmla="*/ T44 w 2297"/>
              <a:gd name="T46" fmla="+- 0 16355 15717"/>
              <a:gd name="T47" fmla="*/ 16355 h 999"/>
              <a:gd name="T48" fmla="+- 0 18585 17945"/>
              <a:gd name="T49" fmla="*/ T48 w 2297"/>
              <a:gd name="T50" fmla="+- 0 16375 15717"/>
              <a:gd name="T51" fmla="*/ 16375 h 999"/>
              <a:gd name="T52" fmla="+- 0 18437 17945"/>
              <a:gd name="T53" fmla="*/ T52 w 2297"/>
              <a:gd name="T54" fmla="+- 0 16391 15717"/>
              <a:gd name="T55" fmla="*/ 16391 h 999"/>
              <a:gd name="T56" fmla="+- 0 18365 17945"/>
              <a:gd name="T57" fmla="*/ T56 w 2297"/>
              <a:gd name="T58" fmla="+- 0 16417 15717"/>
              <a:gd name="T59" fmla="*/ 16417 h 999"/>
              <a:gd name="T60" fmla="+- 0 18631 17945"/>
              <a:gd name="T61" fmla="*/ T60 w 2297"/>
              <a:gd name="T62" fmla="+- 0 16545 15717"/>
              <a:gd name="T63" fmla="*/ 16545 h 999"/>
              <a:gd name="T64" fmla="+- 0 18644 17945"/>
              <a:gd name="T65" fmla="*/ T64 w 2297"/>
              <a:gd name="T66" fmla="+- 0 16553 15717"/>
              <a:gd name="T67" fmla="*/ 16553 h 999"/>
              <a:gd name="T68" fmla="+- 0 18559 17945"/>
              <a:gd name="T69" fmla="*/ T68 w 2297"/>
              <a:gd name="T70" fmla="+- 0 16522 15717"/>
              <a:gd name="T71" fmla="*/ 16522 h 999"/>
              <a:gd name="T72" fmla="+- 0 18438 17945"/>
              <a:gd name="T73" fmla="*/ T72 w 2297"/>
              <a:gd name="T74" fmla="+- 0 16493 15717"/>
              <a:gd name="T75" fmla="*/ 16493 h 999"/>
              <a:gd name="T76" fmla="+- 0 18380 17945"/>
              <a:gd name="T77" fmla="*/ T76 w 2297"/>
              <a:gd name="T78" fmla="+- 0 16488 15717"/>
              <a:gd name="T79" fmla="*/ 16488 h 999"/>
              <a:gd name="T80" fmla="+- 0 19532 17945"/>
              <a:gd name="T81" fmla="*/ T80 w 2297"/>
              <a:gd name="T82" fmla="+- 0 15820 15717"/>
              <a:gd name="T83" fmla="*/ 15820 h 999"/>
              <a:gd name="T84" fmla="+- 0 19493 17945"/>
              <a:gd name="T85" fmla="*/ T84 w 2297"/>
              <a:gd name="T86" fmla="+- 0 15818 15717"/>
              <a:gd name="T87" fmla="*/ 15818 h 999"/>
              <a:gd name="T88" fmla="+- 0 19486 17945"/>
              <a:gd name="T89" fmla="*/ T88 w 2297"/>
              <a:gd name="T90" fmla="+- 0 15933 15717"/>
              <a:gd name="T91" fmla="*/ 15933 h 999"/>
              <a:gd name="T92" fmla="+- 0 19490 17945"/>
              <a:gd name="T93" fmla="*/ T92 w 2297"/>
              <a:gd name="T94" fmla="+- 0 16152 15717"/>
              <a:gd name="T95" fmla="*/ 16152 h 999"/>
              <a:gd name="T96" fmla="+- 0 19477 17945"/>
              <a:gd name="T97" fmla="*/ T96 w 2297"/>
              <a:gd name="T98" fmla="+- 0 16385 15717"/>
              <a:gd name="T99" fmla="*/ 16385 h 999"/>
              <a:gd name="T100" fmla="+- 0 19463 17945"/>
              <a:gd name="T101" fmla="*/ T100 w 2297"/>
              <a:gd name="T102" fmla="+- 0 16459 15717"/>
              <a:gd name="T103" fmla="*/ 16459 h 999"/>
              <a:gd name="T104" fmla="+- 0 19475 17945"/>
              <a:gd name="T105" fmla="*/ T104 w 2297"/>
              <a:gd name="T106" fmla="+- 0 16461 15717"/>
              <a:gd name="T107" fmla="*/ 16461 h 999"/>
              <a:gd name="T108" fmla="+- 0 19762 17945"/>
              <a:gd name="T109" fmla="*/ T108 w 2297"/>
              <a:gd name="T110" fmla="+- 0 16490 15717"/>
              <a:gd name="T111" fmla="*/ 16490 h 999"/>
              <a:gd name="T112" fmla="+- 0 19613 17945"/>
              <a:gd name="T113" fmla="*/ T112 w 2297"/>
              <a:gd name="T114" fmla="+- 0 16529 15717"/>
              <a:gd name="T115" fmla="*/ 16529 h 999"/>
              <a:gd name="T116" fmla="+- 0 19381 17945"/>
              <a:gd name="T117" fmla="*/ T116 w 2297"/>
              <a:gd name="T118" fmla="+- 0 16548 15717"/>
              <a:gd name="T119" fmla="*/ 16548 h 999"/>
              <a:gd name="T120" fmla="+- 0 19183 17945"/>
              <a:gd name="T121" fmla="*/ T120 w 2297"/>
              <a:gd name="T122" fmla="+- 0 16528 15717"/>
              <a:gd name="T123" fmla="*/ 16528 h 999"/>
              <a:gd name="T124" fmla="+- 0 19130 17945"/>
              <a:gd name="T125" fmla="*/ T124 w 2297"/>
              <a:gd name="T126" fmla="+- 0 16493 15717"/>
              <a:gd name="T127" fmla="*/ 16493 h 999"/>
              <a:gd name="T128" fmla="+- 0 19472 17945"/>
              <a:gd name="T129" fmla="*/ T128 w 2297"/>
              <a:gd name="T130" fmla="+- 0 15746 15717"/>
              <a:gd name="T131" fmla="*/ 15746 h 999"/>
              <a:gd name="T132" fmla="+- 0 19365 17945"/>
              <a:gd name="T133" fmla="*/ T132 w 2297"/>
              <a:gd name="T134" fmla="+- 0 15855 15717"/>
              <a:gd name="T135" fmla="*/ 15855 h 999"/>
              <a:gd name="T136" fmla="+- 0 19172 17945"/>
              <a:gd name="T137" fmla="*/ T136 w 2297"/>
              <a:gd name="T138" fmla="+- 0 16007 15717"/>
              <a:gd name="T139" fmla="*/ 16007 h 999"/>
              <a:gd name="T140" fmla="+- 0 19027 17945"/>
              <a:gd name="T141" fmla="*/ T140 w 2297"/>
              <a:gd name="T142" fmla="+- 0 16123 15717"/>
              <a:gd name="T143" fmla="*/ 16123 h 999"/>
              <a:gd name="T144" fmla="+- 0 20038 17945"/>
              <a:gd name="T145" fmla="*/ T144 w 2297"/>
              <a:gd name="T146" fmla="+- 0 16481 15717"/>
              <a:gd name="T147" fmla="*/ 16481 h 999"/>
              <a:gd name="T148" fmla="+- 0 19922 17945"/>
              <a:gd name="T149" fmla="*/ T148 w 2297"/>
              <a:gd name="T150" fmla="+- 0 16627 15717"/>
              <a:gd name="T151" fmla="*/ 16627 h 999"/>
              <a:gd name="T152" fmla="+- 0 19805 17945"/>
              <a:gd name="T153" fmla="*/ T152 w 2297"/>
              <a:gd name="T154" fmla="+- 0 16715 15717"/>
              <a:gd name="T155" fmla="*/ 16715 h 999"/>
              <a:gd name="T156" fmla="+- 0 19780 17945"/>
              <a:gd name="T157" fmla="*/ T156 w 2297"/>
              <a:gd name="T158" fmla="+- 0 16693 15717"/>
              <a:gd name="T159" fmla="*/ 16693 h 999"/>
              <a:gd name="T160" fmla="+- 0 20217 17945"/>
              <a:gd name="T161" fmla="*/ T160 w 2297"/>
              <a:gd name="T162" fmla="+- 0 15821 15717"/>
              <a:gd name="T163" fmla="*/ 15821 h 999"/>
              <a:gd name="T164" fmla="+- 0 20241 17945"/>
              <a:gd name="T165" fmla="*/ T164 w 2297"/>
              <a:gd name="T166" fmla="+- 0 15723 15717"/>
              <a:gd name="T167" fmla="*/ 15723 h 999"/>
              <a:gd name="T168" fmla="+- 0 20154 17945"/>
              <a:gd name="T169" fmla="*/ T168 w 2297"/>
              <a:gd name="T170" fmla="+- 0 15745 15717"/>
              <a:gd name="T171" fmla="*/ 15745 h 9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297" h="999" extrusionOk="0">
                <a:moveTo>
                  <a:pt x="180" y="456"/>
                </a:moveTo>
                <a:cubicBezTo>
                  <a:pt x="183" y="481"/>
                  <a:pt x="189" y="508"/>
                  <a:pt x="189" y="533"/>
                </a:cubicBezTo>
                <a:cubicBezTo>
                  <a:pt x="189" y="558"/>
                  <a:pt x="189" y="584"/>
                  <a:pt x="189" y="609"/>
                </a:cubicBezTo>
                <a:cubicBezTo>
                  <a:pt x="188" y="642"/>
                  <a:pt x="193" y="674"/>
                  <a:pt x="197" y="706"/>
                </a:cubicBezTo>
                <a:cubicBezTo>
                  <a:pt x="202" y="741"/>
                  <a:pt x="207" y="775"/>
                  <a:pt x="211" y="810"/>
                </a:cubicBezTo>
                <a:cubicBezTo>
                  <a:pt x="216" y="849"/>
                  <a:pt x="211" y="852"/>
                  <a:pt x="205" y="812"/>
                </a:cubicBezTo>
              </a:path>
              <a:path w="2297" h="999" extrusionOk="0">
                <a:moveTo>
                  <a:pt x="301" y="595"/>
                </a:moveTo>
                <a:cubicBezTo>
                  <a:pt x="283" y="601"/>
                  <a:pt x="252" y="613"/>
                  <a:pt x="238" y="623"/>
                </a:cubicBezTo>
                <a:cubicBezTo>
                  <a:pt x="211" y="642"/>
                  <a:pt x="184" y="659"/>
                  <a:pt x="149" y="666"/>
                </a:cubicBezTo>
                <a:cubicBezTo>
                  <a:pt x="117" y="673"/>
                  <a:pt x="82" y="674"/>
                  <a:pt x="50" y="667"/>
                </a:cubicBezTo>
                <a:cubicBezTo>
                  <a:pt x="24" y="662"/>
                  <a:pt x="-4" y="666"/>
                  <a:pt x="15" y="645"/>
                </a:cubicBezTo>
              </a:path>
              <a:path w="2297" h="999" extrusionOk="0">
                <a:moveTo>
                  <a:pt x="739" y="638"/>
                </a:moveTo>
                <a:cubicBezTo>
                  <a:pt x="706" y="647"/>
                  <a:pt x="674" y="654"/>
                  <a:pt x="640" y="658"/>
                </a:cubicBezTo>
                <a:cubicBezTo>
                  <a:pt x="592" y="664"/>
                  <a:pt x="540" y="674"/>
                  <a:pt x="492" y="674"/>
                </a:cubicBezTo>
                <a:cubicBezTo>
                  <a:pt x="452" y="674"/>
                  <a:pt x="421" y="665"/>
                  <a:pt x="420" y="700"/>
                </a:cubicBezTo>
              </a:path>
              <a:path w="2297" h="999" extrusionOk="0">
                <a:moveTo>
                  <a:pt x="686" y="828"/>
                </a:moveTo>
                <a:cubicBezTo>
                  <a:pt x="690" y="831"/>
                  <a:pt x="695" y="833"/>
                  <a:pt x="699" y="836"/>
                </a:cubicBezTo>
                <a:cubicBezTo>
                  <a:pt x="670" y="826"/>
                  <a:pt x="643" y="814"/>
                  <a:pt x="614" y="805"/>
                </a:cubicBezTo>
                <a:cubicBezTo>
                  <a:pt x="575" y="793"/>
                  <a:pt x="534" y="783"/>
                  <a:pt x="493" y="776"/>
                </a:cubicBezTo>
                <a:cubicBezTo>
                  <a:pt x="473" y="773"/>
                  <a:pt x="455" y="772"/>
                  <a:pt x="435" y="771"/>
                </a:cubicBezTo>
              </a:path>
              <a:path w="2297" h="999" extrusionOk="0">
                <a:moveTo>
                  <a:pt x="1587" y="103"/>
                </a:moveTo>
                <a:cubicBezTo>
                  <a:pt x="1567" y="93"/>
                  <a:pt x="1561" y="88"/>
                  <a:pt x="1548" y="101"/>
                </a:cubicBezTo>
                <a:cubicBezTo>
                  <a:pt x="1534" y="137"/>
                  <a:pt x="1542" y="176"/>
                  <a:pt x="1541" y="216"/>
                </a:cubicBezTo>
                <a:cubicBezTo>
                  <a:pt x="1540" y="289"/>
                  <a:pt x="1544" y="362"/>
                  <a:pt x="1545" y="435"/>
                </a:cubicBezTo>
                <a:cubicBezTo>
                  <a:pt x="1546" y="509"/>
                  <a:pt x="1549" y="596"/>
                  <a:pt x="1532" y="668"/>
                </a:cubicBezTo>
                <a:cubicBezTo>
                  <a:pt x="1530" y="677"/>
                  <a:pt x="1510" y="734"/>
                  <a:pt x="1518" y="742"/>
                </a:cubicBezTo>
                <a:cubicBezTo>
                  <a:pt x="1522" y="743"/>
                  <a:pt x="1526" y="743"/>
                  <a:pt x="1530" y="744"/>
                </a:cubicBezTo>
              </a:path>
              <a:path w="2297" h="999" extrusionOk="0">
                <a:moveTo>
                  <a:pt x="1817" y="773"/>
                </a:moveTo>
                <a:cubicBezTo>
                  <a:pt x="1768" y="789"/>
                  <a:pt x="1719" y="805"/>
                  <a:pt x="1668" y="812"/>
                </a:cubicBezTo>
                <a:cubicBezTo>
                  <a:pt x="1592" y="823"/>
                  <a:pt x="1513" y="828"/>
                  <a:pt x="1436" y="831"/>
                </a:cubicBezTo>
                <a:cubicBezTo>
                  <a:pt x="1372" y="834"/>
                  <a:pt x="1300" y="831"/>
                  <a:pt x="1238" y="811"/>
                </a:cubicBezTo>
                <a:cubicBezTo>
                  <a:pt x="1208" y="798"/>
                  <a:pt x="1198" y="795"/>
                  <a:pt x="1185" y="776"/>
                </a:cubicBezTo>
              </a:path>
              <a:path w="2297" h="999" extrusionOk="0">
                <a:moveTo>
                  <a:pt x="1527" y="29"/>
                </a:moveTo>
                <a:cubicBezTo>
                  <a:pt x="1488" y="62"/>
                  <a:pt x="1457" y="102"/>
                  <a:pt x="1420" y="138"/>
                </a:cubicBezTo>
                <a:cubicBezTo>
                  <a:pt x="1360" y="196"/>
                  <a:pt x="1293" y="241"/>
                  <a:pt x="1227" y="290"/>
                </a:cubicBezTo>
                <a:cubicBezTo>
                  <a:pt x="1177" y="327"/>
                  <a:pt x="1127" y="363"/>
                  <a:pt x="1082" y="406"/>
                </a:cubicBezTo>
              </a:path>
              <a:path w="2297" h="999" extrusionOk="0">
                <a:moveTo>
                  <a:pt x="2093" y="764"/>
                </a:moveTo>
                <a:cubicBezTo>
                  <a:pt x="2056" y="815"/>
                  <a:pt x="2021" y="864"/>
                  <a:pt x="1977" y="910"/>
                </a:cubicBezTo>
                <a:cubicBezTo>
                  <a:pt x="1950" y="938"/>
                  <a:pt x="1902" y="993"/>
                  <a:pt x="1860" y="998"/>
                </a:cubicBezTo>
                <a:cubicBezTo>
                  <a:pt x="1842" y="994"/>
                  <a:pt x="1836" y="992"/>
                  <a:pt x="1835" y="976"/>
                </a:cubicBezTo>
              </a:path>
              <a:path w="2297" h="999" extrusionOk="0">
                <a:moveTo>
                  <a:pt x="2272" y="104"/>
                </a:moveTo>
                <a:cubicBezTo>
                  <a:pt x="2282" y="70"/>
                  <a:pt x="2291" y="40"/>
                  <a:pt x="2296" y="6"/>
                </a:cubicBezTo>
                <a:cubicBezTo>
                  <a:pt x="2262" y="-3"/>
                  <a:pt x="2240" y="13"/>
                  <a:pt x="2209" y="2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79925" y="6130925"/>
            <a:ext cx="1236663" cy="241300"/>
          </a:xfrm>
          <a:custGeom>
            <a:avLst/>
            <a:gdLst>
              <a:gd name="T0" fmla="+- 0 12735 12445"/>
              <a:gd name="T1" fmla="*/ T0 w 3434"/>
              <a:gd name="T2" fmla="+- 0 17355 17029"/>
              <a:gd name="T3" fmla="*/ 17355 h 673"/>
              <a:gd name="T4" fmla="+- 0 12758 12445"/>
              <a:gd name="T5" fmla="*/ T4 w 3434"/>
              <a:gd name="T6" fmla="+- 0 17327 17029"/>
              <a:gd name="T7" fmla="*/ 17327 h 673"/>
              <a:gd name="T8" fmla="+- 0 12658 12445"/>
              <a:gd name="T9" fmla="*/ T8 w 3434"/>
              <a:gd name="T10" fmla="+- 0 17306 17029"/>
              <a:gd name="T11" fmla="*/ 17306 h 673"/>
              <a:gd name="T12" fmla="+- 0 12504 12445"/>
              <a:gd name="T13" fmla="*/ T12 w 3434"/>
              <a:gd name="T14" fmla="+- 0 17341 17029"/>
              <a:gd name="T15" fmla="*/ 17341 h 673"/>
              <a:gd name="T16" fmla="+- 0 12448 12445"/>
              <a:gd name="T17" fmla="*/ T16 w 3434"/>
              <a:gd name="T18" fmla="+- 0 17464 17029"/>
              <a:gd name="T19" fmla="*/ 17464 h 673"/>
              <a:gd name="T20" fmla="+- 0 12544 12445"/>
              <a:gd name="T21" fmla="*/ T20 w 3434"/>
              <a:gd name="T22" fmla="+- 0 17625 17029"/>
              <a:gd name="T23" fmla="*/ 17625 h 673"/>
              <a:gd name="T24" fmla="+- 0 12746 12445"/>
              <a:gd name="T25" fmla="*/ T24 w 3434"/>
              <a:gd name="T26" fmla="+- 0 17701 17029"/>
              <a:gd name="T27" fmla="*/ 17701 h 673"/>
              <a:gd name="T28" fmla="+- 0 12861 12445"/>
              <a:gd name="T29" fmla="*/ T28 w 3434"/>
              <a:gd name="T30" fmla="+- 0 17611 17029"/>
              <a:gd name="T31" fmla="*/ 17611 h 673"/>
              <a:gd name="T32" fmla="+- 0 13108 12445"/>
              <a:gd name="T33" fmla="*/ T32 w 3434"/>
              <a:gd name="T34" fmla="+- 0 17265 17029"/>
              <a:gd name="T35" fmla="*/ 17265 h 673"/>
              <a:gd name="T36" fmla="+- 0 13135 12445"/>
              <a:gd name="T37" fmla="*/ T36 w 3434"/>
              <a:gd name="T38" fmla="+- 0 17324 17029"/>
              <a:gd name="T39" fmla="*/ 17324 h 673"/>
              <a:gd name="T40" fmla="+- 0 13153 12445"/>
              <a:gd name="T41" fmla="*/ T40 w 3434"/>
              <a:gd name="T42" fmla="+- 0 17452 17029"/>
              <a:gd name="T43" fmla="*/ 17452 h 673"/>
              <a:gd name="T44" fmla="+- 0 13212 12445"/>
              <a:gd name="T45" fmla="*/ T44 w 3434"/>
              <a:gd name="T46" fmla="+- 0 17566 17029"/>
              <a:gd name="T47" fmla="*/ 17566 h 673"/>
              <a:gd name="T48" fmla="+- 0 13371 12445"/>
              <a:gd name="T49" fmla="*/ T48 w 3434"/>
              <a:gd name="T50" fmla="+- 0 17520 17029"/>
              <a:gd name="T51" fmla="*/ 17520 h 673"/>
              <a:gd name="T52" fmla="+- 0 13498 12445"/>
              <a:gd name="T53" fmla="*/ T52 w 3434"/>
              <a:gd name="T54" fmla="+- 0 17315 17029"/>
              <a:gd name="T55" fmla="*/ 17315 h 673"/>
              <a:gd name="T56" fmla="+- 0 13548 12445"/>
              <a:gd name="T57" fmla="*/ T56 w 3434"/>
              <a:gd name="T58" fmla="+- 0 17117 17029"/>
              <a:gd name="T59" fmla="*/ 17117 h 673"/>
              <a:gd name="T60" fmla="+- 0 13551 12445"/>
              <a:gd name="T61" fmla="*/ T60 w 3434"/>
              <a:gd name="T62" fmla="+- 0 17067 17029"/>
              <a:gd name="T63" fmla="*/ 17067 h 673"/>
              <a:gd name="T64" fmla="+- 0 13725 12445"/>
              <a:gd name="T65" fmla="*/ T64 w 3434"/>
              <a:gd name="T66" fmla="+- 0 17586 17029"/>
              <a:gd name="T67" fmla="*/ 17586 h 673"/>
              <a:gd name="T68" fmla="+- 0 13736 12445"/>
              <a:gd name="T69" fmla="*/ T68 w 3434"/>
              <a:gd name="T70" fmla="+- 0 17599 17029"/>
              <a:gd name="T71" fmla="*/ 17599 h 673"/>
              <a:gd name="T72" fmla="+- 0 13775 12445"/>
              <a:gd name="T73" fmla="*/ T72 w 3434"/>
              <a:gd name="T74" fmla="+- 0 17516 17029"/>
              <a:gd name="T75" fmla="*/ 17516 h 673"/>
              <a:gd name="T76" fmla="+- 0 13791 12445"/>
              <a:gd name="T77" fmla="*/ T76 w 3434"/>
              <a:gd name="T78" fmla="+- 0 17323 17029"/>
              <a:gd name="T79" fmla="*/ 17323 h 673"/>
              <a:gd name="T80" fmla="+- 0 13856 12445"/>
              <a:gd name="T81" fmla="*/ T80 w 3434"/>
              <a:gd name="T82" fmla="+- 0 17137 17029"/>
              <a:gd name="T83" fmla="*/ 17137 h 673"/>
              <a:gd name="T84" fmla="+- 0 13981 12445"/>
              <a:gd name="T85" fmla="*/ T84 w 3434"/>
              <a:gd name="T86" fmla="+- 0 17047 17029"/>
              <a:gd name="T87" fmla="*/ 17047 h 673"/>
              <a:gd name="T88" fmla="+- 0 14243 12445"/>
              <a:gd name="T89" fmla="*/ T88 w 3434"/>
              <a:gd name="T90" fmla="+- 0 17260 17029"/>
              <a:gd name="T91" fmla="*/ 17260 h 673"/>
              <a:gd name="T92" fmla="+- 0 14283 12445"/>
              <a:gd name="T93" fmla="*/ T92 w 3434"/>
              <a:gd name="T94" fmla="+- 0 17470 17029"/>
              <a:gd name="T95" fmla="*/ 17470 h 673"/>
              <a:gd name="T96" fmla="+- 0 14318 12445"/>
              <a:gd name="T97" fmla="*/ T96 w 3434"/>
              <a:gd name="T98" fmla="+- 0 17580 17029"/>
              <a:gd name="T99" fmla="*/ 17580 h 673"/>
              <a:gd name="T100" fmla="+- 0 14336 12445"/>
              <a:gd name="T101" fmla="*/ T100 w 3434"/>
              <a:gd name="T102" fmla="+- 0 17446 17029"/>
              <a:gd name="T103" fmla="*/ 17446 h 673"/>
              <a:gd name="T104" fmla="+- 0 14375 12445"/>
              <a:gd name="T105" fmla="*/ T104 w 3434"/>
              <a:gd name="T106" fmla="+- 0 17246 17029"/>
              <a:gd name="T107" fmla="*/ 17246 h 673"/>
              <a:gd name="T108" fmla="+- 0 14452 12445"/>
              <a:gd name="T109" fmla="*/ T108 w 3434"/>
              <a:gd name="T110" fmla="+- 0 17180 17029"/>
              <a:gd name="T111" fmla="*/ 17180 h 673"/>
              <a:gd name="T112" fmla="+- 0 14538 12445"/>
              <a:gd name="T113" fmla="*/ T112 w 3434"/>
              <a:gd name="T114" fmla="+- 0 17244 17029"/>
              <a:gd name="T115" fmla="*/ 17244 h 673"/>
              <a:gd name="T116" fmla="+- 0 14694 12445"/>
              <a:gd name="T117" fmla="*/ T116 w 3434"/>
              <a:gd name="T118" fmla="+- 0 17353 17029"/>
              <a:gd name="T119" fmla="*/ 17353 h 673"/>
              <a:gd name="T120" fmla="+- 0 14810 12445"/>
              <a:gd name="T121" fmla="*/ T120 w 3434"/>
              <a:gd name="T122" fmla="+- 0 17330 17029"/>
              <a:gd name="T123" fmla="*/ 17330 h 673"/>
              <a:gd name="T124" fmla="+- 0 14864 12445"/>
              <a:gd name="T125" fmla="*/ T124 w 3434"/>
              <a:gd name="T126" fmla="+- 0 17215 17029"/>
              <a:gd name="T127" fmla="*/ 17215 h 673"/>
              <a:gd name="T128" fmla="+- 0 14813 12445"/>
              <a:gd name="T129" fmla="*/ T128 w 3434"/>
              <a:gd name="T130" fmla="+- 0 17132 17029"/>
              <a:gd name="T131" fmla="*/ 17132 h 673"/>
              <a:gd name="T132" fmla="+- 0 14710 12445"/>
              <a:gd name="T133" fmla="*/ T132 w 3434"/>
              <a:gd name="T134" fmla="+- 0 17223 17029"/>
              <a:gd name="T135" fmla="*/ 17223 h 673"/>
              <a:gd name="T136" fmla="+- 0 14705 12445"/>
              <a:gd name="T137" fmla="*/ T136 w 3434"/>
              <a:gd name="T138" fmla="+- 0 17545 17029"/>
              <a:gd name="T139" fmla="*/ 17545 h 673"/>
              <a:gd name="T140" fmla="+- 0 14801 12445"/>
              <a:gd name="T141" fmla="*/ T140 w 3434"/>
              <a:gd name="T142" fmla="+- 0 17610 17029"/>
              <a:gd name="T143" fmla="*/ 17610 h 673"/>
              <a:gd name="T144" fmla="+- 0 14902 12445"/>
              <a:gd name="T145" fmla="*/ T144 w 3434"/>
              <a:gd name="T146" fmla="+- 0 17566 17029"/>
              <a:gd name="T147" fmla="*/ 17566 h 673"/>
              <a:gd name="T148" fmla="+- 0 14974 12445"/>
              <a:gd name="T149" fmla="*/ T148 w 3434"/>
              <a:gd name="T150" fmla="+- 0 17463 17029"/>
              <a:gd name="T151" fmla="*/ 17463 h 673"/>
              <a:gd name="T152" fmla="+- 0 15178 12445"/>
              <a:gd name="T153" fmla="*/ T152 w 3434"/>
              <a:gd name="T154" fmla="+- 0 17196 17029"/>
              <a:gd name="T155" fmla="*/ 17196 h 673"/>
              <a:gd name="T156" fmla="+- 0 15223 12445"/>
              <a:gd name="T157" fmla="*/ T156 w 3434"/>
              <a:gd name="T158" fmla="+- 0 17342 17029"/>
              <a:gd name="T159" fmla="*/ 17342 h 673"/>
              <a:gd name="T160" fmla="+- 0 15251 12445"/>
              <a:gd name="T161" fmla="*/ T160 w 3434"/>
              <a:gd name="T162" fmla="+- 0 17507 17029"/>
              <a:gd name="T163" fmla="*/ 17507 h 673"/>
              <a:gd name="T164" fmla="+- 0 15256 12445"/>
              <a:gd name="T165" fmla="*/ T164 w 3434"/>
              <a:gd name="T166" fmla="+- 0 17550 17029"/>
              <a:gd name="T167" fmla="*/ 17550 h 673"/>
              <a:gd name="T168" fmla="+- 0 15295 12445"/>
              <a:gd name="T169" fmla="*/ T168 w 3434"/>
              <a:gd name="T170" fmla="+- 0 17419 17029"/>
              <a:gd name="T171" fmla="*/ 17419 h 673"/>
              <a:gd name="T172" fmla="+- 0 15353 12445"/>
              <a:gd name="T173" fmla="*/ T172 w 3434"/>
              <a:gd name="T174" fmla="+- 0 17267 17029"/>
              <a:gd name="T175" fmla="*/ 17267 h 673"/>
              <a:gd name="T176" fmla="+- 0 15421 12445"/>
              <a:gd name="T177" fmla="*/ T176 w 3434"/>
              <a:gd name="T178" fmla="+- 0 17282 17029"/>
              <a:gd name="T179" fmla="*/ 17282 h 673"/>
              <a:gd name="T180" fmla="+- 0 15483 12445"/>
              <a:gd name="T181" fmla="*/ T180 w 3434"/>
              <a:gd name="T182" fmla="+- 0 17453 17029"/>
              <a:gd name="T183" fmla="*/ 17453 h 673"/>
              <a:gd name="T184" fmla="+- 0 15524 12445"/>
              <a:gd name="T185" fmla="*/ T184 w 3434"/>
              <a:gd name="T186" fmla="+- 0 17592 17029"/>
              <a:gd name="T187" fmla="*/ 17592 h 673"/>
              <a:gd name="T188" fmla="+- 0 15541 12445"/>
              <a:gd name="T189" fmla="*/ T188 w 3434"/>
              <a:gd name="T190" fmla="+- 0 17579 17029"/>
              <a:gd name="T191" fmla="*/ 17579 h 673"/>
              <a:gd name="T192" fmla="+- 0 15743 12445"/>
              <a:gd name="T193" fmla="*/ T192 w 3434"/>
              <a:gd name="T194" fmla="+- 0 17029 17029"/>
              <a:gd name="T195" fmla="*/ 17029 h 673"/>
              <a:gd name="T196" fmla="+- 0 15798 12445"/>
              <a:gd name="T197" fmla="*/ T196 w 3434"/>
              <a:gd name="T198" fmla="+- 0 17208 17029"/>
              <a:gd name="T199" fmla="*/ 17208 h 673"/>
              <a:gd name="T200" fmla="+- 0 15846 12445"/>
              <a:gd name="T201" fmla="*/ T200 w 3434"/>
              <a:gd name="T202" fmla="+- 0 17433 17029"/>
              <a:gd name="T203" fmla="*/ 17433 h 673"/>
              <a:gd name="T204" fmla="+- 0 15869 12445"/>
              <a:gd name="T205" fmla="*/ T204 w 3434"/>
              <a:gd name="T206" fmla="+- 0 17539 17029"/>
              <a:gd name="T207" fmla="*/ 17539 h 673"/>
              <a:gd name="T208" fmla="+- 0 15878 12445"/>
              <a:gd name="T209" fmla="*/ T208 w 3434"/>
              <a:gd name="T210" fmla="+- 0 17527 17029"/>
              <a:gd name="T211" fmla="*/ 17527 h 673"/>
              <a:gd name="T212" fmla="+- 0 15837 12445"/>
              <a:gd name="T213" fmla="*/ T212 w 3434"/>
              <a:gd name="T214" fmla="+- 0 17361 17029"/>
              <a:gd name="T215" fmla="*/ 17361 h 673"/>
              <a:gd name="T216" fmla="+- 0 15691 12445"/>
              <a:gd name="T217" fmla="*/ T216 w 3434"/>
              <a:gd name="T218" fmla="+- 0 17310 17029"/>
              <a:gd name="T219" fmla="*/ 17310 h 673"/>
              <a:gd name="T220" fmla="+- 0 15479 12445"/>
              <a:gd name="T221" fmla="*/ T220 w 3434"/>
              <a:gd name="T222" fmla="+- 0 17223 17029"/>
              <a:gd name="T223" fmla="*/ 17223 h 673"/>
              <a:gd name="T224" fmla="+- 0 15335 12445"/>
              <a:gd name="T225" fmla="*/ T224 w 3434"/>
              <a:gd name="T226" fmla="+- 0 17154 17029"/>
              <a:gd name="T227" fmla="*/ 17154 h 673"/>
              <a:gd name="T228" fmla="+- 0 15327 12445"/>
              <a:gd name="T229" fmla="*/ T228 w 3434"/>
              <a:gd name="T230" fmla="+- 0 17144 17029"/>
              <a:gd name="T231" fmla="*/ 17144 h 6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3434" h="673" extrusionOk="0">
                <a:moveTo>
                  <a:pt x="290" y="326"/>
                </a:moveTo>
                <a:cubicBezTo>
                  <a:pt x="308" y="312"/>
                  <a:pt x="308" y="324"/>
                  <a:pt x="313" y="298"/>
                </a:cubicBezTo>
                <a:cubicBezTo>
                  <a:pt x="281" y="282"/>
                  <a:pt x="249" y="277"/>
                  <a:pt x="213" y="277"/>
                </a:cubicBezTo>
                <a:cubicBezTo>
                  <a:pt x="162" y="277"/>
                  <a:pt x="104" y="286"/>
                  <a:pt x="59" y="312"/>
                </a:cubicBezTo>
                <a:cubicBezTo>
                  <a:pt x="13" y="339"/>
                  <a:pt x="-6" y="383"/>
                  <a:pt x="3" y="435"/>
                </a:cubicBezTo>
                <a:cubicBezTo>
                  <a:pt x="14" y="494"/>
                  <a:pt x="52" y="560"/>
                  <a:pt x="99" y="596"/>
                </a:cubicBezTo>
                <a:cubicBezTo>
                  <a:pt x="153" y="637"/>
                  <a:pt x="228" y="681"/>
                  <a:pt x="301" y="672"/>
                </a:cubicBezTo>
                <a:cubicBezTo>
                  <a:pt x="355" y="665"/>
                  <a:pt x="385" y="620"/>
                  <a:pt x="416" y="582"/>
                </a:cubicBezTo>
              </a:path>
              <a:path w="3434" h="673" extrusionOk="0">
                <a:moveTo>
                  <a:pt x="663" y="236"/>
                </a:moveTo>
                <a:cubicBezTo>
                  <a:pt x="696" y="233"/>
                  <a:pt x="686" y="264"/>
                  <a:pt x="690" y="295"/>
                </a:cubicBezTo>
                <a:cubicBezTo>
                  <a:pt x="695" y="337"/>
                  <a:pt x="697" y="382"/>
                  <a:pt x="708" y="423"/>
                </a:cubicBezTo>
                <a:cubicBezTo>
                  <a:pt x="718" y="461"/>
                  <a:pt x="733" y="513"/>
                  <a:pt x="767" y="537"/>
                </a:cubicBezTo>
                <a:cubicBezTo>
                  <a:pt x="822" y="576"/>
                  <a:pt x="888" y="530"/>
                  <a:pt x="926" y="491"/>
                </a:cubicBezTo>
                <a:cubicBezTo>
                  <a:pt x="982" y="434"/>
                  <a:pt x="1021" y="358"/>
                  <a:pt x="1053" y="286"/>
                </a:cubicBezTo>
                <a:cubicBezTo>
                  <a:pt x="1081" y="223"/>
                  <a:pt x="1094" y="155"/>
                  <a:pt x="1103" y="88"/>
                </a:cubicBezTo>
                <a:cubicBezTo>
                  <a:pt x="1107" y="62"/>
                  <a:pt x="1108" y="55"/>
                  <a:pt x="1106" y="38"/>
                </a:cubicBezTo>
              </a:path>
              <a:path w="3434" h="673" extrusionOk="0">
                <a:moveTo>
                  <a:pt x="1280" y="557"/>
                </a:moveTo>
                <a:cubicBezTo>
                  <a:pt x="1284" y="561"/>
                  <a:pt x="1287" y="566"/>
                  <a:pt x="1291" y="570"/>
                </a:cubicBezTo>
                <a:cubicBezTo>
                  <a:pt x="1326" y="551"/>
                  <a:pt x="1324" y="529"/>
                  <a:pt x="1330" y="487"/>
                </a:cubicBezTo>
                <a:cubicBezTo>
                  <a:pt x="1339" y="423"/>
                  <a:pt x="1338" y="358"/>
                  <a:pt x="1346" y="294"/>
                </a:cubicBezTo>
                <a:cubicBezTo>
                  <a:pt x="1355" y="222"/>
                  <a:pt x="1377" y="170"/>
                  <a:pt x="1411" y="108"/>
                </a:cubicBezTo>
                <a:cubicBezTo>
                  <a:pt x="1442" y="53"/>
                  <a:pt x="1478" y="37"/>
                  <a:pt x="1536" y="18"/>
                </a:cubicBezTo>
              </a:path>
              <a:path w="3434" h="673" extrusionOk="0">
                <a:moveTo>
                  <a:pt x="1798" y="231"/>
                </a:moveTo>
                <a:cubicBezTo>
                  <a:pt x="1801" y="306"/>
                  <a:pt x="1822" y="369"/>
                  <a:pt x="1838" y="441"/>
                </a:cubicBezTo>
                <a:cubicBezTo>
                  <a:pt x="1847" y="481"/>
                  <a:pt x="1857" y="514"/>
                  <a:pt x="1873" y="551"/>
                </a:cubicBezTo>
                <a:cubicBezTo>
                  <a:pt x="1886" y="508"/>
                  <a:pt x="1887" y="463"/>
                  <a:pt x="1891" y="417"/>
                </a:cubicBezTo>
                <a:cubicBezTo>
                  <a:pt x="1897" y="348"/>
                  <a:pt x="1909" y="283"/>
                  <a:pt x="1930" y="217"/>
                </a:cubicBezTo>
                <a:cubicBezTo>
                  <a:pt x="1941" y="182"/>
                  <a:pt x="1964" y="136"/>
                  <a:pt x="2007" y="151"/>
                </a:cubicBezTo>
                <a:cubicBezTo>
                  <a:pt x="2042" y="163"/>
                  <a:pt x="2067" y="188"/>
                  <a:pt x="2093" y="215"/>
                </a:cubicBezTo>
                <a:cubicBezTo>
                  <a:pt x="2140" y="265"/>
                  <a:pt x="2181" y="306"/>
                  <a:pt x="2249" y="324"/>
                </a:cubicBezTo>
                <a:cubicBezTo>
                  <a:pt x="2294" y="336"/>
                  <a:pt x="2327" y="330"/>
                  <a:pt x="2365" y="301"/>
                </a:cubicBezTo>
                <a:cubicBezTo>
                  <a:pt x="2400" y="274"/>
                  <a:pt x="2417" y="230"/>
                  <a:pt x="2419" y="186"/>
                </a:cubicBezTo>
                <a:cubicBezTo>
                  <a:pt x="2421" y="153"/>
                  <a:pt x="2410" y="105"/>
                  <a:pt x="2368" y="103"/>
                </a:cubicBezTo>
                <a:cubicBezTo>
                  <a:pt x="2324" y="101"/>
                  <a:pt x="2282" y="161"/>
                  <a:pt x="2265" y="194"/>
                </a:cubicBezTo>
                <a:cubicBezTo>
                  <a:pt x="2215" y="292"/>
                  <a:pt x="2205" y="419"/>
                  <a:pt x="2260" y="516"/>
                </a:cubicBezTo>
                <a:cubicBezTo>
                  <a:pt x="2281" y="552"/>
                  <a:pt x="2314" y="577"/>
                  <a:pt x="2356" y="581"/>
                </a:cubicBezTo>
                <a:cubicBezTo>
                  <a:pt x="2394" y="584"/>
                  <a:pt x="2432" y="561"/>
                  <a:pt x="2457" y="537"/>
                </a:cubicBezTo>
                <a:cubicBezTo>
                  <a:pt x="2487" y="508"/>
                  <a:pt x="2506" y="469"/>
                  <a:pt x="2529" y="434"/>
                </a:cubicBezTo>
              </a:path>
              <a:path w="3434" h="673" extrusionOk="0">
                <a:moveTo>
                  <a:pt x="2733" y="167"/>
                </a:moveTo>
                <a:cubicBezTo>
                  <a:pt x="2755" y="215"/>
                  <a:pt x="2767" y="262"/>
                  <a:pt x="2778" y="313"/>
                </a:cubicBezTo>
                <a:cubicBezTo>
                  <a:pt x="2790" y="368"/>
                  <a:pt x="2797" y="423"/>
                  <a:pt x="2806" y="478"/>
                </a:cubicBezTo>
                <a:cubicBezTo>
                  <a:pt x="2810" y="500"/>
                  <a:pt x="2811" y="506"/>
                  <a:pt x="2811" y="521"/>
                </a:cubicBezTo>
                <a:cubicBezTo>
                  <a:pt x="2832" y="479"/>
                  <a:pt x="2837" y="436"/>
                  <a:pt x="2850" y="390"/>
                </a:cubicBezTo>
                <a:cubicBezTo>
                  <a:pt x="2864" y="340"/>
                  <a:pt x="2879" y="282"/>
                  <a:pt x="2908" y="238"/>
                </a:cubicBezTo>
                <a:cubicBezTo>
                  <a:pt x="2932" y="202"/>
                  <a:pt x="2959" y="225"/>
                  <a:pt x="2976" y="253"/>
                </a:cubicBezTo>
                <a:cubicBezTo>
                  <a:pt x="3007" y="304"/>
                  <a:pt x="3021" y="367"/>
                  <a:pt x="3038" y="424"/>
                </a:cubicBezTo>
                <a:cubicBezTo>
                  <a:pt x="3049" y="462"/>
                  <a:pt x="3053" y="532"/>
                  <a:pt x="3079" y="563"/>
                </a:cubicBezTo>
                <a:cubicBezTo>
                  <a:pt x="3093" y="569"/>
                  <a:pt x="3098" y="569"/>
                  <a:pt x="3096" y="550"/>
                </a:cubicBezTo>
              </a:path>
              <a:path w="3434" h="673" extrusionOk="0">
                <a:moveTo>
                  <a:pt x="3298" y="0"/>
                </a:moveTo>
                <a:cubicBezTo>
                  <a:pt x="3317" y="59"/>
                  <a:pt x="3338" y="119"/>
                  <a:pt x="3353" y="179"/>
                </a:cubicBezTo>
                <a:cubicBezTo>
                  <a:pt x="3372" y="253"/>
                  <a:pt x="3384" y="329"/>
                  <a:pt x="3401" y="404"/>
                </a:cubicBezTo>
                <a:cubicBezTo>
                  <a:pt x="3402" y="407"/>
                  <a:pt x="3418" y="511"/>
                  <a:pt x="3424" y="510"/>
                </a:cubicBezTo>
                <a:cubicBezTo>
                  <a:pt x="3427" y="506"/>
                  <a:pt x="3430" y="502"/>
                  <a:pt x="3433" y="498"/>
                </a:cubicBezTo>
              </a:path>
              <a:path w="3434" h="673" extrusionOk="0">
                <a:moveTo>
                  <a:pt x="3392" y="332"/>
                </a:moveTo>
                <a:cubicBezTo>
                  <a:pt x="3342" y="317"/>
                  <a:pt x="3295" y="299"/>
                  <a:pt x="3246" y="281"/>
                </a:cubicBezTo>
                <a:cubicBezTo>
                  <a:pt x="3174" y="254"/>
                  <a:pt x="3105" y="222"/>
                  <a:pt x="3034" y="194"/>
                </a:cubicBezTo>
                <a:cubicBezTo>
                  <a:pt x="2985" y="174"/>
                  <a:pt x="2932" y="159"/>
                  <a:pt x="2890" y="125"/>
                </a:cubicBezTo>
                <a:cubicBezTo>
                  <a:pt x="2887" y="122"/>
                  <a:pt x="2885" y="118"/>
                  <a:pt x="2882" y="11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7400" y="6119813"/>
            <a:ext cx="198438" cy="122237"/>
          </a:xfrm>
          <a:custGeom>
            <a:avLst/>
            <a:gdLst>
              <a:gd name="T0" fmla="+- 0 16847 16300"/>
              <a:gd name="T1" fmla="*/ T0 w 548"/>
              <a:gd name="T2" fmla="+- 0 17001 17001"/>
              <a:gd name="T3" fmla="*/ 17001 h 340"/>
              <a:gd name="T4" fmla="+- 0 16783 16300"/>
              <a:gd name="T5" fmla="*/ T4 w 548"/>
              <a:gd name="T6" fmla="+- 0 17032 17001"/>
              <a:gd name="T7" fmla="*/ 17032 h 340"/>
              <a:gd name="T8" fmla="+- 0 16667 16300"/>
              <a:gd name="T9" fmla="*/ T8 w 548"/>
              <a:gd name="T10" fmla="+- 0 17067 17001"/>
              <a:gd name="T11" fmla="*/ 17067 h 340"/>
              <a:gd name="T12" fmla="+- 0 16534 16300"/>
              <a:gd name="T13" fmla="*/ T12 w 548"/>
              <a:gd name="T14" fmla="+- 0 17106 17001"/>
              <a:gd name="T15" fmla="*/ 17106 h 340"/>
              <a:gd name="T16" fmla="+- 0 16484 16300"/>
              <a:gd name="T17" fmla="*/ T16 w 548"/>
              <a:gd name="T18" fmla="+- 0 17175 17001"/>
              <a:gd name="T19" fmla="*/ 17175 h 340"/>
              <a:gd name="T20" fmla="+- 0 16812 16300"/>
              <a:gd name="T21" fmla="*/ T20 w 548"/>
              <a:gd name="T22" fmla="+- 0 17275 17001"/>
              <a:gd name="T23" fmla="*/ 17275 h 340"/>
              <a:gd name="T24" fmla="+- 0 16698 16300"/>
              <a:gd name="T25" fmla="*/ T24 w 548"/>
              <a:gd name="T26" fmla="+- 0 17287 17001"/>
              <a:gd name="T27" fmla="*/ 17287 h 340"/>
              <a:gd name="T28" fmla="+- 0 16503 16300"/>
              <a:gd name="T29" fmla="*/ T28 w 548"/>
              <a:gd name="T30" fmla="+- 0 17308 17001"/>
              <a:gd name="T31" fmla="*/ 17308 h 340"/>
              <a:gd name="T32" fmla="+- 0 16337 16300"/>
              <a:gd name="T33" fmla="*/ T32 w 548"/>
              <a:gd name="T34" fmla="+- 0 17335 17001"/>
              <a:gd name="T35" fmla="*/ 17335 h 340"/>
              <a:gd name="T36" fmla="+- 0 16300 16300"/>
              <a:gd name="T37" fmla="*/ T36 w 548"/>
              <a:gd name="T38" fmla="+- 0 17336 17001"/>
              <a:gd name="T39" fmla="*/ 17336 h 3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548" h="340" extrusionOk="0">
                <a:moveTo>
                  <a:pt x="547" y="0"/>
                </a:moveTo>
                <a:cubicBezTo>
                  <a:pt x="525" y="10"/>
                  <a:pt x="504" y="20"/>
                  <a:pt x="483" y="31"/>
                </a:cubicBezTo>
                <a:cubicBezTo>
                  <a:pt x="447" y="50"/>
                  <a:pt x="407" y="57"/>
                  <a:pt x="367" y="66"/>
                </a:cubicBezTo>
                <a:cubicBezTo>
                  <a:pt x="320" y="76"/>
                  <a:pt x="277" y="85"/>
                  <a:pt x="234" y="105"/>
                </a:cubicBezTo>
                <a:cubicBezTo>
                  <a:pt x="198" y="122"/>
                  <a:pt x="186" y="136"/>
                  <a:pt x="184" y="174"/>
                </a:cubicBezTo>
              </a:path>
              <a:path w="548" h="340" extrusionOk="0">
                <a:moveTo>
                  <a:pt x="512" y="274"/>
                </a:moveTo>
                <a:cubicBezTo>
                  <a:pt x="474" y="281"/>
                  <a:pt x="437" y="283"/>
                  <a:pt x="398" y="286"/>
                </a:cubicBezTo>
                <a:cubicBezTo>
                  <a:pt x="333" y="291"/>
                  <a:pt x="268" y="298"/>
                  <a:pt x="203" y="307"/>
                </a:cubicBezTo>
                <a:cubicBezTo>
                  <a:pt x="146" y="314"/>
                  <a:pt x="93" y="322"/>
                  <a:pt x="37" y="334"/>
                </a:cubicBezTo>
                <a:cubicBezTo>
                  <a:pt x="18" y="339"/>
                  <a:pt x="12" y="341"/>
                  <a:pt x="0" y="33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6500" y="6051550"/>
            <a:ext cx="800100" cy="273050"/>
          </a:xfrm>
          <a:custGeom>
            <a:avLst/>
            <a:gdLst>
              <a:gd name="T0" fmla="+- 0 17462 17462"/>
              <a:gd name="T1" fmla="*/ T0 w 2225"/>
              <a:gd name="T2" fmla="+- 0 17338 16811"/>
              <a:gd name="T3" fmla="*/ 17338 h 757"/>
              <a:gd name="T4" fmla="+- 0 17476 17462"/>
              <a:gd name="T5" fmla="*/ T4 w 2225"/>
              <a:gd name="T6" fmla="+- 0 17456 16811"/>
              <a:gd name="T7" fmla="*/ 17456 h 757"/>
              <a:gd name="T8" fmla="+- 0 17483 17462"/>
              <a:gd name="T9" fmla="*/ T8 w 2225"/>
              <a:gd name="T10" fmla="+- 0 17512 16811"/>
              <a:gd name="T11" fmla="*/ 17512 h 757"/>
              <a:gd name="T12" fmla="+- 0 17515 17462"/>
              <a:gd name="T13" fmla="*/ T12 w 2225"/>
              <a:gd name="T14" fmla="+- 0 17391 16811"/>
              <a:gd name="T15" fmla="*/ 17391 h 757"/>
              <a:gd name="T16" fmla="+- 0 17591 17462"/>
              <a:gd name="T17" fmla="*/ T16 w 2225"/>
              <a:gd name="T18" fmla="+- 0 17253 16811"/>
              <a:gd name="T19" fmla="*/ 17253 h 757"/>
              <a:gd name="T20" fmla="+- 0 17680 17462"/>
              <a:gd name="T21" fmla="*/ T20 w 2225"/>
              <a:gd name="T22" fmla="+- 0 17240 16811"/>
              <a:gd name="T23" fmla="*/ 17240 h 757"/>
              <a:gd name="T24" fmla="+- 0 17752 17462"/>
              <a:gd name="T25" fmla="*/ T24 w 2225"/>
              <a:gd name="T26" fmla="+- 0 17407 16811"/>
              <a:gd name="T27" fmla="*/ 17407 h 757"/>
              <a:gd name="T28" fmla="+- 0 17758 17462"/>
              <a:gd name="T29" fmla="*/ T28 w 2225"/>
              <a:gd name="T30" fmla="+- 0 17541 16811"/>
              <a:gd name="T31" fmla="*/ 17541 h 757"/>
              <a:gd name="T32" fmla="+- 0 17751 17462"/>
              <a:gd name="T33" fmla="*/ T32 w 2225"/>
              <a:gd name="T34" fmla="+- 0 17567 16811"/>
              <a:gd name="T35" fmla="*/ 17567 h 757"/>
              <a:gd name="T36" fmla="+- 0 18066 17462"/>
              <a:gd name="T37" fmla="*/ T36 w 2225"/>
              <a:gd name="T38" fmla="+- 0 17296 16811"/>
              <a:gd name="T39" fmla="*/ 17296 h 757"/>
              <a:gd name="T40" fmla="+- 0 18035 17462"/>
              <a:gd name="T41" fmla="*/ T40 w 2225"/>
              <a:gd name="T42" fmla="+- 0 17363 16811"/>
              <a:gd name="T43" fmla="*/ 17363 h 757"/>
              <a:gd name="T44" fmla="+- 0 17958 17462"/>
              <a:gd name="T45" fmla="*/ T44 w 2225"/>
              <a:gd name="T46" fmla="+- 0 17460 16811"/>
              <a:gd name="T47" fmla="*/ 17460 h 757"/>
              <a:gd name="T48" fmla="+- 0 17937 17462"/>
              <a:gd name="T49" fmla="*/ T48 w 2225"/>
              <a:gd name="T50" fmla="+- 0 17529 16811"/>
              <a:gd name="T51" fmla="*/ 17529 h 757"/>
              <a:gd name="T52" fmla="+- 0 18052 17462"/>
              <a:gd name="T53" fmla="*/ T52 w 2225"/>
              <a:gd name="T54" fmla="+- 0 17541 16811"/>
              <a:gd name="T55" fmla="*/ 17541 h 757"/>
              <a:gd name="T56" fmla="+- 0 18199 17462"/>
              <a:gd name="T57" fmla="*/ T56 w 2225"/>
              <a:gd name="T58" fmla="+- 0 17479 16811"/>
              <a:gd name="T59" fmla="*/ 17479 h 757"/>
              <a:gd name="T60" fmla="+- 0 18218 17462"/>
              <a:gd name="T61" fmla="*/ T60 w 2225"/>
              <a:gd name="T62" fmla="+- 0 17376 16811"/>
              <a:gd name="T63" fmla="*/ 17376 h 757"/>
              <a:gd name="T64" fmla="+- 0 18145 17462"/>
              <a:gd name="T65" fmla="*/ T64 w 2225"/>
              <a:gd name="T66" fmla="+- 0 17278 16811"/>
              <a:gd name="T67" fmla="*/ 17278 h 757"/>
              <a:gd name="T68" fmla="+- 0 18680 17462"/>
              <a:gd name="T69" fmla="*/ T68 w 2225"/>
              <a:gd name="T70" fmla="+- 0 17218 16811"/>
              <a:gd name="T71" fmla="*/ 17218 h 757"/>
              <a:gd name="T72" fmla="+- 0 18590 17462"/>
              <a:gd name="T73" fmla="*/ T72 w 2225"/>
              <a:gd name="T74" fmla="+- 0 17258 16811"/>
              <a:gd name="T75" fmla="*/ 17258 h 757"/>
              <a:gd name="T76" fmla="+- 0 18498 17462"/>
              <a:gd name="T77" fmla="*/ T76 w 2225"/>
              <a:gd name="T78" fmla="+- 0 17336 16811"/>
              <a:gd name="T79" fmla="*/ 17336 h 757"/>
              <a:gd name="T80" fmla="+- 0 18493 17462"/>
              <a:gd name="T81" fmla="*/ T80 w 2225"/>
              <a:gd name="T82" fmla="+- 0 17444 16811"/>
              <a:gd name="T83" fmla="*/ 17444 h 757"/>
              <a:gd name="T84" fmla="+- 0 18591 17462"/>
              <a:gd name="T85" fmla="*/ T84 w 2225"/>
              <a:gd name="T86" fmla="+- 0 17449 16811"/>
              <a:gd name="T87" fmla="*/ 17449 h 757"/>
              <a:gd name="T88" fmla="+- 0 18746 17462"/>
              <a:gd name="T89" fmla="*/ T88 w 2225"/>
              <a:gd name="T90" fmla="+- 0 17213 16811"/>
              <a:gd name="T91" fmla="*/ 17213 h 757"/>
              <a:gd name="T92" fmla="+- 0 18807 17462"/>
              <a:gd name="T93" fmla="*/ T92 w 2225"/>
              <a:gd name="T94" fmla="+- 0 16942 16811"/>
              <a:gd name="T95" fmla="*/ 16942 h 757"/>
              <a:gd name="T96" fmla="+- 0 18801 17462"/>
              <a:gd name="T97" fmla="*/ T96 w 2225"/>
              <a:gd name="T98" fmla="+- 0 16811 16811"/>
              <a:gd name="T99" fmla="*/ 16811 h 757"/>
              <a:gd name="T100" fmla="+- 0 18765 17462"/>
              <a:gd name="T101" fmla="*/ T100 w 2225"/>
              <a:gd name="T102" fmla="+- 0 16924 16811"/>
              <a:gd name="T103" fmla="*/ 16924 h 757"/>
              <a:gd name="T104" fmla="+- 0 18756 17462"/>
              <a:gd name="T105" fmla="*/ T104 w 2225"/>
              <a:gd name="T106" fmla="+- 0 17426 16811"/>
              <a:gd name="T107" fmla="*/ 17426 h 757"/>
              <a:gd name="T108" fmla="+- 0 18801 17462"/>
              <a:gd name="T109" fmla="*/ T108 w 2225"/>
              <a:gd name="T110" fmla="+- 0 17506 16811"/>
              <a:gd name="T111" fmla="*/ 17506 h 757"/>
              <a:gd name="T112" fmla="+- 0 18820 17462"/>
              <a:gd name="T113" fmla="*/ T112 w 2225"/>
              <a:gd name="T114" fmla="+- 0 17497 16811"/>
              <a:gd name="T115" fmla="*/ 17497 h 757"/>
              <a:gd name="T116" fmla="+- 0 19049 17462"/>
              <a:gd name="T117" fmla="*/ T116 w 2225"/>
              <a:gd name="T118" fmla="+- 0 17459 16811"/>
              <a:gd name="T119" fmla="*/ 17459 h 757"/>
              <a:gd name="T120" fmla="+- 0 19106 17462"/>
              <a:gd name="T121" fmla="*/ T120 w 2225"/>
              <a:gd name="T122" fmla="+- 0 17409 16811"/>
              <a:gd name="T123" fmla="*/ 17409 h 757"/>
              <a:gd name="T124" fmla="+- 0 19200 17462"/>
              <a:gd name="T125" fmla="*/ T124 w 2225"/>
              <a:gd name="T126" fmla="+- 0 17348 16811"/>
              <a:gd name="T127" fmla="*/ 17348 h 757"/>
              <a:gd name="T128" fmla="+- 0 19262 17462"/>
              <a:gd name="T129" fmla="*/ T128 w 2225"/>
              <a:gd name="T130" fmla="+- 0 17283 16811"/>
              <a:gd name="T131" fmla="*/ 17283 h 757"/>
              <a:gd name="T132" fmla="+- 0 19253 17462"/>
              <a:gd name="T133" fmla="*/ T132 w 2225"/>
              <a:gd name="T134" fmla="+- 0 17257 16811"/>
              <a:gd name="T135" fmla="*/ 17257 h 757"/>
              <a:gd name="T136" fmla="+- 0 19165 17462"/>
              <a:gd name="T137" fmla="*/ T136 w 2225"/>
              <a:gd name="T138" fmla="+- 0 17293 16811"/>
              <a:gd name="T139" fmla="*/ 17293 h 757"/>
              <a:gd name="T140" fmla="+- 0 19069 17462"/>
              <a:gd name="T141" fmla="*/ T140 w 2225"/>
              <a:gd name="T142" fmla="+- 0 17388 16811"/>
              <a:gd name="T143" fmla="*/ 17388 h 757"/>
              <a:gd name="T144" fmla="+- 0 19057 17462"/>
              <a:gd name="T145" fmla="*/ T144 w 2225"/>
              <a:gd name="T146" fmla="+- 0 17474 16811"/>
              <a:gd name="T147" fmla="*/ 17474 h 757"/>
              <a:gd name="T148" fmla="+- 0 19151 17462"/>
              <a:gd name="T149" fmla="*/ T148 w 2225"/>
              <a:gd name="T150" fmla="+- 0 17528 16811"/>
              <a:gd name="T151" fmla="*/ 17528 h 757"/>
              <a:gd name="T152" fmla="+- 0 19281 17462"/>
              <a:gd name="T153" fmla="*/ T152 w 2225"/>
              <a:gd name="T154" fmla="+- 0 17537 16811"/>
              <a:gd name="T155" fmla="*/ 17537 h 757"/>
              <a:gd name="T156" fmla="+- 0 19681 17462"/>
              <a:gd name="T157" fmla="*/ T156 w 2225"/>
              <a:gd name="T158" fmla="+- 0 17566 16811"/>
              <a:gd name="T159" fmla="*/ 17566 h 757"/>
              <a:gd name="T160" fmla="+- 0 19679 17462"/>
              <a:gd name="T161" fmla="*/ T160 w 2225"/>
              <a:gd name="T162" fmla="+- 0 17498 16811"/>
              <a:gd name="T163" fmla="*/ 17498 h 757"/>
              <a:gd name="T164" fmla="+- 0 19634 17462"/>
              <a:gd name="T165" fmla="*/ T164 w 2225"/>
              <a:gd name="T166" fmla="+- 0 17444 16811"/>
              <a:gd name="T167" fmla="*/ 17444 h 757"/>
              <a:gd name="T168" fmla="+- 0 19585 17462"/>
              <a:gd name="T169" fmla="*/ T168 w 2225"/>
              <a:gd name="T170" fmla="+- 0 17453 16811"/>
              <a:gd name="T171" fmla="*/ 17453 h 757"/>
              <a:gd name="T172" fmla="+- 0 19594 17462"/>
              <a:gd name="T173" fmla="*/ T172 w 2225"/>
              <a:gd name="T174" fmla="+- 0 17520 16811"/>
              <a:gd name="T175" fmla="*/ 17520 h 757"/>
              <a:gd name="T176" fmla="+- 0 19659 17462"/>
              <a:gd name="T177" fmla="*/ T176 w 2225"/>
              <a:gd name="T178" fmla="+- 0 17539 16811"/>
              <a:gd name="T179" fmla="*/ 17539 h 757"/>
              <a:gd name="T180" fmla="+- 0 19681 17462"/>
              <a:gd name="T181" fmla="*/ T180 w 2225"/>
              <a:gd name="T182" fmla="+- 0 17505 16811"/>
              <a:gd name="T183" fmla="*/ 17505 h 7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2225" h="757" extrusionOk="0">
                <a:moveTo>
                  <a:pt x="0" y="527"/>
                </a:moveTo>
                <a:cubicBezTo>
                  <a:pt x="4" y="567"/>
                  <a:pt x="9" y="606"/>
                  <a:pt x="14" y="645"/>
                </a:cubicBezTo>
                <a:cubicBezTo>
                  <a:pt x="17" y="664"/>
                  <a:pt x="19" y="682"/>
                  <a:pt x="21" y="701"/>
                </a:cubicBezTo>
                <a:cubicBezTo>
                  <a:pt x="29" y="660"/>
                  <a:pt x="38" y="620"/>
                  <a:pt x="53" y="580"/>
                </a:cubicBezTo>
                <a:cubicBezTo>
                  <a:pt x="71" y="531"/>
                  <a:pt x="93" y="481"/>
                  <a:pt x="129" y="442"/>
                </a:cubicBezTo>
                <a:cubicBezTo>
                  <a:pt x="156" y="413"/>
                  <a:pt x="185" y="402"/>
                  <a:pt x="218" y="429"/>
                </a:cubicBezTo>
                <a:cubicBezTo>
                  <a:pt x="264" y="467"/>
                  <a:pt x="280" y="541"/>
                  <a:pt x="290" y="596"/>
                </a:cubicBezTo>
                <a:cubicBezTo>
                  <a:pt x="298" y="639"/>
                  <a:pt x="302" y="688"/>
                  <a:pt x="296" y="730"/>
                </a:cubicBezTo>
                <a:cubicBezTo>
                  <a:pt x="291" y="744"/>
                  <a:pt x="289" y="747"/>
                  <a:pt x="289" y="756"/>
                </a:cubicBezTo>
              </a:path>
              <a:path w="2225" h="757" extrusionOk="0">
                <a:moveTo>
                  <a:pt x="604" y="485"/>
                </a:moveTo>
                <a:cubicBezTo>
                  <a:pt x="621" y="515"/>
                  <a:pt x="591" y="528"/>
                  <a:pt x="573" y="552"/>
                </a:cubicBezTo>
                <a:cubicBezTo>
                  <a:pt x="548" y="585"/>
                  <a:pt x="520" y="616"/>
                  <a:pt x="496" y="649"/>
                </a:cubicBezTo>
                <a:cubicBezTo>
                  <a:pt x="478" y="674"/>
                  <a:pt x="465" y="689"/>
                  <a:pt x="475" y="718"/>
                </a:cubicBezTo>
                <a:cubicBezTo>
                  <a:pt x="514" y="733"/>
                  <a:pt x="548" y="735"/>
                  <a:pt x="590" y="730"/>
                </a:cubicBezTo>
                <a:cubicBezTo>
                  <a:pt x="641" y="724"/>
                  <a:pt x="699" y="705"/>
                  <a:pt x="737" y="668"/>
                </a:cubicBezTo>
                <a:cubicBezTo>
                  <a:pt x="766" y="639"/>
                  <a:pt x="772" y="602"/>
                  <a:pt x="756" y="565"/>
                </a:cubicBezTo>
                <a:cubicBezTo>
                  <a:pt x="740" y="528"/>
                  <a:pt x="709" y="497"/>
                  <a:pt x="683" y="467"/>
                </a:cubicBezTo>
              </a:path>
              <a:path w="2225" h="757" extrusionOk="0">
                <a:moveTo>
                  <a:pt x="1218" y="407"/>
                </a:moveTo>
                <a:cubicBezTo>
                  <a:pt x="1189" y="419"/>
                  <a:pt x="1154" y="431"/>
                  <a:pt x="1128" y="447"/>
                </a:cubicBezTo>
                <a:cubicBezTo>
                  <a:pt x="1095" y="467"/>
                  <a:pt x="1059" y="493"/>
                  <a:pt x="1036" y="525"/>
                </a:cubicBezTo>
                <a:cubicBezTo>
                  <a:pt x="1013" y="557"/>
                  <a:pt x="1001" y="603"/>
                  <a:pt x="1031" y="633"/>
                </a:cubicBezTo>
                <a:cubicBezTo>
                  <a:pt x="1056" y="658"/>
                  <a:pt x="1101" y="655"/>
                  <a:pt x="1129" y="638"/>
                </a:cubicBezTo>
                <a:cubicBezTo>
                  <a:pt x="1207" y="591"/>
                  <a:pt x="1254" y="483"/>
                  <a:pt x="1284" y="402"/>
                </a:cubicBezTo>
                <a:cubicBezTo>
                  <a:pt x="1316" y="315"/>
                  <a:pt x="1335" y="223"/>
                  <a:pt x="1345" y="131"/>
                </a:cubicBezTo>
                <a:cubicBezTo>
                  <a:pt x="1350" y="86"/>
                  <a:pt x="1352" y="43"/>
                  <a:pt x="1339" y="0"/>
                </a:cubicBezTo>
                <a:cubicBezTo>
                  <a:pt x="1305" y="23"/>
                  <a:pt x="1309" y="70"/>
                  <a:pt x="1303" y="113"/>
                </a:cubicBezTo>
                <a:cubicBezTo>
                  <a:pt x="1283" y="270"/>
                  <a:pt x="1261" y="458"/>
                  <a:pt x="1294" y="615"/>
                </a:cubicBezTo>
                <a:cubicBezTo>
                  <a:pt x="1301" y="647"/>
                  <a:pt x="1303" y="692"/>
                  <a:pt x="1339" y="695"/>
                </a:cubicBezTo>
                <a:cubicBezTo>
                  <a:pt x="1345" y="692"/>
                  <a:pt x="1352" y="689"/>
                  <a:pt x="1358" y="686"/>
                </a:cubicBezTo>
              </a:path>
              <a:path w="2225" h="757" extrusionOk="0">
                <a:moveTo>
                  <a:pt x="1587" y="648"/>
                </a:moveTo>
                <a:cubicBezTo>
                  <a:pt x="1599" y="623"/>
                  <a:pt x="1619" y="612"/>
                  <a:pt x="1644" y="598"/>
                </a:cubicBezTo>
                <a:cubicBezTo>
                  <a:pt x="1677" y="580"/>
                  <a:pt x="1708" y="560"/>
                  <a:pt x="1738" y="537"/>
                </a:cubicBezTo>
                <a:cubicBezTo>
                  <a:pt x="1763" y="518"/>
                  <a:pt x="1786" y="500"/>
                  <a:pt x="1800" y="472"/>
                </a:cubicBezTo>
                <a:cubicBezTo>
                  <a:pt x="1806" y="458"/>
                  <a:pt x="1806" y="452"/>
                  <a:pt x="1791" y="446"/>
                </a:cubicBezTo>
                <a:cubicBezTo>
                  <a:pt x="1757" y="450"/>
                  <a:pt x="1732" y="464"/>
                  <a:pt x="1703" y="482"/>
                </a:cubicBezTo>
                <a:cubicBezTo>
                  <a:pt x="1664" y="506"/>
                  <a:pt x="1631" y="537"/>
                  <a:pt x="1607" y="577"/>
                </a:cubicBezTo>
                <a:cubicBezTo>
                  <a:pt x="1593" y="601"/>
                  <a:pt x="1579" y="637"/>
                  <a:pt x="1595" y="663"/>
                </a:cubicBezTo>
                <a:cubicBezTo>
                  <a:pt x="1612" y="691"/>
                  <a:pt x="1659" y="710"/>
                  <a:pt x="1689" y="717"/>
                </a:cubicBezTo>
                <a:cubicBezTo>
                  <a:pt x="1731" y="727"/>
                  <a:pt x="1776" y="725"/>
                  <a:pt x="1819" y="726"/>
                </a:cubicBezTo>
              </a:path>
              <a:path w="2225" h="757" extrusionOk="0">
                <a:moveTo>
                  <a:pt x="2219" y="755"/>
                </a:moveTo>
                <a:cubicBezTo>
                  <a:pt x="2221" y="730"/>
                  <a:pt x="2224" y="710"/>
                  <a:pt x="2217" y="687"/>
                </a:cubicBezTo>
                <a:cubicBezTo>
                  <a:pt x="2210" y="665"/>
                  <a:pt x="2192" y="645"/>
                  <a:pt x="2172" y="633"/>
                </a:cubicBezTo>
                <a:cubicBezTo>
                  <a:pt x="2155" y="623"/>
                  <a:pt x="2134" y="623"/>
                  <a:pt x="2123" y="642"/>
                </a:cubicBezTo>
                <a:cubicBezTo>
                  <a:pt x="2110" y="664"/>
                  <a:pt x="2120" y="689"/>
                  <a:pt x="2132" y="709"/>
                </a:cubicBezTo>
                <a:cubicBezTo>
                  <a:pt x="2147" y="734"/>
                  <a:pt x="2173" y="744"/>
                  <a:pt x="2197" y="728"/>
                </a:cubicBezTo>
                <a:cubicBezTo>
                  <a:pt x="2213" y="715"/>
                  <a:pt x="2218" y="709"/>
                  <a:pt x="2219" y="69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29475" y="5772150"/>
            <a:ext cx="1368425" cy="736600"/>
          </a:xfrm>
          <a:custGeom>
            <a:avLst/>
            <a:gdLst>
              <a:gd name="T0" fmla="+- 0 20405 20080"/>
              <a:gd name="T1" fmla="*/ T0 w 3805"/>
              <a:gd name="T2" fmla="+- 0 16919 16033"/>
              <a:gd name="T3" fmla="*/ 16919 h 2049"/>
              <a:gd name="T4" fmla="+- 0 20418 20080"/>
              <a:gd name="T5" fmla="*/ T4 w 3805"/>
              <a:gd name="T6" fmla="+- 0 17519 16033"/>
              <a:gd name="T7" fmla="*/ 17519 h 2049"/>
              <a:gd name="T8" fmla="+- 0 20545 20080"/>
              <a:gd name="T9" fmla="*/ T8 w 3805"/>
              <a:gd name="T10" fmla="+- 0 17230 16033"/>
              <a:gd name="T11" fmla="*/ 17230 h 2049"/>
              <a:gd name="T12" fmla="+- 0 20303 20080"/>
              <a:gd name="T13" fmla="*/ T12 w 3805"/>
              <a:gd name="T14" fmla="+- 0 17168 16033"/>
              <a:gd name="T15" fmla="*/ 17168 h 2049"/>
              <a:gd name="T16" fmla="+- 0 20080 20080"/>
              <a:gd name="T17" fmla="*/ T16 w 3805"/>
              <a:gd name="T18" fmla="+- 0 17160 16033"/>
              <a:gd name="T19" fmla="*/ 17160 h 2049"/>
              <a:gd name="T20" fmla="+- 0 20912 20080"/>
              <a:gd name="T21" fmla="*/ T20 w 3805"/>
              <a:gd name="T22" fmla="+- 0 17191 16033"/>
              <a:gd name="T23" fmla="*/ 17191 h 2049"/>
              <a:gd name="T24" fmla="+- 0 20864 20080"/>
              <a:gd name="T25" fmla="*/ T24 w 3805"/>
              <a:gd name="T26" fmla="+- 0 17065 16033"/>
              <a:gd name="T27" fmla="*/ 17065 h 2049"/>
              <a:gd name="T28" fmla="+- 0 20687 20080"/>
              <a:gd name="T29" fmla="*/ T28 w 3805"/>
              <a:gd name="T30" fmla="+- 0 17240 16033"/>
              <a:gd name="T31" fmla="*/ 17240 h 2049"/>
              <a:gd name="T32" fmla="+- 0 20882 20080"/>
              <a:gd name="T33" fmla="*/ T32 w 3805"/>
              <a:gd name="T34" fmla="+- 0 17236 16033"/>
              <a:gd name="T35" fmla="*/ 17236 h 2049"/>
              <a:gd name="T36" fmla="+- 0 20974 20080"/>
              <a:gd name="T37" fmla="*/ T36 w 3805"/>
              <a:gd name="T38" fmla="+- 0 17290 16033"/>
              <a:gd name="T39" fmla="*/ 17290 h 2049"/>
              <a:gd name="T40" fmla="+- 0 21006 20080"/>
              <a:gd name="T41" fmla="*/ T40 w 3805"/>
              <a:gd name="T42" fmla="+- 0 17362 16033"/>
              <a:gd name="T43" fmla="*/ 17362 h 2049"/>
              <a:gd name="T44" fmla="+- 0 21156 20080"/>
              <a:gd name="T45" fmla="*/ T44 w 3805"/>
              <a:gd name="T46" fmla="+- 0 17105 16033"/>
              <a:gd name="T47" fmla="*/ 17105 h 2049"/>
              <a:gd name="T48" fmla="+- 0 21151 20080"/>
              <a:gd name="T49" fmla="*/ T48 w 3805"/>
              <a:gd name="T50" fmla="+- 0 17165 16033"/>
              <a:gd name="T51" fmla="*/ 17165 h 2049"/>
              <a:gd name="T52" fmla="+- 0 21230 20080"/>
              <a:gd name="T53" fmla="*/ T52 w 3805"/>
              <a:gd name="T54" fmla="+- 0 16849 16033"/>
              <a:gd name="T55" fmla="*/ 16849 h 2049"/>
              <a:gd name="T56" fmla="+- 0 21268 20080"/>
              <a:gd name="T57" fmla="*/ T56 w 3805"/>
              <a:gd name="T58" fmla="+- 0 16751 16033"/>
              <a:gd name="T59" fmla="*/ 16751 h 2049"/>
              <a:gd name="T60" fmla="+- 0 21590 20080"/>
              <a:gd name="T61" fmla="*/ T60 w 3805"/>
              <a:gd name="T62" fmla="+- 0 16416 16033"/>
              <a:gd name="T63" fmla="*/ 16416 h 2049"/>
              <a:gd name="T64" fmla="+- 0 21571 20080"/>
              <a:gd name="T65" fmla="*/ T64 w 3805"/>
              <a:gd name="T66" fmla="+- 0 16773 16033"/>
              <a:gd name="T67" fmla="*/ 16773 h 2049"/>
              <a:gd name="T68" fmla="+- 0 21491 20080"/>
              <a:gd name="T69" fmla="*/ T68 w 3805"/>
              <a:gd name="T70" fmla="+- 0 17208 16033"/>
              <a:gd name="T71" fmla="*/ 17208 h 2049"/>
              <a:gd name="T72" fmla="+- 0 21530 20080"/>
              <a:gd name="T73" fmla="*/ T72 w 3805"/>
              <a:gd name="T74" fmla="+- 0 17357 16033"/>
              <a:gd name="T75" fmla="*/ 17357 h 2049"/>
              <a:gd name="T76" fmla="+- 0 22267 20080"/>
              <a:gd name="T77" fmla="*/ T76 w 3805"/>
              <a:gd name="T78" fmla="+- 0 16066 16033"/>
              <a:gd name="T79" fmla="*/ 16066 h 2049"/>
              <a:gd name="T80" fmla="+- 0 22382 20080"/>
              <a:gd name="T81" fmla="*/ T80 w 3805"/>
              <a:gd name="T82" fmla="+- 0 16628 16033"/>
              <a:gd name="T83" fmla="*/ 16628 h 2049"/>
              <a:gd name="T84" fmla="+- 0 22222 20080"/>
              <a:gd name="T85" fmla="*/ T84 w 3805"/>
              <a:gd name="T86" fmla="+- 0 17267 16033"/>
              <a:gd name="T87" fmla="*/ 17267 h 2049"/>
              <a:gd name="T88" fmla="+- 0 22008 20080"/>
              <a:gd name="T89" fmla="*/ T88 w 3805"/>
              <a:gd name="T90" fmla="+- 0 17358 16033"/>
              <a:gd name="T91" fmla="*/ 17358 h 2049"/>
              <a:gd name="T92" fmla="+- 0 22639 20080"/>
              <a:gd name="T93" fmla="*/ T92 w 3805"/>
              <a:gd name="T94" fmla="+- 0 17414 16033"/>
              <a:gd name="T95" fmla="*/ 17414 h 2049"/>
              <a:gd name="T96" fmla="+- 0 23187 20080"/>
              <a:gd name="T97" fmla="*/ T96 w 3805"/>
              <a:gd name="T98" fmla="+- 0 16819 16033"/>
              <a:gd name="T99" fmla="*/ 16819 h 2049"/>
              <a:gd name="T100" fmla="+- 0 23218 20080"/>
              <a:gd name="T101" fmla="*/ T100 w 3805"/>
              <a:gd name="T102" fmla="+- 0 16798 16033"/>
              <a:gd name="T103" fmla="*/ 16798 h 2049"/>
              <a:gd name="T104" fmla="+- 0 23220 20080"/>
              <a:gd name="T105" fmla="*/ T104 w 3805"/>
              <a:gd name="T106" fmla="+- 0 16979 16033"/>
              <a:gd name="T107" fmla="*/ 16979 h 2049"/>
              <a:gd name="T108" fmla="+- 0 23353 20080"/>
              <a:gd name="T109" fmla="*/ T108 w 3805"/>
              <a:gd name="T110" fmla="+- 0 17123 16033"/>
              <a:gd name="T111" fmla="*/ 17123 h 2049"/>
              <a:gd name="T112" fmla="+- 0 23195 20080"/>
              <a:gd name="T113" fmla="*/ T112 w 3805"/>
              <a:gd name="T114" fmla="+- 0 17460 16033"/>
              <a:gd name="T115" fmla="*/ 17460 h 2049"/>
              <a:gd name="T116" fmla="+- 0 22969 20080"/>
              <a:gd name="T117" fmla="*/ T116 w 3805"/>
              <a:gd name="T118" fmla="+- 0 17820 16033"/>
              <a:gd name="T119" fmla="*/ 17820 h 2049"/>
              <a:gd name="T120" fmla="+- 0 22876 20080"/>
              <a:gd name="T121" fmla="*/ T120 w 3805"/>
              <a:gd name="T122" fmla="+- 0 17865 16033"/>
              <a:gd name="T123" fmla="*/ 17865 h 2049"/>
              <a:gd name="T124" fmla="+- 0 23123 20080"/>
              <a:gd name="T125" fmla="*/ T124 w 3805"/>
              <a:gd name="T126" fmla="+- 0 17451 16033"/>
              <a:gd name="T127" fmla="*/ 17451 h 2049"/>
              <a:gd name="T128" fmla="+- 0 23505 20080"/>
              <a:gd name="T129" fmla="*/ T128 w 3805"/>
              <a:gd name="T130" fmla="+- 0 16376 16033"/>
              <a:gd name="T131" fmla="*/ 16376 h 2049"/>
              <a:gd name="T132" fmla="+- 0 23513 20080"/>
              <a:gd name="T133" fmla="*/ T132 w 3805"/>
              <a:gd name="T134" fmla="+- 0 16587 16033"/>
              <a:gd name="T135" fmla="*/ 16587 h 2049"/>
              <a:gd name="T136" fmla="+- 0 23884 20080"/>
              <a:gd name="T137" fmla="*/ T136 w 3805"/>
              <a:gd name="T138" fmla="+- 0 18081 16033"/>
              <a:gd name="T139" fmla="*/ 18081 h 2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</a:cxnLst>
            <a:rect l="0" t="0" r="r" b="b"/>
            <a:pathLst>
              <a:path w="3805" h="2049" extrusionOk="0">
                <a:moveTo>
                  <a:pt x="323" y="727"/>
                </a:moveTo>
                <a:cubicBezTo>
                  <a:pt x="312" y="782"/>
                  <a:pt x="319" y="830"/>
                  <a:pt x="325" y="886"/>
                </a:cubicBezTo>
                <a:cubicBezTo>
                  <a:pt x="335" y="987"/>
                  <a:pt x="337" y="1089"/>
                  <a:pt x="341" y="1190"/>
                </a:cubicBezTo>
                <a:cubicBezTo>
                  <a:pt x="345" y="1289"/>
                  <a:pt x="335" y="1389"/>
                  <a:pt x="338" y="1486"/>
                </a:cubicBezTo>
                <a:cubicBezTo>
                  <a:pt x="340" y="1539"/>
                  <a:pt x="339" y="1513"/>
                  <a:pt x="359" y="1506"/>
                </a:cubicBezTo>
              </a:path>
              <a:path w="3805" h="2049" extrusionOk="0">
                <a:moveTo>
                  <a:pt x="465" y="1197"/>
                </a:moveTo>
                <a:cubicBezTo>
                  <a:pt x="448" y="1169"/>
                  <a:pt x="424" y="1161"/>
                  <a:pt x="390" y="1154"/>
                </a:cubicBezTo>
                <a:cubicBezTo>
                  <a:pt x="336" y="1143"/>
                  <a:pt x="278" y="1140"/>
                  <a:pt x="223" y="1135"/>
                </a:cubicBezTo>
                <a:cubicBezTo>
                  <a:pt x="165" y="1130"/>
                  <a:pt x="107" y="1124"/>
                  <a:pt x="49" y="1120"/>
                </a:cubicBezTo>
                <a:cubicBezTo>
                  <a:pt x="22" y="1118"/>
                  <a:pt x="15" y="1117"/>
                  <a:pt x="0" y="1127"/>
                </a:cubicBezTo>
                <a:cubicBezTo>
                  <a:pt x="27" y="1136"/>
                  <a:pt x="54" y="1141"/>
                  <a:pt x="83" y="1147"/>
                </a:cubicBezTo>
              </a:path>
              <a:path w="3805" h="2049" extrusionOk="0">
                <a:moveTo>
                  <a:pt x="832" y="1158"/>
                </a:moveTo>
                <a:cubicBezTo>
                  <a:pt x="869" y="1141"/>
                  <a:pt x="918" y="1127"/>
                  <a:pt x="895" y="1076"/>
                </a:cubicBezTo>
                <a:cubicBezTo>
                  <a:pt x="878" y="1039"/>
                  <a:pt x="819" y="1030"/>
                  <a:pt x="784" y="1032"/>
                </a:cubicBezTo>
                <a:cubicBezTo>
                  <a:pt x="733" y="1035"/>
                  <a:pt x="680" y="1062"/>
                  <a:pt x="646" y="1099"/>
                </a:cubicBezTo>
                <a:cubicBezTo>
                  <a:pt x="619" y="1128"/>
                  <a:pt x="601" y="1168"/>
                  <a:pt x="607" y="1207"/>
                </a:cubicBezTo>
                <a:cubicBezTo>
                  <a:pt x="614" y="1249"/>
                  <a:pt x="662" y="1252"/>
                  <a:pt x="695" y="1246"/>
                </a:cubicBezTo>
                <a:cubicBezTo>
                  <a:pt x="732" y="1239"/>
                  <a:pt x="768" y="1219"/>
                  <a:pt x="802" y="1203"/>
                </a:cubicBezTo>
                <a:cubicBezTo>
                  <a:pt x="818" y="1196"/>
                  <a:pt x="851" y="1173"/>
                  <a:pt x="869" y="1186"/>
                </a:cubicBezTo>
                <a:cubicBezTo>
                  <a:pt x="888" y="1200"/>
                  <a:pt x="890" y="1236"/>
                  <a:pt x="894" y="1257"/>
                </a:cubicBezTo>
                <a:cubicBezTo>
                  <a:pt x="900" y="1286"/>
                  <a:pt x="897" y="1321"/>
                  <a:pt x="905" y="1348"/>
                </a:cubicBezTo>
                <a:cubicBezTo>
                  <a:pt x="917" y="1389"/>
                  <a:pt x="921" y="1343"/>
                  <a:pt x="926" y="1329"/>
                </a:cubicBezTo>
              </a:path>
              <a:path w="3805" h="2049" extrusionOk="0">
                <a:moveTo>
                  <a:pt x="1029" y="966"/>
                </a:moveTo>
                <a:cubicBezTo>
                  <a:pt x="1056" y="996"/>
                  <a:pt x="1065" y="1032"/>
                  <a:pt x="1076" y="1072"/>
                </a:cubicBezTo>
                <a:cubicBezTo>
                  <a:pt x="1089" y="1119"/>
                  <a:pt x="1116" y="1189"/>
                  <a:pt x="1097" y="1234"/>
                </a:cubicBezTo>
                <a:cubicBezTo>
                  <a:pt x="1078" y="1205"/>
                  <a:pt x="1071" y="1168"/>
                  <a:pt x="1071" y="1132"/>
                </a:cubicBezTo>
                <a:cubicBezTo>
                  <a:pt x="1071" y="1076"/>
                  <a:pt x="1088" y="1015"/>
                  <a:pt x="1102" y="961"/>
                </a:cubicBezTo>
                <a:cubicBezTo>
                  <a:pt x="1115" y="911"/>
                  <a:pt x="1132" y="863"/>
                  <a:pt x="1150" y="816"/>
                </a:cubicBezTo>
                <a:cubicBezTo>
                  <a:pt x="1160" y="790"/>
                  <a:pt x="1166" y="754"/>
                  <a:pt x="1177" y="731"/>
                </a:cubicBezTo>
                <a:cubicBezTo>
                  <a:pt x="1181" y="727"/>
                  <a:pt x="1184" y="722"/>
                  <a:pt x="1188" y="718"/>
                </a:cubicBezTo>
              </a:path>
              <a:path w="3805" h="2049" extrusionOk="0">
                <a:moveTo>
                  <a:pt x="1483" y="391"/>
                </a:moveTo>
                <a:cubicBezTo>
                  <a:pt x="1495" y="381"/>
                  <a:pt x="1499" y="378"/>
                  <a:pt x="1510" y="383"/>
                </a:cubicBezTo>
                <a:cubicBezTo>
                  <a:pt x="1531" y="424"/>
                  <a:pt x="1527" y="454"/>
                  <a:pt x="1526" y="500"/>
                </a:cubicBezTo>
                <a:cubicBezTo>
                  <a:pt x="1524" y="582"/>
                  <a:pt x="1504" y="659"/>
                  <a:pt x="1491" y="740"/>
                </a:cubicBezTo>
                <a:cubicBezTo>
                  <a:pt x="1477" y="826"/>
                  <a:pt x="1461" y="911"/>
                  <a:pt x="1444" y="996"/>
                </a:cubicBezTo>
                <a:cubicBezTo>
                  <a:pt x="1432" y="1056"/>
                  <a:pt x="1421" y="1115"/>
                  <a:pt x="1411" y="1175"/>
                </a:cubicBezTo>
                <a:cubicBezTo>
                  <a:pt x="1405" y="1208"/>
                  <a:pt x="1399" y="1239"/>
                  <a:pt x="1410" y="1270"/>
                </a:cubicBezTo>
                <a:cubicBezTo>
                  <a:pt x="1420" y="1296"/>
                  <a:pt x="1429" y="1305"/>
                  <a:pt x="1450" y="1324"/>
                </a:cubicBezTo>
              </a:path>
              <a:path w="3805" h="2049" extrusionOk="0">
                <a:moveTo>
                  <a:pt x="2087" y="18"/>
                </a:moveTo>
                <a:cubicBezTo>
                  <a:pt x="2137" y="1"/>
                  <a:pt x="2148" y="-9"/>
                  <a:pt x="2187" y="33"/>
                </a:cubicBezTo>
                <a:cubicBezTo>
                  <a:pt x="2226" y="75"/>
                  <a:pt x="2241" y="162"/>
                  <a:pt x="2253" y="215"/>
                </a:cubicBezTo>
                <a:cubicBezTo>
                  <a:pt x="2282" y="339"/>
                  <a:pt x="2294" y="468"/>
                  <a:pt x="2302" y="595"/>
                </a:cubicBezTo>
                <a:cubicBezTo>
                  <a:pt x="2311" y="730"/>
                  <a:pt x="2307" y="865"/>
                  <a:pt x="2275" y="997"/>
                </a:cubicBezTo>
                <a:cubicBezTo>
                  <a:pt x="2255" y="1080"/>
                  <a:pt x="2213" y="1180"/>
                  <a:pt x="2142" y="1234"/>
                </a:cubicBezTo>
                <a:cubicBezTo>
                  <a:pt x="2092" y="1272"/>
                  <a:pt x="2021" y="1301"/>
                  <a:pt x="1961" y="1318"/>
                </a:cubicBezTo>
                <a:cubicBezTo>
                  <a:pt x="1950" y="1320"/>
                  <a:pt x="1939" y="1323"/>
                  <a:pt x="1928" y="1325"/>
                </a:cubicBezTo>
              </a:path>
              <a:path w="3805" h="2049" extrusionOk="0">
                <a:moveTo>
                  <a:pt x="2603" y="1232"/>
                </a:moveTo>
                <a:cubicBezTo>
                  <a:pt x="2596" y="1291"/>
                  <a:pt x="2590" y="1329"/>
                  <a:pt x="2559" y="1381"/>
                </a:cubicBezTo>
                <a:cubicBezTo>
                  <a:pt x="2507" y="1469"/>
                  <a:pt x="2424" y="1500"/>
                  <a:pt x="2335" y="1542"/>
                </a:cubicBezTo>
              </a:path>
              <a:path w="3805" h="2049" extrusionOk="0">
                <a:moveTo>
                  <a:pt x="3107" y="786"/>
                </a:moveTo>
                <a:cubicBezTo>
                  <a:pt x="3133" y="777"/>
                  <a:pt x="3211" y="773"/>
                  <a:pt x="3186" y="761"/>
                </a:cubicBezTo>
                <a:cubicBezTo>
                  <a:pt x="3171" y="754"/>
                  <a:pt x="3152" y="765"/>
                  <a:pt x="3138" y="765"/>
                </a:cubicBezTo>
                <a:cubicBezTo>
                  <a:pt x="3113" y="781"/>
                  <a:pt x="3082" y="787"/>
                  <a:pt x="3070" y="818"/>
                </a:cubicBezTo>
                <a:cubicBezTo>
                  <a:pt x="3049" y="874"/>
                  <a:pt x="3100" y="916"/>
                  <a:pt x="3140" y="946"/>
                </a:cubicBezTo>
                <a:cubicBezTo>
                  <a:pt x="3190" y="983"/>
                  <a:pt x="3255" y="1004"/>
                  <a:pt x="3311" y="1031"/>
                </a:cubicBezTo>
                <a:cubicBezTo>
                  <a:pt x="3301" y="1048"/>
                  <a:pt x="3288" y="1070"/>
                  <a:pt x="3273" y="1090"/>
                </a:cubicBezTo>
                <a:cubicBezTo>
                  <a:pt x="3247" y="1126"/>
                  <a:pt x="3222" y="1160"/>
                  <a:pt x="3208" y="1203"/>
                </a:cubicBezTo>
                <a:cubicBezTo>
                  <a:pt x="3178" y="1294"/>
                  <a:pt x="3192" y="1358"/>
                  <a:pt x="3115" y="1427"/>
                </a:cubicBezTo>
                <a:cubicBezTo>
                  <a:pt x="3025" y="1508"/>
                  <a:pt x="2857" y="1514"/>
                  <a:pt x="2752" y="1569"/>
                </a:cubicBezTo>
                <a:cubicBezTo>
                  <a:pt x="2777" y="1663"/>
                  <a:pt x="2824" y="1712"/>
                  <a:pt x="2889" y="1787"/>
                </a:cubicBezTo>
                <a:cubicBezTo>
                  <a:pt x="2954" y="1861"/>
                  <a:pt x="3014" y="1933"/>
                  <a:pt x="3066" y="2016"/>
                </a:cubicBezTo>
                <a:cubicBezTo>
                  <a:pt x="2940" y="1995"/>
                  <a:pt x="2876" y="1942"/>
                  <a:pt x="2796" y="1832"/>
                </a:cubicBezTo>
                <a:cubicBezTo>
                  <a:pt x="2751" y="1771"/>
                  <a:pt x="2720" y="1708"/>
                  <a:pt x="2768" y="1640"/>
                </a:cubicBezTo>
                <a:cubicBezTo>
                  <a:pt x="2832" y="1548"/>
                  <a:pt x="2958" y="1489"/>
                  <a:pt x="3043" y="1418"/>
                </a:cubicBezTo>
                <a:cubicBezTo>
                  <a:pt x="3282" y="1217"/>
                  <a:pt x="3490" y="955"/>
                  <a:pt x="3496" y="629"/>
                </a:cubicBezTo>
                <a:cubicBezTo>
                  <a:pt x="3498" y="538"/>
                  <a:pt x="3484" y="417"/>
                  <a:pt x="3425" y="343"/>
                </a:cubicBezTo>
                <a:cubicBezTo>
                  <a:pt x="3419" y="339"/>
                  <a:pt x="3413" y="336"/>
                  <a:pt x="3407" y="332"/>
                </a:cubicBezTo>
                <a:cubicBezTo>
                  <a:pt x="3402" y="411"/>
                  <a:pt x="3411" y="471"/>
                  <a:pt x="3433" y="554"/>
                </a:cubicBezTo>
                <a:cubicBezTo>
                  <a:pt x="3519" y="887"/>
                  <a:pt x="3603" y="1219"/>
                  <a:pt x="3679" y="1554"/>
                </a:cubicBezTo>
                <a:cubicBezTo>
                  <a:pt x="3735" y="1801"/>
                  <a:pt x="3754" y="1885"/>
                  <a:pt x="3804" y="2048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3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 All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4527" y="1417638"/>
            <a:ext cx="72959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trait Increment {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fn</a:t>
            </a:r>
            <a:r>
              <a:rPr lang="en-US" sz="2000" dirty="0"/>
              <a:t> </a:t>
            </a:r>
            <a:r>
              <a:rPr lang="en-US" sz="2000" dirty="0" err="1"/>
              <a:t>incr</a:t>
            </a:r>
            <a:r>
              <a:rPr lang="en-US" sz="2000" dirty="0"/>
              <a:t>(&amp;self);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 err="1"/>
              <a:t>impl</a:t>
            </a:r>
            <a:r>
              <a:rPr lang="en-US" sz="2000" dirty="0"/>
              <a:t> Increment for List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fn</a:t>
            </a:r>
            <a:r>
              <a:rPr lang="en-US" sz="2000" dirty="0"/>
              <a:t> </a:t>
            </a:r>
            <a:r>
              <a:rPr lang="en-US" sz="2000" dirty="0" err="1"/>
              <a:t>incr</a:t>
            </a:r>
            <a:r>
              <a:rPr lang="en-US" sz="2000" dirty="0"/>
              <a:t>(&amp;self) {</a:t>
            </a:r>
          </a:p>
          <a:p>
            <a:r>
              <a:rPr lang="en-US" sz="2000" dirty="0"/>
              <a:t>        let </a:t>
            </a:r>
            <a:r>
              <a:rPr lang="en-US" sz="2000" dirty="0" err="1"/>
              <a:t>mut</a:t>
            </a:r>
            <a:r>
              <a:rPr lang="en-US" sz="2000" dirty="0"/>
              <a:t> current = *self;</a:t>
            </a:r>
          </a:p>
          <a:p>
            <a:r>
              <a:rPr lang="en-US" sz="2000" dirty="0"/>
              <a:t>        loop {</a:t>
            </a:r>
          </a:p>
          <a:p>
            <a:r>
              <a:rPr lang="en-US" sz="2000" dirty="0"/>
              <a:t>            match(current) {</a:t>
            </a:r>
          </a:p>
          <a:p>
            <a:r>
              <a:rPr lang="en-US" sz="2000" dirty="0"/>
              <a:t>                None =&gt; break,</a:t>
            </a:r>
          </a:p>
          <a:p>
            <a:r>
              <a:rPr lang="en-US" sz="2000" dirty="0"/>
              <a:t>                Some(node) =&gt; { </a:t>
            </a:r>
            <a:r>
              <a:rPr lang="en-US" sz="2000" dirty="0" err="1"/>
              <a:t>node.head</a:t>
            </a:r>
            <a:r>
              <a:rPr lang="en-US" sz="2000" dirty="0"/>
              <a:t> += 1; current = </a:t>
            </a:r>
            <a:r>
              <a:rPr lang="en-US" sz="2000" dirty="0" err="1"/>
              <a:t>node.tail</a:t>
            </a:r>
            <a:r>
              <a:rPr lang="en-US" sz="2000" dirty="0"/>
              <a:t> },</a:t>
            </a:r>
          </a:p>
          <a:p>
            <a:r>
              <a:rPr lang="en-US" sz="2000" dirty="0"/>
              <a:t>            }</a:t>
            </a:r>
          </a:p>
          <a:p>
            <a:r>
              <a:rPr lang="en-US" sz="2000" dirty="0"/>
              <a:t>        }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}</a:t>
            </a:r>
            <a:endParaRPr lang="en-US" sz="2000" dirty="0"/>
          </a:p>
          <a:p>
            <a:r>
              <a:rPr lang="en-US" sz="2000" dirty="0"/>
              <a:t>}</a:t>
            </a:r>
          </a:p>
        </p:txBody>
      </p:sp>
      <p:sp>
        <p:nvSpPr>
          <p:cNvPr id="1843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81850" y="4662488"/>
            <a:ext cx="98425" cy="315912"/>
          </a:xfrm>
          <a:custGeom>
            <a:avLst/>
            <a:gdLst>
              <a:gd name="T0" fmla="+- 0 20062 19948"/>
              <a:gd name="T1" fmla="*/ T0 w 274"/>
              <a:gd name="T2" fmla="+- 0 13385 12951"/>
              <a:gd name="T3" fmla="*/ 13385 h 877"/>
              <a:gd name="T4" fmla="+- 0 20111 19948"/>
              <a:gd name="T5" fmla="*/ T4 w 274"/>
              <a:gd name="T6" fmla="+- 0 13406 12951"/>
              <a:gd name="T7" fmla="*/ 13406 h 877"/>
              <a:gd name="T8" fmla="+- 0 20110 19948"/>
              <a:gd name="T9" fmla="*/ T8 w 274"/>
              <a:gd name="T10" fmla="+- 0 13490 12951"/>
              <a:gd name="T11" fmla="*/ 13490 h 877"/>
              <a:gd name="T12" fmla="+- 0 20069 19948"/>
              <a:gd name="T13" fmla="*/ T12 w 274"/>
              <a:gd name="T14" fmla="+- 0 13613 12951"/>
              <a:gd name="T15" fmla="*/ 13613 h 877"/>
              <a:gd name="T16" fmla="+- 0 20001 19948"/>
              <a:gd name="T17" fmla="*/ T16 w 274"/>
              <a:gd name="T18" fmla="+- 0 13717 12951"/>
              <a:gd name="T19" fmla="*/ 13717 h 877"/>
              <a:gd name="T20" fmla="+- 0 19963 19948"/>
              <a:gd name="T21" fmla="*/ T20 w 274"/>
              <a:gd name="T22" fmla="+- 0 13778 12951"/>
              <a:gd name="T23" fmla="*/ 13778 h 877"/>
              <a:gd name="T24" fmla="+- 0 19963 19948"/>
              <a:gd name="T25" fmla="*/ T24 w 274"/>
              <a:gd name="T26" fmla="+- 0 13792 12951"/>
              <a:gd name="T27" fmla="*/ 13792 h 877"/>
              <a:gd name="T28" fmla="+- 0 20016 19948"/>
              <a:gd name="T29" fmla="*/ T28 w 274"/>
              <a:gd name="T30" fmla="+- 0 13720 12951"/>
              <a:gd name="T31" fmla="*/ 13720 h 877"/>
              <a:gd name="T32" fmla="+- 0 20069 19948"/>
              <a:gd name="T33" fmla="*/ T32 w 274"/>
              <a:gd name="T34" fmla="+- 0 13574 12951"/>
              <a:gd name="T35" fmla="*/ 13574 h 877"/>
              <a:gd name="T36" fmla="+- 0 20094 19948"/>
              <a:gd name="T37" fmla="*/ T36 w 274"/>
              <a:gd name="T38" fmla="+- 0 13451 12951"/>
              <a:gd name="T39" fmla="*/ 13451 h 877"/>
              <a:gd name="T40" fmla="+- 0 20074 19948"/>
              <a:gd name="T41" fmla="*/ T40 w 274"/>
              <a:gd name="T42" fmla="+- 0 13397 12951"/>
              <a:gd name="T43" fmla="*/ 13397 h 877"/>
              <a:gd name="T44" fmla="+- 0 20085 19948"/>
              <a:gd name="T45" fmla="*/ T44 w 274"/>
              <a:gd name="T46" fmla="+- 0 13454 12951"/>
              <a:gd name="T47" fmla="*/ 13454 h 877"/>
              <a:gd name="T48" fmla="+- 0 20123 19948"/>
              <a:gd name="T49" fmla="*/ T48 w 274"/>
              <a:gd name="T50" fmla="+- 0 13584 12951"/>
              <a:gd name="T51" fmla="*/ 13584 h 877"/>
              <a:gd name="T52" fmla="+- 0 20109 19948"/>
              <a:gd name="T53" fmla="*/ T52 w 274"/>
              <a:gd name="T54" fmla="+- 0 13704 12951"/>
              <a:gd name="T55" fmla="*/ 13704 h 877"/>
              <a:gd name="T56" fmla="+- 0 20035 19948"/>
              <a:gd name="T57" fmla="*/ T56 w 274"/>
              <a:gd name="T58" fmla="+- 0 13790 12951"/>
              <a:gd name="T59" fmla="*/ 13790 h 877"/>
              <a:gd name="T60" fmla="+- 0 19962 19948"/>
              <a:gd name="T61" fmla="*/ T60 w 274"/>
              <a:gd name="T62" fmla="+- 0 13827 12951"/>
              <a:gd name="T63" fmla="*/ 13827 h 877"/>
              <a:gd name="T64" fmla="+- 0 19948 19948"/>
              <a:gd name="T65" fmla="*/ T64 w 274"/>
              <a:gd name="T66" fmla="+- 0 13824 12951"/>
              <a:gd name="T67" fmla="*/ 13824 h 877"/>
              <a:gd name="T68" fmla="+- 0 20149 19948"/>
              <a:gd name="T69" fmla="*/ T68 w 274"/>
              <a:gd name="T70" fmla="+- 0 13042 12951"/>
              <a:gd name="T71" fmla="*/ 13042 h 877"/>
              <a:gd name="T72" fmla="+- 0 20169 19948"/>
              <a:gd name="T73" fmla="*/ T72 w 274"/>
              <a:gd name="T74" fmla="+- 0 13021 12951"/>
              <a:gd name="T75" fmla="*/ 13021 h 877"/>
              <a:gd name="T76" fmla="+- 0 20212 19948"/>
              <a:gd name="T77" fmla="*/ T76 w 274"/>
              <a:gd name="T78" fmla="+- 0 12972 12951"/>
              <a:gd name="T79" fmla="*/ 12972 h 877"/>
              <a:gd name="T80" fmla="+- 0 20221 19948"/>
              <a:gd name="T81" fmla="*/ T80 w 274"/>
              <a:gd name="T82" fmla="+- 0 12961 12951"/>
              <a:gd name="T83" fmla="*/ 12961 h 877"/>
              <a:gd name="T84" fmla="+- 0 20167 19948"/>
              <a:gd name="T85" fmla="*/ T84 w 274"/>
              <a:gd name="T86" fmla="+- 0 12984 12951"/>
              <a:gd name="T87" fmla="*/ 12984 h 877"/>
              <a:gd name="T88" fmla="+- 0 20109 19948"/>
              <a:gd name="T89" fmla="*/ T88 w 274"/>
              <a:gd name="T90" fmla="+- 0 13037 12951"/>
              <a:gd name="T91" fmla="*/ 13037 h 877"/>
              <a:gd name="T92" fmla="+- 0 20102 19948"/>
              <a:gd name="T93" fmla="*/ T92 w 274"/>
              <a:gd name="T94" fmla="+- 0 13063 12951"/>
              <a:gd name="T95" fmla="*/ 13063 h 877"/>
              <a:gd name="T96" fmla="+- 0 20154 19948"/>
              <a:gd name="T97" fmla="*/ T96 w 274"/>
              <a:gd name="T98" fmla="+- 0 13063 12951"/>
              <a:gd name="T99" fmla="*/ 13063 h 877"/>
              <a:gd name="T100" fmla="+- 0 20177 19948"/>
              <a:gd name="T101" fmla="*/ T100 w 274"/>
              <a:gd name="T102" fmla="+- 0 12991 12951"/>
              <a:gd name="T103" fmla="*/ 12991 h 877"/>
              <a:gd name="T104" fmla="+- 0 20158 19948"/>
              <a:gd name="T105" fmla="*/ T104 w 274"/>
              <a:gd name="T106" fmla="+- 0 12951 12951"/>
              <a:gd name="T107" fmla="*/ 12951 h 877"/>
              <a:gd name="T108" fmla="+- 0 20131 19948"/>
              <a:gd name="T109" fmla="*/ T108 w 274"/>
              <a:gd name="T110" fmla="+- 0 13022 12951"/>
              <a:gd name="T111" fmla="*/ 13022 h 877"/>
              <a:gd name="T112" fmla="+- 0 20136 19948"/>
              <a:gd name="T113" fmla="*/ T112 w 274"/>
              <a:gd name="T114" fmla="+- 0 13070 12951"/>
              <a:gd name="T115" fmla="*/ 13070 h 8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274" h="877" extrusionOk="0">
                <a:moveTo>
                  <a:pt x="114" y="434"/>
                </a:moveTo>
                <a:cubicBezTo>
                  <a:pt x="134" y="432"/>
                  <a:pt x="155" y="431"/>
                  <a:pt x="163" y="455"/>
                </a:cubicBezTo>
                <a:cubicBezTo>
                  <a:pt x="171" y="479"/>
                  <a:pt x="167" y="514"/>
                  <a:pt x="162" y="539"/>
                </a:cubicBezTo>
                <a:cubicBezTo>
                  <a:pt x="153" y="581"/>
                  <a:pt x="140" y="624"/>
                  <a:pt x="121" y="662"/>
                </a:cubicBezTo>
                <a:cubicBezTo>
                  <a:pt x="103" y="699"/>
                  <a:pt x="77" y="733"/>
                  <a:pt x="53" y="766"/>
                </a:cubicBezTo>
                <a:cubicBezTo>
                  <a:pt x="40" y="783"/>
                  <a:pt x="18" y="805"/>
                  <a:pt x="15" y="827"/>
                </a:cubicBezTo>
                <a:cubicBezTo>
                  <a:pt x="15" y="832"/>
                  <a:pt x="15" y="836"/>
                  <a:pt x="15" y="841"/>
                </a:cubicBezTo>
                <a:cubicBezTo>
                  <a:pt x="40" y="822"/>
                  <a:pt x="54" y="799"/>
                  <a:pt x="68" y="769"/>
                </a:cubicBezTo>
                <a:cubicBezTo>
                  <a:pt x="90" y="722"/>
                  <a:pt x="106" y="672"/>
                  <a:pt x="121" y="623"/>
                </a:cubicBezTo>
                <a:cubicBezTo>
                  <a:pt x="134" y="582"/>
                  <a:pt x="144" y="543"/>
                  <a:pt x="146" y="500"/>
                </a:cubicBezTo>
                <a:cubicBezTo>
                  <a:pt x="147" y="474"/>
                  <a:pt x="144" y="461"/>
                  <a:pt x="126" y="446"/>
                </a:cubicBezTo>
                <a:cubicBezTo>
                  <a:pt x="123" y="468"/>
                  <a:pt x="129" y="481"/>
                  <a:pt x="137" y="503"/>
                </a:cubicBezTo>
                <a:cubicBezTo>
                  <a:pt x="152" y="546"/>
                  <a:pt x="170" y="588"/>
                  <a:pt x="175" y="633"/>
                </a:cubicBezTo>
                <a:cubicBezTo>
                  <a:pt x="180" y="674"/>
                  <a:pt x="177" y="715"/>
                  <a:pt x="161" y="753"/>
                </a:cubicBezTo>
                <a:cubicBezTo>
                  <a:pt x="147" y="786"/>
                  <a:pt x="117" y="820"/>
                  <a:pt x="87" y="839"/>
                </a:cubicBezTo>
                <a:cubicBezTo>
                  <a:pt x="65" y="853"/>
                  <a:pt x="41" y="876"/>
                  <a:pt x="14" y="876"/>
                </a:cubicBezTo>
                <a:cubicBezTo>
                  <a:pt x="9" y="875"/>
                  <a:pt x="5" y="874"/>
                  <a:pt x="0" y="873"/>
                </a:cubicBezTo>
              </a:path>
              <a:path w="274" h="877" extrusionOk="0">
                <a:moveTo>
                  <a:pt x="201" y="91"/>
                </a:moveTo>
                <a:cubicBezTo>
                  <a:pt x="183" y="115"/>
                  <a:pt x="216" y="76"/>
                  <a:pt x="221" y="70"/>
                </a:cubicBezTo>
                <a:cubicBezTo>
                  <a:pt x="235" y="54"/>
                  <a:pt x="250" y="38"/>
                  <a:pt x="264" y="21"/>
                </a:cubicBezTo>
                <a:cubicBezTo>
                  <a:pt x="267" y="17"/>
                  <a:pt x="270" y="14"/>
                  <a:pt x="273" y="10"/>
                </a:cubicBezTo>
                <a:cubicBezTo>
                  <a:pt x="253" y="14"/>
                  <a:pt x="236" y="21"/>
                  <a:pt x="219" y="33"/>
                </a:cubicBezTo>
                <a:cubicBezTo>
                  <a:pt x="199" y="46"/>
                  <a:pt x="173" y="65"/>
                  <a:pt x="161" y="86"/>
                </a:cubicBezTo>
                <a:cubicBezTo>
                  <a:pt x="156" y="99"/>
                  <a:pt x="155" y="103"/>
                  <a:pt x="154" y="112"/>
                </a:cubicBezTo>
                <a:cubicBezTo>
                  <a:pt x="167" y="135"/>
                  <a:pt x="186" y="132"/>
                  <a:pt x="206" y="112"/>
                </a:cubicBezTo>
                <a:cubicBezTo>
                  <a:pt x="221" y="96"/>
                  <a:pt x="228" y="61"/>
                  <a:pt x="229" y="40"/>
                </a:cubicBezTo>
                <a:cubicBezTo>
                  <a:pt x="230" y="16"/>
                  <a:pt x="226" y="13"/>
                  <a:pt x="210" y="0"/>
                </a:cubicBezTo>
                <a:cubicBezTo>
                  <a:pt x="194" y="23"/>
                  <a:pt x="185" y="43"/>
                  <a:pt x="183" y="71"/>
                </a:cubicBezTo>
                <a:cubicBezTo>
                  <a:pt x="182" y="87"/>
                  <a:pt x="185" y="104"/>
                  <a:pt x="188" y="119"/>
                </a:cubicBezTo>
              </a:path>
            </a:pathLst>
          </a:custGeom>
          <a:noFill/>
          <a:ln w="19050" cap="rnd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01900" y="2967038"/>
            <a:ext cx="782638" cy="163512"/>
          </a:xfrm>
          <a:custGeom>
            <a:avLst/>
            <a:gdLst>
              <a:gd name="T0" fmla="+- 0 9110 6948"/>
              <a:gd name="T1" fmla="*/ T0 w 2175"/>
              <a:gd name="T2" fmla="+- 0 8342 8240"/>
              <a:gd name="T3" fmla="*/ 8342 h 455"/>
              <a:gd name="T4" fmla="+- 0 9089 6948"/>
              <a:gd name="T5" fmla="*/ T4 w 2175"/>
              <a:gd name="T6" fmla="+- 0 8323 8240"/>
              <a:gd name="T7" fmla="*/ 8323 h 455"/>
              <a:gd name="T8" fmla="+- 0 9091 6948"/>
              <a:gd name="T9" fmla="*/ T8 w 2175"/>
              <a:gd name="T10" fmla="+- 0 8311 8240"/>
              <a:gd name="T11" fmla="*/ 8311 h 455"/>
              <a:gd name="T12" fmla="+- 0 9064 6948"/>
              <a:gd name="T13" fmla="*/ T12 w 2175"/>
              <a:gd name="T14" fmla="+- 0 8302 8240"/>
              <a:gd name="T15" fmla="*/ 8302 h 455"/>
              <a:gd name="T16" fmla="+- 0 8801 6948"/>
              <a:gd name="T17" fmla="*/ T16 w 2175"/>
              <a:gd name="T18" fmla="+- 0 8210 8240"/>
              <a:gd name="T19" fmla="*/ 8210 h 455"/>
              <a:gd name="T20" fmla="+- 0 8480 6948"/>
              <a:gd name="T21" fmla="*/ T20 w 2175"/>
              <a:gd name="T22" fmla="+- 0 8241 8240"/>
              <a:gd name="T23" fmla="*/ 8241 h 455"/>
              <a:gd name="T24" fmla="+- 0 8208 6948"/>
              <a:gd name="T25" fmla="*/ T24 w 2175"/>
              <a:gd name="T26" fmla="+- 0 8240 8240"/>
              <a:gd name="T27" fmla="*/ 8240 h 455"/>
              <a:gd name="T28" fmla="+- 0 7935 6948"/>
              <a:gd name="T29" fmla="*/ T28 w 2175"/>
              <a:gd name="T30" fmla="+- 0 8239 8240"/>
              <a:gd name="T31" fmla="*/ 8239 h 455"/>
              <a:gd name="T32" fmla="+- 0 7642 6948"/>
              <a:gd name="T33" fmla="*/ T32 w 2175"/>
              <a:gd name="T34" fmla="+- 0 8217 8240"/>
              <a:gd name="T35" fmla="*/ 8217 h 455"/>
              <a:gd name="T36" fmla="+- 0 7375 6948"/>
              <a:gd name="T37" fmla="*/ T36 w 2175"/>
              <a:gd name="T38" fmla="+- 0 8288 8240"/>
              <a:gd name="T39" fmla="*/ 8288 h 455"/>
              <a:gd name="T40" fmla="+- 0 7236 6948"/>
              <a:gd name="T41" fmla="*/ T40 w 2175"/>
              <a:gd name="T42" fmla="+- 0 8325 8240"/>
              <a:gd name="T43" fmla="*/ 8325 h 455"/>
              <a:gd name="T44" fmla="+- 0 7064 6948"/>
              <a:gd name="T45" fmla="*/ T44 w 2175"/>
              <a:gd name="T46" fmla="+- 0 8407 8240"/>
              <a:gd name="T47" fmla="*/ 8407 h 455"/>
              <a:gd name="T48" fmla="+- 0 6972 6948"/>
              <a:gd name="T49" fmla="*/ T48 w 2175"/>
              <a:gd name="T50" fmla="+- 0 8525 8240"/>
              <a:gd name="T51" fmla="*/ 8525 h 455"/>
              <a:gd name="T52" fmla="+- 0 6959 6948"/>
              <a:gd name="T53" fmla="*/ T52 w 2175"/>
              <a:gd name="T54" fmla="+- 0 8541 8240"/>
              <a:gd name="T55" fmla="*/ 8541 h 455"/>
              <a:gd name="T56" fmla="+- 0 6956 6948"/>
              <a:gd name="T57" fmla="*/ T56 w 2175"/>
              <a:gd name="T58" fmla="+- 0 8560 8240"/>
              <a:gd name="T59" fmla="*/ 8560 h 455"/>
              <a:gd name="T60" fmla="+- 0 6948 6948"/>
              <a:gd name="T61" fmla="*/ T60 w 2175"/>
              <a:gd name="T62" fmla="+- 0 8576 8240"/>
              <a:gd name="T63" fmla="*/ 8576 h 455"/>
              <a:gd name="T64" fmla="+- 0 6956 6948"/>
              <a:gd name="T65" fmla="*/ T64 w 2175"/>
              <a:gd name="T66" fmla="+- 0 8525 8240"/>
              <a:gd name="T67" fmla="*/ 8525 h 455"/>
              <a:gd name="T68" fmla="+- 0 6962 6948"/>
              <a:gd name="T69" fmla="*/ T68 w 2175"/>
              <a:gd name="T70" fmla="+- 0 8476 8240"/>
              <a:gd name="T71" fmla="*/ 8476 h 455"/>
              <a:gd name="T72" fmla="+- 0 6985 6948"/>
              <a:gd name="T73" fmla="*/ T72 w 2175"/>
              <a:gd name="T74" fmla="+- 0 8428 8240"/>
              <a:gd name="T75" fmla="*/ 8428 h 455"/>
              <a:gd name="T76" fmla="+- 0 6999 6948"/>
              <a:gd name="T77" fmla="*/ T76 w 2175"/>
              <a:gd name="T78" fmla="+- 0 8400 8240"/>
              <a:gd name="T79" fmla="*/ 8400 h 455"/>
              <a:gd name="T80" fmla="+- 0 7018 6948"/>
              <a:gd name="T81" fmla="*/ T80 w 2175"/>
              <a:gd name="T82" fmla="+- 0 8362 8240"/>
              <a:gd name="T83" fmla="*/ 8362 h 455"/>
              <a:gd name="T84" fmla="+- 0 7021 6948"/>
              <a:gd name="T85" fmla="*/ T84 w 2175"/>
              <a:gd name="T86" fmla="+- 0 8352 8240"/>
              <a:gd name="T87" fmla="*/ 8352 h 455"/>
              <a:gd name="T88" fmla="+- 0 7016 6948"/>
              <a:gd name="T89" fmla="*/ T88 w 2175"/>
              <a:gd name="T90" fmla="+- 0 8364 8240"/>
              <a:gd name="T91" fmla="*/ 8364 h 455"/>
              <a:gd name="T92" fmla="+- 0 7007 6948"/>
              <a:gd name="T93" fmla="*/ T92 w 2175"/>
              <a:gd name="T94" fmla="+- 0 8370 8240"/>
              <a:gd name="T95" fmla="*/ 8370 h 455"/>
              <a:gd name="T96" fmla="+- 0 7002 6948"/>
              <a:gd name="T97" fmla="*/ T96 w 2175"/>
              <a:gd name="T98" fmla="+- 0 8397 8240"/>
              <a:gd name="T99" fmla="*/ 8397 h 455"/>
              <a:gd name="T100" fmla="+- 0 6990 6948"/>
              <a:gd name="T101" fmla="*/ T100 w 2175"/>
              <a:gd name="T102" fmla="+- 0 8465 8240"/>
              <a:gd name="T103" fmla="*/ 8465 h 455"/>
              <a:gd name="T104" fmla="+- 0 6976 6948"/>
              <a:gd name="T105" fmla="*/ T104 w 2175"/>
              <a:gd name="T106" fmla="+- 0 8538 8240"/>
              <a:gd name="T107" fmla="*/ 8538 h 455"/>
              <a:gd name="T108" fmla="+- 0 6971 6948"/>
              <a:gd name="T109" fmla="*/ T108 w 2175"/>
              <a:gd name="T110" fmla="+- 0 8607 8240"/>
              <a:gd name="T111" fmla="*/ 8607 h 455"/>
              <a:gd name="T112" fmla="+- 0 6969 6948"/>
              <a:gd name="T113" fmla="*/ T112 w 2175"/>
              <a:gd name="T114" fmla="+- 0 8629 8240"/>
              <a:gd name="T115" fmla="*/ 8629 h 455"/>
              <a:gd name="T116" fmla="+- 0 6969 6948"/>
              <a:gd name="T117" fmla="*/ T116 w 2175"/>
              <a:gd name="T118" fmla="+- 0 8652 8240"/>
              <a:gd name="T119" fmla="*/ 8652 h 455"/>
              <a:gd name="T120" fmla="+- 0 6971 6948"/>
              <a:gd name="T121" fmla="*/ T120 w 2175"/>
              <a:gd name="T122" fmla="+- 0 8674 8240"/>
              <a:gd name="T123" fmla="*/ 8674 h 455"/>
              <a:gd name="T124" fmla="+- 0 6972 6948"/>
              <a:gd name="T125" fmla="*/ T124 w 2175"/>
              <a:gd name="T126" fmla="+- 0 8679 8240"/>
              <a:gd name="T127" fmla="*/ 8679 h 455"/>
              <a:gd name="T128" fmla="+- 0 6974 6948"/>
              <a:gd name="T129" fmla="*/ T128 w 2175"/>
              <a:gd name="T130" fmla="+- 0 8683 8240"/>
              <a:gd name="T131" fmla="*/ 8683 h 455"/>
              <a:gd name="T132" fmla="+- 0 6975 6948"/>
              <a:gd name="T133" fmla="*/ T132 w 2175"/>
              <a:gd name="T134" fmla="+- 0 8688 8240"/>
              <a:gd name="T135" fmla="*/ 8688 h 455"/>
              <a:gd name="T136" fmla="+- 0 6999 6948"/>
              <a:gd name="T137" fmla="*/ T136 w 2175"/>
              <a:gd name="T138" fmla="+- 0 8684 8240"/>
              <a:gd name="T139" fmla="*/ 8684 h 455"/>
              <a:gd name="T140" fmla="+- 0 7031 6948"/>
              <a:gd name="T141" fmla="*/ T140 w 2175"/>
              <a:gd name="T142" fmla="+- 0 8681 8240"/>
              <a:gd name="T143" fmla="*/ 8681 h 455"/>
              <a:gd name="T144" fmla="+- 0 7059 6948"/>
              <a:gd name="T145" fmla="*/ T144 w 2175"/>
              <a:gd name="T146" fmla="+- 0 8674 8240"/>
              <a:gd name="T147" fmla="*/ 8674 h 455"/>
              <a:gd name="T148" fmla="+- 0 7138 6948"/>
              <a:gd name="T149" fmla="*/ T148 w 2175"/>
              <a:gd name="T150" fmla="+- 0 8655 8240"/>
              <a:gd name="T151" fmla="*/ 8655 h 455"/>
              <a:gd name="T152" fmla="+- 0 7221 6948"/>
              <a:gd name="T153" fmla="*/ T152 w 2175"/>
              <a:gd name="T154" fmla="+- 0 8631 8240"/>
              <a:gd name="T155" fmla="*/ 8631 h 455"/>
              <a:gd name="T156" fmla="+- 0 7303 6948"/>
              <a:gd name="T157" fmla="*/ T156 w 2175"/>
              <a:gd name="T158" fmla="+- 0 8628 8240"/>
              <a:gd name="T159" fmla="*/ 8628 h 455"/>
              <a:gd name="T160" fmla="+- 0 7411 6948"/>
              <a:gd name="T161" fmla="*/ T160 w 2175"/>
              <a:gd name="T162" fmla="+- 0 8624 8240"/>
              <a:gd name="T163" fmla="*/ 8624 h 455"/>
              <a:gd name="T164" fmla="+- 0 7521 6948"/>
              <a:gd name="T165" fmla="*/ T164 w 2175"/>
              <a:gd name="T166" fmla="+- 0 8644 8240"/>
              <a:gd name="T167" fmla="*/ 8644 h 455"/>
              <a:gd name="T168" fmla="+- 0 7627 6948"/>
              <a:gd name="T169" fmla="*/ T168 w 2175"/>
              <a:gd name="T170" fmla="+- 0 8662 8240"/>
              <a:gd name="T171" fmla="*/ 8662 h 4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2175" h="455" extrusionOk="0">
                <a:moveTo>
                  <a:pt x="2162" y="102"/>
                </a:moveTo>
                <a:cubicBezTo>
                  <a:pt x="2141" y="83"/>
                  <a:pt x="2143" y="71"/>
                  <a:pt x="2116" y="62"/>
                </a:cubicBezTo>
                <a:cubicBezTo>
                  <a:pt x="1853" y="-30"/>
                  <a:pt x="1532" y="1"/>
                  <a:pt x="1260" y="0"/>
                </a:cubicBezTo>
                <a:cubicBezTo>
                  <a:pt x="987" y="-1"/>
                  <a:pt x="694" y="-23"/>
                  <a:pt x="427" y="48"/>
                </a:cubicBezTo>
                <a:cubicBezTo>
                  <a:pt x="288" y="85"/>
                  <a:pt x="116" y="167"/>
                  <a:pt x="24" y="285"/>
                </a:cubicBezTo>
                <a:cubicBezTo>
                  <a:pt x="11" y="301"/>
                  <a:pt x="8" y="320"/>
                  <a:pt x="0" y="336"/>
                </a:cubicBezTo>
                <a:cubicBezTo>
                  <a:pt x="8" y="285"/>
                  <a:pt x="14" y="236"/>
                  <a:pt x="37" y="188"/>
                </a:cubicBezTo>
                <a:cubicBezTo>
                  <a:pt x="51" y="160"/>
                  <a:pt x="70" y="122"/>
                  <a:pt x="73" y="112"/>
                </a:cubicBezTo>
                <a:cubicBezTo>
                  <a:pt x="68" y="124"/>
                  <a:pt x="59" y="130"/>
                  <a:pt x="54" y="157"/>
                </a:cubicBezTo>
                <a:cubicBezTo>
                  <a:pt x="42" y="225"/>
                  <a:pt x="28" y="298"/>
                  <a:pt x="23" y="367"/>
                </a:cubicBezTo>
                <a:cubicBezTo>
                  <a:pt x="21" y="389"/>
                  <a:pt x="21" y="412"/>
                  <a:pt x="23" y="434"/>
                </a:cubicBezTo>
                <a:cubicBezTo>
                  <a:pt x="24" y="439"/>
                  <a:pt x="26" y="443"/>
                  <a:pt x="27" y="448"/>
                </a:cubicBezTo>
                <a:cubicBezTo>
                  <a:pt x="51" y="444"/>
                  <a:pt x="83" y="441"/>
                  <a:pt x="111" y="434"/>
                </a:cubicBezTo>
                <a:cubicBezTo>
                  <a:pt x="190" y="415"/>
                  <a:pt x="273" y="391"/>
                  <a:pt x="355" y="388"/>
                </a:cubicBezTo>
                <a:cubicBezTo>
                  <a:pt x="463" y="384"/>
                  <a:pt x="573" y="404"/>
                  <a:pt x="679" y="422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17900" y="2811463"/>
            <a:ext cx="687388" cy="355600"/>
          </a:xfrm>
          <a:custGeom>
            <a:avLst/>
            <a:gdLst>
              <a:gd name="T0" fmla="+- 0 10063 9773"/>
              <a:gd name="T1" fmla="*/ T0 w 1907"/>
              <a:gd name="T2" fmla="+- 0 8382 7810"/>
              <a:gd name="T3" fmla="*/ 8382 h 988"/>
              <a:gd name="T4" fmla="+- 0 9987 9773"/>
              <a:gd name="T5" fmla="*/ T4 w 1907"/>
              <a:gd name="T6" fmla="+- 0 8403 7810"/>
              <a:gd name="T7" fmla="*/ 8403 h 988"/>
              <a:gd name="T8" fmla="+- 0 9871 9773"/>
              <a:gd name="T9" fmla="*/ T8 w 1907"/>
              <a:gd name="T10" fmla="+- 0 8486 7810"/>
              <a:gd name="T11" fmla="*/ 8486 h 988"/>
              <a:gd name="T12" fmla="+- 0 9776 9773"/>
              <a:gd name="T13" fmla="*/ T12 w 1907"/>
              <a:gd name="T14" fmla="+- 0 8609 7810"/>
              <a:gd name="T15" fmla="*/ 8609 h 988"/>
              <a:gd name="T16" fmla="+- 0 9773 9773"/>
              <a:gd name="T17" fmla="*/ T16 w 1907"/>
              <a:gd name="T18" fmla="+- 0 8627 7810"/>
              <a:gd name="T19" fmla="*/ 8627 h 988"/>
              <a:gd name="T20" fmla="+- 0 9862 9773"/>
              <a:gd name="T21" fmla="*/ T20 w 1907"/>
              <a:gd name="T22" fmla="+- 0 8582 7810"/>
              <a:gd name="T23" fmla="*/ 8582 h 988"/>
              <a:gd name="T24" fmla="+- 0 9961 9773"/>
              <a:gd name="T25" fmla="*/ T24 w 1907"/>
              <a:gd name="T26" fmla="+- 0 8487 7810"/>
              <a:gd name="T27" fmla="*/ 8487 h 988"/>
              <a:gd name="T28" fmla="+- 0 10043 9773"/>
              <a:gd name="T29" fmla="*/ T28 w 1907"/>
              <a:gd name="T30" fmla="+- 0 8478 7810"/>
              <a:gd name="T31" fmla="*/ 8478 h 988"/>
              <a:gd name="T32" fmla="+- 0 10117 9773"/>
              <a:gd name="T33" fmla="*/ T32 w 1907"/>
              <a:gd name="T34" fmla="+- 0 8586 7810"/>
              <a:gd name="T35" fmla="*/ 8586 h 988"/>
              <a:gd name="T36" fmla="+- 0 10141 9773"/>
              <a:gd name="T37" fmla="*/ T36 w 1907"/>
              <a:gd name="T38" fmla="+- 0 8686 7810"/>
              <a:gd name="T39" fmla="*/ 8686 h 988"/>
              <a:gd name="T40" fmla="+- 0 10141 9773"/>
              <a:gd name="T41" fmla="*/ T40 w 1907"/>
              <a:gd name="T42" fmla="+- 0 8637 7810"/>
              <a:gd name="T43" fmla="*/ 8637 h 988"/>
              <a:gd name="T44" fmla="+- 0 10496 9773"/>
              <a:gd name="T45" fmla="*/ T44 w 1907"/>
              <a:gd name="T46" fmla="+- 0 8367 7810"/>
              <a:gd name="T47" fmla="*/ 8367 h 988"/>
              <a:gd name="T48" fmla="+- 0 10526 9773"/>
              <a:gd name="T49" fmla="*/ T48 w 1907"/>
              <a:gd name="T50" fmla="+- 0 8454 7810"/>
              <a:gd name="T51" fmla="*/ 8454 h 988"/>
              <a:gd name="T52" fmla="+- 0 10507 9773"/>
              <a:gd name="T53" fmla="*/ T52 w 1907"/>
              <a:gd name="T54" fmla="+- 0 8689 7810"/>
              <a:gd name="T55" fmla="*/ 8689 h 988"/>
              <a:gd name="T56" fmla="+- 0 10531 9773"/>
              <a:gd name="T57" fmla="*/ T56 w 1907"/>
              <a:gd name="T58" fmla="+- 0 8720 7810"/>
              <a:gd name="T59" fmla="*/ 8720 h 988"/>
              <a:gd name="T60" fmla="+- 0 10592 9773"/>
              <a:gd name="T61" fmla="*/ T60 w 1907"/>
              <a:gd name="T62" fmla="+- 0 8656 7810"/>
              <a:gd name="T63" fmla="*/ 8656 h 988"/>
              <a:gd name="T64" fmla="+- 0 10576 9773"/>
              <a:gd name="T65" fmla="*/ T64 w 1907"/>
              <a:gd name="T66" fmla="+- 0 8307 7810"/>
              <a:gd name="T67" fmla="*/ 8307 h 988"/>
              <a:gd name="T68" fmla="+- 0 10499 9773"/>
              <a:gd name="T69" fmla="*/ T68 w 1907"/>
              <a:gd name="T70" fmla="+- 0 8002 7810"/>
              <a:gd name="T71" fmla="*/ 8002 h 988"/>
              <a:gd name="T72" fmla="+- 0 10459 9773"/>
              <a:gd name="T73" fmla="*/ T72 w 1907"/>
              <a:gd name="T74" fmla="+- 0 7891 7810"/>
              <a:gd name="T75" fmla="*/ 7891 h 988"/>
              <a:gd name="T76" fmla="+- 0 10553 9773"/>
              <a:gd name="T77" fmla="*/ T76 w 1907"/>
              <a:gd name="T78" fmla="+- 0 8107 7810"/>
              <a:gd name="T79" fmla="*/ 8107 h 988"/>
              <a:gd name="T80" fmla="+- 0 10785 9773"/>
              <a:gd name="T81" fmla="*/ T80 w 1907"/>
              <a:gd name="T82" fmla="+- 0 8562 7810"/>
              <a:gd name="T83" fmla="*/ 8562 h 988"/>
              <a:gd name="T84" fmla="+- 0 10892 9773"/>
              <a:gd name="T85" fmla="*/ T84 w 1907"/>
              <a:gd name="T86" fmla="+- 0 8744 7810"/>
              <a:gd name="T87" fmla="*/ 8744 h 988"/>
              <a:gd name="T88" fmla="+- 0 10911 9773"/>
              <a:gd name="T89" fmla="*/ T88 w 1907"/>
              <a:gd name="T90" fmla="+- 0 8743 7810"/>
              <a:gd name="T91" fmla="*/ 8743 h 988"/>
              <a:gd name="T92" fmla="+- 0 11260 9773"/>
              <a:gd name="T93" fmla="*/ T92 w 1907"/>
              <a:gd name="T94" fmla="+- 0 8272 7810"/>
              <a:gd name="T95" fmla="*/ 8272 h 988"/>
              <a:gd name="T96" fmla="+- 0 11247 9773"/>
              <a:gd name="T97" fmla="*/ T96 w 1907"/>
              <a:gd name="T98" fmla="+- 0 8321 7810"/>
              <a:gd name="T99" fmla="*/ 8321 h 988"/>
              <a:gd name="T100" fmla="+- 0 11190 9773"/>
              <a:gd name="T101" fmla="*/ T100 w 1907"/>
              <a:gd name="T102" fmla="+- 0 8483 7810"/>
              <a:gd name="T103" fmla="*/ 8483 h 988"/>
              <a:gd name="T104" fmla="+- 0 11229 9773"/>
              <a:gd name="T105" fmla="*/ T104 w 1907"/>
              <a:gd name="T106" fmla="+- 0 8636 7810"/>
              <a:gd name="T107" fmla="*/ 8636 h 988"/>
              <a:gd name="T108" fmla="+- 0 11332 9773"/>
              <a:gd name="T109" fmla="*/ T108 w 1907"/>
              <a:gd name="T110" fmla="+- 0 8566 7810"/>
              <a:gd name="T111" fmla="*/ 8566 h 988"/>
              <a:gd name="T112" fmla="+- 0 11343 9773"/>
              <a:gd name="T113" fmla="*/ T112 w 1907"/>
              <a:gd name="T114" fmla="+- 0 8118 7810"/>
              <a:gd name="T115" fmla="*/ 8118 h 988"/>
              <a:gd name="T116" fmla="+- 0 11229 9773"/>
              <a:gd name="T117" fmla="*/ T116 w 1907"/>
              <a:gd name="T118" fmla="+- 0 7819 7810"/>
              <a:gd name="T119" fmla="*/ 7819 h 988"/>
              <a:gd name="T120" fmla="+- 0 11212 9773"/>
              <a:gd name="T121" fmla="*/ T120 w 1907"/>
              <a:gd name="T122" fmla="+- 0 7810 7810"/>
              <a:gd name="T123" fmla="*/ 7810 h 988"/>
              <a:gd name="T124" fmla="+- 0 11207 9773"/>
              <a:gd name="T125" fmla="*/ T124 w 1907"/>
              <a:gd name="T126" fmla="+- 0 7964 7810"/>
              <a:gd name="T127" fmla="*/ 7964 h 988"/>
              <a:gd name="T128" fmla="+- 0 11314 9773"/>
              <a:gd name="T129" fmla="*/ T128 w 1907"/>
              <a:gd name="T130" fmla="+- 0 8342 7810"/>
              <a:gd name="T131" fmla="*/ 8342 h 988"/>
              <a:gd name="T132" fmla="+- 0 11475 9773"/>
              <a:gd name="T133" fmla="*/ T132 w 1907"/>
              <a:gd name="T134" fmla="+- 0 8682 7810"/>
              <a:gd name="T135" fmla="*/ 8682 h 988"/>
              <a:gd name="T136" fmla="+- 0 11618 9773"/>
              <a:gd name="T137" fmla="*/ T136 w 1907"/>
              <a:gd name="T138" fmla="+- 0 8797 7810"/>
              <a:gd name="T139" fmla="*/ 8797 h 988"/>
              <a:gd name="T140" fmla="+- 0 11679 9773"/>
              <a:gd name="T141" fmla="*/ T140 w 1907"/>
              <a:gd name="T142" fmla="+- 0 8765 7810"/>
              <a:gd name="T143" fmla="*/ 8765 h 98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1907" h="988" extrusionOk="0">
                <a:moveTo>
                  <a:pt x="290" y="572"/>
                </a:moveTo>
                <a:cubicBezTo>
                  <a:pt x="256" y="567"/>
                  <a:pt x="244" y="577"/>
                  <a:pt x="214" y="593"/>
                </a:cubicBezTo>
                <a:cubicBezTo>
                  <a:pt x="172" y="615"/>
                  <a:pt x="133" y="644"/>
                  <a:pt x="98" y="676"/>
                </a:cubicBezTo>
                <a:cubicBezTo>
                  <a:pt x="63" y="708"/>
                  <a:pt x="19" y="752"/>
                  <a:pt x="3" y="799"/>
                </a:cubicBezTo>
                <a:cubicBezTo>
                  <a:pt x="2" y="805"/>
                  <a:pt x="1" y="811"/>
                  <a:pt x="0" y="817"/>
                </a:cubicBezTo>
                <a:cubicBezTo>
                  <a:pt x="33" y="822"/>
                  <a:pt x="61" y="798"/>
                  <a:pt x="89" y="772"/>
                </a:cubicBezTo>
                <a:cubicBezTo>
                  <a:pt x="123" y="741"/>
                  <a:pt x="152" y="706"/>
                  <a:pt x="188" y="677"/>
                </a:cubicBezTo>
                <a:cubicBezTo>
                  <a:pt x="215" y="655"/>
                  <a:pt x="239" y="645"/>
                  <a:pt x="270" y="668"/>
                </a:cubicBezTo>
                <a:cubicBezTo>
                  <a:pt x="304" y="694"/>
                  <a:pt x="326" y="739"/>
                  <a:pt x="344" y="776"/>
                </a:cubicBezTo>
                <a:cubicBezTo>
                  <a:pt x="349" y="787"/>
                  <a:pt x="370" y="878"/>
                  <a:pt x="368" y="876"/>
                </a:cubicBezTo>
                <a:cubicBezTo>
                  <a:pt x="363" y="852"/>
                  <a:pt x="361" y="843"/>
                  <a:pt x="368" y="827"/>
                </a:cubicBezTo>
              </a:path>
              <a:path w="1907" h="988" extrusionOk="0">
                <a:moveTo>
                  <a:pt x="723" y="557"/>
                </a:moveTo>
                <a:cubicBezTo>
                  <a:pt x="753" y="591"/>
                  <a:pt x="766" y="590"/>
                  <a:pt x="753" y="644"/>
                </a:cubicBezTo>
                <a:cubicBezTo>
                  <a:pt x="736" y="718"/>
                  <a:pt x="709" y="803"/>
                  <a:pt x="734" y="879"/>
                </a:cubicBezTo>
                <a:cubicBezTo>
                  <a:pt x="743" y="898"/>
                  <a:pt x="745" y="903"/>
                  <a:pt x="758" y="910"/>
                </a:cubicBezTo>
                <a:cubicBezTo>
                  <a:pt x="792" y="896"/>
                  <a:pt x="808" y="893"/>
                  <a:pt x="819" y="846"/>
                </a:cubicBezTo>
                <a:cubicBezTo>
                  <a:pt x="845" y="736"/>
                  <a:pt x="822" y="606"/>
                  <a:pt x="803" y="497"/>
                </a:cubicBezTo>
                <a:cubicBezTo>
                  <a:pt x="785" y="394"/>
                  <a:pt x="757" y="292"/>
                  <a:pt x="726" y="192"/>
                </a:cubicBezTo>
                <a:cubicBezTo>
                  <a:pt x="714" y="154"/>
                  <a:pt x="701" y="117"/>
                  <a:pt x="686" y="81"/>
                </a:cubicBezTo>
                <a:cubicBezTo>
                  <a:pt x="705" y="158"/>
                  <a:pt x="744" y="226"/>
                  <a:pt x="780" y="297"/>
                </a:cubicBezTo>
                <a:cubicBezTo>
                  <a:pt x="856" y="449"/>
                  <a:pt x="930" y="603"/>
                  <a:pt x="1012" y="752"/>
                </a:cubicBezTo>
                <a:cubicBezTo>
                  <a:pt x="1034" y="791"/>
                  <a:pt x="1072" y="911"/>
                  <a:pt x="1119" y="934"/>
                </a:cubicBezTo>
                <a:cubicBezTo>
                  <a:pt x="1125" y="934"/>
                  <a:pt x="1132" y="933"/>
                  <a:pt x="1138" y="933"/>
                </a:cubicBezTo>
              </a:path>
              <a:path w="1907" h="988" extrusionOk="0">
                <a:moveTo>
                  <a:pt x="1487" y="462"/>
                </a:moveTo>
                <a:cubicBezTo>
                  <a:pt x="1492" y="469"/>
                  <a:pt x="1495" y="465"/>
                  <a:pt x="1474" y="511"/>
                </a:cubicBezTo>
                <a:cubicBezTo>
                  <a:pt x="1451" y="563"/>
                  <a:pt x="1428" y="617"/>
                  <a:pt x="1417" y="673"/>
                </a:cubicBezTo>
                <a:cubicBezTo>
                  <a:pt x="1404" y="735"/>
                  <a:pt x="1409" y="784"/>
                  <a:pt x="1456" y="826"/>
                </a:cubicBezTo>
                <a:cubicBezTo>
                  <a:pt x="1506" y="821"/>
                  <a:pt x="1535" y="804"/>
                  <a:pt x="1559" y="756"/>
                </a:cubicBezTo>
                <a:cubicBezTo>
                  <a:pt x="1625" y="623"/>
                  <a:pt x="1598" y="446"/>
                  <a:pt x="1570" y="308"/>
                </a:cubicBezTo>
                <a:cubicBezTo>
                  <a:pt x="1551" y="217"/>
                  <a:pt x="1524" y="80"/>
                  <a:pt x="1456" y="9"/>
                </a:cubicBezTo>
                <a:cubicBezTo>
                  <a:pt x="1450" y="6"/>
                  <a:pt x="1445" y="3"/>
                  <a:pt x="1439" y="0"/>
                </a:cubicBezTo>
                <a:cubicBezTo>
                  <a:pt x="1423" y="54"/>
                  <a:pt x="1423" y="92"/>
                  <a:pt x="1434" y="154"/>
                </a:cubicBezTo>
                <a:cubicBezTo>
                  <a:pt x="1457" y="283"/>
                  <a:pt x="1496" y="409"/>
                  <a:pt x="1541" y="532"/>
                </a:cubicBezTo>
                <a:cubicBezTo>
                  <a:pt x="1584" y="650"/>
                  <a:pt x="1634" y="767"/>
                  <a:pt x="1702" y="872"/>
                </a:cubicBezTo>
                <a:cubicBezTo>
                  <a:pt x="1734" y="921"/>
                  <a:pt x="1778" y="989"/>
                  <a:pt x="1845" y="987"/>
                </a:cubicBezTo>
                <a:cubicBezTo>
                  <a:pt x="1877" y="977"/>
                  <a:pt x="1889" y="973"/>
                  <a:pt x="1906" y="955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51350" y="2727325"/>
            <a:ext cx="544513" cy="436563"/>
          </a:xfrm>
          <a:custGeom>
            <a:avLst/>
            <a:gdLst>
              <a:gd name="T0" fmla="+- 0 13080 12367"/>
              <a:gd name="T1" fmla="*/ T0 w 1510"/>
              <a:gd name="T2" fmla="+- 0 7583 7575"/>
              <a:gd name="T3" fmla="*/ 7583 h 1214"/>
              <a:gd name="T4" fmla="+- 0 12952 12367"/>
              <a:gd name="T5" fmla="*/ T4 w 1510"/>
              <a:gd name="T6" fmla="+- 0 7602 7575"/>
              <a:gd name="T7" fmla="*/ 7602 h 1214"/>
              <a:gd name="T8" fmla="+- 0 12766 12367"/>
              <a:gd name="T9" fmla="*/ T8 w 1510"/>
              <a:gd name="T10" fmla="+- 0 7757 7575"/>
              <a:gd name="T11" fmla="*/ 7757 h 1214"/>
              <a:gd name="T12" fmla="+- 0 12615 12367"/>
              <a:gd name="T13" fmla="*/ T12 w 1510"/>
              <a:gd name="T14" fmla="+- 0 8020 7575"/>
              <a:gd name="T15" fmla="*/ 8020 h 1214"/>
              <a:gd name="T16" fmla="+- 0 12584 12367"/>
              <a:gd name="T17" fmla="*/ T16 w 1510"/>
              <a:gd name="T18" fmla="+- 0 8310 7575"/>
              <a:gd name="T19" fmla="*/ 8310 h 1214"/>
              <a:gd name="T20" fmla="+- 0 12636 12367"/>
              <a:gd name="T21" fmla="*/ T20 w 1510"/>
              <a:gd name="T22" fmla="+- 0 8546 7575"/>
              <a:gd name="T23" fmla="*/ 8546 h 1214"/>
              <a:gd name="T24" fmla="+- 0 12673 12367"/>
              <a:gd name="T25" fmla="*/ T24 w 1510"/>
              <a:gd name="T26" fmla="+- 0 8667 7575"/>
              <a:gd name="T27" fmla="*/ 8667 h 1214"/>
              <a:gd name="T28" fmla="+- 0 12656 12367"/>
              <a:gd name="T29" fmla="*/ T28 w 1510"/>
              <a:gd name="T30" fmla="+- 0 8606 7575"/>
              <a:gd name="T31" fmla="*/ 8606 h 1214"/>
              <a:gd name="T32" fmla="+- 0 12767 12367"/>
              <a:gd name="T33" fmla="*/ T32 w 1510"/>
              <a:gd name="T34" fmla="+- 0 8386 7575"/>
              <a:gd name="T35" fmla="*/ 8386 h 1214"/>
              <a:gd name="T36" fmla="+- 0 12816 12367"/>
              <a:gd name="T37" fmla="*/ T36 w 1510"/>
              <a:gd name="T38" fmla="+- 0 8361 7575"/>
              <a:gd name="T39" fmla="*/ 8361 h 1214"/>
              <a:gd name="T40" fmla="+- 0 12713 12367"/>
              <a:gd name="T41" fmla="*/ T40 w 1510"/>
              <a:gd name="T42" fmla="+- 0 8378 7575"/>
              <a:gd name="T43" fmla="*/ 8378 h 1214"/>
              <a:gd name="T44" fmla="+- 0 12510 12367"/>
              <a:gd name="T45" fmla="*/ T44 w 1510"/>
              <a:gd name="T46" fmla="+- 0 8413 7575"/>
              <a:gd name="T47" fmla="*/ 8413 h 1214"/>
              <a:gd name="T48" fmla="+- 0 12367 12367"/>
              <a:gd name="T49" fmla="*/ T48 w 1510"/>
              <a:gd name="T50" fmla="+- 0 8440 7575"/>
              <a:gd name="T51" fmla="*/ 8440 h 1214"/>
              <a:gd name="T52" fmla="+- 0 13126 12367"/>
              <a:gd name="T53" fmla="*/ T52 w 1510"/>
              <a:gd name="T54" fmla="+- 0 8321 7575"/>
              <a:gd name="T55" fmla="*/ 8321 h 1214"/>
              <a:gd name="T56" fmla="+- 0 13135 12367"/>
              <a:gd name="T57" fmla="*/ T56 w 1510"/>
              <a:gd name="T58" fmla="+- 0 8435 7575"/>
              <a:gd name="T59" fmla="*/ 8435 h 1214"/>
              <a:gd name="T60" fmla="+- 0 13118 12367"/>
              <a:gd name="T61" fmla="*/ T60 w 1510"/>
              <a:gd name="T62" fmla="+- 0 8576 7575"/>
              <a:gd name="T63" fmla="*/ 8576 h 1214"/>
              <a:gd name="T64" fmla="+- 0 13126 12367"/>
              <a:gd name="T65" fmla="*/ T64 w 1510"/>
              <a:gd name="T66" fmla="+- 0 8620 7575"/>
              <a:gd name="T67" fmla="*/ 8620 h 1214"/>
              <a:gd name="T68" fmla="+- 0 13166 12367"/>
              <a:gd name="T69" fmla="*/ T68 w 1510"/>
              <a:gd name="T70" fmla="+- 0 8568 7575"/>
              <a:gd name="T71" fmla="*/ 8568 h 1214"/>
              <a:gd name="T72" fmla="+- 0 13217 12367"/>
              <a:gd name="T73" fmla="*/ T72 w 1510"/>
              <a:gd name="T74" fmla="+- 0 8415 7575"/>
              <a:gd name="T75" fmla="*/ 8415 h 1214"/>
              <a:gd name="T76" fmla="+- 0 13337 12367"/>
              <a:gd name="T77" fmla="*/ T76 w 1510"/>
              <a:gd name="T78" fmla="+- 0 8343 7575"/>
              <a:gd name="T79" fmla="*/ 8343 h 1214"/>
              <a:gd name="T80" fmla="+- 0 13546 12367"/>
              <a:gd name="T81" fmla="*/ T80 w 1510"/>
              <a:gd name="T82" fmla="+- 0 8451 7575"/>
              <a:gd name="T83" fmla="*/ 8451 h 1214"/>
              <a:gd name="T84" fmla="+- 0 13773 12367"/>
              <a:gd name="T85" fmla="*/ T84 w 1510"/>
              <a:gd name="T86" fmla="+- 0 8681 7575"/>
              <a:gd name="T87" fmla="*/ 8681 h 1214"/>
              <a:gd name="T88" fmla="+- 0 13876 12367"/>
              <a:gd name="T89" fmla="*/ T88 w 1510"/>
              <a:gd name="T90" fmla="+- 0 8788 7575"/>
              <a:gd name="T91" fmla="*/ 8788 h 12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1510" h="1214" extrusionOk="0">
                <a:moveTo>
                  <a:pt x="713" y="8"/>
                </a:moveTo>
                <a:cubicBezTo>
                  <a:pt x="671" y="2"/>
                  <a:pt x="625" y="4"/>
                  <a:pt x="585" y="27"/>
                </a:cubicBezTo>
                <a:cubicBezTo>
                  <a:pt x="518" y="67"/>
                  <a:pt x="450" y="122"/>
                  <a:pt x="399" y="182"/>
                </a:cubicBezTo>
                <a:cubicBezTo>
                  <a:pt x="335" y="257"/>
                  <a:pt x="278" y="350"/>
                  <a:pt x="248" y="445"/>
                </a:cubicBezTo>
                <a:cubicBezTo>
                  <a:pt x="219" y="537"/>
                  <a:pt x="209" y="639"/>
                  <a:pt x="217" y="735"/>
                </a:cubicBezTo>
                <a:cubicBezTo>
                  <a:pt x="224" y="816"/>
                  <a:pt x="248" y="893"/>
                  <a:pt x="269" y="971"/>
                </a:cubicBezTo>
                <a:cubicBezTo>
                  <a:pt x="276" y="996"/>
                  <a:pt x="311" y="1066"/>
                  <a:pt x="306" y="1092"/>
                </a:cubicBezTo>
                <a:cubicBezTo>
                  <a:pt x="303" y="1106"/>
                  <a:pt x="289" y="1032"/>
                  <a:pt x="289" y="1031"/>
                </a:cubicBezTo>
              </a:path>
              <a:path w="1510" h="1214" extrusionOk="0">
                <a:moveTo>
                  <a:pt x="400" y="811"/>
                </a:moveTo>
                <a:cubicBezTo>
                  <a:pt x="418" y="799"/>
                  <a:pt x="428" y="792"/>
                  <a:pt x="449" y="786"/>
                </a:cubicBezTo>
                <a:cubicBezTo>
                  <a:pt x="415" y="788"/>
                  <a:pt x="380" y="797"/>
                  <a:pt x="346" y="803"/>
                </a:cubicBezTo>
                <a:cubicBezTo>
                  <a:pt x="279" y="815"/>
                  <a:pt x="210" y="824"/>
                  <a:pt x="143" y="838"/>
                </a:cubicBezTo>
                <a:cubicBezTo>
                  <a:pt x="94" y="848"/>
                  <a:pt x="48" y="853"/>
                  <a:pt x="0" y="865"/>
                </a:cubicBezTo>
              </a:path>
              <a:path w="1510" h="1214" extrusionOk="0">
                <a:moveTo>
                  <a:pt x="759" y="746"/>
                </a:moveTo>
                <a:cubicBezTo>
                  <a:pt x="767" y="781"/>
                  <a:pt x="772" y="824"/>
                  <a:pt x="768" y="860"/>
                </a:cubicBezTo>
                <a:cubicBezTo>
                  <a:pt x="763" y="908"/>
                  <a:pt x="750" y="953"/>
                  <a:pt x="751" y="1001"/>
                </a:cubicBezTo>
                <a:cubicBezTo>
                  <a:pt x="753" y="1024"/>
                  <a:pt x="753" y="1031"/>
                  <a:pt x="759" y="1045"/>
                </a:cubicBezTo>
                <a:cubicBezTo>
                  <a:pt x="781" y="1035"/>
                  <a:pt x="786" y="1034"/>
                  <a:pt x="799" y="993"/>
                </a:cubicBezTo>
                <a:cubicBezTo>
                  <a:pt x="815" y="943"/>
                  <a:pt x="826" y="887"/>
                  <a:pt x="850" y="840"/>
                </a:cubicBezTo>
                <a:cubicBezTo>
                  <a:pt x="874" y="793"/>
                  <a:pt x="915" y="762"/>
                  <a:pt x="970" y="768"/>
                </a:cubicBezTo>
                <a:cubicBezTo>
                  <a:pt x="1048" y="776"/>
                  <a:pt x="1119" y="831"/>
                  <a:pt x="1179" y="876"/>
                </a:cubicBezTo>
                <a:cubicBezTo>
                  <a:pt x="1267" y="942"/>
                  <a:pt x="1339" y="1021"/>
                  <a:pt x="1406" y="1106"/>
                </a:cubicBezTo>
                <a:cubicBezTo>
                  <a:pt x="1437" y="1146"/>
                  <a:pt x="1471" y="1180"/>
                  <a:pt x="1509" y="1213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84788" y="2884488"/>
            <a:ext cx="1292225" cy="354012"/>
          </a:xfrm>
          <a:custGeom>
            <a:avLst/>
            <a:gdLst>
              <a:gd name="T0" fmla="+- 0 14678 14678"/>
              <a:gd name="T1" fmla="*/ T0 w 3590"/>
              <a:gd name="T2" fmla="+- 0 8501 8014"/>
              <a:gd name="T3" fmla="*/ 8501 h 980"/>
              <a:gd name="T4" fmla="+- 0 14844 14678"/>
              <a:gd name="T5" fmla="*/ T4 w 3590"/>
              <a:gd name="T6" fmla="+- 0 8801 8014"/>
              <a:gd name="T7" fmla="*/ 8801 h 980"/>
              <a:gd name="T8" fmla="+- 0 14950 14678"/>
              <a:gd name="T9" fmla="*/ T8 w 3590"/>
              <a:gd name="T10" fmla="+- 0 8974 8014"/>
              <a:gd name="T11" fmla="*/ 8974 h 980"/>
              <a:gd name="T12" fmla="+- 0 14967 14678"/>
              <a:gd name="T13" fmla="*/ T12 w 3590"/>
              <a:gd name="T14" fmla="+- 0 8993 8014"/>
              <a:gd name="T15" fmla="*/ 8993 h 980"/>
              <a:gd name="T16" fmla="+- 0 14909 14678"/>
              <a:gd name="T17" fmla="*/ T16 w 3590"/>
              <a:gd name="T18" fmla="+- 0 8815 8014"/>
              <a:gd name="T19" fmla="*/ 8815 h 980"/>
              <a:gd name="T20" fmla="+- 0 14829 14678"/>
              <a:gd name="T21" fmla="*/ T20 w 3590"/>
              <a:gd name="T22" fmla="+- 0 8404 8014"/>
              <a:gd name="T23" fmla="*/ 8404 h 980"/>
              <a:gd name="T24" fmla="+- 0 14857 14678"/>
              <a:gd name="T25" fmla="*/ T24 w 3590"/>
              <a:gd name="T26" fmla="+- 0 8343 8014"/>
              <a:gd name="T27" fmla="*/ 8343 h 980"/>
              <a:gd name="T28" fmla="+- 0 14974 14678"/>
              <a:gd name="T29" fmla="*/ T28 w 3590"/>
              <a:gd name="T30" fmla="+- 0 8409 8014"/>
              <a:gd name="T31" fmla="*/ 8409 h 980"/>
              <a:gd name="T32" fmla="+- 0 15023 14678"/>
              <a:gd name="T33" fmla="*/ T32 w 3590"/>
              <a:gd name="T34" fmla="+- 0 8690 8014"/>
              <a:gd name="T35" fmla="*/ 8690 h 980"/>
              <a:gd name="T36" fmla="+- 0 14907 14678"/>
              <a:gd name="T37" fmla="*/ T36 w 3590"/>
              <a:gd name="T38" fmla="+- 0 8764 8014"/>
              <a:gd name="T39" fmla="*/ 8764 h 980"/>
              <a:gd name="T40" fmla="+- 0 14865 14678"/>
              <a:gd name="T41" fmla="*/ T40 w 3590"/>
              <a:gd name="T42" fmla="+- 0 8721 8014"/>
              <a:gd name="T43" fmla="*/ 8721 h 980"/>
              <a:gd name="T44" fmla="+- 0 15243 14678"/>
              <a:gd name="T45" fmla="*/ T44 w 3590"/>
              <a:gd name="T46" fmla="+- 0 8343 8014"/>
              <a:gd name="T47" fmla="*/ 8343 h 980"/>
              <a:gd name="T48" fmla="+- 0 15278 14678"/>
              <a:gd name="T49" fmla="*/ T48 w 3590"/>
              <a:gd name="T50" fmla="+- 0 8346 8014"/>
              <a:gd name="T51" fmla="*/ 8346 h 980"/>
              <a:gd name="T52" fmla="+- 0 15256 14678"/>
              <a:gd name="T53" fmla="*/ T52 w 3590"/>
              <a:gd name="T54" fmla="+- 0 8449 8014"/>
              <a:gd name="T55" fmla="*/ 8449 h 980"/>
              <a:gd name="T56" fmla="+- 0 15286 14678"/>
              <a:gd name="T57" fmla="*/ T56 w 3590"/>
              <a:gd name="T58" fmla="+- 0 8611 8014"/>
              <a:gd name="T59" fmla="*/ 8611 h 980"/>
              <a:gd name="T60" fmla="+- 0 15386 14678"/>
              <a:gd name="T61" fmla="*/ T60 w 3590"/>
              <a:gd name="T62" fmla="+- 0 8676 8014"/>
              <a:gd name="T63" fmla="*/ 8676 h 980"/>
              <a:gd name="T64" fmla="+- 0 15471 14678"/>
              <a:gd name="T65" fmla="*/ T64 w 3590"/>
              <a:gd name="T66" fmla="+- 0 8567 8014"/>
              <a:gd name="T67" fmla="*/ 8567 h 980"/>
              <a:gd name="T68" fmla="+- 0 15528 14678"/>
              <a:gd name="T69" fmla="*/ T68 w 3590"/>
              <a:gd name="T70" fmla="+- 0 8388 8014"/>
              <a:gd name="T71" fmla="*/ 8388 h 980"/>
              <a:gd name="T72" fmla="+- 0 15605 14678"/>
              <a:gd name="T73" fmla="*/ T72 w 3590"/>
              <a:gd name="T74" fmla="+- 0 8327 8014"/>
              <a:gd name="T75" fmla="*/ 8327 h 980"/>
              <a:gd name="T76" fmla="+- 0 15759 14678"/>
              <a:gd name="T77" fmla="*/ T76 w 3590"/>
              <a:gd name="T78" fmla="+- 0 8456 8014"/>
              <a:gd name="T79" fmla="*/ 8456 h 980"/>
              <a:gd name="T80" fmla="+- 0 15875 14678"/>
              <a:gd name="T81" fmla="*/ T80 w 3590"/>
              <a:gd name="T82" fmla="+- 0 8562 8014"/>
              <a:gd name="T83" fmla="*/ 8562 h 980"/>
              <a:gd name="T84" fmla="+- 0 15889 14678"/>
              <a:gd name="T85" fmla="*/ T84 w 3590"/>
              <a:gd name="T86" fmla="+- 0 8559 8014"/>
              <a:gd name="T87" fmla="*/ 8559 h 980"/>
              <a:gd name="T88" fmla="+- 0 15900 14678"/>
              <a:gd name="T89" fmla="*/ T88 w 3590"/>
              <a:gd name="T90" fmla="+- 0 8439 8014"/>
              <a:gd name="T91" fmla="*/ 8439 h 980"/>
              <a:gd name="T92" fmla="+- 0 15914 14678"/>
              <a:gd name="T93" fmla="*/ T92 w 3590"/>
              <a:gd name="T94" fmla="+- 0 8266 8014"/>
              <a:gd name="T95" fmla="*/ 8266 h 980"/>
              <a:gd name="T96" fmla="+- 0 15999 14678"/>
              <a:gd name="T97" fmla="*/ T96 w 3590"/>
              <a:gd name="T98" fmla="+- 0 8157 8014"/>
              <a:gd name="T99" fmla="*/ 8157 h 980"/>
              <a:gd name="T100" fmla="+- 0 16191 14678"/>
              <a:gd name="T101" fmla="*/ T100 w 3590"/>
              <a:gd name="T102" fmla="+- 0 8154 8014"/>
              <a:gd name="T103" fmla="*/ 8154 h 980"/>
              <a:gd name="T104" fmla="+- 0 16498 14678"/>
              <a:gd name="T105" fmla="*/ T104 w 3590"/>
              <a:gd name="T106" fmla="+- 0 8233 8014"/>
              <a:gd name="T107" fmla="*/ 8233 h 980"/>
              <a:gd name="T108" fmla="+- 0 16375 14678"/>
              <a:gd name="T109" fmla="*/ T108 w 3590"/>
              <a:gd name="T110" fmla="+- 0 8266 8014"/>
              <a:gd name="T111" fmla="*/ 8266 h 980"/>
              <a:gd name="T112" fmla="+- 0 16321 14678"/>
              <a:gd name="T113" fmla="*/ T112 w 3590"/>
              <a:gd name="T114" fmla="+- 0 8401 8014"/>
              <a:gd name="T115" fmla="*/ 8401 h 980"/>
              <a:gd name="T116" fmla="+- 0 16400 14678"/>
              <a:gd name="T117" fmla="*/ T116 w 3590"/>
              <a:gd name="T118" fmla="+- 0 8551 8014"/>
              <a:gd name="T119" fmla="*/ 8551 h 980"/>
              <a:gd name="T120" fmla="+- 0 16518 14678"/>
              <a:gd name="T121" fmla="*/ T120 w 3590"/>
              <a:gd name="T122" fmla="+- 0 8547 8014"/>
              <a:gd name="T123" fmla="*/ 8547 h 980"/>
              <a:gd name="T124" fmla="+- 0 16600 14678"/>
              <a:gd name="T125" fmla="*/ T124 w 3590"/>
              <a:gd name="T126" fmla="+- 0 8374 8014"/>
              <a:gd name="T127" fmla="*/ 8374 h 980"/>
              <a:gd name="T128" fmla="+- 0 16639 14678"/>
              <a:gd name="T129" fmla="*/ T128 w 3590"/>
              <a:gd name="T130" fmla="+- 0 8305 8014"/>
              <a:gd name="T131" fmla="*/ 8305 h 980"/>
              <a:gd name="T132" fmla="+- 0 16690 14678"/>
              <a:gd name="T133" fmla="*/ T132 w 3590"/>
              <a:gd name="T134" fmla="+- 0 8427 8014"/>
              <a:gd name="T135" fmla="*/ 8427 h 980"/>
              <a:gd name="T136" fmla="+- 0 16738 14678"/>
              <a:gd name="T137" fmla="*/ T136 w 3590"/>
              <a:gd name="T138" fmla="+- 0 8596 8014"/>
              <a:gd name="T139" fmla="*/ 8596 h 980"/>
              <a:gd name="T140" fmla="+- 0 16760 14678"/>
              <a:gd name="T141" fmla="*/ T140 w 3590"/>
              <a:gd name="T142" fmla="+- 0 8641 8014"/>
              <a:gd name="T143" fmla="*/ 8641 h 980"/>
              <a:gd name="T144" fmla="+- 0 17018 14678"/>
              <a:gd name="T145" fmla="*/ T144 w 3590"/>
              <a:gd name="T146" fmla="+- 0 8307 8014"/>
              <a:gd name="T147" fmla="*/ 8307 h 980"/>
              <a:gd name="T148" fmla="+- 0 17092 14678"/>
              <a:gd name="T149" fmla="*/ T148 w 3590"/>
              <a:gd name="T150" fmla="+- 0 8526 8014"/>
              <a:gd name="T151" fmla="*/ 8526 h 980"/>
              <a:gd name="T152" fmla="+- 0 17103 14678"/>
              <a:gd name="T153" fmla="*/ T152 w 3590"/>
              <a:gd name="T154" fmla="+- 0 8563 8014"/>
              <a:gd name="T155" fmla="*/ 8563 h 980"/>
              <a:gd name="T156" fmla="+- 0 17144 14678"/>
              <a:gd name="T157" fmla="*/ T156 w 3590"/>
              <a:gd name="T158" fmla="+- 0 8515 8014"/>
              <a:gd name="T159" fmla="*/ 8515 h 980"/>
              <a:gd name="T160" fmla="+- 0 17269 14678"/>
              <a:gd name="T161" fmla="*/ T160 w 3590"/>
              <a:gd name="T162" fmla="+- 0 8206 8014"/>
              <a:gd name="T163" fmla="*/ 8206 h 980"/>
              <a:gd name="T164" fmla="+- 0 17353 14678"/>
              <a:gd name="T165" fmla="*/ T164 w 3590"/>
              <a:gd name="T166" fmla="+- 0 8146 8014"/>
              <a:gd name="T167" fmla="*/ 8146 h 980"/>
              <a:gd name="T168" fmla="+- 0 17408 14678"/>
              <a:gd name="T169" fmla="*/ T168 w 3590"/>
              <a:gd name="T170" fmla="+- 0 8123 8014"/>
              <a:gd name="T171" fmla="*/ 8123 h 980"/>
              <a:gd name="T172" fmla="+- 0 17453 14678"/>
              <a:gd name="T173" fmla="*/ T172 w 3590"/>
              <a:gd name="T174" fmla="+- 0 8052 8014"/>
              <a:gd name="T175" fmla="*/ 8052 h 980"/>
              <a:gd name="T176" fmla="+- 0 17597 14678"/>
              <a:gd name="T177" fmla="*/ T176 w 3590"/>
              <a:gd name="T178" fmla="+- 0 8014 8014"/>
              <a:gd name="T179" fmla="*/ 8014 h 980"/>
              <a:gd name="T180" fmla="+- 0 17846 14678"/>
              <a:gd name="T181" fmla="*/ T180 w 3590"/>
              <a:gd name="T182" fmla="+- 0 8115 8014"/>
              <a:gd name="T183" fmla="*/ 8115 h 980"/>
              <a:gd name="T184" fmla="+- 0 18101 14678"/>
              <a:gd name="T185" fmla="*/ T184 w 3590"/>
              <a:gd name="T186" fmla="+- 0 8315 8014"/>
              <a:gd name="T187" fmla="*/ 8315 h 980"/>
              <a:gd name="T188" fmla="+- 0 18267 14678"/>
              <a:gd name="T189" fmla="*/ T188 w 3590"/>
              <a:gd name="T190" fmla="+- 0 8473 8014"/>
              <a:gd name="T191" fmla="*/ 8473 h 9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3590" h="980" extrusionOk="0">
                <a:moveTo>
                  <a:pt x="0" y="487"/>
                </a:moveTo>
                <a:cubicBezTo>
                  <a:pt x="50" y="590"/>
                  <a:pt x="110" y="688"/>
                  <a:pt x="166" y="787"/>
                </a:cubicBezTo>
                <a:cubicBezTo>
                  <a:pt x="198" y="845"/>
                  <a:pt x="232" y="907"/>
                  <a:pt x="272" y="960"/>
                </a:cubicBezTo>
                <a:cubicBezTo>
                  <a:pt x="278" y="966"/>
                  <a:pt x="283" y="973"/>
                  <a:pt x="289" y="979"/>
                </a:cubicBezTo>
                <a:cubicBezTo>
                  <a:pt x="278" y="918"/>
                  <a:pt x="251" y="860"/>
                  <a:pt x="231" y="801"/>
                </a:cubicBezTo>
                <a:cubicBezTo>
                  <a:pt x="187" y="672"/>
                  <a:pt x="132" y="529"/>
                  <a:pt x="151" y="390"/>
                </a:cubicBezTo>
                <a:cubicBezTo>
                  <a:pt x="160" y="355"/>
                  <a:pt x="161" y="345"/>
                  <a:pt x="179" y="329"/>
                </a:cubicBezTo>
                <a:cubicBezTo>
                  <a:pt x="233" y="325"/>
                  <a:pt x="262" y="350"/>
                  <a:pt x="296" y="395"/>
                </a:cubicBezTo>
                <a:cubicBezTo>
                  <a:pt x="355" y="472"/>
                  <a:pt x="393" y="585"/>
                  <a:pt x="345" y="676"/>
                </a:cubicBezTo>
                <a:cubicBezTo>
                  <a:pt x="324" y="715"/>
                  <a:pt x="274" y="750"/>
                  <a:pt x="229" y="750"/>
                </a:cubicBezTo>
                <a:cubicBezTo>
                  <a:pt x="196" y="750"/>
                  <a:pt x="195" y="731"/>
                  <a:pt x="187" y="707"/>
                </a:cubicBezTo>
              </a:path>
              <a:path w="3590" h="980" extrusionOk="0">
                <a:moveTo>
                  <a:pt x="565" y="329"/>
                </a:moveTo>
                <a:cubicBezTo>
                  <a:pt x="584" y="324"/>
                  <a:pt x="590" y="322"/>
                  <a:pt x="600" y="332"/>
                </a:cubicBezTo>
                <a:cubicBezTo>
                  <a:pt x="595" y="363"/>
                  <a:pt x="581" y="402"/>
                  <a:pt x="578" y="435"/>
                </a:cubicBezTo>
                <a:cubicBezTo>
                  <a:pt x="574" y="488"/>
                  <a:pt x="581" y="550"/>
                  <a:pt x="608" y="597"/>
                </a:cubicBezTo>
                <a:cubicBezTo>
                  <a:pt x="629" y="633"/>
                  <a:pt x="662" y="671"/>
                  <a:pt x="708" y="662"/>
                </a:cubicBezTo>
                <a:cubicBezTo>
                  <a:pt x="754" y="653"/>
                  <a:pt x="778" y="591"/>
                  <a:pt x="793" y="553"/>
                </a:cubicBezTo>
                <a:cubicBezTo>
                  <a:pt x="816" y="495"/>
                  <a:pt x="829" y="433"/>
                  <a:pt x="850" y="374"/>
                </a:cubicBezTo>
                <a:cubicBezTo>
                  <a:pt x="864" y="335"/>
                  <a:pt x="882" y="302"/>
                  <a:pt x="927" y="313"/>
                </a:cubicBezTo>
                <a:cubicBezTo>
                  <a:pt x="988" y="328"/>
                  <a:pt x="1040" y="400"/>
                  <a:pt x="1081" y="442"/>
                </a:cubicBezTo>
                <a:cubicBezTo>
                  <a:pt x="1114" y="476"/>
                  <a:pt x="1152" y="533"/>
                  <a:pt x="1197" y="548"/>
                </a:cubicBezTo>
                <a:cubicBezTo>
                  <a:pt x="1202" y="547"/>
                  <a:pt x="1206" y="546"/>
                  <a:pt x="1211" y="545"/>
                </a:cubicBezTo>
                <a:cubicBezTo>
                  <a:pt x="1218" y="504"/>
                  <a:pt x="1223" y="467"/>
                  <a:pt x="1222" y="425"/>
                </a:cubicBezTo>
                <a:cubicBezTo>
                  <a:pt x="1221" y="366"/>
                  <a:pt x="1219" y="310"/>
                  <a:pt x="1236" y="252"/>
                </a:cubicBezTo>
                <a:cubicBezTo>
                  <a:pt x="1248" y="210"/>
                  <a:pt x="1278" y="159"/>
                  <a:pt x="1321" y="143"/>
                </a:cubicBezTo>
                <a:cubicBezTo>
                  <a:pt x="1378" y="121"/>
                  <a:pt x="1454" y="135"/>
                  <a:pt x="1513" y="140"/>
                </a:cubicBezTo>
              </a:path>
              <a:path w="3590" h="980" extrusionOk="0">
                <a:moveTo>
                  <a:pt x="1820" y="219"/>
                </a:moveTo>
                <a:cubicBezTo>
                  <a:pt x="1778" y="222"/>
                  <a:pt x="1732" y="225"/>
                  <a:pt x="1697" y="252"/>
                </a:cubicBezTo>
                <a:cubicBezTo>
                  <a:pt x="1655" y="285"/>
                  <a:pt x="1638" y="335"/>
                  <a:pt x="1643" y="387"/>
                </a:cubicBezTo>
                <a:cubicBezTo>
                  <a:pt x="1649" y="443"/>
                  <a:pt x="1676" y="502"/>
                  <a:pt x="1722" y="537"/>
                </a:cubicBezTo>
                <a:cubicBezTo>
                  <a:pt x="1759" y="565"/>
                  <a:pt x="1805" y="562"/>
                  <a:pt x="1840" y="533"/>
                </a:cubicBezTo>
                <a:cubicBezTo>
                  <a:pt x="1890" y="492"/>
                  <a:pt x="1904" y="418"/>
                  <a:pt x="1922" y="360"/>
                </a:cubicBezTo>
                <a:cubicBezTo>
                  <a:pt x="1932" y="327"/>
                  <a:pt x="1930" y="298"/>
                  <a:pt x="1961" y="291"/>
                </a:cubicBezTo>
                <a:cubicBezTo>
                  <a:pt x="1983" y="330"/>
                  <a:pt x="1998" y="370"/>
                  <a:pt x="2012" y="413"/>
                </a:cubicBezTo>
                <a:cubicBezTo>
                  <a:pt x="2030" y="469"/>
                  <a:pt x="2040" y="527"/>
                  <a:pt x="2060" y="582"/>
                </a:cubicBezTo>
                <a:cubicBezTo>
                  <a:pt x="2070" y="606"/>
                  <a:pt x="2073" y="613"/>
                  <a:pt x="2082" y="627"/>
                </a:cubicBezTo>
              </a:path>
              <a:path w="3590" h="980" extrusionOk="0">
                <a:moveTo>
                  <a:pt x="2340" y="293"/>
                </a:moveTo>
                <a:cubicBezTo>
                  <a:pt x="2378" y="365"/>
                  <a:pt x="2392" y="435"/>
                  <a:pt x="2414" y="512"/>
                </a:cubicBezTo>
                <a:cubicBezTo>
                  <a:pt x="2418" y="531"/>
                  <a:pt x="2419" y="537"/>
                  <a:pt x="2425" y="549"/>
                </a:cubicBezTo>
                <a:cubicBezTo>
                  <a:pt x="2445" y="535"/>
                  <a:pt x="2448" y="539"/>
                  <a:pt x="2466" y="501"/>
                </a:cubicBezTo>
                <a:cubicBezTo>
                  <a:pt x="2512" y="400"/>
                  <a:pt x="2522" y="283"/>
                  <a:pt x="2591" y="192"/>
                </a:cubicBezTo>
                <a:cubicBezTo>
                  <a:pt x="2613" y="162"/>
                  <a:pt x="2641" y="143"/>
                  <a:pt x="2675" y="132"/>
                </a:cubicBezTo>
                <a:cubicBezTo>
                  <a:pt x="2701" y="123"/>
                  <a:pt x="2711" y="131"/>
                  <a:pt x="2730" y="109"/>
                </a:cubicBezTo>
                <a:cubicBezTo>
                  <a:pt x="2749" y="87"/>
                  <a:pt x="2752" y="58"/>
                  <a:pt x="2775" y="38"/>
                </a:cubicBezTo>
                <a:cubicBezTo>
                  <a:pt x="2814" y="4"/>
                  <a:pt x="2869" y="-5"/>
                  <a:pt x="2919" y="0"/>
                </a:cubicBezTo>
                <a:cubicBezTo>
                  <a:pt x="3007" y="9"/>
                  <a:pt x="3094" y="56"/>
                  <a:pt x="3168" y="101"/>
                </a:cubicBezTo>
                <a:cubicBezTo>
                  <a:pt x="3261" y="157"/>
                  <a:pt x="3342" y="229"/>
                  <a:pt x="3423" y="301"/>
                </a:cubicBezTo>
                <a:cubicBezTo>
                  <a:pt x="3481" y="352"/>
                  <a:pt x="3536" y="403"/>
                  <a:pt x="3589" y="459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41925" y="3608388"/>
            <a:ext cx="133350" cy="198437"/>
          </a:xfrm>
          <a:custGeom>
            <a:avLst/>
            <a:gdLst>
              <a:gd name="T0" fmla="+- 0 14562 14562"/>
              <a:gd name="T1" fmla="*/ T0 w 368"/>
              <a:gd name="T2" fmla="+- 0 10022 10022"/>
              <a:gd name="T3" fmla="*/ 10022 h 552"/>
              <a:gd name="T4" fmla="+- 0 14660 14562"/>
              <a:gd name="T5" fmla="*/ T4 w 368"/>
              <a:gd name="T6" fmla="+- 0 10174 10022"/>
              <a:gd name="T7" fmla="*/ 10174 h 552"/>
              <a:gd name="T8" fmla="+- 0 14725 14562"/>
              <a:gd name="T9" fmla="*/ T8 w 368"/>
              <a:gd name="T10" fmla="+- 0 10320 10022"/>
              <a:gd name="T11" fmla="*/ 10320 h 552"/>
              <a:gd name="T12" fmla="+- 0 14766 14562"/>
              <a:gd name="T13" fmla="*/ T12 w 368"/>
              <a:gd name="T14" fmla="+- 0 10403 10022"/>
              <a:gd name="T15" fmla="*/ 10403 h 552"/>
              <a:gd name="T16" fmla="+- 0 14789 14562"/>
              <a:gd name="T17" fmla="*/ T16 w 368"/>
              <a:gd name="T18" fmla="+- 0 10434 10022"/>
              <a:gd name="T19" fmla="*/ 10434 h 552"/>
              <a:gd name="T20" fmla="+- 0 14913 14562"/>
              <a:gd name="T21" fmla="*/ T20 w 368"/>
              <a:gd name="T22" fmla="+- 0 10573 10022"/>
              <a:gd name="T23" fmla="*/ 10573 h 552"/>
              <a:gd name="T24" fmla="+- 0 14928 14562"/>
              <a:gd name="T25" fmla="*/ T24 w 368"/>
              <a:gd name="T26" fmla="+- 0 10512 10022"/>
              <a:gd name="T27" fmla="*/ 10512 h 5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368" h="552" extrusionOk="0">
                <a:moveTo>
                  <a:pt x="0" y="0"/>
                </a:moveTo>
                <a:cubicBezTo>
                  <a:pt x="32" y="51"/>
                  <a:pt x="68" y="100"/>
                  <a:pt x="98" y="152"/>
                </a:cubicBezTo>
                <a:cubicBezTo>
                  <a:pt x="124" y="197"/>
                  <a:pt x="143" y="250"/>
                  <a:pt x="163" y="298"/>
                </a:cubicBezTo>
                <a:cubicBezTo>
                  <a:pt x="175" y="326"/>
                  <a:pt x="188" y="355"/>
                  <a:pt x="204" y="381"/>
                </a:cubicBezTo>
                <a:cubicBezTo>
                  <a:pt x="216" y="398"/>
                  <a:pt x="219" y="402"/>
                  <a:pt x="227" y="412"/>
                </a:cubicBezTo>
              </a:path>
              <a:path w="368" h="552" extrusionOk="0">
                <a:moveTo>
                  <a:pt x="351" y="551"/>
                </a:moveTo>
                <a:cubicBezTo>
                  <a:pt x="373" y="536"/>
                  <a:pt x="366" y="519"/>
                  <a:pt x="366" y="490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88000" y="3351213"/>
            <a:ext cx="906463" cy="428625"/>
          </a:xfrm>
          <a:custGeom>
            <a:avLst/>
            <a:gdLst>
              <a:gd name="T0" fmla="+- 0 15523 15523"/>
              <a:gd name="T1" fmla="*/ T0 w 2516"/>
              <a:gd name="T2" fmla="+- 0 10027 9307"/>
              <a:gd name="T3" fmla="*/ 10027 h 1193"/>
              <a:gd name="T4" fmla="+- 0 15563 15523"/>
              <a:gd name="T5" fmla="*/ T4 w 2516"/>
              <a:gd name="T6" fmla="+- 0 10150 9307"/>
              <a:gd name="T7" fmla="*/ 10150 h 1193"/>
              <a:gd name="T8" fmla="+- 0 15644 15523"/>
              <a:gd name="T9" fmla="*/ T8 w 2516"/>
              <a:gd name="T10" fmla="+- 0 10316 9307"/>
              <a:gd name="T11" fmla="*/ 10316 h 1193"/>
              <a:gd name="T12" fmla="+- 0 15731 15523"/>
              <a:gd name="T13" fmla="*/ T12 w 2516"/>
              <a:gd name="T14" fmla="+- 0 10406 9307"/>
              <a:gd name="T15" fmla="*/ 10406 h 1193"/>
              <a:gd name="T16" fmla="+- 0 15817 15523"/>
              <a:gd name="T17" fmla="*/ T16 w 2516"/>
              <a:gd name="T18" fmla="+- 0 10323 9307"/>
              <a:gd name="T19" fmla="*/ 10323 h 1193"/>
              <a:gd name="T20" fmla="+- 0 15927 15523"/>
              <a:gd name="T21" fmla="*/ T20 w 2516"/>
              <a:gd name="T22" fmla="+- 0 10020 9307"/>
              <a:gd name="T23" fmla="*/ 10020 h 1193"/>
              <a:gd name="T24" fmla="+- 0 15919 15523"/>
              <a:gd name="T25" fmla="*/ T24 w 2516"/>
              <a:gd name="T26" fmla="+- 0 9930 9307"/>
              <a:gd name="T27" fmla="*/ 9930 h 1193"/>
              <a:gd name="T28" fmla="+- 0 16161 15523"/>
              <a:gd name="T29" fmla="*/ T28 w 2516"/>
              <a:gd name="T30" fmla="+- 0 9945 9307"/>
              <a:gd name="T31" fmla="*/ 9945 h 1193"/>
              <a:gd name="T32" fmla="+- 0 16188 15523"/>
              <a:gd name="T33" fmla="*/ T32 w 2516"/>
              <a:gd name="T34" fmla="+- 0 10024 9307"/>
              <a:gd name="T35" fmla="*/ 10024 h 1193"/>
              <a:gd name="T36" fmla="+- 0 16130 15523"/>
              <a:gd name="T37" fmla="*/ T36 w 2516"/>
              <a:gd name="T38" fmla="+- 0 10123 9307"/>
              <a:gd name="T39" fmla="*/ 10123 h 1193"/>
              <a:gd name="T40" fmla="+- 0 16124 15523"/>
              <a:gd name="T41" fmla="*/ T40 w 2516"/>
              <a:gd name="T42" fmla="+- 0 10134 9307"/>
              <a:gd name="T43" fmla="*/ 10134 h 1193"/>
              <a:gd name="T44" fmla="+- 0 16220 15523"/>
              <a:gd name="T45" fmla="*/ T44 w 2516"/>
              <a:gd name="T46" fmla="+- 0 10137 9307"/>
              <a:gd name="T47" fmla="*/ 10137 h 1193"/>
              <a:gd name="T48" fmla="+- 0 16316 15523"/>
              <a:gd name="T49" fmla="*/ T48 w 2516"/>
              <a:gd name="T50" fmla="+- 0 10292 9307"/>
              <a:gd name="T51" fmla="*/ 10292 h 1193"/>
              <a:gd name="T52" fmla="+- 0 16254 15523"/>
              <a:gd name="T53" fmla="*/ T52 w 2516"/>
              <a:gd name="T54" fmla="+- 0 10453 9307"/>
              <a:gd name="T55" fmla="*/ 10453 h 1193"/>
              <a:gd name="T56" fmla="+- 0 16117 15523"/>
              <a:gd name="T57" fmla="*/ T56 w 2516"/>
              <a:gd name="T58" fmla="+- 0 10492 9307"/>
              <a:gd name="T59" fmla="*/ 10492 h 1193"/>
              <a:gd name="T60" fmla="+- 0 16358 15523"/>
              <a:gd name="T61" fmla="*/ T60 w 2516"/>
              <a:gd name="T62" fmla="+- 0 10185 9307"/>
              <a:gd name="T63" fmla="*/ 10185 h 1193"/>
              <a:gd name="T64" fmla="+- 0 16560 15523"/>
              <a:gd name="T65" fmla="*/ T64 w 2516"/>
              <a:gd name="T66" fmla="+- 0 10097 9307"/>
              <a:gd name="T67" fmla="*/ 10097 h 1193"/>
              <a:gd name="T68" fmla="+- 0 16699 15523"/>
              <a:gd name="T69" fmla="*/ T68 w 2516"/>
              <a:gd name="T70" fmla="+- 0 9963 9307"/>
              <a:gd name="T71" fmla="*/ 9963 h 1193"/>
              <a:gd name="T72" fmla="+- 0 16736 15523"/>
              <a:gd name="T73" fmla="*/ T72 w 2516"/>
              <a:gd name="T74" fmla="+- 0 9849 9307"/>
              <a:gd name="T75" fmla="*/ 9849 h 1193"/>
              <a:gd name="T76" fmla="+- 0 16724 15523"/>
              <a:gd name="T77" fmla="*/ T76 w 2516"/>
              <a:gd name="T78" fmla="+- 0 9836 9307"/>
              <a:gd name="T79" fmla="*/ 9836 h 1193"/>
              <a:gd name="T80" fmla="+- 0 16615 15523"/>
              <a:gd name="T81" fmla="*/ T80 w 2516"/>
              <a:gd name="T82" fmla="+- 0 9879 9307"/>
              <a:gd name="T83" fmla="*/ 9879 h 1193"/>
              <a:gd name="T84" fmla="+- 0 16509 15523"/>
              <a:gd name="T85" fmla="*/ T84 w 2516"/>
              <a:gd name="T86" fmla="+- 0 10047 9307"/>
              <a:gd name="T87" fmla="*/ 10047 h 1193"/>
              <a:gd name="T88" fmla="+- 0 16532 15523"/>
              <a:gd name="T89" fmla="*/ T88 w 2516"/>
              <a:gd name="T90" fmla="+- 0 10225 9307"/>
              <a:gd name="T91" fmla="*/ 10225 h 1193"/>
              <a:gd name="T92" fmla="+- 0 16748 15523"/>
              <a:gd name="T93" fmla="*/ T92 w 2516"/>
              <a:gd name="T94" fmla="+- 0 10315 9307"/>
              <a:gd name="T95" fmla="*/ 10315 h 1193"/>
              <a:gd name="T96" fmla="+- 0 17072 15523"/>
              <a:gd name="T97" fmla="*/ T96 w 2516"/>
              <a:gd name="T98" fmla="+- 0 10301 9307"/>
              <a:gd name="T99" fmla="*/ 10301 h 1193"/>
              <a:gd name="T100" fmla="+- 0 17236 15523"/>
              <a:gd name="T101" fmla="*/ T100 w 2516"/>
              <a:gd name="T102" fmla="+- 0 10247 9307"/>
              <a:gd name="T103" fmla="*/ 10247 h 1193"/>
              <a:gd name="T104" fmla="+- 0 18038 15523"/>
              <a:gd name="T105" fmla="*/ T104 w 2516"/>
              <a:gd name="T106" fmla="+- 0 9372 9307"/>
              <a:gd name="T107" fmla="*/ 9372 h 1193"/>
              <a:gd name="T108" fmla="+- 0 17926 15523"/>
              <a:gd name="T109" fmla="*/ T108 w 2516"/>
              <a:gd name="T110" fmla="+- 0 9307 9307"/>
              <a:gd name="T111" fmla="*/ 9307 h 1193"/>
              <a:gd name="T112" fmla="+- 0 17756 15523"/>
              <a:gd name="T113" fmla="*/ T112 w 2516"/>
              <a:gd name="T114" fmla="+- 0 9387 9307"/>
              <a:gd name="T115" fmla="*/ 9387 h 1193"/>
              <a:gd name="T116" fmla="+- 0 17655 15523"/>
              <a:gd name="T117" fmla="*/ T116 w 2516"/>
              <a:gd name="T118" fmla="+- 0 9605 9307"/>
              <a:gd name="T119" fmla="*/ 9605 h 1193"/>
              <a:gd name="T120" fmla="+- 0 17649 15523"/>
              <a:gd name="T121" fmla="*/ T120 w 2516"/>
              <a:gd name="T122" fmla="+- 0 9891 9307"/>
              <a:gd name="T123" fmla="*/ 9891 h 1193"/>
              <a:gd name="T124" fmla="+- 0 17664 15523"/>
              <a:gd name="T125" fmla="*/ T124 w 2516"/>
              <a:gd name="T126" fmla="+- 0 10136 9307"/>
              <a:gd name="T127" fmla="*/ 10136 h 1193"/>
              <a:gd name="T128" fmla="+- 0 17693 15523"/>
              <a:gd name="T129" fmla="*/ T128 w 2516"/>
              <a:gd name="T130" fmla="+- 0 10245 9307"/>
              <a:gd name="T131" fmla="*/ 10245 h 1193"/>
              <a:gd name="T132" fmla="+- 0 17711 15523"/>
              <a:gd name="T133" fmla="*/ T132 w 2516"/>
              <a:gd name="T134" fmla="+- 0 10238 9307"/>
              <a:gd name="T135" fmla="*/ 10238 h 1193"/>
              <a:gd name="T136" fmla="+- 0 17896 15523"/>
              <a:gd name="T137" fmla="*/ T136 w 2516"/>
              <a:gd name="T138" fmla="+- 0 9909 9307"/>
              <a:gd name="T139" fmla="*/ 9909 h 1193"/>
              <a:gd name="T140" fmla="+- 0 17721 15523"/>
              <a:gd name="T141" fmla="*/ T140 w 2516"/>
              <a:gd name="T142" fmla="+- 0 9915 9307"/>
              <a:gd name="T143" fmla="*/ 9915 h 1193"/>
              <a:gd name="T144" fmla="+- 0 17335 15523"/>
              <a:gd name="T145" fmla="*/ T144 w 2516"/>
              <a:gd name="T146" fmla="+- 0 9925 9307"/>
              <a:gd name="T147" fmla="*/ 9925 h 1193"/>
              <a:gd name="T148" fmla="+- 0 17034 15523"/>
              <a:gd name="T149" fmla="*/ T148 w 2516"/>
              <a:gd name="T150" fmla="+- 0 9915 9307"/>
              <a:gd name="T151" fmla="*/ 9915 h 119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2516" h="1193" extrusionOk="0">
                <a:moveTo>
                  <a:pt x="0" y="720"/>
                </a:moveTo>
                <a:cubicBezTo>
                  <a:pt x="8" y="766"/>
                  <a:pt x="23" y="799"/>
                  <a:pt x="40" y="843"/>
                </a:cubicBezTo>
                <a:cubicBezTo>
                  <a:pt x="62" y="901"/>
                  <a:pt x="88" y="956"/>
                  <a:pt x="121" y="1009"/>
                </a:cubicBezTo>
                <a:cubicBezTo>
                  <a:pt x="139" y="1038"/>
                  <a:pt x="169" y="1095"/>
                  <a:pt x="208" y="1099"/>
                </a:cubicBezTo>
                <a:cubicBezTo>
                  <a:pt x="249" y="1103"/>
                  <a:pt x="279" y="1043"/>
                  <a:pt x="294" y="1016"/>
                </a:cubicBezTo>
                <a:cubicBezTo>
                  <a:pt x="348" y="920"/>
                  <a:pt x="378" y="818"/>
                  <a:pt x="404" y="713"/>
                </a:cubicBezTo>
                <a:cubicBezTo>
                  <a:pt x="413" y="676"/>
                  <a:pt x="411" y="658"/>
                  <a:pt x="396" y="623"/>
                </a:cubicBezTo>
              </a:path>
              <a:path w="2516" h="1193" extrusionOk="0">
                <a:moveTo>
                  <a:pt x="638" y="638"/>
                </a:moveTo>
                <a:cubicBezTo>
                  <a:pt x="659" y="661"/>
                  <a:pt x="674" y="683"/>
                  <a:pt x="665" y="717"/>
                </a:cubicBezTo>
                <a:cubicBezTo>
                  <a:pt x="655" y="754"/>
                  <a:pt x="627" y="785"/>
                  <a:pt x="607" y="816"/>
                </a:cubicBezTo>
                <a:cubicBezTo>
                  <a:pt x="605" y="820"/>
                  <a:pt x="603" y="823"/>
                  <a:pt x="601" y="827"/>
                </a:cubicBezTo>
                <a:cubicBezTo>
                  <a:pt x="634" y="816"/>
                  <a:pt x="664" y="815"/>
                  <a:pt x="697" y="830"/>
                </a:cubicBezTo>
                <a:cubicBezTo>
                  <a:pt x="756" y="857"/>
                  <a:pt x="790" y="922"/>
                  <a:pt x="793" y="985"/>
                </a:cubicBezTo>
                <a:cubicBezTo>
                  <a:pt x="796" y="1041"/>
                  <a:pt x="769" y="1105"/>
                  <a:pt x="731" y="1146"/>
                </a:cubicBezTo>
                <a:cubicBezTo>
                  <a:pt x="692" y="1189"/>
                  <a:pt x="646" y="1192"/>
                  <a:pt x="594" y="1185"/>
                </a:cubicBezTo>
              </a:path>
              <a:path w="2516" h="1193" extrusionOk="0">
                <a:moveTo>
                  <a:pt x="835" y="878"/>
                </a:moveTo>
                <a:cubicBezTo>
                  <a:pt x="901" y="853"/>
                  <a:pt x="978" y="829"/>
                  <a:pt x="1037" y="790"/>
                </a:cubicBezTo>
                <a:cubicBezTo>
                  <a:pt x="1088" y="756"/>
                  <a:pt x="1141" y="707"/>
                  <a:pt x="1176" y="656"/>
                </a:cubicBezTo>
                <a:cubicBezTo>
                  <a:pt x="1199" y="623"/>
                  <a:pt x="1220" y="583"/>
                  <a:pt x="1213" y="542"/>
                </a:cubicBezTo>
                <a:cubicBezTo>
                  <a:pt x="1209" y="538"/>
                  <a:pt x="1205" y="533"/>
                  <a:pt x="1201" y="529"/>
                </a:cubicBezTo>
                <a:cubicBezTo>
                  <a:pt x="1156" y="526"/>
                  <a:pt x="1127" y="541"/>
                  <a:pt x="1092" y="572"/>
                </a:cubicBezTo>
                <a:cubicBezTo>
                  <a:pt x="1043" y="616"/>
                  <a:pt x="1005" y="678"/>
                  <a:pt x="986" y="740"/>
                </a:cubicBezTo>
                <a:cubicBezTo>
                  <a:pt x="967" y="800"/>
                  <a:pt x="967" y="867"/>
                  <a:pt x="1009" y="918"/>
                </a:cubicBezTo>
                <a:cubicBezTo>
                  <a:pt x="1059" y="978"/>
                  <a:pt x="1152" y="1000"/>
                  <a:pt x="1225" y="1008"/>
                </a:cubicBezTo>
                <a:cubicBezTo>
                  <a:pt x="1334" y="1020"/>
                  <a:pt x="1442" y="1018"/>
                  <a:pt x="1549" y="994"/>
                </a:cubicBezTo>
                <a:cubicBezTo>
                  <a:pt x="1632" y="971"/>
                  <a:pt x="1660" y="963"/>
                  <a:pt x="1713" y="940"/>
                </a:cubicBezTo>
              </a:path>
              <a:path w="2516" h="1193" extrusionOk="0">
                <a:moveTo>
                  <a:pt x="2515" y="65"/>
                </a:moveTo>
                <a:cubicBezTo>
                  <a:pt x="2482" y="23"/>
                  <a:pt x="2458" y="1"/>
                  <a:pt x="2403" y="0"/>
                </a:cubicBezTo>
                <a:cubicBezTo>
                  <a:pt x="2333" y="-2"/>
                  <a:pt x="2280" y="33"/>
                  <a:pt x="2233" y="80"/>
                </a:cubicBezTo>
                <a:cubicBezTo>
                  <a:pt x="2174" y="139"/>
                  <a:pt x="2147" y="217"/>
                  <a:pt x="2132" y="298"/>
                </a:cubicBezTo>
                <a:cubicBezTo>
                  <a:pt x="2114" y="392"/>
                  <a:pt x="2123" y="489"/>
                  <a:pt x="2126" y="584"/>
                </a:cubicBezTo>
                <a:cubicBezTo>
                  <a:pt x="2128" y="665"/>
                  <a:pt x="2133" y="748"/>
                  <a:pt x="2141" y="829"/>
                </a:cubicBezTo>
                <a:cubicBezTo>
                  <a:pt x="2144" y="862"/>
                  <a:pt x="2135" y="921"/>
                  <a:pt x="2170" y="938"/>
                </a:cubicBezTo>
                <a:cubicBezTo>
                  <a:pt x="2176" y="936"/>
                  <a:pt x="2182" y="933"/>
                  <a:pt x="2188" y="931"/>
                </a:cubicBezTo>
              </a:path>
              <a:path w="2516" h="1193" extrusionOk="0">
                <a:moveTo>
                  <a:pt x="2373" y="602"/>
                </a:moveTo>
                <a:cubicBezTo>
                  <a:pt x="2315" y="603"/>
                  <a:pt x="2256" y="607"/>
                  <a:pt x="2198" y="608"/>
                </a:cubicBezTo>
                <a:cubicBezTo>
                  <a:pt x="2069" y="611"/>
                  <a:pt x="1941" y="618"/>
                  <a:pt x="1812" y="618"/>
                </a:cubicBezTo>
                <a:cubicBezTo>
                  <a:pt x="1711" y="618"/>
                  <a:pt x="1612" y="614"/>
                  <a:pt x="1511" y="608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16463" y="3983038"/>
            <a:ext cx="661987" cy="923925"/>
          </a:xfrm>
          <a:custGeom>
            <a:avLst/>
            <a:gdLst>
              <a:gd name="T0" fmla="+- 0 13280 13100"/>
              <a:gd name="T1" fmla="*/ T0 w 1839"/>
              <a:gd name="T2" fmla="+- 0 12626 11066"/>
              <a:gd name="T3" fmla="*/ 12626 h 2564"/>
              <a:gd name="T4" fmla="+- 0 13192 13100"/>
              <a:gd name="T5" fmla="*/ T4 w 1839"/>
              <a:gd name="T6" fmla="+- 0 12525 11066"/>
              <a:gd name="T7" fmla="*/ 12525 h 2564"/>
              <a:gd name="T8" fmla="+- 0 13342 13100"/>
              <a:gd name="T9" fmla="*/ T8 w 1839"/>
              <a:gd name="T10" fmla="+- 0 12442 11066"/>
              <a:gd name="T11" fmla="*/ 12442 h 2564"/>
              <a:gd name="T12" fmla="+- 0 14165 13100"/>
              <a:gd name="T13" fmla="*/ T12 w 1839"/>
              <a:gd name="T14" fmla="+- 0 12453 11066"/>
              <a:gd name="T15" fmla="*/ 12453 h 2564"/>
              <a:gd name="T16" fmla="+- 0 14739 13100"/>
              <a:gd name="T17" fmla="*/ T16 w 1839"/>
              <a:gd name="T18" fmla="+- 0 13343 11066"/>
              <a:gd name="T19" fmla="*/ 13343 h 2564"/>
              <a:gd name="T20" fmla="+- 0 14375 13100"/>
              <a:gd name="T21" fmla="*/ T20 w 1839"/>
              <a:gd name="T22" fmla="+- 0 13619 11066"/>
              <a:gd name="T23" fmla="*/ 13619 h 2564"/>
              <a:gd name="T24" fmla="+- 0 13471 13100"/>
              <a:gd name="T25" fmla="*/ T24 w 1839"/>
              <a:gd name="T26" fmla="+- 0 13338 11066"/>
              <a:gd name="T27" fmla="*/ 13338 h 2564"/>
              <a:gd name="T28" fmla="+- 0 13132 13100"/>
              <a:gd name="T29" fmla="*/ T28 w 1839"/>
              <a:gd name="T30" fmla="+- 0 12904 11066"/>
              <a:gd name="T31" fmla="*/ 12904 h 2564"/>
              <a:gd name="T32" fmla="+- 0 13354 13100"/>
              <a:gd name="T33" fmla="*/ T32 w 1839"/>
              <a:gd name="T34" fmla="+- 0 12240 11066"/>
              <a:gd name="T35" fmla="*/ 12240 h 2564"/>
              <a:gd name="T36" fmla="+- 0 13670 13100"/>
              <a:gd name="T37" fmla="*/ T36 w 1839"/>
              <a:gd name="T38" fmla="+- 0 12112 11066"/>
              <a:gd name="T39" fmla="*/ 12112 h 2564"/>
              <a:gd name="T40" fmla="+- 0 13798 13100"/>
              <a:gd name="T41" fmla="*/ T40 w 1839"/>
              <a:gd name="T42" fmla="+- 0 12107 11066"/>
              <a:gd name="T43" fmla="*/ 12107 h 2564"/>
              <a:gd name="T44" fmla="+- 0 14938 13100"/>
              <a:gd name="T45" fmla="*/ T44 w 1839"/>
              <a:gd name="T46" fmla="+- 0 11093 11066"/>
              <a:gd name="T47" fmla="*/ 11093 h 2564"/>
              <a:gd name="T48" fmla="+- 0 14808 13100"/>
              <a:gd name="T49" fmla="*/ T48 w 1839"/>
              <a:gd name="T50" fmla="+- 0 11067 11066"/>
              <a:gd name="T51" fmla="*/ 11067 h 2564"/>
              <a:gd name="T52" fmla="+- 0 14583 13100"/>
              <a:gd name="T53" fmla="*/ T52 w 1839"/>
              <a:gd name="T54" fmla="+- 0 11146 11066"/>
              <a:gd name="T55" fmla="*/ 11146 h 2564"/>
              <a:gd name="T56" fmla="+- 0 14313 13100"/>
              <a:gd name="T57" fmla="*/ T56 w 1839"/>
              <a:gd name="T58" fmla="+- 0 11401 11066"/>
              <a:gd name="T59" fmla="*/ 11401 h 2564"/>
              <a:gd name="T60" fmla="+- 0 14111 13100"/>
              <a:gd name="T61" fmla="*/ T60 w 1839"/>
              <a:gd name="T62" fmla="+- 0 11767 11066"/>
              <a:gd name="T63" fmla="*/ 11767 h 2564"/>
              <a:gd name="T64" fmla="+- 0 14015 13100"/>
              <a:gd name="T65" fmla="*/ T64 w 1839"/>
              <a:gd name="T66" fmla="+- 0 12241 11066"/>
              <a:gd name="T67" fmla="*/ 12241 h 2564"/>
              <a:gd name="T68" fmla="+- 0 14026 13100"/>
              <a:gd name="T69" fmla="*/ T68 w 1839"/>
              <a:gd name="T70" fmla="+- 0 12297 11066"/>
              <a:gd name="T71" fmla="*/ 12297 h 2564"/>
              <a:gd name="T72" fmla="+- 0 14071 13100"/>
              <a:gd name="T73" fmla="*/ T72 w 1839"/>
              <a:gd name="T74" fmla="+- 0 12241 11066"/>
              <a:gd name="T75" fmla="*/ 12241 h 2564"/>
              <a:gd name="T76" fmla="+- 0 14179 13100"/>
              <a:gd name="T77" fmla="*/ T76 w 1839"/>
              <a:gd name="T78" fmla="+- 0 12177 11066"/>
              <a:gd name="T79" fmla="*/ 12177 h 2564"/>
              <a:gd name="T80" fmla="+- 0 14296 13100"/>
              <a:gd name="T81" fmla="*/ T80 w 1839"/>
              <a:gd name="T82" fmla="+- 0 12139 11066"/>
              <a:gd name="T83" fmla="*/ 12139 h 2564"/>
              <a:gd name="T84" fmla="+- 0 14351 13100"/>
              <a:gd name="T85" fmla="*/ T84 w 1839"/>
              <a:gd name="T86" fmla="+- 0 12095 11066"/>
              <a:gd name="T87" fmla="*/ 12095 h 2564"/>
              <a:gd name="T88" fmla="+- 0 14405 13100"/>
              <a:gd name="T89" fmla="*/ T88 w 1839"/>
              <a:gd name="T90" fmla="+- 0 11817 11066"/>
              <a:gd name="T91" fmla="*/ 11817 h 2564"/>
              <a:gd name="T92" fmla="+- 0 14516 13100"/>
              <a:gd name="T93" fmla="*/ T92 w 1839"/>
              <a:gd name="T94" fmla="+- 0 11612 11066"/>
              <a:gd name="T95" fmla="*/ 11612 h 2564"/>
              <a:gd name="T96" fmla="+- 0 14467 13100"/>
              <a:gd name="T97" fmla="*/ T96 w 1839"/>
              <a:gd name="T98" fmla="+- 0 11754 11066"/>
              <a:gd name="T99" fmla="*/ 11754 h 2564"/>
              <a:gd name="T100" fmla="+- 0 14252 13100"/>
              <a:gd name="T101" fmla="*/ T100 w 1839"/>
              <a:gd name="T102" fmla="+- 0 11926 11066"/>
              <a:gd name="T103" fmla="*/ 11926 h 2564"/>
              <a:gd name="T104" fmla="+- 0 13869 13100"/>
              <a:gd name="T105" fmla="*/ T104 w 1839"/>
              <a:gd name="T106" fmla="+- 0 11922 11066"/>
              <a:gd name="T107" fmla="*/ 11922 h 2564"/>
              <a:gd name="T108" fmla="+- 0 13620 13100"/>
              <a:gd name="T109" fmla="*/ T108 w 1839"/>
              <a:gd name="T110" fmla="+- 0 11734 11066"/>
              <a:gd name="T111" fmla="*/ 11734 h 2564"/>
              <a:gd name="T112" fmla="+- 0 13526 13100"/>
              <a:gd name="T113" fmla="*/ T112 w 1839"/>
              <a:gd name="T114" fmla="+- 0 11430 11066"/>
              <a:gd name="T115" fmla="*/ 11430 h 2564"/>
              <a:gd name="T116" fmla="+- 0 13597 13100"/>
              <a:gd name="T117" fmla="*/ T116 w 1839"/>
              <a:gd name="T118" fmla="+- 0 11387 11066"/>
              <a:gd name="T119" fmla="*/ 11387 h 25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</a:cxnLst>
            <a:rect l="0" t="0" r="r" b="b"/>
            <a:pathLst>
              <a:path w="1839" h="2564" extrusionOk="0">
                <a:moveTo>
                  <a:pt x="180" y="1560"/>
                </a:moveTo>
                <a:cubicBezTo>
                  <a:pt x="126" y="1524"/>
                  <a:pt x="118" y="1512"/>
                  <a:pt x="92" y="1459"/>
                </a:cubicBezTo>
                <a:cubicBezTo>
                  <a:pt x="141" y="1420"/>
                  <a:pt x="179" y="1395"/>
                  <a:pt x="242" y="1376"/>
                </a:cubicBezTo>
                <a:cubicBezTo>
                  <a:pt x="501" y="1297"/>
                  <a:pt x="810" y="1297"/>
                  <a:pt x="1065" y="1387"/>
                </a:cubicBezTo>
                <a:cubicBezTo>
                  <a:pt x="1399" y="1505"/>
                  <a:pt x="1728" y="1902"/>
                  <a:pt x="1639" y="2277"/>
                </a:cubicBezTo>
                <a:cubicBezTo>
                  <a:pt x="1598" y="2448"/>
                  <a:pt x="1435" y="2527"/>
                  <a:pt x="1275" y="2553"/>
                </a:cubicBezTo>
                <a:cubicBezTo>
                  <a:pt x="957" y="2606"/>
                  <a:pt x="617" y="2464"/>
                  <a:pt x="371" y="2272"/>
                </a:cubicBezTo>
                <a:cubicBezTo>
                  <a:pt x="226" y="2159"/>
                  <a:pt x="95" y="2013"/>
                  <a:pt x="32" y="1838"/>
                </a:cubicBezTo>
                <a:cubicBezTo>
                  <a:pt x="-58" y="1589"/>
                  <a:pt x="45" y="1325"/>
                  <a:pt x="254" y="1174"/>
                </a:cubicBezTo>
                <a:cubicBezTo>
                  <a:pt x="350" y="1104"/>
                  <a:pt x="453" y="1063"/>
                  <a:pt x="570" y="1046"/>
                </a:cubicBezTo>
                <a:cubicBezTo>
                  <a:pt x="635" y="1040"/>
                  <a:pt x="655" y="1038"/>
                  <a:pt x="698" y="1041"/>
                </a:cubicBezTo>
              </a:path>
              <a:path w="1839" h="2564" extrusionOk="0">
                <a:moveTo>
                  <a:pt x="1838" y="27"/>
                </a:moveTo>
                <a:cubicBezTo>
                  <a:pt x="1788" y="10"/>
                  <a:pt x="1770" y="-7"/>
                  <a:pt x="1708" y="1"/>
                </a:cubicBezTo>
                <a:cubicBezTo>
                  <a:pt x="1632" y="11"/>
                  <a:pt x="1549" y="42"/>
                  <a:pt x="1483" y="80"/>
                </a:cubicBezTo>
                <a:cubicBezTo>
                  <a:pt x="1374" y="143"/>
                  <a:pt x="1289" y="236"/>
                  <a:pt x="1213" y="335"/>
                </a:cubicBezTo>
                <a:cubicBezTo>
                  <a:pt x="1128" y="446"/>
                  <a:pt x="1062" y="571"/>
                  <a:pt x="1011" y="701"/>
                </a:cubicBezTo>
                <a:cubicBezTo>
                  <a:pt x="953" y="850"/>
                  <a:pt x="914" y="1014"/>
                  <a:pt x="915" y="1175"/>
                </a:cubicBezTo>
                <a:cubicBezTo>
                  <a:pt x="915" y="1197"/>
                  <a:pt x="923" y="1211"/>
                  <a:pt x="926" y="1231"/>
                </a:cubicBezTo>
                <a:cubicBezTo>
                  <a:pt x="942" y="1212"/>
                  <a:pt x="950" y="1192"/>
                  <a:pt x="971" y="1175"/>
                </a:cubicBezTo>
                <a:cubicBezTo>
                  <a:pt x="1007" y="1146"/>
                  <a:pt x="1038" y="1128"/>
                  <a:pt x="1079" y="1111"/>
                </a:cubicBezTo>
                <a:cubicBezTo>
                  <a:pt x="1118" y="1095"/>
                  <a:pt x="1157" y="1088"/>
                  <a:pt x="1196" y="1073"/>
                </a:cubicBezTo>
                <a:cubicBezTo>
                  <a:pt x="1223" y="1063"/>
                  <a:pt x="1237" y="1054"/>
                  <a:pt x="1251" y="1029"/>
                </a:cubicBezTo>
                <a:cubicBezTo>
                  <a:pt x="1289" y="960"/>
                  <a:pt x="1279" y="830"/>
                  <a:pt x="1305" y="751"/>
                </a:cubicBezTo>
                <a:cubicBezTo>
                  <a:pt x="1331" y="672"/>
                  <a:pt x="1365" y="608"/>
                  <a:pt x="1416" y="546"/>
                </a:cubicBezTo>
                <a:cubicBezTo>
                  <a:pt x="1410" y="604"/>
                  <a:pt x="1406" y="633"/>
                  <a:pt x="1367" y="688"/>
                </a:cubicBezTo>
                <a:cubicBezTo>
                  <a:pt x="1311" y="766"/>
                  <a:pt x="1241" y="823"/>
                  <a:pt x="1152" y="860"/>
                </a:cubicBezTo>
                <a:cubicBezTo>
                  <a:pt x="1030" y="912"/>
                  <a:pt x="891" y="903"/>
                  <a:pt x="769" y="856"/>
                </a:cubicBezTo>
                <a:cubicBezTo>
                  <a:pt x="672" y="818"/>
                  <a:pt x="583" y="750"/>
                  <a:pt x="520" y="668"/>
                </a:cubicBezTo>
                <a:cubicBezTo>
                  <a:pt x="458" y="588"/>
                  <a:pt x="399" y="465"/>
                  <a:pt x="426" y="364"/>
                </a:cubicBezTo>
                <a:cubicBezTo>
                  <a:pt x="441" y="309"/>
                  <a:pt x="456" y="332"/>
                  <a:pt x="497" y="321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27600" y="3313113"/>
            <a:ext cx="227013" cy="166687"/>
          </a:xfrm>
          <a:custGeom>
            <a:avLst/>
            <a:gdLst>
              <a:gd name="T0" fmla="+- 0 13686 13686"/>
              <a:gd name="T1" fmla="*/ T0 w 633"/>
              <a:gd name="T2" fmla="+- 0 9203 9203"/>
              <a:gd name="T3" fmla="*/ 9203 h 465"/>
              <a:gd name="T4" fmla="+- 0 13744 13686"/>
              <a:gd name="T5" fmla="*/ T4 w 633"/>
              <a:gd name="T6" fmla="+- 0 9240 9203"/>
              <a:gd name="T7" fmla="*/ 9240 h 465"/>
              <a:gd name="T8" fmla="+- 0 13806 13686"/>
              <a:gd name="T9" fmla="*/ T8 w 633"/>
              <a:gd name="T10" fmla="+- 0 9274 9203"/>
              <a:gd name="T11" fmla="*/ 9274 h 465"/>
              <a:gd name="T12" fmla="+- 0 13862 13686"/>
              <a:gd name="T13" fmla="*/ T12 w 633"/>
              <a:gd name="T14" fmla="+- 0 9312 9203"/>
              <a:gd name="T15" fmla="*/ 9312 h 465"/>
              <a:gd name="T16" fmla="+- 0 13940 13686"/>
              <a:gd name="T17" fmla="*/ T16 w 633"/>
              <a:gd name="T18" fmla="+- 0 9365 9203"/>
              <a:gd name="T19" fmla="*/ 9365 h 465"/>
              <a:gd name="T20" fmla="+- 0 14010 13686"/>
              <a:gd name="T21" fmla="*/ T20 w 633"/>
              <a:gd name="T22" fmla="+- 0 9432 9203"/>
              <a:gd name="T23" fmla="*/ 9432 h 465"/>
              <a:gd name="T24" fmla="+- 0 14085 13686"/>
              <a:gd name="T25" fmla="*/ T24 w 633"/>
              <a:gd name="T26" fmla="+- 0 9489 9203"/>
              <a:gd name="T27" fmla="*/ 9489 h 465"/>
              <a:gd name="T28" fmla="+- 0 14163 13686"/>
              <a:gd name="T29" fmla="*/ T28 w 633"/>
              <a:gd name="T30" fmla="+- 0 9548 9203"/>
              <a:gd name="T31" fmla="*/ 9548 h 465"/>
              <a:gd name="T32" fmla="+- 0 14241 13686"/>
              <a:gd name="T33" fmla="*/ T32 w 633"/>
              <a:gd name="T34" fmla="+- 0 9607 9203"/>
              <a:gd name="T35" fmla="*/ 9607 h 465"/>
              <a:gd name="T36" fmla="+- 0 14318 13686"/>
              <a:gd name="T37" fmla="*/ T36 w 633"/>
              <a:gd name="T38" fmla="+- 0 9667 9203"/>
              <a:gd name="T39" fmla="*/ 9667 h 4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633" h="465" extrusionOk="0">
                <a:moveTo>
                  <a:pt x="0" y="0"/>
                </a:moveTo>
                <a:cubicBezTo>
                  <a:pt x="58" y="37"/>
                  <a:pt x="120" y="71"/>
                  <a:pt x="176" y="109"/>
                </a:cubicBezTo>
                <a:cubicBezTo>
                  <a:pt x="254" y="162"/>
                  <a:pt x="324" y="229"/>
                  <a:pt x="399" y="286"/>
                </a:cubicBezTo>
                <a:cubicBezTo>
                  <a:pt x="477" y="345"/>
                  <a:pt x="555" y="404"/>
                  <a:pt x="632" y="464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0603" y="1981542"/>
            <a:ext cx="34858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s-IS" sz="2400" dirty="0" smtClean="0"/>
              <a:t>self.mapr</a:t>
            </a:r>
            <a:r>
              <a:rPr lang="is-IS" sz="2400" dirty="0"/>
              <a:t>(|x: int| { x + 1 }</a:t>
            </a:r>
            <a:r>
              <a:rPr lang="is-IS" sz="2400" dirty="0" smtClean="0"/>
              <a:t>)</a:t>
            </a:r>
            <a:endParaRPr lang="is-I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27573" y="1531217"/>
            <a:ext cx="320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Define a higher-order </a:t>
            </a:r>
            <a:r>
              <a:rPr lang="en-US" sz="2400" dirty="0" err="1" smtClean="0"/>
              <a:t>mapr</a:t>
            </a:r>
            <a:r>
              <a:rPr lang="en-US" sz="2400" dirty="0" smtClean="0"/>
              <a:t> method that applies a function to all elements in a List.</a:t>
            </a:r>
            <a:endParaRPr lang="en-US" sz="2400" dirty="0"/>
          </a:p>
        </p:txBody>
      </p:sp>
      <p:sp>
        <p:nvSpPr>
          <p:cNvPr id="1945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76488" y="2389188"/>
            <a:ext cx="1574800" cy="690562"/>
          </a:xfrm>
          <a:custGeom>
            <a:avLst/>
            <a:gdLst>
              <a:gd name="T0" fmla="+- 0 6602 6602"/>
              <a:gd name="T1" fmla="*/ T0 w 4374"/>
              <a:gd name="T2" fmla="+- 0 7222 6636"/>
              <a:gd name="T3" fmla="*/ 7222 h 1918"/>
              <a:gd name="T4" fmla="+- 0 6804 6602"/>
              <a:gd name="T5" fmla="*/ T4 w 4374"/>
              <a:gd name="T6" fmla="+- 0 7246 6636"/>
              <a:gd name="T7" fmla="*/ 7246 h 1918"/>
              <a:gd name="T8" fmla="+- 0 9043 6602"/>
              <a:gd name="T9" fmla="*/ T8 w 4374"/>
              <a:gd name="T10" fmla="+- 0 7325 6636"/>
              <a:gd name="T11" fmla="*/ 7325 h 1918"/>
              <a:gd name="T12" fmla="+- 0 10630 6602"/>
              <a:gd name="T13" fmla="*/ T12 w 4374"/>
              <a:gd name="T14" fmla="+- 0 7244 6636"/>
              <a:gd name="T15" fmla="*/ 7244 h 1918"/>
              <a:gd name="T16" fmla="+- 0 10975 6602"/>
              <a:gd name="T17" fmla="*/ T16 w 4374"/>
              <a:gd name="T18" fmla="+- 0 7288 6636"/>
              <a:gd name="T19" fmla="*/ 7288 h 1918"/>
              <a:gd name="T20" fmla="+- 0 7647 6602"/>
              <a:gd name="T21" fmla="*/ T20 w 4374"/>
              <a:gd name="T22" fmla="+- 0 6722 6636"/>
              <a:gd name="T23" fmla="*/ 6722 h 1918"/>
              <a:gd name="T24" fmla="+- 0 7676 6602"/>
              <a:gd name="T25" fmla="*/ T24 w 4374"/>
              <a:gd name="T26" fmla="+- 0 6642 6636"/>
              <a:gd name="T27" fmla="*/ 6642 h 1918"/>
              <a:gd name="T28" fmla="+- 0 7689 6602"/>
              <a:gd name="T29" fmla="*/ T28 w 4374"/>
              <a:gd name="T30" fmla="+- 0 6636 6636"/>
              <a:gd name="T31" fmla="*/ 6636 h 1918"/>
              <a:gd name="T32" fmla="+- 0 7673 6602"/>
              <a:gd name="T33" fmla="*/ T32 w 4374"/>
              <a:gd name="T34" fmla="+- 0 6819 6636"/>
              <a:gd name="T35" fmla="*/ 6819 h 1918"/>
              <a:gd name="T36" fmla="+- 0 7649 6602"/>
              <a:gd name="T37" fmla="*/ T36 w 4374"/>
              <a:gd name="T38" fmla="+- 0 7226 6636"/>
              <a:gd name="T39" fmla="*/ 7226 h 1918"/>
              <a:gd name="T40" fmla="+- 0 7649 6602"/>
              <a:gd name="T41" fmla="*/ T40 w 4374"/>
              <a:gd name="T42" fmla="+- 0 7732 6636"/>
              <a:gd name="T43" fmla="*/ 7732 h 1918"/>
              <a:gd name="T44" fmla="+- 0 7643 6602"/>
              <a:gd name="T45" fmla="*/ T44 w 4374"/>
              <a:gd name="T46" fmla="+- 0 8163 6636"/>
              <a:gd name="T47" fmla="*/ 8163 h 1918"/>
              <a:gd name="T48" fmla="+- 0 7597 6602"/>
              <a:gd name="T49" fmla="*/ T48 w 4374"/>
              <a:gd name="T50" fmla="+- 0 8515 6636"/>
              <a:gd name="T51" fmla="*/ 8515 h 1918"/>
              <a:gd name="T52" fmla="+- 0 7579 6602"/>
              <a:gd name="T53" fmla="*/ T52 w 4374"/>
              <a:gd name="T54" fmla="+- 0 8529 6636"/>
              <a:gd name="T55" fmla="*/ 8529 h 1918"/>
              <a:gd name="T56" fmla="+- 0 7733 6602"/>
              <a:gd name="T57" fmla="*/ T56 w 4374"/>
              <a:gd name="T58" fmla="+- 0 6884 6636"/>
              <a:gd name="T59" fmla="*/ 6884 h 1918"/>
              <a:gd name="T60" fmla="+- 0 7851 6602"/>
              <a:gd name="T61" fmla="*/ T60 w 4374"/>
              <a:gd name="T62" fmla="+- 0 7080 6636"/>
              <a:gd name="T63" fmla="*/ 7080 h 1918"/>
              <a:gd name="T64" fmla="+- 0 7998 6602"/>
              <a:gd name="T65" fmla="*/ T64 w 4374"/>
              <a:gd name="T66" fmla="+- 0 7271 6636"/>
              <a:gd name="T67" fmla="*/ 7271 h 1918"/>
              <a:gd name="T68" fmla="+- 0 8064 6602"/>
              <a:gd name="T69" fmla="*/ T68 w 4374"/>
              <a:gd name="T70" fmla="+- 0 7311 6636"/>
              <a:gd name="T71" fmla="*/ 7311 h 1918"/>
              <a:gd name="T72" fmla="+- 0 8021 6602"/>
              <a:gd name="T73" fmla="*/ T72 w 4374"/>
              <a:gd name="T74" fmla="+- 0 7173 6636"/>
              <a:gd name="T75" fmla="*/ 7173 h 1918"/>
              <a:gd name="T76" fmla="+- 0 7842 6602"/>
              <a:gd name="T77" fmla="*/ T76 w 4374"/>
              <a:gd name="T78" fmla="+- 0 6956 6636"/>
              <a:gd name="T79" fmla="*/ 6956 h 1918"/>
              <a:gd name="T80" fmla="+- 0 7594 6602"/>
              <a:gd name="T81" fmla="*/ T80 w 4374"/>
              <a:gd name="T82" fmla="+- 0 6923 6636"/>
              <a:gd name="T83" fmla="*/ 6923 h 1918"/>
              <a:gd name="T84" fmla="+- 0 7402 6602"/>
              <a:gd name="T85" fmla="*/ T84 w 4374"/>
              <a:gd name="T86" fmla="+- 0 7087 6636"/>
              <a:gd name="T87" fmla="*/ 7087 h 1918"/>
              <a:gd name="T88" fmla="+- 0 7198 6602"/>
              <a:gd name="T89" fmla="*/ T88 w 4374"/>
              <a:gd name="T90" fmla="+- 0 7271 6636"/>
              <a:gd name="T91" fmla="*/ 7271 h 1918"/>
              <a:gd name="T92" fmla="+- 0 7098 6602"/>
              <a:gd name="T93" fmla="*/ T92 w 4374"/>
              <a:gd name="T94" fmla="+- 0 7396 6636"/>
              <a:gd name="T95" fmla="*/ 7396 h 19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</a:cxnLst>
            <a:rect l="0" t="0" r="r" b="b"/>
            <a:pathLst>
              <a:path w="4374" h="1918" extrusionOk="0">
                <a:moveTo>
                  <a:pt x="0" y="586"/>
                </a:moveTo>
                <a:cubicBezTo>
                  <a:pt x="68" y="598"/>
                  <a:pt x="132" y="606"/>
                  <a:pt x="202" y="610"/>
                </a:cubicBezTo>
                <a:cubicBezTo>
                  <a:pt x="944" y="649"/>
                  <a:pt x="1698" y="745"/>
                  <a:pt x="2441" y="689"/>
                </a:cubicBezTo>
                <a:cubicBezTo>
                  <a:pt x="2984" y="648"/>
                  <a:pt x="3479" y="545"/>
                  <a:pt x="4028" y="608"/>
                </a:cubicBezTo>
                <a:cubicBezTo>
                  <a:pt x="4201" y="632"/>
                  <a:pt x="4258" y="640"/>
                  <a:pt x="4373" y="652"/>
                </a:cubicBezTo>
              </a:path>
              <a:path w="4374" h="1918" extrusionOk="0">
                <a:moveTo>
                  <a:pt x="1045" y="86"/>
                </a:moveTo>
                <a:cubicBezTo>
                  <a:pt x="1055" y="57"/>
                  <a:pt x="1056" y="33"/>
                  <a:pt x="1074" y="6"/>
                </a:cubicBezTo>
                <a:cubicBezTo>
                  <a:pt x="1078" y="4"/>
                  <a:pt x="1083" y="2"/>
                  <a:pt x="1087" y="0"/>
                </a:cubicBezTo>
                <a:cubicBezTo>
                  <a:pt x="1084" y="62"/>
                  <a:pt x="1078" y="121"/>
                  <a:pt x="1071" y="183"/>
                </a:cubicBezTo>
                <a:cubicBezTo>
                  <a:pt x="1056" y="318"/>
                  <a:pt x="1052" y="454"/>
                  <a:pt x="1047" y="590"/>
                </a:cubicBezTo>
                <a:cubicBezTo>
                  <a:pt x="1041" y="759"/>
                  <a:pt x="1046" y="927"/>
                  <a:pt x="1047" y="1096"/>
                </a:cubicBezTo>
                <a:cubicBezTo>
                  <a:pt x="1048" y="1240"/>
                  <a:pt x="1047" y="1383"/>
                  <a:pt x="1041" y="1527"/>
                </a:cubicBezTo>
                <a:cubicBezTo>
                  <a:pt x="1036" y="1649"/>
                  <a:pt x="1017" y="1761"/>
                  <a:pt x="995" y="1879"/>
                </a:cubicBezTo>
                <a:cubicBezTo>
                  <a:pt x="982" y="1949"/>
                  <a:pt x="1006" y="1884"/>
                  <a:pt x="977" y="1893"/>
                </a:cubicBezTo>
              </a:path>
              <a:path w="4374" h="1918" extrusionOk="0">
                <a:moveTo>
                  <a:pt x="1131" y="248"/>
                </a:moveTo>
                <a:cubicBezTo>
                  <a:pt x="1166" y="316"/>
                  <a:pt x="1205" y="381"/>
                  <a:pt x="1249" y="444"/>
                </a:cubicBezTo>
                <a:cubicBezTo>
                  <a:pt x="1295" y="510"/>
                  <a:pt x="1342" y="575"/>
                  <a:pt x="1396" y="635"/>
                </a:cubicBezTo>
                <a:cubicBezTo>
                  <a:pt x="1428" y="671"/>
                  <a:pt x="1427" y="660"/>
                  <a:pt x="1462" y="675"/>
                </a:cubicBezTo>
                <a:cubicBezTo>
                  <a:pt x="1457" y="621"/>
                  <a:pt x="1448" y="587"/>
                  <a:pt x="1419" y="537"/>
                </a:cubicBezTo>
                <a:cubicBezTo>
                  <a:pt x="1371" y="454"/>
                  <a:pt x="1314" y="380"/>
                  <a:pt x="1240" y="320"/>
                </a:cubicBezTo>
                <a:cubicBezTo>
                  <a:pt x="1166" y="260"/>
                  <a:pt x="1079" y="237"/>
                  <a:pt x="992" y="287"/>
                </a:cubicBezTo>
                <a:cubicBezTo>
                  <a:pt x="921" y="328"/>
                  <a:pt x="860" y="396"/>
                  <a:pt x="800" y="451"/>
                </a:cubicBezTo>
                <a:cubicBezTo>
                  <a:pt x="733" y="513"/>
                  <a:pt x="659" y="570"/>
                  <a:pt x="596" y="635"/>
                </a:cubicBezTo>
                <a:cubicBezTo>
                  <a:pt x="558" y="675"/>
                  <a:pt x="527" y="715"/>
                  <a:pt x="496" y="760"/>
                </a:cubicBezTo>
              </a:path>
            </a:pathLst>
          </a:custGeom>
          <a:noFill/>
          <a:ln w="19050" cap="rnd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11713" y="3563938"/>
            <a:ext cx="361950" cy="652462"/>
          </a:xfrm>
          <a:custGeom>
            <a:avLst/>
            <a:gdLst>
              <a:gd name="T0" fmla="+- 0 13979 13368"/>
              <a:gd name="T1" fmla="*/ T0 w 1005"/>
              <a:gd name="T2" fmla="+- 0 9900 9899"/>
              <a:gd name="T3" fmla="*/ 9900 h 1813"/>
              <a:gd name="T4" fmla="+- 0 14041 13368"/>
              <a:gd name="T5" fmla="*/ T4 w 1005"/>
              <a:gd name="T6" fmla="+- 0 9924 9899"/>
              <a:gd name="T7" fmla="*/ 9924 h 1813"/>
              <a:gd name="T8" fmla="+- 0 14085 13368"/>
              <a:gd name="T9" fmla="*/ T8 w 1005"/>
              <a:gd name="T10" fmla="+- 0 9942 9899"/>
              <a:gd name="T11" fmla="*/ 9942 h 1813"/>
              <a:gd name="T12" fmla="+- 0 14134 13368"/>
              <a:gd name="T13" fmla="*/ T12 w 1005"/>
              <a:gd name="T14" fmla="+- 0 9999 9899"/>
              <a:gd name="T15" fmla="*/ 9999 h 1813"/>
              <a:gd name="T16" fmla="+- 0 14229 13368"/>
              <a:gd name="T17" fmla="*/ T16 w 1005"/>
              <a:gd name="T18" fmla="+- 0 10108 9899"/>
              <a:gd name="T19" fmla="*/ 10108 h 1813"/>
              <a:gd name="T20" fmla="+- 0 14282 13368"/>
              <a:gd name="T21" fmla="*/ T20 w 1005"/>
              <a:gd name="T22" fmla="+- 0 10246 9899"/>
              <a:gd name="T23" fmla="*/ 10246 h 1813"/>
              <a:gd name="T24" fmla="+- 0 14322 13368"/>
              <a:gd name="T25" fmla="*/ T24 w 1005"/>
              <a:gd name="T26" fmla="+- 0 10383 9899"/>
              <a:gd name="T27" fmla="*/ 10383 h 1813"/>
              <a:gd name="T28" fmla="+- 0 14376 13368"/>
              <a:gd name="T29" fmla="*/ T28 w 1005"/>
              <a:gd name="T30" fmla="+- 0 10569 9899"/>
              <a:gd name="T31" fmla="*/ 10569 h 1813"/>
              <a:gd name="T32" fmla="+- 0 14396 13368"/>
              <a:gd name="T33" fmla="*/ T32 w 1005"/>
              <a:gd name="T34" fmla="+- 0 10764 9899"/>
              <a:gd name="T35" fmla="*/ 10764 h 1813"/>
              <a:gd name="T36" fmla="+- 0 14344 13368"/>
              <a:gd name="T37" fmla="*/ T36 w 1005"/>
              <a:gd name="T38" fmla="+- 0 10953 9899"/>
              <a:gd name="T39" fmla="*/ 10953 h 1813"/>
              <a:gd name="T40" fmla="+- 0 14264 13368"/>
              <a:gd name="T41" fmla="*/ T40 w 1005"/>
              <a:gd name="T42" fmla="+- 0 11243 9899"/>
              <a:gd name="T43" fmla="*/ 11243 h 1813"/>
              <a:gd name="T44" fmla="+- 0 14021 13368"/>
              <a:gd name="T45" fmla="*/ T44 w 1005"/>
              <a:gd name="T46" fmla="+- 0 11425 9899"/>
              <a:gd name="T47" fmla="*/ 11425 h 1813"/>
              <a:gd name="T48" fmla="+- 0 13762 13368"/>
              <a:gd name="T49" fmla="*/ T48 w 1005"/>
              <a:gd name="T50" fmla="+- 0 11552 9899"/>
              <a:gd name="T51" fmla="*/ 11552 h 1813"/>
              <a:gd name="T52" fmla="+- 0 13567 13368"/>
              <a:gd name="T53" fmla="*/ T52 w 1005"/>
              <a:gd name="T54" fmla="+- 0 11634 9899"/>
              <a:gd name="T55" fmla="*/ 11634 h 1813"/>
              <a:gd name="T56" fmla="+- 0 13501 13368"/>
              <a:gd name="T57" fmla="*/ T56 w 1005"/>
              <a:gd name="T58" fmla="+- 0 11661 9899"/>
              <a:gd name="T59" fmla="*/ 11661 h 1813"/>
              <a:gd name="T60" fmla="+- 0 13368 13368"/>
              <a:gd name="T61" fmla="*/ T60 w 1005"/>
              <a:gd name="T62" fmla="+- 0 11711 9899"/>
              <a:gd name="T63" fmla="*/ 11711 h 18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5" h="1813" extrusionOk="0">
                <a:moveTo>
                  <a:pt x="611" y="1"/>
                </a:moveTo>
                <a:cubicBezTo>
                  <a:pt x="673" y="25"/>
                  <a:pt x="717" y="43"/>
                  <a:pt x="766" y="100"/>
                </a:cubicBezTo>
                <a:cubicBezTo>
                  <a:pt x="861" y="209"/>
                  <a:pt x="914" y="347"/>
                  <a:pt x="954" y="484"/>
                </a:cubicBezTo>
                <a:cubicBezTo>
                  <a:pt x="1008" y="670"/>
                  <a:pt x="1028" y="865"/>
                  <a:pt x="976" y="1054"/>
                </a:cubicBezTo>
                <a:cubicBezTo>
                  <a:pt x="896" y="1344"/>
                  <a:pt x="653" y="1526"/>
                  <a:pt x="394" y="1653"/>
                </a:cubicBezTo>
                <a:cubicBezTo>
                  <a:pt x="199" y="1735"/>
                  <a:pt x="133" y="1762"/>
                  <a:pt x="0" y="1812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36763" y="3106738"/>
            <a:ext cx="1997075" cy="865187"/>
          </a:xfrm>
          <a:custGeom>
            <a:avLst/>
            <a:gdLst>
              <a:gd name="T0" fmla="+- 0 6227 5656"/>
              <a:gd name="T1" fmla="*/ T0 w 5549"/>
              <a:gd name="T2" fmla="+- 0 8833 8631"/>
              <a:gd name="T3" fmla="*/ 8833 h 2401"/>
              <a:gd name="T4" fmla="+- 0 6252 5656"/>
              <a:gd name="T5" fmla="*/ T4 w 5549"/>
              <a:gd name="T6" fmla="+- 0 9292 8631"/>
              <a:gd name="T7" fmla="*/ 9292 h 2401"/>
              <a:gd name="T8" fmla="+- 0 6239 5656"/>
              <a:gd name="T9" fmla="*/ T8 w 5549"/>
              <a:gd name="T10" fmla="+- 0 9519 8631"/>
              <a:gd name="T11" fmla="*/ 9519 h 2401"/>
              <a:gd name="T12" fmla="+- 0 6517 5656"/>
              <a:gd name="T13" fmla="*/ T12 w 5549"/>
              <a:gd name="T14" fmla="+- 0 9242 8631"/>
              <a:gd name="T15" fmla="*/ 9242 h 2401"/>
              <a:gd name="T16" fmla="+- 0 6474 5656"/>
              <a:gd name="T17" fmla="*/ T16 w 5549"/>
              <a:gd name="T18" fmla="+- 0 9482 8631"/>
              <a:gd name="T19" fmla="*/ 9482 h 2401"/>
              <a:gd name="T20" fmla="+- 0 6613 5656"/>
              <a:gd name="T21" fmla="*/ T20 w 5549"/>
              <a:gd name="T22" fmla="+- 0 9402 8631"/>
              <a:gd name="T23" fmla="*/ 9402 h 2401"/>
              <a:gd name="T24" fmla="+- 0 6720 5656"/>
              <a:gd name="T25" fmla="*/ T24 w 5549"/>
              <a:gd name="T26" fmla="+- 0 9433 8631"/>
              <a:gd name="T27" fmla="*/ 9433 h 2401"/>
              <a:gd name="T28" fmla="+- 0 6756 5656"/>
              <a:gd name="T29" fmla="*/ T28 w 5549"/>
              <a:gd name="T30" fmla="+- 0 9580 8631"/>
              <a:gd name="T31" fmla="*/ 9580 h 2401"/>
              <a:gd name="T32" fmla="+- 0 6841 5656"/>
              <a:gd name="T33" fmla="*/ T32 w 5549"/>
              <a:gd name="T34" fmla="+- 0 9274 8631"/>
              <a:gd name="T35" fmla="*/ 9274 h 2401"/>
              <a:gd name="T36" fmla="+- 0 6974 5656"/>
              <a:gd name="T37" fmla="*/ T36 w 5549"/>
              <a:gd name="T38" fmla="+- 0 9489 8631"/>
              <a:gd name="T39" fmla="*/ 9489 h 2401"/>
              <a:gd name="T40" fmla="+- 0 7041 5656"/>
              <a:gd name="T41" fmla="*/ T40 w 5549"/>
              <a:gd name="T42" fmla="+- 0 9510 8631"/>
              <a:gd name="T43" fmla="*/ 9510 h 2401"/>
              <a:gd name="T44" fmla="+- 0 7155 5656"/>
              <a:gd name="T45" fmla="*/ T44 w 5549"/>
              <a:gd name="T46" fmla="+- 0 9377 8631"/>
              <a:gd name="T47" fmla="*/ 9377 h 2401"/>
              <a:gd name="T48" fmla="+- 0 7252 5656"/>
              <a:gd name="T49" fmla="*/ T48 w 5549"/>
              <a:gd name="T50" fmla="+- 0 9468 8631"/>
              <a:gd name="T51" fmla="*/ 9468 h 2401"/>
              <a:gd name="T52" fmla="+- 0 7334 5656"/>
              <a:gd name="T53" fmla="*/ T52 w 5549"/>
              <a:gd name="T54" fmla="+- 0 9323 8631"/>
              <a:gd name="T55" fmla="*/ 9323 h 2401"/>
              <a:gd name="T56" fmla="+- 0 7459 5656"/>
              <a:gd name="T57" fmla="*/ T56 w 5549"/>
              <a:gd name="T58" fmla="+- 0 9463 8631"/>
              <a:gd name="T59" fmla="*/ 9463 h 2401"/>
              <a:gd name="T60" fmla="+- 0 7496 5656"/>
              <a:gd name="T61" fmla="*/ T60 w 5549"/>
              <a:gd name="T62" fmla="+- 0 8778 8631"/>
              <a:gd name="T63" fmla="*/ 8778 h 2401"/>
              <a:gd name="T64" fmla="+- 0 7559 5656"/>
              <a:gd name="T65" fmla="*/ T64 w 5549"/>
              <a:gd name="T66" fmla="+- 0 9173 8631"/>
              <a:gd name="T67" fmla="*/ 9173 h 2401"/>
              <a:gd name="T68" fmla="+- 0 7662 5656"/>
              <a:gd name="T69" fmla="*/ T68 w 5549"/>
              <a:gd name="T70" fmla="+- 0 9554 8631"/>
              <a:gd name="T71" fmla="*/ 9554 h 2401"/>
              <a:gd name="T72" fmla="+- 0 7805 5656"/>
              <a:gd name="T73" fmla="*/ T72 w 5549"/>
              <a:gd name="T74" fmla="+- 0 9340 8631"/>
              <a:gd name="T75" fmla="*/ 9340 h 2401"/>
              <a:gd name="T76" fmla="+- 0 7926 5656"/>
              <a:gd name="T77" fmla="*/ T76 w 5549"/>
              <a:gd name="T78" fmla="+- 0 9451 8631"/>
              <a:gd name="T79" fmla="*/ 9451 h 2401"/>
              <a:gd name="T80" fmla="+- 0 7680 5656"/>
              <a:gd name="T81" fmla="*/ T80 w 5549"/>
              <a:gd name="T82" fmla="+- 0 9594 8631"/>
              <a:gd name="T83" fmla="*/ 9594 h 2401"/>
              <a:gd name="T84" fmla="+- 0 8243 5656"/>
              <a:gd name="T85" fmla="*/ T84 w 5549"/>
              <a:gd name="T86" fmla="+- 0 9289 8631"/>
              <a:gd name="T87" fmla="*/ 9289 h 2401"/>
              <a:gd name="T88" fmla="+- 0 8114 5656"/>
              <a:gd name="T89" fmla="*/ T88 w 5549"/>
              <a:gd name="T90" fmla="+- 0 9451 8631"/>
              <a:gd name="T91" fmla="*/ 9451 h 2401"/>
              <a:gd name="T92" fmla="+- 0 8185 5656"/>
              <a:gd name="T93" fmla="*/ T92 w 5549"/>
              <a:gd name="T94" fmla="+- 0 9503 8631"/>
              <a:gd name="T95" fmla="*/ 9503 h 2401"/>
              <a:gd name="T96" fmla="+- 0 8262 5656"/>
              <a:gd name="T97" fmla="*/ T96 w 5549"/>
              <a:gd name="T98" fmla="+- 0 8936 8631"/>
              <a:gd name="T99" fmla="*/ 8936 h 2401"/>
              <a:gd name="T100" fmla="+- 0 8235 5656"/>
              <a:gd name="T101" fmla="*/ T100 w 5549"/>
              <a:gd name="T102" fmla="+- 0 9027 8631"/>
              <a:gd name="T103" fmla="*/ 9027 h 2401"/>
              <a:gd name="T104" fmla="+- 0 8338 5656"/>
              <a:gd name="T105" fmla="*/ T104 w 5549"/>
              <a:gd name="T106" fmla="+- 0 9481 8631"/>
              <a:gd name="T107" fmla="*/ 9481 h 2401"/>
              <a:gd name="T108" fmla="+- 0 8778 5656"/>
              <a:gd name="T109" fmla="*/ T108 w 5549"/>
              <a:gd name="T110" fmla="+- 0 9330 8631"/>
              <a:gd name="T111" fmla="*/ 9330 h 2401"/>
              <a:gd name="T112" fmla="+- 0 8674 5656"/>
              <a:gd name="T113" fmla="*/ T112 w 5549"/>
              <a:gd name="T114" fmla="+- 0 9242 8631"/>
              <a:gd name="T115" fmla="*/ 9242 h 2401"/>
              <a:gd name="T116" fmla="+- 0 8640 5656"/>
              <a:gd name="T117" fmla="*/ T116 w 5549"/>
              <a:gd name="T118" fmla="+- 0 9451 8631"/>
              <a:gd name="T119" fmla="*/ 9451 h 2401"/>
              <a:gd name="T120" fmla="+- 0 8889 5656"/>
              <a:gd name="T121" fmla="*/ T120 w 5549"/>
              <a:gd name="T122" fmla="+- 0 9361 8631"/>
              <a:gd name="T123" fmla="*/ 9361 h 2401"/>
              <a:gd name="T124" fmla="+- 0 8980 5656"/>
              <a:gd name="T125" fmla="*/ T124 w 5549"/>
              <a:gd name="T126" fmla="+- 0 9519 8631"/>
              <a:gd name="T127" fmla="*/ 9519 h 2401"/>
              <a:gd name="T128" fmla="+- 0 8980 5656"/>
              <a:gd name="T129" fmla="*/ T128 w 5549"/>
              <a:gd name="T130" fmla="+- 0 9533 8631"/>
              <a:gd name="T131" fmla="*/ 9533 h 2401"/>
              <a:gd name="T132" fmla="+- 0 10055 5656"/>
              <a:gd name="T133" fmla="*/ T132 w 5549"/>
              <a:gd name="T134" fmla="+- 0 9172 8631"/>
              <a:gd name="T135" fmla="*/ 9172 h 2401"/>
              <a:gd name="T136" fmla="+- 0 9910 5656"/>
              <a:gd name="T137" fmla="*/ T136 w 5549"/>
              <a:gd name="T138" fmla="+- 0 9503 8631"/>
              <a:gd name="T139" fmla="*/ 9503 h 2401"/>
              <a:gd name="T140" fmla="+- 0 9844 5656"/>
              <a:gd name="T141" fmla="*/ T140 w 5549"/>
              <a:gd name="T142" fmla="+- 0 9554 8631"/>
              <a:gd name="T143" fmla="*/ 9554 h 2401"/>
              <a:gd name="T144" fmla="+- 0 10239 5656"/>
              <a:gd name="T145" fmla="*/ T144 w 5549"/>
              <a:gd name="T146" fmla="+- 0 9477 8631"/>
              <a:gd name="T147" fmla="*/ 9477 h 2401"/>
              <a:gd name="T148" fmla="+- 0 9816 5656"/>
              <a:gd name="T149" fmla="*/ T148 w 5549"/>
              <a:gd name="T150" fmla="+- 0 9230 8631"/>
              <a:gd name="T151" fmla="*/ 9230 h 2401"/>
              <a:gd name="T152" fmla="+- 0 5921 5656"/>
              <a:gd name="T153" fmla="*/ T152 w 5549"/>
              <a:gd name="T154" fmla="+- 0 8669 8631"/>
              <a:gd name="T155" fmla="*/ 8669 h 2401"/>
              <a:gd name="T156" fmla="+- 0 5855 5656"/>
              <a:gd name="T157" fmla="*/ T156 w 5549"/>
              <a:gd name="T158" fmla="+- 0 8726 8631"/>
              <a:gd name="T159" fmla="*/ 8726 h 2401"/>
              <a:gd name="T160" fmla="+- 0 5656 5656"/>
              <a:gd name="T161" fmla="*/ T160 w 5549"/>
              <a:gd name="T162" fmla="+- 0 9268 8631"/>
              <a:gd name="T163" fmla="*/ 9268 h 2401"/>
              <a:gd name="T164" fmla="+- 0 6191 5656"/>
              <a:gd name="T165" fmla="*/ T164 w 5549"/>
              <a:gd name="T166" fmla="+- 0 9923 8631"/>
              <a:gd name="T167" fmla="*/ 9923 h 2401"/>
              <a:gd name="T168" fmla="+- 0 9526 5656"/>
              <a:gd name="T169" fmla="*/ T168 w 5549"/>
              <a:gd name="T170" fmla="+- 0 9016 8631"/>
              <a:gd name="T171" fmla="*/ 9016 h 2401"/>
              <a:gd name="T172" fmla="+- 0 9592 5656"/>
              <a:gd name="T173" fmla="*/ T172 w 5549"/>
              <a:gd name="T174" fmla="+- 0 9525 8631"/>
              <a:gd name="T175" fmla="*/ 9525 h 2401"/>
              <a:gd name="T176" fmla="+- 0 9991 5656"/>
              <a:gd name="T177" fmla="*/ T176 w 5549"/>
              <a:gd name="T178" fmla="+- 0 9767 8631"/>
              <a:gd name="T179" fmla="*/ 9767 h 2401"/>
              <a:gd name="T180" fmla="+- 0 10540 5656"/>
              <a:gd name="T181" fmla="*/ T180 w 5549"/>
              <a:gd name="T182" fmla="+- 0 8634 8631"/>
              <a:gd name="T183" fmla="*/ 8634 h 2401"/>
              <a:gd name="T184" fmla="+- 0 10921 5656"/>
              <a:gd name="T185" fmla="*/ T184 w 5549"/>
              <a:gd name="T186" fmla="+- 0 8991 8631"/>
              <a:gd name="T187" fmla="*/ 8991 h 2401"/>
              <a:gd name="T188" fmla="+- 0 10929 5656"/>
              <a:gd name="T189" fmla="*/ T188 w 5549"/>
              <a:gd name="T190" fmla="+- 0 9929 8631"/>
              <a:gd name="T191" fmla="*/ 9929 h 2401"/>
              <a:gd name="T192" fmla="+- 0 9258 5656"/>
              <a:gd name="T193" fmla="*/ T192 w 5549"/>
              <a:gd name="T194" fmla="+- 0 10138 8631"/>
              <a:gd name="T195" fmla="*/ 10138 h 2401"/>
              <a:gd name="T196" fmla="+- 0 8958 5656"/>
              <a:gd name="T197" fmla="*/ T196 w 5549"/>
              <a:gd name="T198" fmla="+- 0 10399 8631"/>
              <a:gd name="T199" fmla="*/ 10399 h 2401"/>
              <a:gd name="T200" fmla="+- 0 9153 5656"/>
              <a:gd name="T201" fmla="*/ T200 w 5549"/>
              <a:gd name="T202" fmla="+- 0 10931 8631"/>
              <a:gd name="T203" fmla="*/ 10931 h 2401"/>
              <a:gd name="T204" fmla="+- 0 9543 5656"/>
              <a:gd name="T205" fmla="*/ T204 w 5549"/>
              <a:gd name="T206" fmla="+- 0 10989 8631"/>
              <a:gd name="T207" fmla="*/ 10989 h 2401"/>
              <a:gd name="T208" fmla="+- 0 9809 5656"/>
              <a:gd name="T209" fmla="*/ T208 w 5549"/>
              <a:gd name="T210" fmla="+- 0 10264 8631"/>
              <a:gd name="T211" fmla="*/ 10264 h 2401"/>
              <a:gd name="T212" fmla="+- 0 9971 5656"/>
              <a:gd name="T213" fmla="*/ T212 w 5549"/>
              <a:gd name="T214" fmla="+- 0 10646 8631"/>
              <a:gd name="T215" fmla="*/ 10646 h 2401"/>
              <a:gd name="T216" fmla="+- 0 10037 5656"/>
              <a:gd name="T217" fmla="*/ T216 w 5549"/>
              <a:gd name="T218" fmla="+- 0 10888 8631"/>
              <a:gd name="T219" fmla="*/ 10888 h 2401"/>
              <a:gd name="T220" fmla="+- 0 9920 5656"/>
              <a:gd name="T221" fmla="*/ T220 w 5549"/>
              <a:gd name="T222" fmla="+- 0 10573 8631"/>
              <a:gd name="T223" fmla="*/ 10573 h 2401"/>
              <a:gd name="T224" fmla="+- 0 9680 5656"/>
              <a:gd name="T225" fmla="*/ T224 w 5549"/>
              <a:gd name="T226" fmla="+- 0 10580 8631"/>
              <a:gd name="T227" fmla="*/ 10580 h 2401"/>
              <a:gd name="T228" fmla="+- 0 11140 5656"/>
              <a:gd name="T229" fmla="*/ T228 w 5549"/>
              <a:gd name="T230" fmla="+- 0 10456 8631"/>
              <a:gd name="T231" fmla="*/ 10456 h 2401"/>
              <a:gd name="T232" fmla="+- 0 10774 5656"/>
              <a:gd name="T233" fmla="*/ T232 w 5549"/>
              <a:gd name="T234" fmla="+- 0 10807 8631"/>
              <a:gd name="T235" fmla="*/ 10807 h 2401"/>
              <a:gd name="T236" fmla="+- 0 11163 5656"/>
              <a:gd name="T237" fmla="*/ T236 w 5549"/>
              <a:gd name="T238" fmla="+- 0 10866 8631"/>
              <a:gd name="T239" fmla="*/ 10866 h 2401"/>
              <a:gd name="T240" fmla="+- 0 10903 5656"/>
              <a:gd name="T241" fmla="*/ T240 w 5549"/>
              <a:gd name="T242" fmla="+- 0 10631 8631"/>
              <a:gd name="T243" fmla="*/ 10631 h 24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5549" h="2401" extrusionOk="0">
                <a:moveTo>
                  <a:pt x="584" y="124"/>
                </a:moveTo>
                <a:cubicBezTo>
                  <a:pt x="577" y="152"/>
                  <a:pt x="574" y="174"/>
                  <a:pt x="571" y="202"/>
                </a:cubicBezTo>
                <a:cubicBezTo>
                  <a:pt x="563" y="265"/>
                  <a:pt x="564" y="329"/>
                  <a:pt x="567" y="392"/>
                </a:cubicBezTo>
                <a:cubicBezTo>
                  <a:pt x="571" y="482"/>
                  <a:pt x="586" y="571"/>
                  <a:pt x="596" y="661"/>
                </a:cubicBezTo>
                <a:cubicBezTo>
                  <a:pt x="603" y="726"/>
                  <a:pt x="602" y="785"/>
                  <a:pt x="599" y="848"/>
                </a:cubicBezTo>
                <a:cubicBezTo>
                  <a:pt x="597" y="892"/>
                  <a:pt x="599" y="888"/>
                  <a:pt x="583" y="888"/>
                </a:cubicBezTo>
              </a:path>
              <a:path w="5549" h="2401" extrusionOk="0">
                <a:moveTo>
                  <a:pt x="917" y="607"/>
                </a:moveTo>
                <a:cubicBezTo>
                  <a:pt x="911" y="586"/>
                  <a:pt x="882" y="592"/>
                  <a:pt x="861" y="611"/>
                </a:cubicBezTo>
                <a:cubicBezTo>
                  <a:pt x="827" y="640"/>
                  <a:pt x="808" y="680"/>
                  <a:pt x="800" y="724"/>
                </a:cubicBezTo>
                <a:cubicBezTo>
                  <a:pt x="792" y="768"/>
                  <a:pt x="794" y="812"/>
                  <a:pt x="818" y="851"/>
                </a:cubicBezTo>
                <a:cubicBezTo>
                  <a:pt x="836" y="880"/>
                  <a:pt x="862" y="882"/>
                  <a:pt x="889" y="863"/>
                </a:cubicBezTo>
                <a:cubicBezTo>
                  <a:pt x="921" y="840"/>
                  <a:pt x="936" y="803"/>
                  <a:pt x="957" y="771"/>
                </a:cubicBezTo>
                <a:cubicBezTo>
                  <a:pt x="970" y="752"/>
                  <a:pt x="982" y="736"/>
                  <a:pt x="998" y="721"/>
                </a:cubicBezTo>
                <a:cubicBezTo>
                  <a:pt x="1031" y="742"/>
                  <a:pt x="1048" y="765"/>
                  <a:pt x="1064" y="802"/>
                </a:cubicBezTo>
                <a:cubicBezTo>
                  <a:pt x="1079" y="836"/>
                  <a:pt x="1097" y="884"/>
                  <a:pt x="1099" y="921"/>
                </a:cubicBezTo>
                <a:cubicBezTo>
                  <a:pt x="1095" y="934"/>
                  <a:pt x="1094" y="940"/>
                  <a:pt x="1100" y="949"/>
                </a:cubicBezTo>
                <a:cubicBezTo>
                  <a:pt x="1064" y="931"/>
                  <a:pt x="1069" y="910"/>
                  <a:pt x="1070" y="871"/>
                </a:cubicBezTo>
              </a:path>
              <a:path w="5549" h="2401" extrusionOk="0">
                <a:moveTo>
                  <a:pt x="1185" y="643"/>
                </a:moveTo>
                <a:cubicBezTo>
                  <a:pt x="1217" y="666"/>
                  <a:pt x="1236" y="688"/>
                  <a:pt x="1256" y="722"/>
                </a:cubicBezTo>
                <a:cubicBezTo>
                  <a:pt x="1282" y="766"/>
                  <a:pt x="1299" y="811"/>
                  <a:pt x="1318" y="858"/>
                </a:cubicBezTo>
                <a:cubicBezTo>
                  <a:pt x="1329" y="886"/>
                  <a:pt x="1340" y="914"/>
                  <a:pt x="1351" y="942"/>
                </a:cubicBezTo>
                <a:cubicBezTo>
                  <a:pt x="1378" y="927"/>
                  <a:pt x="1374" y="910"/>
                  <a:pt x="1385" y="879"/>
                </a:cubicBezTo>
                <a:cubicBezTo>
                  <a:pt x="1397" y="844"/>
                  <a:pt x="1414" y="809"/>
                  <a:pt x="1435" y="778"/>
                </a:cubicBezTo>
                <a:cubicBezTo>
                  <a:pt x="1451" y="755"/>
                  <a:pt x="1470" y="738"/>
                  <a:pt x="1499" y="746"/>
                </a:cubicBezTo>
                <a:cubicBezTo>
                  <a:pt x="1527" y="754"/>
                  <a:pt x="1546" y="783"/>
                  <a:pt x="1562" y="805"/>
                </a:cubicBezTo>
                <a:cubicBezTo>
                  <a:pt x="1575" y="822"/>
                  <a:pt x="1582" y="826"/>
                  <a:pt x="1596" y="837"/>
                </a:cubicBezTo>
                <a:cubicBezTo>
                  <a:pt x="1604" y="811"/>
                  <a:pt x="1611" y="784"/>
                  <a:pt x="1621" y="759"/>
                </a:cubicBezTo>
                <a:cubicBezTo>
                  <a:pt x="1632" y="733"/>
                  <a:pt x="1648" y="699"/>
                  <a:pt x="1678" y="692"/>
                </a:cubicBezTo>
                <a:cubicBezTo>
                  <a:pt x="1708" y="686"/>
                  <a:pt x="1739" y="722"/>
                  <a:pt x="1755" y="741"/>
                </a:cubicBezTo>
                <a:cubicBezTo>
                  <a:pt x="1779" y="769"/>
                  <a:pt x="1790" y="799"/>
                  <a:pt x="1803" y="832"/>
                </a:cubicBezTo>
                <a:cubicBezTo>
                  <a:pt x="1823" y="883"/>
                  <a:pt x="1783" y="830"/>
                  <a:pt x="1776" y="816"/>
                </a:cubicBezTo>
              </a:path>
              <a:path w="5549" h="2401" extrusionOk="0">
                <a:moveTo>
                  <a:pt x="1840" y="147"/>
                </a:moveTo>
                <a:cubicBezTo>
                  <a:pt x="1858" y="186"/>
                  <a:pt x="1870" y="228"/>
                  <a:pt x="1874" y="272"/>
                </a:cubicBezTo>
                <a:cubicBezTo>
                  <a:pt x="1883" y="362"/>
                  <a:pt x="1890" y="452"/>
                  <a:pt x="1903" y="542"/>
                </a:cubicBezTo>
                <a:cubicBezTo>
                  <a:pt x="1919" y="653"/>
                  <a:pt x="1933" y="764"/>
                  <a:pt x="1968" y="871"/>
                </a:cubicBezTo>
                <a:cubicBezTo>
                  <a:pt x="1980" y="908"/>
                  <a:pt x="1985" y="902"/>
                  <a:pt x="2006" y="923"/>
                </a:cubicBezTo>
                <a:cubicBezTo>
                  <a:pt x="2032" y="895"/>
                  <a:pt x="2050" y="870"/>
                  <a:pt x="2068" y="834"/>
                </a:cubicBezTo>
                <a:cubicBezTo>
                  <a:pt x="2090" y="791"/>
                  <a:pt x="2113" y="742"/>
                  <a:pt x="2149" y="709"/>
                </a:cubicBezTo>
                <a:cubicBezTo>
                  <a:pt x="2174" y="686"/>
                  <a:pt x="2206" y="682"/>
                  <a:pt x="2231" y="707"/>
                </a:cubicBezTo>
                <a:cubicBezTo>
                  <a:pt x="2258" y="734"/>
                  <a:pt x="2268" y="784"/>
                  <a:pt x="2270" y="820"/>
                </a:cubicBezTo>
                <a:cubicBezTo>
                  <a:pt x="2273" y="873"/>
                  <a:pt x="2244" y="940"/>
                  <a:pt x="2189" y="959"/>
                </a:cubicBezTo>
                <a:cubicBezTo>
                  <a:pt x="2139" y="976"/>
                  <a:pt x="2075" y="974"/>
                  <a:pt x="2024" y="963"/>
                </a:cubicBezTo>
                <a:cubicBezTo>
                  <a:pt x="2012" y="960"/>
                  <a:pt x="2001" y="957"/>
                  <a:pt x="1989" y="954"/>
                </a:cubicBezTo>
              </a:path>
              <a:path w="5549" h="2401" extrusionOk="0">
                <a:moveTo>
                  <a:pt x="2587" y="658"/>
                </a:moveTo>
                <a:cubicBezTo>
                  <a:pt x="2582" y="669"/>
                  <a:pt x="2567" y="685"/>
                  <a:pt x="2546" y="708"/>
                </a:cubicBezTo>
                <a:cubicBezTo>
                  <a:pt x="2514" y="742"/>
                  <a:pt x="2483" y="781"/>
                  <a:pt x="2458" y="820"/>
                </a:cubicBezTo>
                <a:cubicBezTo>
                  <a:pt x="2433" y="860"/>
                  <a:pt x="2432" y="871"/>
                  <a:pt x="2437" y="912"/>
                </a:cubicBezTo>
                <a:cubicBezTo>
                  <a:pt x="2476" y="917"/>
                  <a:pt x="2502" y="903"/>
                  <a:pt x="2529" y="872"/>
                </a:cubicBezTo>
                <a:cubicBezTo>
                  <a:pt x="2597" y="795"/>
                  <a:pt x="2614" y="681"/>
                  <a:pt x="2623" y="583"/>
                </a:cubicBezTo>
                <a:cubicBezTo>
                  <a:pt x="2632" y="489"/>
                  <a:pt x="2628" y="397"/>
                  <a:pt x="2606" y="305"/>
                </a:cubicBezTo>
                <a:cubicBezTo>
                  <a:pt x="2597" y="268"/>
                  <a:pt x="2593" y="282"/>
                  <a:pt x="2576" y="269"/>
                </a:cubicBezTo>
                <a:cubicBezTo>
                  <a:pt x="2571" y="313"/>
                  <a:pt x="2575" y="352"/>
                  <a:pt x="2579" y="396"/>
                </a:cubicBezTo>
                <a:cubicBezTo>
                  <a:pt x="2587" y="481"/>
                  <a:pt x="2602" y="565"/>
                  <a:pt x="2615" y="650"/>
                </a:cubicBezTo>
                <a:cubicBezTo>
                  <a:pt x="2626" y="719"/>
                  <a:pt x="2638" y="794"/>
                  <a:pt x="2682" y="850"/>
                </a:cubicBezTo>
                <a:cubicBezTo>
                  <a:pt x="2710" y="886"/>
                  <a:pt x="2741" y="886"/>
                  <a:pt x="2782" y="895"/>
                </a:cubicBezTo>
              </a:path>
              <a:path w="5549" h="2401" extrusionOk="0">
                <a:moveTo>
                  <a:pt x="3122" y="699"/>
                </a:moveTo>
                <a:cubicBezTo>
                  <a:pt x="3132" y="670"/>
                  <a:pt x="3148" y="641"/>
                  <a:pt x="3121" y="615"/>
                </a:cubicBezTo>
                <a:cubicBezTo>
                  <a:pt x="3100" y="594"/>
                  <a:pt x="3042" y="602"/>
                  <a:pt x="3018" y="611"/>
                </a:cubicBezTo>
                <a:cubicBezTo>
                  <a:pt x="2978" y="626"/>
                  <a:pt x="2928" y="656"/>
                  <a:pt x="2911" y="698"/>
                </a:cubicBezTo>
                <a:cubicBezTo>
                  <a:pt x="2888" y="755"/>
                  <a:pt x="2933" y="804"/>
                  <a:pt x="2984" y="820"/>
                </a:cubicBezTo>
                <a:cubicBezTo>
                  <a:pt x="3033" y="836"/>
                  <a:pt x="3090" y="830"/>
                  <a:pt x="3136" y="809"/>
                </a:cubicBezTo>
                <a:cubicBezTo>
                  <a:pt x="3173" y="793"/>
                  <a:pt x="3208" y="762"/>
                  <a:pt x="3233" y="730"/>
                </a:cubicBezTo>
                <a:cubicBezTo>
                  <a:pt x="3243" y="715"/>
                  <a:pt x="3247" y="710"/>
                  <a:pt x="3259" y="705"/>
                </a:cubicBezTo>
                <a:cubicBezTo>
                  <a:pt x="3292" y="762"/>
                  <a:pt x="3308" y="824"/>
                  <a:pt x="3324" y="888"/>
                </a:cubicBezTo>
                <a:cubicBezTo>
                  <a:pt x="3324" y="888"/>
                  <a:pt x="3343" y="986"/>
                  <a:pt x="3323" y="945"/>
                </a:cubicBezTo>
                <a:cubicBezTo>
                  <a:pt x="3322" y="925"/>
                  <a:pt x="3322" y="916"/>
                  <a:pt x="3324" y="902"/>
                </a:cubicBezTo>
              </a:path>
              <a:path w="5549" h="2401" extrusionOk="0">
                <a:moveTo>
                  <a:pt x="4426" y="414"/>
                </a:moveTo>
                <a:cubicBezTo>
                  <a:pt x="4417" y="455"/>
                  <a:pt x="4410" y="501"/>
                  <a:pt x="4399" y="541"/>
                </a:cubicBezTo>
                <a:cubicBezTo>
                  <a:pt x="4383" y="598"/>
                  <a:pt x="4365" y="655"/>
                  <a:pt x="4346" y="711"/>
                </a:cubicBezTo>
                <a:cubicBezTo>
                  <a:pt x="4325" y="771"/>
                  <a:pt x="4297" y="825"/>
                  <a:pt x="4254" y="872"/>
                </a:cubicBezTo>
                <a:cubicBezTo>
                  <a:pt x="4241" y="887"/>
                  <a:pt x="4201" y="939"/>
                  <a:pt x="4176" y="929"/>
                </a:cubicBezTo>
                <a:cubicBezTo>
                  <a:pt x="4180" y="927"/>
                  <a:pt x="4184" y="925"/>
                  <a:pt x="4188" y="923"/>
                </a:cubicBezTo>
              </a:path>
              <a:path w="5549" h="2401" extrusionOk="0">
                <a:moveTo>
                  <a:pt x="4561" y="851"/>
                </a:moveTo>
                <a:cubicBezTo>
                  <a:pt x="4568" y="849"/>
                  <a:pt x="4576" y="848"/>
                  <a:pt x="4583" y="846"/>
                </a:cubicBezTo>
                <a:cubicBezTo>
                  <a:pt x="4577" y="797"/>
                  <a:pt x="4525" y="780"/>
                  <a:pt x="4480" y="754"/>
                </a:cubicBezTo>
                <a:cubicBezTo>
                  <a:pt x="4377" y="695"/>
                  <a:pt x="4269" y="645"/>
                  <a:pt x="4160" y="599"/>
                </a:cubicBezTo>
                <a:cubicBezTo>
                  <a:pt x="4095" y="571"/>
                  <a:pt x="4027" y="549"/>
                  <a:pt x="3960" y="525"/>
                </a:cubicBezTo>
              </a:path>
              <a:path w="5549" h="2401" extrusionOk="0">
                <a:moveTo>
                  <a:pt x="265" y="38"/>
                </a:moveTo>
                <a:cubicBezTo>
                  <a:pt x="260" y="26"/>
                  <a:pt x="258" y="22"/>
                  <a:pt x="263" y="13"/>
                </a:cubicBezTo>
                <a:cubicBezTo>
                  <a:pt x="241" y="40"/>
                  <a:pt x="220" y="66"/>
                  <a:pt x="199" y="95"/>
                </a:cubicBezTo>
                <a:cubicBezTo>
                  <a:pt x="152" y="161"/>
                  <a:pt x="116" y="232"/>
                  <a:pt x="81" y="305"/>
                </a:cubicBezTo>
                <a:cubicBezTo>
                  <a:pt x="30" y="411"/>
                  <a:pt x="1" y="519"/>
                  <a:pt x="0" y="637"/>
                </a:cubicBezTo>
                <a:cubicBezTo>
                  <a:pt x="-2" y="825"/>
                  <a:pt x="89" y="985"/>
                  <a:pt x="227" y="1107"/>
                </a:cubicBezTo>
                <a:cubicBezTo>
                  <a:pt x="320" y="1189"/>
                  <a:pt x="424" y="1241"/>
                  <a:pt x="535" y="1292"/>
                </a:cubicBezTo>
              </a:path>
              <a:path w="5549" h="2401" extrusionOk="0">
                <a:moveTo>
                  <a:pt x="3915" y="237"/>
                </a:moveTo>
                <a:cubicBezTo>
                  <a:pt x="3897" y="287"/>
                  <a:pt x="3885" y="333"/>
                  <a:pt x="3870" y="385"/>
                </a:cubicBezTo>
                <a:cubicBezTo>
                  <a:pt x="3846" y="469"/>
                  <a:pt x="3836" y="542"/>
                  <a:pt x="3844" y="630"/>
                </a:cubicBezTo>
                <a:cubicBezTo>
                  <a:pt x="3853" y="725"/>
                  <a:pt x="3885" y="814"/>
                  <a:pt x="3936" y="894"/>
                </a:cubicBezTo>
                <a:cubicBezTo>
                  <a:pt x="3981" y="964"/>
                  <a:pt x="4044" y="1030"/>
                  <a:pt x="4113" y="1075"/>
                </a:cubicBezTo>
                <a:cubicBezTo>
                  <a:pt x="4186" y="1123"/>
                  <a:pt x="4250" y="1131"/>
                  <a:pt x="4335" y="1136"/>
                </a:cubicBezTo>
              </a:path>
              <a:path w="5549" h="2401" extrusionOk="0">
                <a:moveTo>
                  <a:pt x="4867" y="71"/>
                </a:moveTo>
                <a:cubicBezTo>
                  <a:pt x="4872" y="42"/>
                  <a:pt x="4875" y="30"/>
                  <a:pt x="4884" y="3"/>
                </a:cubicBezTo>
                <a:cubicBezTo>
                  <a:pt x="4933" y="19"/>
                  <a:pt x="4959" y="36"/>
                  <a:pt x="5003" y="76"/>
                </a:cubicBezTo>
                <a:cubicBezTo>
                  <a:pt x="5098" y="163"/>
                  <a:pt x="5187" y="257"/>
                  <a:pt x="5265" y="360"/>
                </a:cubicBezTo>
                <a:cubicBezTo>
                  <a:pt x="5393" y="530"/>
                  <a:pt x="5503" y="738"/>
                  <a:pt x="5474" y="957"/>
                </a:cubicBezTo>
                <a:cubicBezTo>
                  <a:pt x="5457" y="1090"/>
                  <a:pt x="5369" y="1208"/>
                  <a:pt x="5273" y="1298"/>
                </a:cubicBezTo>
                <a:cubicBezTo>
                  <a:pt x="5245" y="1320"/>
                  <a:pt x="5217" y="1342"/>
                  <a:pt x="5189" y="1364"/>
                </a:cubicBezTo>
              </a:path>
              <a:path w="5549" h="2401" extrusionOk="0">
                <a:moveTo>
                  <a:pt x="3602" y="1507"/>
                </a:moveTo>
                <a:cubicBezTo>
                  <a:pt x="3556" y="1530"/>
                  <a:pt x="3510" y="1549"/>
                  <a:pt x="3467" y="1579"/>
                </a:cubicBezTo>
                <a:cubicBezTo>
                  <a:pt x="3400" y="1626"/>
                  <a:pt x="3337" y="1694"/>
                  <a:pt x="3302" y="1768"/>
                </a:cubicBezTo>
                <a:cubicBezTo>
                  <a:pt x="3259" y="1859"/>
                  <a:pt x="3272" y="1967"/>
                  <a:pt x="3305" y="2059"/>
                </a:cubicBezTo>
                <a:cubicBezTo>
                  <a:pt x="3341" y="2158"/>
                  <a:pt x="3414" y="2238"/>
                  <a:pt x="3497" y="2300"/>
                </a:cubicBezTo>
                <a:cubicBezTo>
                  <a:pt x="3567" y="2353"/>
                  <a:pt x="3640" y="2382"/>
                  <a:pt x="3726" y="2394"/>
                </a:cubicBezTo>
                <a:cubicBezTo>
                  <a:pt x="3786" y="2403"/>
                  <a:pt x="3840" y="2403"/>
                  <a:pt x="3887" y="2358"/>
                </a:cubicBezTo>
                <a:cubicBezTo>
                  <a:pt x="3895" y="2347"/>
                  <a:pt x="3903" y="2337"/>
                  <a:pt x="3911" y="2326"/>
                </a:cubicBezTo>
              </a:path>
              <a:path w="5549" h="2401" extrusionOk="0">
                <a:moveTo>
                  <a:pt x="4153" y="1633"/>
                </a:moveTo>
                <a:cubicBezTo>
                  <a:pt x="4183" y="1672"/>
                  <a:pt x="4204" y="1716"/>
                  <a:pt x="4225" y="1760"/>
                </a:cubicBezTo>
                <a:cubicBezTo>
                  <a:pt x="4264" y="1841"/>
                  <a:pt x="4288" y="1929"/>
                  <a:pt x="4315" y="2015"/>
                </a:cubicBezTo>
                <a:cubicBezTo>
                  <a:pt x="4338" y="2088"/>
                  <a:pt x="4365" y="2162"/>
                  <a:pt x="4381" y="2237"/>
                </a:cubicBezTo>
                <a:cubicBezTo>
                  <a:pt x="4384" y="2261"/>
                  <a:pt x="4388" y="2277"/>
                  <a:pt x="4381" y="2257"/>
                </a:cubicBezTo>
              </a:path>
              <a:path w="5549" h="2401" extrusionOk="0">
                <a:moveTo>
                  <a:pt x="4346" y="1933"/>
                </a:moveTo>
                <a:cubicBezTo>
                  <a:pt x="4321" y="1926"/>
                  <a:pt x="4294" y="1938"/>
                  <a:pt x="4264" y="1942"/>
                </a:cubicBezTo>
                <a:cubicBezTo>
                  <a:pt x="4213" y="1950"/>
                  <a:pt x="4162" y="1953"/>
                  <a:pt x="4111" y="1953"/>
                </a:cubicBezTo>
                <a:cubicBezTo>
                  <a:pt x="4081" y="1953"/>
                  <a:pt x="4053" y="1953"/>
                  <a:pt x="4024" y="1949"/>
                </a:cubicBezTo>
              </a:path>
              <a:path w="5549" h="2401" extrusionOk="0">
                <a:moveTo>
                  <a:pt x="5476" y="1700"/>
                </a:moveTo>
                <a:cubicBezTo>
                  <a:pt x="5507" y="1740"/>
                  <a:pt x="5513" y="1775"/>
                  <a:pt x="5484" y="1825"/>
                </a:cubicBezTo>
                <a:cubicBezTo>
                  <a:pt x="5442" y="1897"/>
                  <a:pt x="5371" y="1953"/>
                  <a:pt x="5310" y="2008"/>
                </a:cubicBezTo>
                <a:cubicBezTo>
                  <a:pt x="5247" y="2065"/>
                  <a:pt x="5181" y="2118"/>
                  <a:pt x="5118" y="2176"/>
                </a:cubicBezTo>
                <a:cubicBezTo>
                  <a:pt x="5089" y="2202"/>
                  <a:pt x="5080" y="2208"/>
                  <a:pt x="5073" y="2233"/>
                </a:cubicBezTo>
              </a:path>
              <a:path w="5549" h="2401" extrusionOk="0">
                <a:moveTo>
                  <a:pt x="5507" y="2235"/>
                </a:moveTo>
                <a:cubicBezTo>
                  <a:pt x="5541" y="2220"/>
                  <a:pt x="5568" y="2205"/>
                  <a:pt x="5537" y="2162"/>
                </a:cubicBezTo>
                <a:cubicBezTo>
                  <a:pt x="5479" y="2082"/>
                  <a:pt x="5333" y="2037"/>
                  <a:pt x="5247" y="2000"/>
                </a:cubicBezTo>
                <a:cubicBezTo>
                  <a:pt x="5178" y="1970"/>
                  <a:pt x="5107" y="1947"/>
                  <a:pt x="5040" y="1913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62450" y="3505200"/>
            <a:ext cx="387350" cy="649288"/>
          </a:xfrm>
          <a:custGeom>
            <a:avLst/>
            <a:gdLst>
              <a:gd name="T0" fmla="+- 0 12131 12116"/>
              <a:gd name="T1" fmla="*/ T0 w 1078"/>
              <a:gd name="T2" fmla="+- 0 9970 9737"/>
              <a:gd name="T3" fmla="*/ 9970 h 1802"/>
              <a:gd name="T4" fmla="+- 0 12116 12116"/>
              <a:gd name="T5" fmla="*/ T4 w 1078"/>
              <a:gd name="T6" fmla="+- 0 10156 9737"/>
              <a:gd name="T7" fmla="*/ 10156 h 1802"/>
              <a:gd name="T8" fmla="+- 0 12153 12116"/>
              <a:gd name="T9" fmla="*/ T8 w 1078"/>
              <a:gd name="T10" fmla="+- 0 10465 9737"/>
              <a:gd name="T11" fmla="*/ 10465 h 1802"/>
              <a:gd name="T12" fmla="+- 0 12229 12116"/>
              <a:gd name="T13" fmla="*/ T12 w 1078"/>
              <a:gd name="T14" fmla="+- 0 10746 9737"/>
              <a:gd name="T15" fmla="*/ 10746 h 1802"/>
              <a:gd name="T16" fmla="+- 0 12302 12116"/>
              <a:gd name="T17" fmla="*/ T16 w 1078"/>
              <a:gd name="T18" fmla="+- 0 10860 9737"/>
              <a:gd name="T19" fmla="*/ 10860 h 1802"/>
              <a:gd name="T20" fmla="+- 0 12789 12116"/>
              <a:gd name="T21" fmla="*/ T20 w 1078"/>
              <a:gd name="T22" fmla="+- 0 9737 9737"/>
              <a:gd name="T23" fmla="*/ 9737 h 1802"/>
              <a:gd name="T24" fmla="+- 0 13011 12116"/>
              <a:gd name="T25" fmla="*/ T24 w 1078"/>
              <a:gd name="T26" fmla="+- 0 9972 9737"/>
              <a:gd name="T27" fmla="*/ 9972 h 1802"/>
              <a:gd name="T28" fmla="+- 0 13185 12116"/>
              <a:gd name="T29" fmla="*/ T28 w 1078"/>
              <a:gd name="T30" fmla="+- 0 10405 9737"/>
              <a:gd name="T31" fmla="*/ 10405 h 1802"/>
              <a:gd name="T32" fmla="+- 0 13094 12116"/>
              <a:gd name="T33" fmla="*/ T32 w 1078"/>
              <a:gd name="T34" fmla="+- 0 10928 9737"/>
              <a:gd name="T35" fmla="*/ 10928 h 1802"/>
              <a:gd name="T36" fmla="+- 0 12688 12116"/>
              <a:gd name="T37" fmla="*/ T36 w 1078"/>
              <a:gd name="T38" fmla="+- 0 11382 9737"/>
              <a:gd name="T39" fmla="*/ 11382 h 1802"/>
              <a:gd name="T40" fmla="+- 0 12448 12116"/>
              <a:gd name="T41" fmla="*/ T40 w 1078"/>
              <a:gd name="T42" fmla="+- 0 11538 9737"/>
              <a:gd name="T43" fmla="*/ 11538 h 18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1078" h="1802" extrusionOk="0">
                <a:moveTo>
                  <a:pt x="15" y="233"/>
                </a:moveTo>
                <a:cubicBezTo>
                  <a:pt x="-1" y="293"/>
                  <a:pt x="-5" y="356"/>
                  <a:pt x="0" y="419"/>
                </a:cubicBezTo>
                <a:cubicBezTo>
                  <a:pt x="7" y="522"/>
                  <a:pt x="17" y="626"/>
                  <a:pt x="37" y="728"/>
                </a:cubicBezTo>
                <a:cubicBezTo>
                  <a:pt x="56" y="823"/>
                  <a:pt x="80" y="918"/>
                  <a:pt x="113" y="1009"/>
                </a:cubicBezTo>
                <a:cubicBezTo>
                  <a:pt x="132" y="1063"/>
                  <a:pt x="149" y="1087"/>
                  <a:pt x="186" y="1123"/>
                </a:cubicBezTo>
              </a:path>
              <a:path w="1078" h="1802" extrusionOk="0">
                <a:moveTo>
                  <a:pt x="673" y="0"/>
                </a:moveTo>
                <a:cubicBezTo>
                  <a:pt x="755" y="70"/>
                  <a:pt x="834" y="146"/>
                  <a:pt x="895" y="235"/>
                </a:cubicBezTo>
                <a:cubicBezTo>
                  <a:pt x="983" y="362"/>
                  <a:pt x="1046" y="515"/>
                  <a:pt x="1069" y="668"/>
                </a:cubicBezTo>
                <a:cubicBezTo>
                  <a:pt x="1096" y="848"/>
                  <a:pt x="1061" y="1030"/>
                  <a:pt x="978" y="1191"/>
                </a:cubicBezTo>
                <a:cubicBezTo>
                  <a:pt x="886" y="1369"/>
                  <a:pt x="730" y="1524"/>
                  <a:pt x="572" y="1645"/>
                </a:cubicBezTo>
                <a:cubicBezTo>
                  <a:pt x="452" y="1727"/>
                  <a:pt x="414" y="1752"/>
                  <a:pt x="332" y="1801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038" y="831469"/>
            <a:ext cx="77336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impl</a:t>
            </a:r>
            <a:r>
              <a:rPr lang="en-US" sz="2400" dirty="0"/>
              <a:t> Map for List {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mapr</a:t>
            </a:r>
            <a:r>
              <a:rPr lang="en-US" sz="2400" dirty="0"/>
              <a:t>(&amp;self, f: &amp;</a:t>
            </a:r>
            <a:r>
              <a:rPr lang="en-US" sz="2400" dirty="0" err="1"/>
              <a:t>fn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) -&gt; </a:t>
            </a:r>
            <a:r>
              <a:rPr lang="en-US" sz="2400" dirty="0" err="1"/>
              <a:t>int</a:t>
            </a:r>
            <a:r>
              <a:rPr lang="en-US" sz="2400" dirty="0"/>
              <a:t>) </a:t>
            </a:r>
            <a:r>
              <a:rPr lang="en-US" sz="2400" dirty="0" smtClean="0"/>
              <a:t>{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let </a:t>
            </a:r>
            <a:r>
              <a:rPr lang="en-US" sz="2400" dirty="0" err="1"/>
              <a:t>mut</a:t>
            </a:r>
            <a:r>
              <a:rPr lang="en-US" sz="2400" dirty="0"/>
              <a:t> current = *self;</a:t>
            </a:r>
          </a:p>
          <a:p>
            <a:r>
              <a:rPr lang="en-US" sz="2400" dirty="0"/>
              <a:t>        loop {</a:t>
            </a:r>
          </a:p>
          <a:p>
            <a:r>
              <a:rPr lang="en-US" sz="2400" dirty="0"/>
              <a:t>            match(current) {</a:t>
            </a:r>
          </a:p>
          <a:p>
            <a:r>
              <a:rPr lang="en-US" sz="2400" dirty="0"/>
              <a:t>                None =&gt; break,</a:t>
            </a:r>
          </a:p>
          <a:p>
            <a:r>
              <a:rPr lang="en-US" sz="2400" dirty="0"/>
              <a:t>                Some(node) =&gt; { </a:t>
            </a:r>
            <a:r>
              <a:rPr lang="en-US" sz="2400" dirty="0" err="1"/>
              <a:t>node.head</a:t>
            </a:r>
            <a:r>
              <a:rPr lang="en-US" sz="2400" dirty="0"/>
              <a:t> = f(</a:t>
            </a:r>
            <a:r>
              <a:rPr lang="en-US" sz="2400" dirty="0" err="1"/>
              <a:t>node.head</a:t>
            </a:r>
            <a:r>
              <a:rPr lang="en-US" sz="2400" dirty="0"/>
              <a:t>);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current </a:t>
            </a:r>
            <a:r>
              <a:rPr lang="en-US" sz="2400" dirty="0"/>
              <a:t>= </a:t>
            </a:r>
            <a:r>
              <a:rPr lang="en-US" sz="2400" dirty="0" err="1"/>
              <a:t>node.tail</a:t>
            </a:r>
            <a:r>
              <a:rPr lang="en-US" sz="2400" dirty="0"/>
              <a:t> },</a:t>
            </a:r>
          </a:p>
          <a:p>
            <a:r>
              <a:rPr lang="en-US" sz="2400" dirty="0"/>
              <a:t>            }</a:t>
            </a:r>
          </a:p>
          <a:p>
            <a:r>
              <a:rPr lang="en-US" sz="2400" dirty="0"/>
              <a:t>        }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2048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57538" y="1058863"/>
            <a:ext cx="169862" cy="247650"/>
          </a:xfrm>
          <a:custGeom>
            <a:avLst/>
            <a:gdLst>
              <a:gd name="T0" fmla="+- 0 9225 8773"/>
              <a:gd name="T1" fmla="*/ T0 w 470"/>
              <a:gd name="T2" fmla="+- 0 3012 2942"/>
              <a:gd name="T3" fmla="*/ 3012 h 687"/>
              <a:gd name="T4" fmla="+- 0 9235 8773"/>
              <a:gd name="T5" fmla="*/ T4 w 470"/>
              <a:gd name="T6" fmla="+- 0 2987 2942"/>
              <a:gd name="T7" fmla="*/ 2987 h 687"/>
              <a:gd name="T8" fmla="+- 0 9247 8773"/>
              <a:gd name="T9" fmla="*/ T8 w 470"/>
              <a:gd name="T10" fmla="+- 0 2991 2942"/>
              <a:gd name="T11" fmla="*/ 2991 h 687"/>
              <a:gd name="T12" fmla="+- 0 9229 8773"/>
              <a:gd name="T13" fmla="*/ T12 w 470"/>
              <a:gd name="T14" fmla="+- 0 2965 2942"/>
              <a:gd name="T15" fmla="*/ 2965 h 687"/>
              <a:gd name="T16" fmla="+- 0 9216 8773"/>
              <a:gd name="T17" fmla="*/ T16 w 470"/>
              <a:gd name="T18" fmla="+- 0 2947 2942"/>
              <a:gd name="T19" fmla="*/ 2947 h 687"/>
              <a:gd name="T20" fmla="+- 0 9174 8773"/>
              <a:gd name="T21" fmla="*/ T20 w 470"/>
              <a:gd name="T22" fmla="+- 0 2946 2942"/>
              <a:gd name="T23" fmla="*/ 2946 h 687"/>
              <a:gd name="T24" fmla="+- 0 9155 8773"/>
              <a:gd name="T25" fmla="*/ T24 w 470"/>
              <a:gd name="T26" fmla="+- 0 2944 2942"/>
              <a:gd name="T27" fmla="*/ 2944 h 687"/>
              <a:gd name="T28" fmla="+- 0 9130 8773"/>
              <a:gd name="T29" fmla="*/ T28 w 470"/>
              <a:gd name="T30" fmla="+- 0 2942 2942"/>
              <a:gd name="T31" fmla="*/ 2942 h 687"/>
              <a:gd name="T32" fmla="+- 0 9111 8773"/>
              <a:gd name="T33" fmla="*/ T32 w 470"/>
              <a:gd name="T34" fmla="+- 0 2946 2942"/>
              <a:gd name="T35" fmla="*/ 2946 h 687"/>
              <a:gd name="T36" fmla="+- 0 9087 8773"/>
              <a:gd name="T37" fmla="*/ T36 w 470"/>
              <a:gd name="T38" fmla="+- 0 2949 2942"/>
              <a:gd name="T39" fmla="*/ 2949 h 687"/>
              <a:gd name="T40" fmla="+- 0 9058 8773"/>
              <a:gd name="T41" fmla="*/ T40 w 470"/>
              <a:gd name="T42" fmla="+- 0 2953 2942"/>
              <a:gd name="T43" fmla="*/ 2953 h 687"/>
              <a:gd name="T44" fmla="+- 0 9047 8773"/>
              <a:gd name="T45" fmla="*/ T44 w 470"/>
              <a:gd name="T46" fmla="+- 0 2972 2942"/>
              <a:gd name="T47" fmla="*/ 2972 h 687"/>
              <a:gd name="T48" fmla="+- 0 9032 8773"/>
              <a:gd name="T49" fmla="*/ T48 w 470"/>
              <a:gd name="T50" fmla="+- 0 2994 2942"/>
              <a:gd name="T51" fmla="*/ 2994 h 687"/>
              <a:gd name="T52" fmla="+- 0 9014 8773"/>
              <a:gd name="T53" fmla="*/ T52 w 470"/>
              <a:gd name="T54" fmla="+- 0 3020 2942"/>
              <a:gd name="T55" fmla="*/ 3020 h 687"/>
              <a:gd name="T56" fmla="+- 0 9008 8773"/>
              <a:gd name="T57" fmla="*/ T56 w 470"/>
              <a:gd name="T58" fmla="+- 0 3051 2942"/>
              <a:gd name="T59" fmla="*/ 3051 h 687"/>
              <a:gd name="T60" fmla="+- 0 9000 8773"/>
              <a:gd name="T61" fmla="*/ T60 w 470"/>
              <a:gd name="T62" fmla="+- 0 3082 2942"/>
              <a:gd name="T63" fmla="*/ 3082 h 687"/>
              <a:gd name="T64" fmla="+- 0 8990 8773"/>
              <a:gd name="T65" fmla="*/ T64 w 470"/>
              <a:gd name="T66" fmla="+- 0 3123 2942"/>
              <a:gd name="T67" fmla="*/ 3123 h 687"/>
              <a:gd name="T68" fmla="+- 0 8984 8773"/>
              <a:gd name="T69" fmla="*/ T68 w 470"/>
              <a:gd name="T70" fmla="+- 0 3164 2942"/>
              <a:gd name="T71" fmla="*/ 3164 h 687"/>
              <a:gd name="T72" fmla="+- 0 8979 8773"/>
              <a:gd name="T73" fmla="*/ T72 w 470"/>
              <a:gd name="T74" fmla="+- 0 3206 2942"/>
              <a:gd name="T75" fmla="*/ 3206 h 687"/>
              <a:gd name="T76" fmla="+- 0 8969 8773"/>
              <a:gd name="T77" fmla="*/ T76 w 470"/>
              <a:gd name="T78" fmla="+- 0 3282 2942"/>
              <a:gd name="T79" fmla="*/ 3282 h 687"/>
              <a:gd name="T80" fmla="+- 0 8967 8773"/>
              <a:gd name="T81" fmla="*/ T80 w 470"/>
              <a:gd name="T82" fmla="+- 0 3358 2942"/>
              <a:gd name="T83" fmla="*/ 3358 h 687"/>
              <a:gd name="T84" fmla="+- 0 8966 8773"/>
              <a:gd name="T85" fmla="*/ T84 w 470"/>
              <a:gd name="T86" fmla="+- 0 3435 2942"/>
              <a:gd name="T87" fmla="*/ 3435 h 687"/>
              <a:gd name="T88" fmla="+- 0 8965 8773"/>
              <a:gd name="T89" fmla="*/ T88 w 470"/>
              <a:gd name="T90" fmla="+- 0 3487 2942"/>
              <a:gd name="T91" fmla="*/ 3487 h 687"/>
              <a:gd name="T92" fmla="+- 0 8965 8773"/>
              <a:gd name="T93" fmla="*/ T92 w 470"/>
              <a:gd name="T94" fmla="+- 0 3539 2942"/>
              <a:gd name="T95" fmla="*/ 3539 h 687"/>
              <a:gd name="T96" fmla="+- 0 8966 8773"/>
              <a:gd name="T97" fmla="*/ T96 w 470"/>
              <a:gd name="T98" fmla="+- 0 3591 2942"/>
              <a:gd name="T99" fmla="*/ 3591 h 687"/>
              <a:gd name="T100" fmla="+- 0 8966 8773"/>
              <a:gd name="T101" fmla="*/ T100 w 470"/>
              <a:gd name="T102" fmla="+- 0 3603 2942"/>
              <a:gd name="T103" fmla="*/ 3603 h 687"/>
              <a:gd name="T104" fmla="+- 0 8967 8773"/>
              <a:gd name="T105" fmla="*/ T104 w 470"/>
              <a:gd name="T106" fmla="+- 0 3616 2942"/>
              <a:gd name="T107" fmla="*/ 3616 h 687"/>
              <a:gd name="T108" fmla="+- 0 8967 8773"/>
              <a:gd name="T109" fmla="*/ T108 w 470"/>
              <a:gd name="T110" fmla="+- 0 3628 2942"/>
              <a:gd name="T111" fmla="*/ 3628 h 687"/>
              <a:gd name="T112" fmla="+- 0 8977 8773"/>
              <a:gd name="T113" fmla="*/ T112 w 470"/>
              <a:gd name="T114" fmla="+- 0 3610 2942"/>
              <a:gd name="T115" fmla="*/ 3610 h 687"/>
              <a:gd name="T116" fmla="+- 0 8986 8773"/>
              <a:gd name="T117" fmla="*/ T116 w 470"/>
              <a:gd name="T118" fmla="+- 0 3593 2942"/>
              <a:gd name="T119" fmla="*/ 3593 h 687"/>
              <a:gd name="T120" fmla="+- 0 8997 8773"/>
              <a:gd name="T121" fmla="*/ T120 w 470"/>
              <a:gd name="T122" fmla="+- 0 3576 2942"/>
              <a:gd name="T123" fmla="*/ 3576 h 687"/>
              <a:gd name="T124" fmla="+- 0 9036 8773"/>
              <a:gd name="T125" fmla="*/ T124 w 470"/>
              <a:gd name="T126" fmla="+- 0 3516 2942"/>
              <a:gd name="T127" fmla="*/ 3516 h 687"/>
              <a:gd name="T128" fmla="+- 0 9076 8773"/>
              <a:gd name="T129" fmla="*/ T128 w 470"/>
              <a:gd name="T130" fmla="+- 0 3467 2942"/>
              <a:gd name="T131" fmla="*/ 3467 h 687"/>
              <a:gd name="T132" fmla="+- 0 9137 8773"/>
              <a:gd name="T133" fmla="*/ T132 w 470"/>
              <a:gd name="T134" fmla="+- 0 3429 2942"/>
              <a:gd name="T135" fmla="*/ 3429 h 687"/>
              <a:gd name="T136" fmla="+- 0 9135 8773"/>
              <a:gd name="T137" fmla="*/ T136 w 470"/>
              <a:gd name="T138" fmla="+- 0 3455 2942"/>
              <a:gd name="T139" fmla="*/ 3455 h 687"/>
              <a:gd name="T140" fmla="+- 0 9145 8773"/>
              <a:gd name="T141" fmla="*/ T140 w 470"/>
              <a:gd name="T142" fmla="+- 0 3471 2942"/>
              <a:gd name="T143" fmla="*/ 3471 h 687"/>
              <a:gd name="T144" fmla="+- 0 9114 8773"/>
              <a:gd name="T145" fmla="*/ T144 w 470"/>
              <a:gd name="T146" fmla="+- 0 3493 2942"/>
              <a:gd name="T147" fmla="*/ 3493 h 687"/>
              <a:gd name="T148" fmla="+- 0 9068 8773"/>
              <a:gd name="T149" fmla="*/ T148 w 470"/>
              <a:gd name="T150" fmla="+- 0 3525 2942"/>
              <a:gd name="T151" fmla="*/ 3525 h 687"/>
              <a:gd name="T152" fmla="+- 0 9002 8773"/>
              <a:gd name="T153" fmla="*/ T152 w 470"/>
              <a:gd name="T154" fmla="+- 0 3498 2942"/>
              <a:gd name="T155" fmla="*/ 3498 h 687"/>
              <a:gd name="T156" fmla="+- 0 8960 8773"/>
              <a:gd name="T157" fmla="*/ T156 w 470"/>
              <a:gd name="T158" fmla="+- 0 3473 2942"/>
              <a:gd name="T159" fmla="*/ 3473 h 687"/>
              <a:gd name="T160" fmla="+- 0 8921 8773"/>
              <a:gd name="T161" fmla="*/ T160 w 470"/>
              <a:gd name="T162" fmla="+- 0 3449 2942"/>
              <a:gd name="T163" fmla="*/ 3449 h 687"/>
              <a:gd name="T164" fmla="+- 0 8887 8773"/>
              <a:gd name="T165" fmla="*/ T164 w 470"/>
              <a:gd name="T166" fmla="+- 0 3419 2942"/>
              <a:gd name="T167" fmla="*/ 3419 h 687"/>
              <a:gd name="T168" fmla="+- 0 8855 8773"/>
              <a:gd name="T169" fmla="*/ T168 w 470"/>
              <a:gd name="T170" fmla="+- 0 3386 2942"/>
              <a:gd name="T171" fmla="*/ 3386 h 687"/>
              <a:gd name="T172" fmla="+- 0 8832 8773"/>
              <a:gd name="T173" fmla="*/ T172 w 470"/>
              <a:gd name="T174" fmla="+- 0 3363 2942"/>
              <a:gd name="T175" fmla="*/ 3363 h 687"/>
              <a:gd name="T176" fmla="+- 0 8812 8773"/>
              <a:gd name="T177" fmla="*/ T176 w 470"/>
              <a:gd name="T178" fmla="+- 0 3339 2942"/>
              <a:gd name="T179" fmla="*/ 3339 h 687"/>
              <a:gd name="T180" fmla="+- 0 8791 8773"/>
              <a:gd name="T181" fmla="*/ T180 w 470"/>
              <a:gd name="T182" fmla="+- 0 3314 2942"/>
              <a:gd name="T183" fmla="*/ 3314 h 687"/>
              <a:gd name="T184" fmla="+- 0 8770 8773"/>
              <a:gd name="T185" fmla="*/ T184 w 470"/>
              <a:gd name="T186" fmla="+- 0 3288 2942"/>
              <a:gd name="T187" fmla="*/ 3288 h 687"/>
              <a:gd name="T188" fmla="+- 0 8779 8773"/>
              <a:gd name="T189" fmla="*/ T188 w 470"/>
              <a:gd name="T190" fmla="+- 0 3292 2942"/>
              <a:gd name="T191" fmla="*/ 3292 h 687"/>
              <a:gd name="T192" fmla="+- 0 8779 8773"/>
              <a:gd name="T193" fmla="*/ T192 w 470"/>
              <a:gd name="T194" fmla="+- 0 3263 2942"/>
              <a:gd name="T195" fmla="*/ 3263 h 6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470" h="687" extrusionOk="0">
                <a:moveTo>
                  <a:pt x="452" y="70"/>
                </a:moveTo>
                <a:cubicBezTo>
                  <a:pt x="462" y="45"/>
                  <a:pt x="474" y="49"/>
                  <a:pt x="456" y="23"/>
                </a:cubicBezTo>
                <a:cubicBezTo>
                  <a:pt x="443" y="5"/>
                  <a:pt x="401" y="4"/>
                  <a:pt x="382" y="2"/>
                </a:cubicBezTo>
                <a:cubicBezTo>
                  <a:pt x="357" y="0"/>
                  <a:pt x="338" y="4"/>
                  <a:pt x="314" y="7"/>
                </a:cubicBezTo>
                <a:cubicBezTo>
                  <a:pt x="285" y="11"/>
                  <a:pt x="274" y="30"/>
                  <a:pt x="259" y="52"/>
                </a:cubicBezTo>
                <a:cubicBezTo>
                  <a:pt x="241" y="78"/>
                  <a:pt x="235" y="109"/>
                  <a:pt x="227" y="140"/>
                </a:cubicBezTo>
                <a:cubicBezTo>
                  <a:pt x="217" y="181"/>
                  <a:pt x="211" y="222"/>
                  <a:pt x="206" y="264"/>
                </a:cubicBezTo>
                <a:cubicBezTo>
                  <a:pt x="196" y="340"/>
                  <a:pt x="194" y="416"/>
                  <a:pt x="193" y="493"/>
                </a:cubicBezTo>
                <a:cubicBezTo>
                  <a:pt x="192" y="545"/>
                  <a:pt x="192" y="597"/>
                  <a:pt x="193" y="649"/>
                </a:cubicBezTo>
                <a:cubicBezTo>
                  <a:pt x="193" y="661"/>
                  <a:pt x="194" y="674"/>
                  <a:pt x="194" y="686"/>
                </a:cubicBezTo>
                <a:cubicBezTo>
                  <a:pt x="204" y="668"/>
                  <a:pt x="213" y="651"/>
                  <a:pt x="224" y="634"/>
                </a:cubicBezTo>
                <a:cubicBezTo>
                  <a:pt x="263" y="574"/>
                  <a:pt x="303" y="525"/>
                  <a:pt x="364" y="487"/>
                </a:cubicBezTo>
                <a:cubicBezTo>
                  <a:pt x="362" y="513"/>
                  <a:pt x="372" y="529"/>
                  <a:pt x="341" y="551"/>
                </a:cubicBezTo>
                <a:cubicBezTo>
                  <a:pt x="295" y="583"/>
                  <a:pt x="229" y="556"/>
                  <a:pt x="187" y="531"/>
                </a:cubicBezTo>
                <a:cubicBezTo>
                  <a:pt x="148" y="507"/>
                  <a:pt x="114" y="477"/>
                  <a:pt x="82" y="444"/>
                </a:cubicBezTo>
                <a:cubicBezTo>
                  <a:pt x="59" y="421"/>
                  <a:pt x="39" y="397"/>
                  <a:pt x="18" y="372"/>
                </a:cubicBezTo>
                <a:cubicBezTo>
                  <a:pt x="-3" y="346"/>
                  <a:pt x="6" y="350"/>
                  <a:pt x="6" y="321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83225" y="3049588"/>
            <a:ext cx="398463" cy="347662"/>
          </a:xfrm>
          <a:custGeom>
            <a:avLst/>
            <a:gdLst>
              <a:gd name="T0" fmla="+- 0 15373 15229"/>
              <a:gd name="T1" fmla="*/ T0 w 1108"/>
              <a:gd name="T2" fmla="+- 0 8669 8469"/>
              <a:gd name="T3" fmla="*/ 8669 h 969"/>
              <a:gd name="T4" fmla="+- 0 15379 15229"/>
              <a:gd name="T5" fmla="*/ T4 w 1108"/>
              <a:gd name="T6" fmla="+- 0 8644 8469"/>
              <a:gd name="T7" fmla="*/ 8644 h 969"/>
              <a:gd name="T8" fmla="+- 0 15372 15229"/>
              <a:gd name="T9" fmla="*/ T8 w 1108"/>
              <a:gd name="T10" fmla="+- 0 8638 8469"/>
              <a:gd name="T11" fmla="*/ 8638 h 969"/>
              <a:gd name="T12" fmla="+- 0 15397 15229"/>
              <a:gd name="T13" fmla="*/ T12 w 1108"/>
              <a:gd name="T14" fmla="+- 0 8616 8469"/>
              <a:gd name="T15" fmla="*/ 8616 h 969"/>
              <a:gd name="T16" fmla="+- 0 15425 15229"/>
              <a:gd name="T17" fmla="*/ T16 w 1108"/>
              <a:gd name="T18" fmla="+- 0 8591 8469"/>
              <a:gd name="T19" fmla="*/ 8591 h 969"/>
              <a:gd name="T20" fmla="+- 0 15454 15229"/>
              <a:gd name="T21" fmla="*/ T20 w 1108"/>
              <a:gd name="T22" fmla="+- 0 8576 8469"/>
              <a:gd name="T23" fmla="*/ 8576 h 969"/>
              <a:gd name="T24" fmla="+- 0 15490 15229"/>
              <a:gd name="T25" fmla="*/ T24 w 1108"/>
              <a:gd name="T26" fmla="+- 0 8564 8469"/>
              <a:gd name="T27" fmla="*/ 8564 h 969"/>
              <a:gd name="T28" fmla="+- 0 15555 15229"/>
              <a:gd name="T29" fmla="*/ T28 w 1108"/>
              <a:gd name="T30" fmla="+- 0 8542 8469"/>
              <a:gd name="T31" fmla="*/ 8542 h 969"/>
              <a:gd name="T32" fmla="+- 0 15625 15229"/>
              <a:gd name="T33" fmla="*/ T32 w 1108"/>
              <a:gd name="T34" fmla="+- 0 8554 8469"/>
              <a:gd name="T35" fmla="*/ 8554 h 969"/>
              <a:gd name="T36" fmla="+- 0 15690 15229"/>
              <a:gd name="T37" fmla="*/ T36 w 1108"/>
              <a:gd name="T38" fmla="+- 0 8569 8469"/>
              <a:gd name="T39" fmla="*/ 8569 h 969"/>
              <a:gd name="T40" fmla="+- 0 15805 15229"/>
              <a:gd name="T41" fmla="*/ T40 w 1108"/>
              <a:gd name="T42" fmla="+- 0 8596 8469"/>
              <a:gd name="T43" fmla="*/ 8596 h 969"/>
              <a:gd name="T44" fmla="+- 0 15909 15229"/>
              <a:gd name="T45" fmla="*/ T44 w 1108"/>
              <a:gd name="T46" fmla="+- 0 8644 8469"/>
              <a:gd name="T47" fmla="*/ 8644 h 969"/>
              <a:gd name="T48" fmla="+- 0 16010 15229"/>
              <a:gd name="T49" fmla="*/ T48 w 1108"/>
              <a:gd name="T50" fmla="+- 0 8704 8469"/>
              <a:gd name="T51" fmla="*/ 8704 h 969"/>
              <a:gd name="T52" fmla="+- 0 16154 15229"/>
              <a:gd name="T53" fmla="*/ T52 w 1108"/>
              <a:gd name="T54" fmla="+- 0 8790 8469"/>
              <a:gd name="T55" fmla="*/ 8790 h 969"/>
              <a:gd name="T56" fmla="+- 0 16308 15229"/>
              <a:gd name="T57" fmla="*/ T56 w 1108"/>
              <a:gd name="T58" fmla="+- 0 8913 8469"/>
              <a:gd name="T59" fmla="*/ 8913 h 969"/>
              <a:gd name="T60" fmla="+- 0 16335 15229"/>
              <a:gd name="T61" fmla="*/ T60 w 1108"/>
              <a:gd name="T62" fmla="+- 0 9090 8469"/>
              <a:gd name="T63" fmla="*/ 9090 h 969"/>
              <a:gd name="T64" fmla="+- 0 16349 15229"/>
              <a:gd name="T65" fmla="*/ T64 w 1108"/>
              <a:gd name="T66" fmla="+- 0 9182 8469"/>
              <a:gd name="T67" fmla="*/ 9182 h 969"/>
              <a:gd name="T68" fmla="+- 0 16314 15229"/>
              <a:gd name="T69" fmla="*/ T68 w 1108"/>
              <a:gd name="T70" fmla="+- 0 9278 8469"/>
              <a:gd name="T71" fmla="*/ 9278 h 969"/>
              <a:gd name="T72" fmla="+- 0 16245 15229"/>
              <a:gd name="T73" fmla="*/ T72 w 1108"/>
              <a:gd name="T74" fmla="+- 0 9340 8469"/>
              <a:gd name="T75" fmla="*/ 9340 h 969"/>
              <a:gd name="T76" fmla="+- 0 16104 15229"/>
              <a:gd name="T77" fmla="*/ T76 w 1108"/>
              <a:gd name="T78" fmla="+- 0 9467 8469"/>
              <a:gd name="T79" fmla="*/ 9467 h 969"/>
              <a:gd name="T80" fmla="+- 0 15884 15229"/>
              <a:gd name="T81" fmla="*/ T80 w 1108"/>
              <a:gd name="T82" fmla="+- 0 9451 8469"/>
              <a:gd name="T83" fmla="*/ 9451 h 969"/>
              <a:gd name="T84" fmla="+- 0 15717 15229"/>
              <a:gd name="T85" fmla="*/ T84 w 1108"/>
              <a:gd name="T86" fmla="+- 0 9397 8469"/>
              <a:gd name="T87" fmla="*/ 9397 h 969"/>
              <a:gd name="T88" fmla="+- 0 15519 15229"/>
              <a:gd name="T89" fmla="*/ T88 w 1108"/>
              <a:gd name="T90" fmla="+- 0 9333 8469"/>
              <a:gd name="T91" fmla="*/ 9333 h 969"/>
              <a:gd name="T92" fmla="+- 0 15312 15229"/>
              <a:gd name="T93" fmla="*/ T92 w 1108"/>
              <a:gd name="T94" fmla="+- 0 9188 8469"/>
              <a:gd name="T95" fmla="*/ 9188 h 969"/>
              <a:gd name="T96" fmla="+- 0 15246 15229"/>
              <a:gd name="T97" fmla="*/ T96 w 1108"/>
              <a:gd name="T98" fmla="+- 0 8981 8469"/>
              <a:gd name="T99" fmla="*/ 8981 h 969"/>
              <a:gd name="T100" fmla="+- 0 15195 15229"/>
              <a:gd name="T101" fmla="*/ T100 w 1108"/>
              <a:gd name="T102" fmla="+- 0 8821 8469"/>
              <a:gd name="T103" fmla="*/ 8821 h 969"/>
              <a:gd name="T104" fmla="+- 0 15250 15229"/>
              <a:gd name="T105" fmla="*/ T104 w 1108"/>
              <a:gd name="T106" fmla="+- 0 8605 8469"/>
              <a:gd name="T107" fmla="*/ 8605 h 969"/>
              <a:gd name="T108" fmla="+- 0 15397 15229"/>
              <a:gd name="T109" fmla="*/ T108 w 1108"/>
              <a:gd name="T110" fmla="+- 0 8510 8469"/>
              <a:gd name="T111" fmla="*/ 8510 h 969"/>
              <a:gd name="T112" fmla="+- 0 15462 15229"/>
              <a:gd name="T113" fmla="*/ T112 w 1108"/>
              <a:gd name="T114" fmla="+- 0 8468 8469"/>
              <a:gd name="T115" fmla="*/ 8468 h 969"/>
              <a:gd name="T116" fmla="+- 0 15543 15229"/>
              <a:gd name="T117" fmla="*/ T116 w 1108"/>
              <a:gd name="T118" fmla="+- 0 8455 8469"/>
              <a:gd name="T119" fmla="*/ 8455 h 969"/>
              <a:gd name="T120" fmla="+- 0 15610 15229"/>
              <a:gd name="T121" fmla="*/ T120 w 1108"/>
              <a:gd name="T122" fmla="+- 0 8494 8469"/>
              <a:gd name="T123" fmla="*/ 8494 h 969"/>
              <a:gd name="T124" fmla="+- 0 15624 15229"/>
              <a:gd name="T125" fmla="*/ T124 w 1108"/>
              <a:gd name="T126" fmla="+- 0 8505 8469"/>
              <a:gd name="T127" fmla="*/ 8505 h 969"/>
              <a:gd name="T128" fmla="+- 0 15637 15229"/>
              <a:gd name="T129" fmla="*/ T128 w 1108"/>
              <a:gd name="T130" fmla="+- 0 8515 8469"/>
              <a:gd name="T131" fmla="*/ 8515 h 969"/>
              <a:gd name="T132" fmla="+- 0 15651 15229"/>
              <a:gd name="T133" fmla="*/ T132 w 1108"/>
              <a:gd name="T134" fmla="+- 0 8526 8469"/>
              <a:gd name="T135" fmla="*/ 8526 h 9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108" h="969" extrusionOk="0">
                <a:moveTo>
                  <a:pt x="144" y="200"/>
                </a:moveTo>
                <a:cubicBezTo>
                  <a:pt x="150" y="175"/>
                  <a:pt x="143" y="169"/>
                  <a:pt x="168" y="147"/>
                </a:cubicBezTo>
                <a:cubicBezTo>
                  <a:pt x="196" y="122"/>
                  <a:pt x="225" y="107"/>
                  <a:pt x="261" y="95"/>
                </a:cubicBezTo>
                <a:cubicBezTo>
                  <a:pt x="326" y="73"/>
                  <a:pt x="396" y="85"/>
                  <a:pt x="461" y="100"/>
                </a:cubicBezTo>
                <a:cubicBezTo>
                  <a:pt x="576" y="127"/>
                  <a:pt x="680" y="175"/>
                  <a:pt x="781" y="235"/>
                </a:cubicBezTo>
                <a:cubicBezTo>
                  <a:pt x="925" y="321"/>
                  <a:pt x="1079" y="444"/>
                  <a:pt x="1106" y="621"/>
                </a:cubicBezTo>
                <a:cubicBezTo>
                  <a:pt x="1120" y="713"/>
                  <a:pt x="1085" y="809"/>
                  <a:pt x="1016" y="871"/>
                </a:cubicBezTo>
                <a:cubicBezTo>
                  <a:pt x="875" y="998"/>
                  <a:pt x="655" y="982"/>
                  <a:pt x="488" y="928"/>
                </a:cubicBezTo>
                <a:cubicBezTo>
                  <a:pt x="290" y="864"/>
                  <a:pt x="83" y="719"/>
                  <a:pt x="17" y="512"/>
                </a:cubicBezTo>
                <a:cubicBezTo>
                  <a:pt x="-34" y="352"/>
                  <a:pt x="21" y="136"/>
                  <a:pt x="168" y="41"/>
                </a:cubicBezTo>
                <a:cubicBezTo>
                  <a:pt x="233" y="-1"/>
                  <a:pt x="314" y="-14"/>
                  <a:pt x="381" y="25"/>
                </a:cubicBezTo>
                <a:cubicBezTo>
                  <a:pt x="395" y="36"/>
                  <a:pt x="408" y="46"/>
                  <a:pt x="422" y="57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01950" y="1617663"/>
            <a:ext cx="1884363" cy="36512"/>
          </a:xfrm>
          <a:custGeom>
            <a:avLst/>
            <a:gdLst>
              <a:gd name="T0" fmla="+- 0 8072 8060"/>
              <a:gd name="T1" fmla="*/ T0 w 5234"/>
              <a:gd name="T2" fmla="+- 0 4495 4495"/>
              <a:gd name="T3" fmla="*/ 4495 h 99"/>
              <a:gd name="T4" fmla="+- 0 8087 8060"/>
              <a:gd name="T5" fmla="*/ T4 w 5234"/>
              <a:gd name="T6" fmla="+- 0 4508 4495"/>
              <a:gd name="T7" fmla="*/ 4508 h 99"/>
              <a:gd name="T8" fmla="+- 0 8071 8060"/>
              <a:gd name="T9" fmla="*/ T8 w 5234"/>
              <a:gd name="T10" fmla="+- 0 4527 4495"/>
              <a:gd name="T11" fmla="*/ 4527 h 99"/>
              <a:gd name="T12" fmla="+- 0 8087 8060"/>
              <a:gd name="T13" fmla="*/ T12 w 5234"/>
              <a:gd name="T14" fmla="+- 0 4538 4495"/>
              <a:gd name="T15" fmla="*/ 4538 h 99"/>
              <a:gd name="T16" fmla="+- 0 8163 8060"/>
              <a:gd name="T17" fmla="*/ T16 w 5234"/>
              <a:gd name="T18" fmla="+- 0 4592 4495"/>
              <a:gd name="T19" fmla="*/ 4592 h 99"/>
              <a:gd name="T20" fmla="+- 0 8277 8060"/>
              <a:gd name="T21" fmla="*/ T20 w 5234"/>
              <a:gd name="T22" fmla="+- 0 4588 4495"/>
              <a:gd name="T23" fmla="*/ 4588 h 99"/>
              <a:gd name="T24" fmla="+- 0 8366 8060"/>
              <a:gd name="T25" fmla="*/ T24 w 5234"/>
              <a:gd name="T26" fmla="+- 0 4588 4495"/>
              <a:gd name="T27" fmla="*/ 4588 h 99"/>
              <a:gd name="T28" fmla="+- 0 8814 8060"/>
              <a:gd name="T29" fmla="*/ T28 w 5234"/>
              <a:gd name="T30" fmla="+- 0 4587 4495"/>
              <a:gd name="T31" fmla="*/ 4587 h 99"/>
              <a:gd name="T32" fmla="+- 0 9267 8060"/>
              <a:gd name="T33" fmla="*/ T32 w 5234"/>
              <a:gd name="T34" fmla="+- 0 4553 4495"/>
              <a:gd name="T35" fmla="*/ 4553 h 99"/>
              <a:gd name="T36" fmla="+- 0 9715 8060"/>
              <a:gd name="T37" fmla="*/ T36 w 5234"/>
              <a:gd name="T38" fmla="+- 0 4538 4495"/>
              <a:gd name="T39" fmla="*/ 4538 h 99"/>
              <a:gd name="T40" fmla="+- 0 10603 8060"/>
              <a:gd name="T41" fmla="*/ T40 w 5234"/>
              <a:gd name="T42" fmla="+- 0 4508 4495"/>
              <a:gd name="T43" fmla="*/ 4508 h 99"/>
              <a:gd name="T44" fmla="+- 0 11489 8060"/>
              <a:gd name="T45" fmla="*/ T44 w 5234"/>
              <a:gd name="T46" fmla="+- 0 4525 4495"/>
              <a:gd name="T47" fmla="*/ 4525 h 99"/>
              <a:gd name="T48" fmla="+- 0 12377 8060"/>
              <a:gd name="T49" fmla="*/ T48 w 5234"/>
              <a:gd name="T50" fmla="+- 0 4539 4495"/>
              <a:gd name="T51" fmla="*/ 4539 h 99"/>
              <a:gd name="T52" fmla="+- 0 12647 8060"/>
              <a:gd name="T53" fmla="*/ T52 w 5234"/>
              <a:gd name="T54" fmla="+- 0 4543 4495"/>
              <a:gd name="T55" fmla="*/ 4543 h 99"/>
              <a:gd name="T56" fmla="+- 0 12941 8060"/>
              <a:gd name="T57" fmla="*/ T56 w 5234"/>
              <a:gd name="T58" fmla="+- 0 4615 4495"/>
              <a:gd name="T59" fmla="*/ 4615 h 99"/>
              <a:gd name="T60" fmla="+- 0 13207 8060"/>
              <a:gd name="T61" fmla="*/ T60 w 5234"/>
              <a:gd name="T62" fmla="+- 0 4593 4495"/>
              <a:gd name="T63" fmla="*/ 4593 h 99"/>
              <a:gd name="T64" fmla="+- 0 13239 8060"/>
              <a:gd name="T65" fmla="*/ T64 w 5234"/>
              <a:gd name="T66" fmla="+- 0 4590 4495"/>
              <a:gd name="T67" fmla="*/ 4590 h 99"/>
              <a:gd name="T68" fmla="+- 0 13262 8060"/>
              <a:gd name="T69" fmla="*/ T68 w 5234"/>
              <a:gd name="T70" fmla="+- 0 4578 4495"/>
              <a:gd name="T71" fmla="*/ 4578 h 99"/>
              <a:gd name="T72" fmla="+- 0 13293 8060"/>
              <a:gd name="T73" fmla="*/ T72 w 5234"/>
              <a:gd name="T74" fmla="+- 0 4573 4495"/>
              <a:gd name="T75" fmla="*/ 4573 h 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5234" h="99" extrusionOk="0">
                <a:moveTo>
                  <a:pt x="12" y="0"/>
                </a:moveTo>
                <a:cubicBezTo>
                  <a:pt x="27" y="13"/>
                  <a:pt x="11" y="32"/>
                  <a:pt x="27" y="43"/>
                </a:cubicBezTo>
                <a:cubicBezTo>
                  <a:pt x="103" y="97"/>
                  <a:pt x="217" y="93"/>
                  <a:pt x="306" y="93"/>
                </a:cubicBezTo>
                <a:cubicBezTo>
                  <a:pt x="754" y="92"/>
                  <a:pt x="1207" y="58"/>
                  <a:pt x="1655" y="43"/>
                </a:cubicBezTo>
                <a:cubicBezTo>
                  <a:pt x="2543" y="13"/>
                  <a:pt x="3429" y="30"/>
                  <a:pt x="4317" y="44"/>
                </a:cubicBezTo>
                <a:cubicBezTo>
                  <a:pt x="4587" y="48"/>
                  <a:pt x="4881" y="120"/>
                  <a:pt x="5147" y="98"/>
                </a:cubicBezTo>
                <a:cubicBezTo>
                  <a:pt x="5179" y="95"/>
                  <a:pt x="5202" y="83"/>
                  <a:pt x="5233" y="78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57"/>
            <a:ext cx="8229600" cy="1143000"/>
          </a:xfrm>
        </p:spPr>
        <p:txBody>
          <a:bodyPr/>
          <a:lstStyle/>
          <a:p>
            <a:r>
              <a:rPr lang="en-US" dirty="0" smtClean="0"/>
              <a:t>Don’t we want to avoid </a:t>
            </a:r>
            <a:r>
              <a:rPr lang="en-US" b="1" dirty="0" smtClean="0"/>
              <a:t>@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114" y="1379146"/>
            <a:ext cx="7688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struct</a:t>
            </a:r>
            <a:r>
              <a:rPr lang="en-US" sz="2800" dirty="0"/>
              <a:t> Node {</a:t>
            </a:r>
          </a:p>
          <a:p>
            <a:r>
              <a:rPr lang="en-US" sz="2800" dirty="0"/>
              <a:t>    head : </a:t>
            </a:r>
            <a:r>
              <a:rPr lang="en-US" sz="2800" dirty="0" err="1"/>
              <a:t>int</a:t>
            </a:r>
            <a:r>
              <a:rPr lang="en-US" sz="2800" dirty="0"/>
              <a:t>,</a:t>
            </a:r>
          </a:p>
          <a:p>
            <a:r>
              <a:rPr lang="en-US" sz="2800" dirty="0"/>
              <a:t>    tail : Option&lt;~Node&gt;</a:t>
            </a:r>
          </a:p>
          <a:p>
            <a:r>
              <a:rPr lang="en-US" sz="2800" dirty="0"/>
              <a:t>}</a:t>
            </a:r>
          </a:p>
          <a:p>
            <a:endParaRPr lang="en-US" sz="2800" dirty="0"/>
          </a:p>
          <a:p>
            <a:r>
              <a:rPr lang="en-US" sz="2800" dirty="0"/>
              <a:t>type List = Option&lt;~Node&gt; 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9825" y="5265891"/>
            <a:ext cx="79235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What else needs to change to make a List with owned Nodes?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763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Alice find the last working version of her code before she broke everything trying to fix a little bug? </a:t>
            </a:r>
          </a:p>
          <a:p>
            <a:r>
              <a:rPr lang="en-US" dirty="0" smtClean="0"/>
              <a:t>How can Alice and Bob work on a program together?</a:t>
            </a:r>
          </a:p>
          <a:p>
            <a:r>
              <a:rPr lang="en-US" dirty="0" smtClean="0"/>
              <a:t>How can 10,000 developers work together on the Linux kernel?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235-FEC4-BC4D-A365-018D9779F81B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Virginia cs4414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6078" y="5305545"/>
            <a:ext cx="347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Annual Linux Development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0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1718" y="483268"/>
            <a:ext cx="7688274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struct</a:t>
            </a:r>
            <a:r>
              <a:rPr lang="en-US" sz="2800" dirty="0"/>
              <a:t> Node {</a:t>
            </a:r>
          </a:p>
          <a:p>
            <a:r>
              <a:rPr lang="en-US" sz="2800" dirty="0"/>
              <a:t>    head : </a:t>
            </a:r>
            <a:r>
              <a:rPr lang="en-US" sz="2800" dirty="0" err="1"/>
              <a:t>int</a:t>
            </a:r>
            <a:r>
              <a:rPr lang="en-US" sz="2800" dirty="0"/>
              <a:t>,</a:t>
            </a:r>
          </a:p>
          <a:p>
            <a:r>
              <a:rPr lang="en-US" sz="2800" dirty="0"/>
              <a:t>    tail : Option&lt;~Node&gt;</a:t>
            </a:r>
          </a:p>
          <a:p>
            <a:r>
              <a:rPr lang="en-US" sz="2800" dirty="0"/>
              <a:t>}</a:t>
            </a:r>
          </a:p>
          <a:p>
            <a:endParaRPr lang="en-US" sz="2800" dirty="0"/>
          </a:p>
          <a:p>
            <a:r>
              <a:rPr lang="en-US" sz="2800" dirty="0"/>
              <a:t>type List = Option&lt;~Node&gt; ;</a:t>
            </a:r>
          </a:p>
          <a:p>
            <a:endParaRPr lang="en-US" sz="2800" dirty="0"/>
          </a:p>
          <a:p>
            <a:r>
              <a:rPr lang="en-US" sz="2800" dirty="0"/>
              <a:t>trait Map {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mapr</a:t>
            </a:r>
            <a:r>
              <a:rPr lang="en-US" sz="2800" dirty="0"/>
              <a:t>(&amp;self, &amp;</a:t>
            </a:r>
            <a:r>
              <a:rPr lang="en-US" sz="2800" dirty="0" err="1"/>
              <a:t>fn</a:t>
            </a:r>
            <a:r>
              <a:rPr lang="en-US" sz="2800" dirty="0"/>
              <a:t>(</a:t>
            </a:r>
            <a:r>
              <a:rPr lang="en-US" sz="2800" dirty="0" err="1"/>
              <a:t>int</a:t>
            </a:r>
            <a:r>
              <a:rPr lang="en-US" sz="2800" dirty="0"/>
              <a:t>) -&gt; </a:t>
            </a:r>
            <a:r>
              <a:rPr lang="en-US" sz="2800" dirty="0" err="1" smtClean="0"/>
              <a:t>int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}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810000"/>
            <a:ext cx="1436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&gt; </a:t>
            </a:r>
            <a:r>
              <a:rPr lang="en-US" sz="3600" b="1" dirty="0">
                <a:solidFill>
                  <a:srgbClr val="FF0000"/>
                </a:solidFill>
              </a:rPr>
              <a:t>List;</a:t>
            </a:r>
          </a:p>
        </p:txBody>
      </p:sp>
      <p:sp>
        <p:nvSpPr>
          <p:cNvPr id="2150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24513" y="4451350"/>
            <a:ext cx="927100" cy="38100"/>
          </a:xfrm>
          <a:custGeom>
            <a:avLst/>
            <a:gdLst>
              <a:gd name="T0" fmla="+- 0 18197 15622"/>
              <a:gd name="T1" fmla="*/ T0 w 2576"/>
              <a:gd name="T2" fmla="+- 0 12410 12364"/>
              <a:gd name="T3" fmla="*/ 12410 h 108"/>
              <a:gd name="T4" fmla="+- 0 18172 15622"/>
              <a:gd name="T5" fmla="*/ T4 w 2576"/>
              <a:gd name="T6" fmla="+- 0 12407 12364"/>
              <a:gd name="T7" fmla="*/ 12407 h 108"/>
              <a:gd name="T8" fmla="+- 0 18145 15622"/>
              <a:gd name="T9" fmla="*/ T8 w 2576"/>
              <a:gd name="T10" fmla="+- 0 12404 12364"/>
              <a:gd name="T11" fmla="*/ 12404 h 108"/>
              <a:gd name="T12" fmla="+- 0 18119 15622"/>
              <a:gd name="T13" fmla="*/ T12 w 2576"/>
              <a:gd name="T14" fmla="+- 0 12400 12364"/>
              <a:gd name="T15" fmla="*/ 12400 h 108"/>
              <a:gd name="T16" fmla="+- 0 17949 15622"/>
              <a:gd name="T17" fmla="*/ T16 w 2576"/>
              <a:gd name="T18" fmla="+- 0 12372 12364"/>
              <a:gd name="T19" fmla="*/ 12372 h 108"/>
              <a:gd name="T20" fmla="+- 0 17780 15622"/>
              <a:gd name="T21" fmla="*/ T20 w 2576"/>
              <a:gd name="T22" fmla="+- 0 12383 12364"/>
              <a:gd name="T23" fmla="*/ 12383 h 108"/>
              <a:gd name="T24" fmla="+- 0 17609 15622"/>
              <a:gd name="T25" fmla="*/ T24 w 2576"/>
              <a:gd name="T26" fmla="+- 0 12399 12364"/>
              <a:gd name="T27" fmla="*/ 12399 h 108"/>
              <a:gd name="T28" fmla="+- 0 17531 15622"/>
              <a:gd name="T29" fmla="*/ T28 w 2576"/>
              <a:gd name="T30" fmla="+- 0 12406 12364"/>
              <a:gd name="T31" fmla="*/ 12406 h 108"/>
              <a:gd name="T32" fmla="+- 0 17454 15622"/>
              <a:gd name="T33" fmla="*/ T32 w 2576"/>
              <a:gd name="T34" fmla="+- 0 12418 12364"/>
              <a:gd name="T35" fmla="*/ 12418 h 108"/>
              <a:gd name="T36" fmla="+- 0 17377 15622"/>
              <a:gd name="T37" fmla="*/ T36 w 2576"/>
              <a:gd name="T38" fmla="+- 0 12429 12364"/>
              <a:gd name="T39" fmla="*/ 12429 h 108"/>
              <a:gd name="T40" fmla="+- 0 17301 15622"/>
              <a:gd name="T41" fmla="*/ T40 w 2576"/>
              <a:gd name="T42" fmla="+- 0 12439 12364"/>
              <a:gd name="T43" fmla="*/ 12439 h 108"/>
              <a:gd name="T44" fmla="+- 0 17226 15622"/>
              <a:gd name="T45" fmla="*/ T44 w 2576"/>
              <a:gd name="T46" fmla="+- 0 12453 12364"/>
              <a:gd name="T47" fmla="*/ 12453 h 108"/>
              <a:gd name="T48" fmla="+- 0 17150 15622"/>
              <a:gd name="T49" fmla="*/ T48 w 2576"/>
              <a:gd name="T50" fmla="+- 0 12461 12364"/>
              <a:gd name="T51" fmla="*/ 12461 h 108"/>
              <a:gd name="T52" fmla="+- 0 16811 15622"/>
              <a:gd name="T53" fmla="*/ T52 w 2576"/>
              <a:gd name="T54" fmla="+- 0 12497 12364"/>
              <a:gd name="T55" fmla="*/ 12497 h 108"/>
              <a:gd name="T56" fmla="+- 0 16469 15622"/>
              <a:gd name="T57" fmla="*/ T56 w 2576"/>
              <a:gd name="T58" fmla="+- 0 12438 12364"/>
              <a:gd name="T59" fmla="*/ 12438 h 108"/>
              <a:gd name="T60" fmla="+- 0 16133 15622"/>
              <a:gd name="T61" fmla="*/ T60 w 2576"/>
              <a:gd name="T62" fmla="+- 0 12400 12364"/>
              <a:gd name="T63" fmla="*/ 12400 h 108"/>
              <a:gd name="T64" fmla="+- 0 15987 15622"/>
              <a:gd name="T65" fmla="*/ T64 w 2576"/>
              <a:gd name="T66" fmla="+- 0 12383 12364"/>
              <a:gd name="T67" fmla="*/ 12383 h 108"/>
              <a:gd name="T68" fmla="+- 0 15805 15622"/>
              <a:gd name="T69" fmla="*/ T68 w 2576"/>
              <a:gd name="T70" fmla="+- 0 12332 12364"/>
              <a:gd name="T71" fmla="*/ 12332 h 108"/>
              <a:gd name="T72" fmla="+- 0 15663 15622"/>
              <a:gd name="T73" fmla="*/ T72 w 2576"/>
              <a:gd name="T74" fmla="+- 0 12381 12364"/>
              <a:gd name="T75" fmla="*/ 12381 h 108"/>
              <a:gd name="T76" fmla="+- 0 15640 15622"/>
              <a:gd name="T77" fmla="*/ T76 w 2576"/>
              <a:gd name="T78" fmla="+- 0 12388 12364"/>
              <a:gd name="T79" fmla="*/ 12388 h 108"/>
              <a:gd name="T80" fmla="+- 0 15632 15622"/>
              <a:gd name="T81" fmla="*/ T80 w 2576"/>
              <a:gd name="T82" fmla="+- 0 12389 12364"/>
              <a:gd name="T83" fmla="*/ 12389 h 108"/>
              <a:gd name="T84" fmla="+- 0 15622 15622"/>
              <a:gd name="T85" fmla="*/ T84 w 2576"/>
              <a:gd name="T86" fmla="+- 0 12402 12364"/>
              <a:gd name="T87" fmla="*/ 12402 h 1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2576" h="108" extrusionOk="0">
                <a:moveTo>
                  <a:pt x="2575" y="46"/>
                </a:moveTo>
                <a:cubicBezTo>
                  <a:pt x="2550" y="43"/>
                  <a:pt x="2523" y="40"/>
                  <a:pt x="2497" y="36"/>
                </a:cubicBezTo>
                <a:cubicBezTo>
                  <a:pt x="2327" y="8"/>
                  <a:pt x="2158" y="19"/>
                  <a:pt x="1987" y="35"/>
                </a:cubicBezTo>
                <a:cubicBezTo>
                  <a:pt x="1909" y="42"/>
                  <a:pt x="1832" y="54"/>
                  <a:pt x="1755" y="65"/>
                </a:cubicBezTo>
                <a:cubicBezTo>
                  <a:pt x="1679" y="75"/>
                  <a:pt x="1604" y="89"/>
                  <a:pt x="1528" y="97"/>
                </a:cubicBezTo>
                <a:cubicBezTo>
                  <a:pt x="1189" y="133"/>
                  <a:pt x="847" y="74"/>
                  <a:pt x="511" y="36"/>
                </a:cubicBezTo>
                <a:cubicBezTo>
                  <a:pt x="365" y="19"/>
                  <a:pt x="183" y="-32"/>
                  <a:pt x="41" y="17"/>
                </a:cubicBezTo>
                <a:cubicBezTo>
                  <a:pt x="18" y="24"/>
                  <a:pt x="10" y="25"/>
                  <a:pt x="0" y="38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4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1718" y="483268"/>
            <a:ext cx="7688274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struct</a:t>
            </a:r>
            <a:r>
              <a:rPr lang="en-US" dirty="0"/>
              <a:t> Node {</a:t>
            </a:r>
          </a:p>
          <a:p>
            <a:r>
              <a:rPr lang="en-US" dirty="0"/>
              <a:t>    head : </a:t>
            </a:r>
            <a:r>
              <a:rPr lang="en-US" dirty="0" err="1"/>
              <a:t>int</a:t>
            </a:r>
            <a:r>
              <a:rPr lang="en-US" dirty="0"/>
              <a:t>,</a:t>
            </a:r>
          </a:p>
          <a:p>
            <a:r>
              <a:rPr lang="en-US" dirty="0"/>
              <a:t>    tail : Option&lt;~Node&gt;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type List = Option&lt;~Node&gt; ;</a:t>
            </a:r>
          </a:p>
          <a:p>
            <a:endParaRPr lang="en-US" dirty="0"/>
          </a:p>
          <a:p>
            <a:r>
              <a:rPr lang="en-US" dirty="0"/>
              <a:t>trait Map {</a:t>
            </a:r>
          </a:p>
          <a:p>
            <a:r>
              <a:rPr lang="en-US" dirty="0"/>
              <a:t>   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mapr</a:t>
            </a:r>
            <a:r>
              <a:rPr lang="en-US" dirty="0"/>
              <a:t>(&amp;self, &amp;</a:t>
            </a:r>
            <a:r>
              <a:rPr lang="en-US" dirty="0" err="1"/>
              <a:t>fn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 -&gt; 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b="1" dirty="0"/>
              <a:t>-&gt; List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impl</a:t>
            </a:r>
            <a:r>
              <a:rPr lang="en-US" dirty="0"/>
              <a:t> Map for List {</a:t>
            </a:r>
          </a:p>
          <a:p>
            <a:r>
              <a:rPr lang="en-US" dirty="0"/>
              <a:t>    </a:t>
            </a:r>
            <a:r>
              <a:rPr lang="en-US" dirty="0" err="1"/>
              <a:t>fn</a:t>
            </a:r>
            <a:r>
              <a:rPr lang="en-US" dirty="0"/>
              <a:t> </a:t>
            </a:r>
            <a:r>
              <a:rPr lang="en-US" dirty="0" err="1"/>
              <a:t>mapr</a:t>
            </a:r>
            <a:r>
              <a:rPr lang="en-US" dirty="0"/>
              <a:t>(&amp;self, f: &amp;</a:t>
            </a:r>
            <a:r>
              <a:rPr lang="en-US" dirty="0" err="1"/>
              <a:t>fn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 -&gt; </a:t>
            </a:r>
            <a:r>
              <a:rPr lang="en-US" dirty="0" err="1"/>
              <a:t>int</a:t>
            </a:r>
            <a:r>
              <a:rPr lang="en-US" dirty="0"/>
              <a:t>) -&gt; List {</a:t>
            </a:r>
          </a:p>
          <a:p>
            <a:r>
              <a:rPr lang="en-US" dirty="0"/>
              <a:t>         match(*self) {</a:t>
            </a:r>
          </a:p>
          <a:p>
            <a:r>
              <a:rPr lang="en-US" dirty="0"/>
              <a:t>            None =&gt; None,</a:t>
            </a:r>
          </a:p>
          <a:p>
            <a:r>
              <a:rPr lang="en-US" dirty="0" smtClean="0"/>
              <a:t>            Some</a:t>
            </a:r>
            <a:r>
              <a:rPr lang="en-US" dirty="0"/>
              <a:t>(ref node) =&gt; { Some(~Node{ head: f(</a:t>
            </a:r>
            <a:r>
              <a:rPr lang="en-US" dirty="0" err="1"/>
              <a:t>node.head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tail</a:t>
            </a:r>
            <a:r>
              <a:rPr lang="en-US" dirty="0"/>
              <a:t>: </a:t>
            </a:r>
            <a:r>
              <a:rPr lang="en-US" dirty="0" err="1"/>
              <a:t>node.tail.mapr</a:t>
            </a:r>
            <a:r>
              <a:rPr lang="en-US" dirty="0"/>
              <a:t>(f) }) },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159" y="5602071"/>
            <a:ext cx="604594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Is this better or worse than the </a:t>
            </a:r>
            <a:r>
              <a:rPr lang="en-US" sz="2400" b="1" dirty="0" smtClean="0"/>
              <a:t>@</a:t>
            </a:r>
            <a:r>
              <a:rPr lang="en-US" sz="2400" b="1" dirty="0" err="1" smtClean="0"/>
              <a:t>mut</a:t>
            </a:r>
            <a:r>
              <a:rPr lang="en-US" sz="2400" dirty="0" smtClean="0"/>
              <a:t> version?</a:t>
            </a:r>
            <a:endParaRPr lang="en-US" sz="2400" dirty="0"/>
          </a:p>
        </p:txBody>
      </p:sp>
      <p:sp>
        <p:nvSpPr>
          <p:cNvPr id="2253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92375" y="3635375"/>
            <a:ext cx="280988" cy="239713"/>
          </a:xfrm>
          <a:custGeom>
            <a:avLst/>
            <a:gdLst>
              <a:gd name="T0" fmla="+- 0 7615 6923"/>
              <a:gd name="T1" fmla="*/ T0 w 781"/>
              <a:gd name="T2" fmla="+- 0 10172 10098"/>
              <a:gd name="T3" fmla="*/ 10172 h 664"/>
              <a:gd name="T4" fmla="+- 0 7693 6923"/>
              <a:gd name="T5" fmla="*/ T4 w 781"/>
              <a:gd name="T6" fmla="+- 0 10120 10098"/>
              <a:gd name="T7" fmla="*/ 10120 h 664"/>
              <a:gd name="T8" fmla="+- 0 7703 6923"/>
              <a:gd name="T9" fmla="*/ T8 w 781"/>
              <a:gd name="T10" fmla="+- 0 10098 10098"/>
              <a:gd name="T11" fmla="*/ 10098 h 664"/>
              <a:gd name="T12" fmla="+- 0 7622 6923"/>
              <a:gd name="T13" fmla="*/ T12 w 781"/>
              <a:gd name="T14" fmla="+- 0 10133 10098"/>
              <a:gd name="T15" fmla="*/ 10133 h 664"/>
              <a:gd name="T16" fmla="+- 0 7422 6923"/>
              <a:gd name="T17" fmla="*/ T16 w 781"/>
              <a:gd name="T18" fmla="+- 0 10236 10098"/>
              <a:gd name="T19" fmla="*/ 10236 h 664"/>
              <a:gd name="T20" fmla="+- 0 7180 6923"/>
              <a:gd name="T21" fmla="*/ T20 w 781"/>
              <a:gd name="T22" fmla="+- 0 10411 10098"/>
              <a:gd name="T23" fmla="*/ 10411 h 664"/>
              <a:gd name="T24" fmla="+- 0 7044 6923"/>
              <a:gd name="T25" fmla="*/ T24 w 781"/>
              <a:gd name="T26" fmla="+- 0 10594 10098"/>
              <a:gd name="T27" fmla="*/ 10594 h 664"/>
              <a:gd name="T28" fmla="+- 0 7024 6923"/>
              <a:gd name="T29" fmla="*/ T28 w 781"/>
              <a:gd name="T30" fmla="+- 0 10698 10098"/>
              <a:gd name="T31" fmla="*/ 10698 h 664"/>
              <a:gd name="T32" fmla="+- 0 7037 6923"/>
              <a:gd name="T33" fmla="*/ T32 w 781"/>
              <a:gd name="T34" fmla="+- 0 10719 10098"/>
              <a:gd name="T35" fmla="*/ 10719 h 664"/>
              <a:gd name="T36" fmla="+- 0 6995 6923"/>
              <a:gd name="T37" fmla="*/ T36 w 781"/>
              <a:gd name="T38" fmla="+- 0 10461 10098"/>
              <a:gd name="T39" fmla="*/ 10461 h 664"/>
              <a:gd name="T40" fmla="+- 0 6965 6923"/>
              <a:gd name="T41" fmla="*/ T40 w 781"/>
              <a:gd name="T42" fmla="+- 0 10519 10098"/>
              <a:gd name="T43" fmla="*/ 10519 h 664"/>
              <a:gd name="T44" fmla="+- 0 6931 6923"/>
              <a:gd name="T45" fmla="*/ T44 w 781"/>
              <a:gd name="T46" fmla="+- 0 10633 10098"/>
              <a:gd name="T47" fmla="*/ 10633 h 664"/>
              <a:gd name="T48" fmla="+- 0 6936 6923"/>
              <a:gd name="T49" fmla="*/ T48 w 781"/>
              <a:gd name="T50" fmla="+- 0 10740 10098"/>
              <a:gd name="T51" fmla="*/ 10740 h 664"/>
              <a:gd name="T52" fmla="+- 0 7041 6923"/>
              <a:gd name="T53" fmla="*/ T52 w 781"/>
              <a:gd name="T54" fmla="+- 0 10760 10098"/>
              <a:gd name="T55" fmla="*/ 10760 h 664"/>
              <a:gd name="T56" fmla="+- 0 7267 6923"/>
              <a:gd name="T57" fmla="*/ T56 w 781"/>
              <a:gd name="T58" fmla="+- 0 10714 10098"/>
              <a:gd name="T59" fmla="*/ 10714 h 664"/>
              <a:gd name="T60" fmla="+- 0 7374 6923"/>
              <a:gd name="T61" fmla="*/ T60 w 781"/>
              <a:gd name="T62" fmla="+- 0 10694 10098"/>
              <a:gd name="T63" fmla="*/ 10694 h 6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781" h="664" extrusionOk="0">
                <a:moveTo>
                  <a:pt x="692" y="74"/>
                </a:moveTo>
                <a:cubicBezTo>
                  <a:pt x="720" y="61"/>
                  <a:pt x="749" y="47"/>
                  <a:pt x="770" y="22"/>
                </a:cubicBezTo>
                <a:cubicBezTo>
                  <a:pt x="776" y="11"/>
                  <a:pt x="778" y="8"/>
                  <a:pt x="780" y="0"/>
                </a:cubicBezTo>
                <a:cubicBezTo>
                  <a:pt x="753" y="10"/>
                  <a:pt x="726" y="22"/>
                  <a:pt x="699" y="35"/>
                </a:cubicBezTo>
                <a:cubicBezTo>
                  <a:pt x="631" y="67"/>
                  <a:pt x="564" y="101"/>
                  <a:pt x="499" y="138"/>
                </a:cubicBezTo>
                <a:cubicBezTo>
                  <a:pt x="412" y="187"/>
                  <a:pt x="331" y="246"/>
                  <a:pt x="257" y="313"/>
                </a:cubicBezTo>
                <a:cubicBezTo>
                  <a:pt x="200" y="365"/>
                  <a:pt x="152" y="425"/>
                  <a:pt x="121" y="496"/>
                </a:cubicBezTo>
                <a:cubicBezTo>
                  <a:pt x="109" y="524"/>
                  <a:pt x="94" y="569"/>
                  <a:pt x="101" y="600"/>
                </a:cubicBezTo>
                <a:cubicBezTo>
                  <a:pt x="105" y="607"/>
                  <a:pt x="110" y="614"/>
                  <a:pt x="114" y="621"/>
                </a:cubicBezTo>
              </a:path>
              <a:path w="781" h="664" extrusionOk="0">
                <a:moveTo>
                  <a:pt x="72" y="363"/>
                </a:moveTo>
                <a:cubicBezTo>
                  <a:pt x="61" y="384"/>
                  <a:pt x="54" y="394"/>
                  <a:pt x="42" y="421"/>
                </a:cubicBezTo>
                <a:cubicBezTo>
                  <a:pt x="25" y="459"/>
                  <a:pt x="17" y="495"/>
                  <a:pt x="8" y="535"/>
                </a:cubicBezTo>
                <a:cubicBezTo>
                  <a:pt x="1" y="567"/>
                  <a:pt x="-7" y="612"/>
                  <a:pt x="13" y="642"/>
                </a:cubicBezTo>
                <a:cubicBezTo>
                  <a:pt x="32" y="670"/>
                  <a:pt x="90" y="666"/>
                  <a:pt x="118" y="662"/>
                </a:cubicBezTo>
                <a:cubicBezTo>
                  <a:pt x="194" y="651"/>
                  <a:pt x="269" y="628"/>
                  <a:pt x="344" y="616"/>
                </a:cubicBezTo>
                <a:cubicBezTo>
                  <a:pt x="399" y="611"/>
                  <a:pt x="417" y="610"/>
                  <a:pt x="451" y="596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9800" y="4870450"/>
            <a:ext cx="1649413" cy="33338"/>
          </a:xfrm>
          <a:custGeom>
            <a:avLst/>
            <a:gdLst>
              <a:gd name="T0" fmla="+- 0 17775 13196"/>
              <a:gd name="T1" fmla="*/ T0 w 4580"/>
              <a:gd name="T2" fmla="+- 0 13529 13529"/>
              <a:gd name="T3" fmla="*/ 13529 h 93"/>
              <a:gd name="T4" fmla="+- 0 17762 13196"/>
              <a:gd name="T5" fmla="*/ T4 w 4580"/>
              <a:gd name="T6" fmla="+- 0 13535 13529"/>
              <a:gd name="T7" fmla="*/ 13535 h 93"/>
              <a:gd name="T8" fmla="+- 0 17747 13196"/>
              <a:gd name="T9" fmla="*/ T8 w 4580"/>
              <a:gd name="T10" fmla="+- 0 13555 13529"/>
              <a:gd name="T11" fmla="*/ 13555 h 93"/>
              <a:gd name="T12" fmla="+- 0 17721 13196"/>
              <a:gd name="T13" fmla="*/ T12 w 4580"/>
              <a:gd name="T14" fmla="+- 0 13564 13529"/>
              <a:gd name="T15" fmla="*/ 13564 h 93"/>
              <a:gd name="T16" fmla="+- 0 17611 13196"/>
              <a:gd name="T17" fmla="*/ T16 w 4580"/>
              <a:gd name="T18" fmla="+- 0 13600 13529"/>
              <a:gd name="T19" fmla="*/ 13600 h 93"/>
              <a:gd name="T20" fmla="+- 0 17476 13196"/>
              <a:gd name="T21" fmla="*/ T20 w 4580"/>
              <a:gd name="T22" fmla="+- 0 13598 13529"/>
              <a:gd name="T23" fmla="*/ 13598 h 93"/>
              <a:gd name="T24" fmla="+- 0 17361 13196"/>
              <a:gd name="T25" fmla="*/ T24 w 4580"/>
              <a:gd name="T26" fmla="+- 0 13604 13529"/>
              <a:gd name="T27" fmla="*/ 13604 h 93"/>
              <a:gd name="T28" fmla="+- 0 17111 13196"/>
              <a:gd name="T29" fmla="*/ T28 w 4580"/>
              <a:gd name="T30" fmla="+- 0 13617 13529"/>
              <a:gd name="T31" fmla="*/ 13617 h 93"/>
              <a:gd name="T32" fmla="+- 0 16863 13196"/>
              <a:gd name="T33" fmla="*/ T32 w 4580"/>
              <a:gd name="T34" fmla="+- 0 13624 13529"/>
              <a:gd name="T35" fmla="*/ 13624 h 93"/>
              <a:gd name="T36" fmla="+- 0 16612 13196"/>
              <a:gd name="T37" fmla="*/ T36 w 4580"/>
              <a:gd name="T38" fmla="+- 0 13611 13529"/>
              <a:gd name="T39" fmla="*/ 13611 h 93"/>
              <a:gd name="T40" fmla="+- 0 16187 13196"/>
              <a:gd name="T41" fmla="*/ T40 w 4580"/>
              <a:gd name="T42" fmla="+- 0 13589 13529"/>
              <a:gd name="T43" fmla="*/ 13589 h 93"/>
              <a:gd name="T44" fmla="+- 0 15758 13196"/>
              <a:gd name="T45" fmla="*/ T44 w 4580"/>
              <a:gd name="T46" fmla="+- 0 13591 13529"/>
              <a:gd name="T47" fmla="*/ 13591 h 93"/>
              <a:gd name="T48" fmla="+- 0 15332 13196"/>
              <a:gd name="T49" fmla="*/ T48 w 4580"/>
              <a:gd name="T50" fmla="+- 0 13601 13529"/>
              <a:gd name="T51" fmla="*/ 13601 h 93"/>
              <a:gd name="T52" fmla="+- 0 15190 13196"/>
              <a:gd name="T53" fmla="*/ T52 w 4580"/>
              <a:gd name="T54" fmla="+- 0 13604 13529"/>
              <a:gd name="T55" fmla="*/ 13604 h 93"/>
              <a:gd name="T56" fmla="+- 0 15047 13196"/>
              <a:gd name="T57" fmla="*/ T56 w 4580"/>
              <a:gd name="T58" fmla="+- 0 13611 13529"/>
              <a:gd name="T59" fmla="*/ 13611 h 93"/>
              <a:gd name="T60" fmla="+- 0 14905 13196"/>
              <a:gd name="T61" fmla="*/ T60 w 4580"/>
              <a:gd name="T62" fmla="+- 0 13613 13529"/>
              <a:gd name="T63" fmla="*/ 13613 h 93"/>
              <a:gd name="T64" fmla="+- 0 14359 13196"/>
              <a:gd name="T65" fmla="*/ T64 w 4580"/>
              <a:gd name="T66" fmla="+- 0 13620 13529"/>
              <a:gd name="T67" fmla="*/ 13620 h 93"/>
              <a:gd name="T68" fmla="+- 0 13814 13196"/>
              <a:gd name="T69" fmla="*/ T68 w 4580"/>
              <a:gd name="T70" fmla="+- 0 13575 13529"/>
              <a:gd name="T71" fmla="*/ 13575 h 93"/>
              <a:gd name="T72" fmla="+- 0 13270 13196"/>
              <a:gd name="T73" fmla="*/ T72 w 4580"/>
              <a:gd name="T74" fmla="+- 0 13547 13529"/>
              <a:gd name="T75" fmla="*/ 13547 h 93"/>
              <a:gd name="T76" fmla="+- 0 13245 13196"/>
              <a:gd name="T77" fmla="*/ T76 w 4580"/>
              <a:gd name="T78" fmla="+- 0 13546 13529"/>
              <a:gd name="T79" fmla="*/ 13546 h 93"/>
              <a:gd name="T80" fmla="+- 0 13221 13196"/>
              <a:gd name="T81" fmla="*/ T80 w 4580"/>
              <a:gd name="T82" fmla="+- 0 13546 13529"/>
              <a:gd name="T83" fmla="*/ 13546 h 93"/>
              <a:gd name="T84" fmla="+- 0 13196 13196"/>
              <a:gd name="T85" fmla="*/ T84 w 4580"/>
              <a:gd name="T86" fmla="+- 0 13545 13529"/>
              <a:gd name="T87" fmla="*/ 13545 h 9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4580" h="93" extrusionOk="0">
                <a:moveTo>
                  <a:pt x="4579" y="0"/>
                </a:moveTo>
                <a:cubicBezTo>
                  <a:pt x="4566" y="6"/>
                  <a:pt x="4551" y="26"/>
                  <a:pt x="4525" y="35"/>
                </a:cubicBezTo>
                <a:cubicBezTo>
                  <a:pt x="4415" y="71"/>
                  <a:pt x="4280" y="69"/>
                  <a:pt x="4165" y="75"/>
                </a:cubicBezTo>
                <a:cubicBezTo>
                  <a:pt x="3915" y="88"/>
                  <a:pt x="3667" y="95"/>
                  <a:pt x="3416" y="82"/>
                </a:cubicBezTo>
                <a:cubicBezTo>
                  <a:pt x="2991" y="60"/>
                  <a:pt x="2562" y="62"/>
                  <a:pt x="2136" y="72"/>
                </a:cubicBezTo>
                <a:cubicBezTo>
                  <a:pt x="1994" y="75"/>
                  <a:pt x="1851" y="82"/>
                  <a:pt x="1709" y="84"/>
                </a:cubicBezTo>
                <a:cubicBezTo>
                  <a:pt x="1163" y="91"/>
                  <a:pt x="618" y="46"/>
                  <a:pt x="74" y="18"/>
                </a:cubicBezTo>
                <a:cubicBezTo>
                  <a:pt x="49" y="17"/>
                  <a:pt x="25" y="17"/>
                  <a:pt x="0" y="16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9-24 at 9.40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/>
          <a:stretch/>
        </p:blipFill>
        <p:spPr>
          <a:xfrm>
            <a:off x="0" y="1582116"/>
            <a:ext cx="6277656" cy="47742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898" y="238145"/>
            <a:ext cx="5012119" cy="23474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Next class</a:t>
            </a:r>
            <a:r>
              <a:rPr lang="en-US" b="1" dirty="0" smtClean="0"/>
              <a:t>: making map multi-threaded</a:t>
            </a:r>
            <a:r>
              <a:rPr lang="en-US" dirty="0" smtClean="0"/>
              <a:t>!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Read the </a:t>
            </a:r>
            <a:r>
              <a:rPr lang="en-US" b="1" dirty="0" err="1" smtClean="0">
                <a:solidFill>
                  <a:srgbClr val="000090"/>
                </a:solidFill>
              </a:rPr>
              <a:t>MapReduce</a:t>
            </a:r>
            <a:r>
              <a:rPr lang="en-US" b="1" dirty="0" smtClean="0">
                <a:solidFill>
                  <a:srgbClr val="000090"/>
                </a:solidFill>
              </a:rPr>
              <a:t> paper (or at least the slides) before Thursday’s class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47" y="4574726"/>
            <a:ext cx="4318000" cy="149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8164" y="2694698"/>
            <a:ext cx="5008635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Posted notes (later today) will have all code.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893" y="643122"/>
            <a:ext cx="3569272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 won’t be able to hold my usual office hours this afternoon, but can meet after class today and/or arrange another time.</a:t>
            </a:r>
            <a:endParaRPr lang="en-US" sz="2000" dirty="0"/>
          </a:p>
        </p:txBody>
      </p:sp>
      <p:sp>
        <p:nvSpPr>
          <p:cNvPr id="2355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2288" y="2576513"/>
            <a:ext cx="1255712" cy="695325"/>
          </a:xfrm>
          <a:custGeom>
            <a:avLst/>
            <a:gdLst>
              <a:gd name="T0" fmla="+- 0 1783 1452"/>
              <a:gd name="T1" fmla="*/ T0 w 3486"/>
              <a:gd name="T2" fmla="+- 0 7591 7159"/>
              <a:gd name="T3" fmla="*/ 7591 h 1929"/>
              <a:gd name="T4" fmla="+- 0 1834 1452"/>
              <a:gd name="T5" fmla="*/ T4 w 3486"/>
              <a:gd name="T6" fmla="+- 0 7582 7159"/>
              <a:gd name="T7" fmla="*/ 7582 h 1929"/>
              <a:gd name="T8" fmla="+- 0 1785 1452"/>
              <a:gd name="T9" fmla="*/ T8 w 3486"/>
              <a:gd name="T10" fmla="+- 0 7656 7159"/>
              <a:gd name="T11" fmla="*/ 7656 h 1929"/>
              <a:gd name="T12" fmla="+- 0 1618 1452"/>
              <a:gd name="T13" fmla="*/ T12 w 3486"/>
              <a:gd name="T14" fmla="+- 0 7848 7159"/>
              <a:gd name="T15" fmla="*/ 7848 h 1929"/>
              <a:gd name="T16" fmla="+- 0 1465 1452"/>
              <a:gd name="T17" fmla="*/ T16 w 3486"/>
              <a:gd name="T18" fmla="+- 0 8109 7159"/>
              <a:gd name="T19" fmla="*/ 8109 h 1929"/>
              <a:gd name="T20" fmla="+- 0 1542 1452"/>
              <a:gd name="T21" fmla="*/ T20 w 3486"/>
              <a:gd name="T22" fmla="+- 0 8373 7159"/>
              <a:gd name="T23" fmla="*/ 8373 h 1929"/>
              <a:gd name="T24" fmla="+- 0 1729 1452"/>
              <a:gd name="T25" fmla="*/ T24 w 3486"/>
              <a:gd name="T26" fmla="+- 0 8458 7159"/>
              <a:gd name="T27" fmla="*/ 8458 h 1929"/>
              <a:gd name="T28" fmla="+- 0 1874 1452"/>
              <a:gd name="T29" fmla="*/ T28 w 3486"/>
              <a:gd name="T30" fmla="+- 0 8394 7159"/>
              <a:gd name="T31" fmla="*/ 8394 h 1929"/>
              <a:gd name="T32" fmla="+- 0 1947 1452"/>
              <a:gd name="T33" fmla="*/ T32 w 3486"/>
              <a:gd name="T34" fmla="+- 0 8182 7159"/>
              <a:gd name="T35" fmla="*/ 8182 h 1929"/>
              <a:gd name="T36" fmla="+- 0 1918 1452"/>
              <a:gd name="T37" fmla="*/ T36 w 3486"/>
              <a:gd name="T38" fmla="+- 0 8124 7159"/>
              <a:gd name="T39" fmla="*/ 8124 h 1929"/>
              <a:gd name="T40" fmla="+- 0 1900 1452"/>
              <a:gd name="T41" fmla="*/ T40 w 3486"/>
              <a:gd name="T42" fmla="+- 0 8134 7159"/>
              <a:gd name="T43" fmla="*/ 8134 h 1929"/>
              <a:gd name="T44" fmla="+- 0 1922 1452"/>
              <a:gd name="T45" fmla="*/ T44 w 3486"/>
              <a:gd name="T46" fmla="+- 0 8174 7159"/>
              <a:gd name="T47" fmla="*/ 8174 h 1929"/>
              <a:gd name="T48" fmla="+- 0 2032 1452"/>
              <a:gd name="T49" fmla="*/ T48 w 3486"/>
              <a:gd name="T50" fmla="+- 0 8265 7159"/>
              <a:gd name="T51" fmla="*/ 8265 h 1929"/>
              <a:gd name="T52" fmla="+- 0 2142 1452"/>
              <a:gd name="T53" fmla="*/ T52 w 3486"/>
              <a:gd name="T54" fmla="+- 0 8533 7159"/>
              <a:gd name="T55" fmla="*/ 8533 h 1929"/>
              <a:gd name="T56" fmla="+- 0 2184 1452"/>
              <a:gd name="T57" fmla="*/ T56 w 3486"/>
              <a:gd name="T58" fmla="+- 0 8656 7159"/>
              <a:gd name="T59" fmla="*/ 8656 h 1929"/>
              <a:gd name="T60" fmla="+- 0 2197 1452"/>
              <a:gd name="T61" fmla="*/ T60 w 3486"/>
              <a:gd name="T62" fmla="+- 0 8644 7159"/>
              <a:gd name="T63" fmla="*/ 8644 h 1929"/>
              <a:gd name="T64" fmla="+- 0 2548 1452"/>
              <a:gd name="T65" fmla="*/ T64 w 3486"/>
              <a:gd name="T66" fmla="+- 0 8197 7159"/>
              <a:gd name="T67" fmla="*/ 8197 h 1929"/>
              <a:gd name="T68" fmla="+- 0 2483 1452"/>
              <a:gd name="T69" fmla="*/ T68 w 3486"/>
              <a:gd name="T70" fmla="+- 0 8261 7159"/>
              <a:gd name="T71" fmla="*/ 8261 h 1929"/>
              <a:gd name="T72" fmla="+- 0 2460 1452"/>
              <a:gd name="T73" fmla="*/ T72 w 3486"/>
              <a:gd name="T74" fmla="+- 0 8406 7159"/>
              <a:gd name="T75" fmla="*/ 8406 h 1929"/>
              <a:gd name="T76" fmla="+- 0 2527 1452"/>
              <a:gd name="T77" fmla="*/ T76 w 3486"/>
              <a:gd name="T78" fmla="+- 0 8506 7159"/>
              <a:gd name="T79" fmla="*/ 8506 h 1929"/>
              <a:gd name="T80" fmla="+- 0 2609 1452"/>
              <a:gd name="T81" fmla="*/ T80 w 3486"/>
              <a:gd name="T82" fmla="+- 0 8411 7159"/>
              <a:gd name="T83" fmla="*/ 8411 h 1929"/>
              <a:gd name="T84" fmla="+- 0 2609 1452"/>
              <a:gd name="T85" fmla="*/ T84 w 3486"/>
              <a:gd name="T86" fmla="+- 0 8230 7159"/>
              <a:gd name="T87" fmla="*/ 8230 h 1929"/>
              <a:gd name="T88" fmla="+- 0 2556 1452"/>
              <a:gd name="T89" fmla="*/ T88 w 3486"/>
              <a:gd name="T90" fmla="+- 0 8152 7159"/>
              <a:gd name="T91" fmla="*/ 8152 h 1929"/>
              <a:gd name="T92" fmla="+- 0 2545 1452"/>
              <a:gd name="T93" fmla="*/ T92 w 3486"/>
              <a:gd name="T94" fmla="+- 0 8156 7159"/>
              <a:gd name="T95" fmla="*/ 8156 h 1929"/>
              <a:gd name="T96" fmla="+- 0 2900 1452"/>
              <a:gd name="T97" fmla="*/ T96 w 3486"/>
              <a:gd name="T98" fmla="+- 0 8051 7159"/>
              <a:gd name="T99" fmla="*/ 8051 h 1929"/>
              <a:gd name="T100" fmla="+- 0 2969 1452"/>
              <a:gd name="T101" fmla="*/ T100 w 3486"/>
              <a:gd name="T102" fmla="+- 0 8071 7159"/>
              <a:gd name="T103" fmla="*/ 8071 h 1929"/>
              <a:gd name="T104" fmla="+- 0 2949 1452"/>
              <a:gd name="T105" fmla="*/ T104 w 3486"/>
              <a:gd name="T106" fmla="+- 0 8184 7159"/>
              <a:gd name="T107" fmla="*/ 8184 h 1929"/>
              <a:gd name="T108" fmla="+- 0 2951 1452"/>
              <a:gd name="T109" fmla="*/ T108 w 3486"/>
              <a:gd name="T110" fmla="+- 0 8367 7159"/>
              <a:gd name="T111" fmla="*/ 8367 h 1929"/>
              <a:gd name="T112" fmla="+- 0 3011 1452"/>
              <a:gd name="T113" fmla="*/ T112 w 3486"/>
              <a:gd name="T114" fmla="+- 0 8464 7159"/>
              <a:gd name="T115" fmla="*/ 8464 h 1929"/>
              <a:gd name="T116" fmla="+- 0 3080 1452"/>
              <a:gd name="T117" fmla="*/ T116 w 3486"/>
              <a:gd name="T118" fmla="+- 0 8383 7159"/>
              <a:gd name="T119" fmla="*/ 8383 h 1929"/>
              <a:gd name="T120" fmla="+- 0 3096 1452"/>
              <a:gd name="T121" fmla="*/ T120 w 3486"/>
              <a:gd name="T122" fmla="+- 0 8212 7159"/>
              <a:gd name="T123" fmla="*/ 8212 h 1929"/>
              <a:gd name="T124" fmla="+- 0 3102 1452"/>
              <a:gd name="T125" fmla="*/ T124 w 3486"/>
              <a:gd name="T126" fmla="+- 0 8129 7159"/>
              <a:gd name="T127" fmla="*/ 8129 h 1929"/>
              <a:gd name="T128" fmla="+- 0 3540 1452"/>
              <a:gd name="T129" fmla="*/ T128 w 3486"/>
              <a:gd name="T130" fmla="+- 0 7941 7159"/>
              <a:gd name="T131" fmla="*/ 7941 h 1929"/>
              <a:gd name="T132" fmla="+- 0 3479 1452"/>
              <a:gd name="T133" fmla="*/ T132 w 3486"/>
              <a:gd name="T134" fmla="+- 0 7995 7159"/>
              <a:gd name="T135" fmla="*/ 7995 h 1929"/>
              <a:gd name="T136" fmla="+- 0 3349 1452"/>
              <a:gd name="T137" fmla="*/ T136 w 3486"/>
              <a:gd name="T138" fmla="+- 0 8191 7159"/>
              <a:gd name="T139" fmla="*/ 8191 h 1929"/>
              <a:gd name="T140" fmla="+- 0 3314 1452"/>
              <a:gd name="T141" fmla="*/ T140 w 3486"/>
              <a:gd name="T142" fmla="+- 0 8398 7159"/>
              <a:gd name="T143" fmla="*/ 8398 h 1929"/>
              <a:gd name="T144" fmla="+- 0 3326 1452"/>
              <a:gd name="T145" fmla="*/ T144 w 3486"/>
              <a:gd name="T146" fmla="+- 0 8424 7159"/>
              <a:gd name="T147" fmla="*/ 8424 h 1929"/>
              <a:gd name="T148" fmla="+- 0 3420 1452"/>
              <a:gd name="T149" fmla="*/ T148 w 3486"/>
              <a:gd name="T150" fmla="+- 0 8391 7159"/>
              <a:gd name="T151" fmla="*/ 8391 h 1929"/>
              <a:gd name="T152" fmla="+- 0 3547 1452"/>
              <a:gd name="T153" fmla="*/ T152 w 3486"/>
              <a:gd name="T154" fmla="+- 0 7894 7159"/>
              <a:gd name="T155" fmla="*/ 7894 h 1929"/>
              <a:gd name="T156" fmla="+- 0 3543 1452"/>
              <a:gd name="T157" fmla="*/ T156 w 3486"/>
              <a:gd name="T158" fmla="+- 0 7776 7159"/>
              <a:gd name="T159" fmla="*/ 7776 h 1929"/>
              <a:gd name="T160" fmla="+- 0 3641 1452"/>
              <a:gd name="T161" fmla="*/ T160 w 3486"/>
              <a:gd name="T162" fmla="+- 0 8134 7159"/>
              <a:gd name="T163" fmla="*/ 8134 h 1929"/>
              <a:gd name="T164" fmla="+- 0 3716 1452"/>
              <a:gd name="T165" fmla="*/ T164 w 3486"/>
              <a:gd name="T166" fmla="+- 0 8586 7159"/>
              <a:gd name="T167" fmla="*/ 8586 h 1929"/>
              <a:gd name="T168" fmla="+- 0 3703 1452"/>
              <a:gd name="T169" fmla="*/ T168 w 3486"/>
              <a:gd name="T170" fmla="+- 0 8946 7159"/>
              <a:gd name="T171" fmla="*/ 8946 h 1929"/>
              <a:gd name="T172" fmla="+- 0 3507 1452"/>
              <a:gd name="T173" fmla="*/ T172 w 3486"/>
              <a:gd name="T174" fmla="+- 0 9087 7159"/>
              <a:gd name="T175" fmla="*/ 9087 h 1929"/>
              <a:gd name="T176" fmla="+- 0 3336 1452"/>
              <a:gd name="T177" fmla="*/ T176 w 3486"/>
              <a:gd name="T178" fmla="+- 0 8940 7159"/>
              <a:gd name="T179" fmla="*/ 8940 h 1929"/>
              <a:gd name="T180" fmla="+- 0 3313 1452"/>
              <a:gd name="T181" fmla="*/ T180 w 3486"/>
              <a:gd name="T182" fmla="+- 0 8872 7159"/>
              <a:gd name="T183" fmla="*/ 8872 h 1929"/>
              <a:gd name="T184" fmla="+- 0 3991 1452"/>
              <a:gd name="T185" fmla="*/ T184 w 3486"/>
              <a:gd name="T186" fmla="+- 0 7159 7159"/>
              <a:gd name="T187" fmla="*/ 7159 h 1929"/>
              <a:gd name="T188" fmla="+- 0 3951 1452"/>
              <a:gd name="T189" fmla="*/ T188 w 3486"/>
              <a:gd name="T190" fmla="+- 0 7545 7159"/>
              <a:gd name="T191" fmla="*/ 7545 h 1929"/>
              <a:gd name="T192" fmla="+- 0 3982 1452"/>
              <a:gd name="T193" fmla="*/ T192 w 3486"/>
              <a:gd name="T194" fmla="+- 0 7954 7159"/>
              <a:gd name="T195" fmla="*/ 7954 h 1929"/>
              <a:gd name="T196" fmla="+- 0 4029 1452"/>
              <a:gd name="T197" fmla="*/ T196 w 3486"/>
              <a:gd name="T198" fmla="+- 0 8209 7159"/>
              <a:gd name="T199" fmla="*/ 8209 h 1929"/>
              <a:gd name="T200" fmla="+- 0 4038 1452"/>
              <a:gd name="T201" fmla="*/ T200 w 3486"/>
              <a:gd name="T202" fmla="+- 0 8229 7159"/>
              <a:gd name="T203" fmla="*/ 8229 h 1929"/>
              <a:gd name="T204" fmla="+- 0 4072 1452"/>
              <a:gd name="T205" fmla="*/ T204 w 3486"/>
              <a:gd name="T206" fmla="+- 0 8073 7159"/>
              <a:gd name="T207" fmla="*/ 8073 h 1929"/>
              <a:gd name="T208" fmla="+- 0 4130 1452"/>
              <a:gd name="T209" fmla="*/ T208 w 3486"/>
              <a:gd name="T210" fmla="+- 0 7864 7159"/>
              <a:gd name="T211" fmla="*/ 7864 h 1929"/>
              <a:gd name="T212" fmla="+- 0 4329 1452"/>
              <a:gd name="T213" fmla="*/ T212 w 3486"/>
              <a:gd name="T214" fmla="+- 0 7826 7159"/>
              <a:gd name="T215" fmla="*/ 7826 h 1929"/>
              <a:gd name="T216" fmla="+- 0 4580 1452"/>
              <a:gd name="T217" fmla="*/ T216 w 3486"/>
              <a:gd name="T218" fmla="+- 0 7896 7159"/>
              <a:gd name="T219" fmla="*/ 7896 h 1929"/>
              <a:gd name="T220" fmla="+- 0 4748 1452"/>
              <a:gd name="T221" fmla="*/ T220 w 3486"/>
              <a:gd name="T222" fmla="+- 0 7871 7159"/>
              <a:gd name="T223" fmla="*/ 7871 h 1929"/>
              <a:gd name="T224" fmla="+- 0 4680 1452"/>
              <a:gd name="T225" fmla="*/ T224 w 3486"/>
              <a:gd name="T226" fmla="+- 0 7716 7159"/>
              <a:gd name="T227" fmla="*/ 7716 h 1929"/>
              <a:gd name="T228" fmla="+- 0 4505 1452"/>
              <a:gd name="T229" fmla="*/ T228 w 3486"/>
              <a:gd name="T230" fmla="+- 0 7854 7159"/>
              <a:gd name="T231" fmla="*/ 7854 h 1929"/>
              <a:gd name="T232" fmla="+- 0 4502 1452"/>
              <a:gd name="T233" fmla="*/ T232 w 3486"/>
              <a:gd name="T234" fmla="+- 0 8092 7159"/>
              <a:gd name="T235" fmla="*/ 8092 h 1929"/>
              <a:gd name="T236" fmla="+- 0 4728 1452"/>
              <a:gd name="T237" fmla="*/ T236 w 3486"/>
              <a:gd name="T238" fmla="+- 0 8282 7159"/>
              <a:gd name="T239" fmla="*/ 8282 h 1929"/>
              <a:gd name="T240" fmla="+- 0 4937 1452"/>
              <a:gd name="T241" fmla="*/ T240 w 3486"/>
              <a:gd name="T242" fmla="+- 0 8343 7159"/>
              <a:gd name="T243" fmla="*/ 8343 h 19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3486" h="1929" extrusionOk="0">
                <a:moveTo>
                  <a:pt x="331" y="432"/>
                </a:moveTo>
                <a:cubicBezTo>
                  <a:pt x="357" y="426"/>
                  <a:pt x="365" y="424"/>
                  <a:pt x="382" y="423"/>
                </a:cubicBezTo>
                <a:cubicBezTo>
                  <a:pt x="369" y="448"/>
                  <a:pt x="355" y="472"/>
                  <a:pt x="333" y="497"/>
                </a:cubicBezTo>
                <a:cubicBezTo>
                  <a:pt x="277" y="561"/>
                  <a:pt x="220" y="623"/>
                  <a:pt x="166" y="689"/>
                </a:cubicBezTo>
                <a:cubicBezTo>
                  <a:pt x="102" y="768"/>
                  <a:pt x="43" y="852"/>
                  <a:pt x="13" y="950"/>
                </a:cubicBezTo>
                <a:cubicBezTo>
                  <a:pt x="-17" y="1049"/>
                  <a:pt x="17" y="1144"/>
                  <a:pt x="90" y="1214"/>
                </a:cubicBezTo>
                <a:cubicBezTo>
                  <a:pt x="139" y="1261"/>
                  <a:pt x="209" y="1293"/>
                  <a:pt x="277" y="1299"/>
                </a:cubicBezTo>
                <a:cubicBezTo>
                  <a:pt x="334" y="1304"/>
                  <a:pt x="384" y="1275"/>
                  <a:pt x="422" y="1235"/>
                </a:cubicBezTo>
                <a:cubicBezTo>
                  <a:pt x="470" y="1183"/>
                  <a:pt x="500" y="1093"/>
                  <a:pt x="495" y="1023"/>
                </a:cubicBezTo>
                <a:cubicBezTo>
                  <a:pt x="493" y="998"/>
                  <a:pt x="496" y="973"/>
                  <a:pt x="466" y="965"/>
                </a:cubicBezTo>
                <a:cubicBezTo>
                  <a:pt x="460" y="968"/>
                  <a:pt x="454" y="972"/>
                  <a:pt x="448" y="975"/>
                </a:cubicBezTo>
                <a:cubicBezTo>
                  <a:pt x="448" y="1010"/>
                  <a:pt x="426" y="996"/>
                  <a:pt x="470" y="1015"/>
                </a:cubicBezTo>
                <a:cubicBezTo>
                  <a:pt x="521" y="1037"/>
                  <a:pt x="549" y="1055"/>
                  <a:pt x="580" y="1106"/>
                </a:cubicBezTo>
                <a:cubicBezTo>
                  <a:pt x="630" y="1188"/>
                  <a:pt x="660" y="1283"/>
                  <a:pt x="690" y="1374"/>
                </a:cubicBezTo>
                <a:cubicBezTo>
                  <a:pt x="698" y="1399"/>
                  <a:pt x="710" y="1480"/>
                  <a:pt x="732" y="1497"/>
                </a:cubicBezTo>
                <a:cubicBezTo>
                  <a:pt x="736" y="1493"/>
                  <a:pt x="741" y="1489"/>
                  <a:pt x="745" y="1485"/>
                </a:cubicBezTo>
              </a:path>
              <a:path w="3486" h="1929" extrusionOk="0">
                <a:moveTo>
                  <a:pt x="1096" y="1038"/>
                </a:moveTo>
                <a:cubicBezTo>
                  <a:pt x="1067" y="1062"/>
                  <a:pt x="1052" y="1069"/>
                  <a:pt x="1031" y="1102"/>
                </a:cubicBezTo>
                <a:cubicBezTo>
                  <a:pt x="1000" y="1150"/>
                  <a:pt x="1000" y="1192"/>
                  <a:pt x="1008" y="1247"/>
                </a:cubicBezTo>
                <a:cubicBezTo>
                  <a:pt x="1013" y="1283"/>
                  <a:pt x="1029" y="1342"/>
                  <a:pt x="1075" y="1347"/>
                </a:cubicBezTo>
                <a:cubicBezTo>
                  <a:pt x="1120" y="1352"/>
                  <a:pt x="1148" y="1284"/>
                  <a:pt x="1157" y="1252"/>
                </a:cubicBezTo>
                <a:cubicBezTo>
                  <a:pt x="1174" y="1195"/>
                  <a:pt x="1172" y="1128"/>
                  <a:pt x="1157" y="1071"/>
                </a:cubicBezTo>
                <a:cubicBezTo>
                  <a:pt x="1151" y="1047"/>
                  <a:pt x="1136" y="996"/>
                  <a:pt x="1104" y="993"/>
                </a:cubicBezTo>
                <a:cubicBezTo>
                  <a:pt x="1100" y="994"/>
                  <a:pt x="1097" y="996"/>
                  <a:pt x="1093" y="997"/>
                </a:cubicBezTo>
              </a:path>
              <a:path w="3486" h="1929" extrusionOk="0">
                <a:moveTo>
                  <a:pt x="1448" y="892"/>
                </a:moveTo>
                <a:cubicBezTo>
                  <a:pt x="1466" y="892"/>
                  <a:pt x="1510" y="884"/>
                  <a:pt x="1517" y="912"/>
                </a:cubicBezTo>
                <a:cubicBezTo>
                  <a:pt x="1523" y="935"/>
                  <a:pt x="1501" y="1002"/>
                  <a:pt x="1497" y="1025"/>
                </a:cubicBezTo>
                <a:cubicBezTo>
                  <a:pt x="1487" y="1087"/>
                  <a:pt x="1488" y="1146"/>
                  <a:pt x="1499" y="1208"/>
                </a:cubicBezTo>
                <a:cubicBezTo>
                  <a:pt x="1505" y="1241"/>
                  <a:pt x="1519" y="1297"/>
                  <a:pt x="1559" y="1305"/>
                </a:cubicBezTo>
                <a:cubicBezTo>
                  <a:pt x="1597" y="1313"/>
                  <a:pt x="1620" y="1249"/>
                  <a:pt x="1628" y="1224"/>
                </a:cubicBezTo>
                <a:cubicBezTo>
                  <a:pt x="1645" y="1168"/>
                  <a:pt x="1642" y="1110"/>
                  <a:pt x="1644" y="1053"/>
                </a:cubicBezTo>
                <a:cubicBezTo>
                  <a:pt x="1645" y="1019"/>
                  <a:pt x="1629" y="993"/>
                  <a:pt x="1650" y="970"/>
                </a:cubicBezTo>
              </a:path>
              <a:path w="3486" h="1929" extrusionOk="0">
                <a:moveTo>
                  <a:pt x="2088" y="782"/>
                </a:moveTo>
                <a:cubicBezTo>
                  <a:pt x="2056" y="804"/>
                  <a:pt x="2054" y="808"/>
                  <a:pt x="2027" y="836"/>
                </a:cubicBezTo>
                <a:cubicBezTo>
                  <a:pt x="1971" y="893"/>
                  <a:pt x="1929" y="959"/>
                  <a:pt x="1897" y="1032"/>
                </a:cubicBezTo>
                <a:cubicBezTo>
                  <a:pt x="1870" y="1095"/>
                  <a:pt x="1846" y="1170"/>
                  <a:pt x="1862" y="1239"/>
                </a:cubicBezTo>
                <a:cubicBezTo>
                  <a:pt x="1866" y="1248"/>
                  <a:pt x="1870" y="1256"/>
                  <a:pt x="1874" y="1265"/>
                </a:cubicBezTo>
                <a:cubicBezTo>
                  <a:pt x="1919" y="1271"/>
                  <a:pt x="1932" y="1284"/>
                  <a:pt x="1968" y="1232"/>
                </a:cubicBezTo>
                <a:cubicBezTo>
                  <a:pt x="2066" y="1092"/>
                  <a:pt x="2086" y="900"/>
                  <a:pt x="2095" y="735"/>
                </a:cubicBezTo>
                <a:cubicBezTo>
                  <a:pt x="2097" y="694"/>
                  <a:pt x="2095" y="657"/>
                  <a:pt x="2091" y="617"/>
                </a:cubicBezTo>
                <a:cubicBezTo>
                  <a:pt x="2144" y="727"/>
                  <a:pt x="2164" y="856"/>
                  <a:pt x="2189" y="975"/>
                </a:cubicBezTo>
                <a:cubicBezTo>
                  <a:pt x="2221" y="1124"/>
                  <a:pt x="2250" y="1275"/>
                  <a:pt x="2264" y="1427"/>
                </a:cubicBezTo>
                <a:cubicBezTo>
                  <a:pt x="2275" y="1545"/>
                  <a:pt x="2285" y="1672"/>
                  <a:pt x="2251" y="1787"/>
                </a:cubicBezTo>
                <a:cubicBezTo>
                  <a:pt x="2227" y="1868"/>
                  <a:pt x="2148" y="1945"/>
                  <a:pt x="2055" y="1928"/>
                </a:cubicBezTo>
                <a:cubicBezTo>
                  <a:pt x="1977" y="1914"/>
                  <a:pt x="1916" y="1850"/>
                  <a:pt x="1884" y="1781"/>
                </a:cubicBezTo>
                <a:cubicBezTo>
                  <a:pt x="1876" y="1758"/>
                  <a:pt x="1869" y="1736"/>
                  <a:pt x="1861" y="1713"/>
                </a:cubicBezTo>
              </a:path>
              <a:path w="3486" h="1929" extrusionOk="0">
                <a:moveTo>
                  <a:pt x="2539" y="0"/>
                </a:moveTo>
                <a:cubicBezTo>
                  <a:pt x="2511" y="129"/>
                  <a:pt x="2500" y="254"/>
                  <a:pt x="2499" y="386"/>
                </a:cubicBezTo>
                <a:cubicBezTo>
                  <a:pt x="2498" y="523"/>
                  <a:pt x="2509" y="659"/>
                  <a:pt x="2530" y="795"/>
                </a:cubicBezTo>
                <a:cubicBezTo>
                  <a:pt x="2543" y="879"/>
                  <a:pt x="2555" y="969"/>
                  <a:pt x="2577" y="1050"/>
                </a:cubicBezTo>
                <a:cubicBezTo>
                  <a:pt x="2580" y="1057"/>
                  <a:pt x="2583" y="1063"/>
                  <a:pt x="2586" y="1070"/>
                </a:cubicBezTo>
                <a:cubicBezTo>
                  <a:pt x="2607" y="1015"/>
                  <a:pt x="2613" y="975"/>
                  <a:pt x="2620" y="914"/>
                </a:cubicBezTo>
                <a:cubicBezTo>
                  <a:pt x="2627" y="850"/>
                  <a:pt x="2644" y="761"/>
                  <a:pt x="2678" y="705"/>
                </a:cubicBezTo>
                <a:cubicBezTo>
                  <a:pt x="2722" y="633"/>
                  <a:pt x="2809" y="650"/>
                  <a:pt x="2877" y="667"/>
                </a:cubicBezTo>
                <a:cubicBezTo>
                  <a:pt x="2961" y="689"/>
                  <a:pt x="3042" y="720"/>
                  <a:pt x="3128" y="737"/>
                </a:cubicBezTo>
                <a:cubicBezTo>
                  <a:pt x="3172" y="746"/>
                  <a:pt x="3266" y="763"/>
                  <a:pt x="3296" y="712"/>
                </a:cubicBezTo>
                <a:cubicBezTo>
                  <a:pt x="3332" y="651"/>
                  <a:pt x="3304" y="570"/>
                  <a:pt x="3228" y="557"/>
                </a:cubicBezTo>
                <a:cubicBezTo>
                  <a:pt x="3144" y="543"/>
                  <a:pt x="3080" y="629"/>
                  <a:pt x="3053" y="695"/>
                </a:cubicBezTo>
                <a:cubicBezTo>
                  <a:pt x="3023" y="768"/>
                  <a:pt x="3020" y="859"/>
                  <a:pt x="3050" y="933"/>
                </a:cubicBezTo>
                <a:cubicBezTo>
                  <a:pt x="3088" y="1025"/>
                  <a:pt x="3189" y="1085"/>
                  <a:pt x="3276" y="1123"/>
                </a:cubicBezTo>
                <a:cubicBezTo>
                  <a:pt x="3341" y="1152"/>
                  <a:pt x="3417" y="1164"/>
                  <a:pt x="3485" y="1184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0688" y="3328988"/>
            <a:ext cx="558800" cy="307975"/>
          </a:xfrm>
          <a:custGeom>
            <a:avLst/>
            <a:gdLst>
              <a:gd name="T0" fmla="+- 0 1179 1169"/>
              <a:gd name="T1" fmla="*/ T0 w 1552"/>
              <a:gd name="T2" fmla="+- 0 9591 9246"/>
              <a:gd name="T3" fmla="*/ 9591 h 855"/>
              <a:gd name="T4" fmla="+- 0 1179 1169"/>
              <a:gd name="T5" fmla="*/ T4 w 1552"/>
              <a:gd name="T6" fmla="+- 0 9677 9246"/>
              <a:gd name="T7" fmla="*/ 9677 h 855"/>
              <a:gd name="T8" fmla="+- 0 1189 1169"/>
              <a:gd name="T9" fmla="*/ T8 w 1552"/>
              <a:gd name="T10" fmla="+- 0 9812 9246"/>
              <a:gd name="T11" fmla="*/ 9812 h 855"/>
              <a:gd name="T12" fmla="+- 0 1220 1169"/>
              <a:gd name="T13" fmla="*/ T12 w 1552"/>
              <a:gd name="T14" fmla="+- 0 9975 9246"/>
              <a:gd name="T15" fmla="*/ 9975 h 855"/>
              <a:gd name="T16" fmla="+- 0 1212 1169"/>
              <a:gd name="T17" fmla="*/ T16 w 1552"/>
              <a:gd name="T18" fmla="+- 0 10066 9246"/>
              <a:gd name="T19" fmla="*/ 10066 h 855"/>
              <a:gd name="T20" fmla="+- 0 1173 1169"/>
              <a:gd name="T21" fmla="*/ T20 w 1552"/>
              <a:gd name="T22" fmla="+- 0 10031 9246"/>
              <a:gd name="T23" fmla="*/ 10031 h 855"/>
              <a:gd name="T24" fmla="+- 0 1593 1169"/>
              <a:gd name="T25" fmla="*/ T24 w 1552"/>
              <a:gd name="T26" fmla="+- 0 9700 9246"/>
              <a:gd name="T27" fmla="*/ 9700 h 855"/>
              <a:gd name="T28" fmla="+- 0 1527 1169"/>
              <a:gd name="T29" fmla="*/ T28 w 1552"/>
              <a:gd name="T30" fmla="+- 0 9764 9246"/>
              <a:gd name="T31" fmla="*/ 9764 h 855"/>
              <a:gd name="T32" fmla="+- 0 1443 1169"/>
              <a:gd name="T33" fmla="*/ T32 w 1552"/>
              <a:gd name="T34" fmla="+- 0 9906 9246"/>
              <a:gd name="T35" fmla="*/ 9906 h 855"/>
              <a:gd name="T36" fmla="+- 0 1507 1169"/>
              <a:gd name="T37" fmla="*/ T36 w 1552"/>
              <a:gd name="T38" fmla="+- 0 10045 9246"/>
              <a:gd name="T39" fmla="*/ 10045 h 855"/>
              <a:gd name="T40" fmla="+- 0 1758 1169"/>
              <a:gd name="T41" fmla="*/ T40 w 1552"/>
              <a:gd name="T42" fmla="+- 0 10069 9246"/>
              <a:gd name="T43" fmla="*/ 10069 h 855"/>
              <a:gd name="T44" fmla="+- 0 1969 1169"/>
              <a:gd name="T45" fmla="*/ T44 w 1552"/>
              <a:gd name="T46" fmla="+- 0 9934 9246"/>
              <a:gd name="T47" fmla="*/ 9934 h 855"/>
              <a:gd name="T48" fmla="+- 0 1935 1169"/>
              <a:gd name="T49" fmla="*/ T48 w 1552"/>
              <a:gd name="T50" fmla="+- 0 9723 9246"/>
              <a:gd name="T51" fmla="*/ 9723 h 855"/>
              <a:gd name="T52" fmla="+- 0 1775 1169"/>
              <a:gd name="T53" fmla="*/ T52 w 1552"/>
              <a:gd name="T54" fmla="+- 0 9667 9246"/>
              <a:gd name="T55" fmla="*/ 9667 h 855"/>
              <a:gd name="T56" fmla="+- 0 1680 1169"/>
              <a:gd name="T57" fmla="*/ T56 w 1552"/>
              <a:gd name="T58" fmla="+- 0 9685 9246"/>
              <a:gd name="T59" fmla="*/ 9685 h 855"/>
              <a:gd name="T60" fmla="+- 0 2178 1169"/>
              <a:gd name="T61" fmla="*/ T60 w 1552"/>
              <a:gd name="T62" fmla="+- 0 9246 9246"/>
              <a:gd name="T63" fmla="*/ 9246 h 855"/>
              <a:gd name="T64" fmla="+- 0 2207 1169"/>
              <a:gd name="T65" fmla="*/ T64 w 1552"/>
              <a:gd name="T66" fmla="+- 0 9352 9246"/>
              <a:gd name="T67" fmla="*/ 9352 h 855"/>
              <a:gd name="T68" fmla="+- 0 2224 1169"/>
              <a:gd name="T69" fmla="*/ T68 w 1552"/>
              <a:gd name="T70" fmla="+- 0 9608 9246"/>
              <a:gd name="T71" fmla="*/ 9608 h 855"/>
              <a:gd name="T72" fmla="+- 0 2242 1169"/>
              <a:gd name="T73" fmla="*/ T72 w 1552"/>
              <a:gd name="T74" fmla="+- 0 9880 9246"/>
              <a:gd name="T75" fmla="*/ 9880 h 855"/>
              <a:gd name="T76" fmla="+- 0 2273 1169"/>
              <a:gd name="T77" fmla="*/ T76 w 1552"/>
              <a:gd name="T78" fmla="+- 0 10012 9246"/>
              <a:gd name="T79" fmla="*/ 10012 h 855"/>
              <a:gd name="T80" fmla="+- 0 2300 1169"/>
              <a:gd name="T81" fmla="*/ T80 w 1552"/>
              <a:gd name="T82" fmla="+- 0 9971 9246"/>
              <a:gd name="T83" fmla="*/ 9971 h 855"/>
              <a:gd name="T84" fmla="+- 0 2455 1169"/>
              <a:gd name="T85" fmla="*/ T84 w 1552"/>
              <a:gd name="T86" fmla="+- 0 9662 9246"/>
              <a:gd name="T87" fmla="*/ 9662 h 855"/>
              <a:gd name="T88" fmla="+- 0 2473 1169"/>
              <a:gd name="T89" fmla="*/ T88 w 1552"/>
              <a:gd name="T90" fmla="+- 0 9730 9246"/>
              <a:gd name="T91" fmla="*/ 9730 h 855"/>
              <a:gd name="T92" fmla="+- 0 2425 1169"/>
              <a:gd name="T93" fmla="*/ T92 w 1552"/>
              <a:gd name="T94" fmla="+- 0 9831 9246"/>
              <a:gd name="T95" fmla="*/ 9831 h 855"/>
              <a:gd name="T96" fmla="+- 0 2443 1169"/>
              <a:gd name="T97" fmla="*/ T96 w 1552"/>
              <a:gd name="T98" fmla="+- 0 9921 9246"/>
              <a:gd name="T99" fmla="*/ 9921 h 855"/>
              <a:gd name="T100" fmla="+- 0 2556 1169"/>
              <a:gd name="T101" fmla="*/ T100 w 1552"/>
              <a:gd name="T102" fmla="+- 0 9964 9246"/>
              <a:gd name="T103" fmla="*/ 9964 h 855"/>
              <a:gd name="T104" fmla="+- 0 2690 1169"/>
              <a:gd name="T105" fmla="*/ T104 w 1552"/>
              <a:gd name="T106" fmla="+- 0 9938 9246"/>
              <a:gd name="T107" fmla="*/ 9938 h 855"/>
              <a:gd name="T108" fmla="+- 0 2720 1169"/>
              <a:gd name="T109" fmla="*/ T108 w 1552"/>
              <a:gd name="T110" fmla="+- 0 9922 9246"/>
              <a:gd name="T111" fmla="*/ 9922 h 855"/>
              <a:gd name="T112" fmla="+- 0 1391 1169"/>
              <a:gd name="T113" fmla="*/ T112 w 1552"/>
              <a:gd name="T114" fmla="+- 0 9846 9246"/>
              <a:gd name="T115" fmla="*/ 9846 h 855"/>
              <a:gd name="T116" fmla="+- 0 1373 1169"/>
              <a:gd name="T117" fmla="*/ T116 w 1552"/>
              <a:gd name="T118" fmla="+- 0 9945 9246"/>
              <a:gd name="T119" fmla="*/ 9945 h 855"/>
              <a:gd name="T120" fmla="+- 0 1463 1169"/>
              <a:gd name="T121" fmla="*/ T120 w 1552"/>
              <a:gd name="T122" fmla="+- 0 10067 9246"/>
              <a:gd name="T123" fmla="*/ 10067 h 855"/>
              <a:gd name="T124" fmla="+- 0 1593 1169"/>
              <a:gd name="T125" fmla="*/ T124 w 1552"/>
              <a:gd name="T126" fmla="+- 0 10085 9246"/>
              <a:gd name="T127" fmla="*/ 10085 h 855"/>
              <a:gd name="T128" fmla="+- 0 1608 1169"/>
              <a:gd name="T129" fmla="*/ T128 w 1552"/>
              <a:gd name="T130" fmla="+- 0 9947 9246"/>
              <a:gd name="T131" fmla="*/ 9947 h 855"/>
              <a:gd name="T132" fmla="+- 0 1518 1169"/>
              <a:gd name="T133" fmla="*/ T132 w 1552"/>
              <a:gd name="T134" fmla="+- 0 9765 9246"/>
              <a:gd name="T135" fmla="*/ 9765 h 855"/>
              <a:gd name="T136" fmla="+- 0 1430 1169"/>
              <a:gd name="T137" fmla="*/ T136 w 1552"/>
              <a:gd name="T138" fmla="+- 0 9685 9246"/>
              <a:gd name="T139" fmla="*/ 9685 h 855"/>
              <a:gd name="T140" fmla="+- 0 1402 1169"/>
              <a:gd name="T141" fmla="*/ T140 w 1552"/>
              <a:gd name="T142" fmla="+- 0 9690 9246"/>
              <a:gd name="T143" fmla="*/ 9690 h 8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1552" h="855" extrusionOk="0">
                <a:moveTo>
                  <a:pt x="10" y="345"/>
                </a:moveTo>
                <a:cubicBezTo>
                  <a:pt x="2" y="383"/>
                  <a:pt x="8" y="393"/>
                  <a:pt x="10" y="431"/>
                </a:cubicBezTo>
                <a:cubicBezTo>
                  <a:pt x="12" y="476"/>
                  <a:pt x="13" y="521"/>
                  <a:pt x="20" y="566"/>
                </a:cubicBezTo>
                <a:cubicBezTo>
                  <a:pt x="29" y="621"/>
                  <a:pt x="44" y="674"/>
                  <a:pt x="51" y="729"/>
                </a:cubicBezTo>
                <a:cubicBezTo>
                  <a:pt x="56" y="762"/>
                  <a:pt x="62" y="799"/>
                  <a:pt x="43" y="820"/>
                </a:cubicBezTo>
                <a:cubicBezTo>
                  <a:pt x="16" y="813"/>
                  <a:pt x="19" y="811"/>
                  <a:pt x="4" y="785"/>
                </a:cubicBezTo>
              </a:path>
              <a:path w="1552" h="855" extrusionOk="0">
                <a:moveTo>
                  <a:pt x="424" y="454"/>
                </a:moveTo>
                <a:cubicBezTo>
                  <a:pt x="405" y="483"/>
                  <a:pt x="380" y="493"/>
                  <a:pt x="358" y="518"/>
                </a:cubicBezTo>
                <a:cubicBezTo>
                  <a:pt x="325" y="556"/>
                  <a:pt x="285" y="610"/>
                  <a:pt x="274" y="660"/>
                </a:cubicBezTo>
                <a:cubicBezTo>
                  <a:pt x="261" y="718"/>
                  <a:pt x="287" y="770"/>
                  <a:pt x="338" y="799"/>
                </a:cubicBezTo>
                <a:cubicBezTo>
                  <a:pt x="411" y="840"/>
                  <a:pt x="510" y="841"/>
                  <a:pt x="589" y="823"/>
                </a:cubicBezTo>
                <a:cubicBezTo>
                  <a:pt x="671" y="805"/>
                  <a:pt x="753" y="759"/>
                  <a:pt x="800" y="688"/>
                </a:cubicBezTo>
                <a:cubicBezTo>
                  <a:pt x="847" y="617"/>
                  <a:pt x="827" y="532"/>
                  <a:pt x="766" y="477"/>
                </a:cubicBezTo>
                <a:cubicBezTo>
                  <a:pt x="720" y="436"/>
                  <a:pt x="665" y="423"/>
                  <a:pt x="606" y="421"/>
                </a:cubicBezTo>
                <a:cubicBezTo>
                  <a:pt x="569" y="420"/>
                  <a:pt x="545" y="428"/>
                  <a:pt x="511" y="439"/>
                </a:cubicBezTo>
              </a:path>
              <a:path w="1552" h="855" extrusionOk="0">
                <a:moveTo>
                  <a:pt x="1009" y="0"/>
                </a:moveTo>
                <a:cubicBezTo>
                  <a:pt x="1022" y="30"/>
                  <a:pt x="1034" y="66"/>
                  <a:pt x="1038" y="106"/>
                </a:cubicBezTo>
                <a:cubicBezTo>
                  <a:pt x="1047" y="191"/>
                  <a:pt x="1051" y="277"/>
                  <a:pt x="1055" y="362"/>
                </a:cubicBezTo>
                <a:cubicBezTo>
                  <a:pt x="1059" y="453"/>
                  <a:pt x="1063" y="544"/>
                  <a:pt x="1073" y="634"/>
                </a:cubicBezTo>
                <a:cubicBezTo>
                  <a:pt x="1074" y="645"/>
                  <a:pt x="1078" y="765"/>
                  <a:pt x="1104" y="766"/>
                </a:cubicBezTo>
                <a:cubicBezTo>
                  <a:pt x="1123" y="751"/>
                  <a:pt x="1130" y="744"/>
                  <a:pt x="1131" y="725"/>
                </a:cubicBezTo>
              </a:path>
              <a:path w="1552" h="855" extrusionOk="0">
                <a:moveTo>
                  <a:pt x="1286" y="416"/>
                </a:moveTo>
                <a:cubicBezTo>
                  <a:pt x="1321" y="435"/>
                  <a:pt x="1319" y="447"/>
                  <a:pt x="1304" y="484"/>
                </a:cubicBezTo>
                <a:cubicBezTo>
                  <a:pt x="1290" y="518"/>
                  <a:pt x="1264" y="549"/>
                  <a:pt x="1256" y="585"/>
                </a:cubicBezTo>
                <a:cubicBezTo>
                  <a:pt x="1250" y="614"/>
                  <a:pt x="1253" y="653"/>
                  <a:pt x="1274" y="675"/>
                </a:cubicBezTo>
                <a:cubicBezTo>
                  <a:pt x="1299" y="702"/>
                  <a:pt x="1351" y="716"/>
                  <a:pt x="1387" y="718"/>
                </a:cubicBezTo>
                <a:cubicBezTo>
                  <a:pt x="1434" y="720"/>
                  <a:pt x="1479" y="712"/>
                  <a:pt x="1521" y="692"/>
                </a:cubicBezTo>
                <a:cubicBezTo>
                  <a:pt x="1531" y="687"/>
                  <a:pt x="1541" y="681"/>
                  <a:pt x="1551" y="676"/>
                </a:cubicBezTo>
              </a:path>
              <a:path w="1552" h="855" extrusionOk="0">
                <a:moveTo>
                  <a:pt x="222" y="600"/>
                </a:moveTo>
                <a:cubicBezTo>
                  <a:pt x="205" y="625"/>
                  <a:pt x="194" y="663"/>
                  <a:pt x="204" y="699"/>
                </a:cubicBezTo>
                <a:cubicBezTo>
                  <a:pt x="218" y="750"/>
                  <a:pt x="250" y="793"/>
                  <a:pt x="294" y="821"/>
                </a:cubicBezTo>
                <a:cubicBezTo>
                  <a:pt x="333" y="846"/>
                  <a:pt x="384" y="868"/>
                  <a:pt x="424" y="839"/>
                </a:cubicBezTo>
                <a:cubicBezTo>
                  <a:pt x="466" y="809"/>
                  <a:pt x="449" y="743"/>
                  <a:pt x="439" y="701"/>
                </a:cubicBezTo>
                <a:cubicBezTo>
                  <a:pt x="423" y="635"/>
                  <a:pt x="389" y="573"/>
                  <a:pt x="349" y="519"/>
                </a:cubicBezTo>
                <a:cubicBezTo>
                  <a:pt x="329" y="493"/>
                  <a:pt x="297" y="446"/>
                  <a:pt x="261" y="439"/>
                </a:cubicBezTo>
                <a:cubicBezTo>
                  <a:pt x="247" y="442"/>
                  <a:pt x="242" y="443"/>
                  <a:pt x="233" y="444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08075" y="3314700"/>
            <a:ext cx="623888" cy="249238"/>
          </a:xfrm>
          <a:custGeom>
            <a:avLst/>
            <a:gdLst>
              <a:gd name="T0" fmla="+- 0 3088 3076"/>
              <a:gd name="T1" fmla="*/ T0 w 1734"/>
              <a:gd name="T2" fmla="+- 0 9601 9209"/>
              <a:gd name="T3" fmla="*/ 9601 h 689"/>
              <a:gd name="T4" fmla="+- 0 3093 3076"/>
              <a:gd name="T5" fmla="*/ T4 w 1734"/>
              <a:gd name="T6" fmla="+- 0 9643 9209"/>
              <a:gd name="T7" fmla="*/ 9643 h 689"/>
              <a:gd name="T8" fmla="+- 0 3101 3076"/>
              <a:gd name="T9" fmla="*/ T8 w 1734"/>
              <a:gd name="T10" fmla="+- 0 9742 9209"/>
              <a:gd name="T11" fmla="*/ 9742 h 689"/>
              <a:gd name="T12" fmla="+- 0 3142 3076"/>
              <a:gd name="T13" fmla="*/ T12 w 1734"/>
              <a:gd name="T14" fmla="+- 0 9859 9209"/>
              <a:gd name="T15" fmla="*/ 9859 h 689"/>
              <a:gd name="T16" fmla="+- 0 3235 3076"/>
              <a:gd name="T17" fmla="*/ T16 w 1734"/>
              <a:gd name="T18" fmla="+- 0 9896 9209"/>
              <a:gd name="T19" fmla="*/ 9896 h 689"/>
              <a:gd name="T20" fmla="+- 0 3319 3076"/>
              <a:gd name="T21" fmla="*/ T20 w 1734"/>
              <a:gd name="T22" fmla="+- 0 9828 9209"/>
              <a:gd name="T23" fmla="*/ 9828 h 689"/>
              <a:gd name="T24" fmla="+- 0 3368 3076"/>
              <a:gd name="T25" fmla="*/ T24 w 1734"/>
              <a:gd name="T26" fmla="+- 0 9756 9209"/>
              <a:gd name="T27" fmla="*/ 9756 h 689"/>
              <a:gd name="T28" fmla="+- 0 3523 3076"/>
              <a:gd name="T29" fmla="*/ T28 w 1734"/>
              <a:gd name="T30" fmla="+- 0 9588 9209"/>
              <a:gd name="T31" fmla="*/ 9588 h 689"/>
              <a:gd name="T32" fmla="+- 0 3495 3076"/>
              <a:gd name="T33" fmla="*/ T32 w 1734"/>
              <a:gd name="T34" fmla="+- 0 9647 9209"/>
              <a:gd name="T35" fmla="*/ 9647 h 689"/>
              <a:gd name="T36" fmla="+- 0 3467 3076"/>
              <a:gd name="T37" fmla="*/ T36 w 1734"/>
              <a:gd name="T38" fmla="+- 0 9723 9209"/>
              <a:gd name="T39" fmla="*/ 9723 h 689"/>
              <a:gd name="T40" fmla="+- 0 3529 3076"/>
              <a:gd name="T41" fmla="*/ T40 w 1734"/>
              <a:gd name="T42" fmla="+- 0 9769 9209"/>
              <a:gd name="T43" fmla="*/ 9769 h 689"/>
              <a:gd name="T44" fmla="+- 0 3623 3076"/>
              <a:gd name="T45" fmla="*/ T44 w 1734"/>
              <a:gd name="T46" fmla="+- 0 9737 9209"/>
              <a:gd name="T47" fmla="*/ 9737 h 689"/>
              <a:gd name="T48" fmla="+- 0 3630 3076"/>
              <a:gd name="T49" fmla="*/ T48 w 1734"/>
              <a:gd name="T50" fmla="+- 0 9661 9209"/>
              <a:gd name="T51" fmla="*/ 9661 h 689"/>
              <a:gd name="T52" fmla="+- 0 3555 3076"/>
              <a:gd name="T53" fmla="*/ T52 w 1734"/>
              <a:gd name="T54" fmla="+- 0 9617 9209"/>
              <a:gd name="T55" fmla="*/ 9617 h 689"/>
              <a:gd name="T56" fmla="+- 0 3523 3076"/>
              <a:gd name="T57" fmla="*/ T56 w 1734"/>
              <a:gd name="T58" fmla="+- 0 9617 9209"/>
              <a:gd name="T59" fmla="*/ 9617 h 689"/>
              <a:gd name="T60" fmla="+- 0 3769 3076"/>
              <a:gd name="T61" fmla="*/ T60 w 1734"/>
              <a:gd name="T62" fmla="+- 0 9561 9209"/>
              <a:gd name="T63" fmla="*/ 9561 h 689"/>
              <a:gd name="T64" fmla="+- 0 3761 3076"/>
              <a:gd name="T65" fmla="*/ T64 w 1734"/>
              <a:gd name="T66" fmla="+- 0 9632 9209"/>
              <a:gd name="T67" fmla="*/ 9632 h 689"/>
              <a:gd name="T68" fmla="+- 0 3792 3076"/>
              <a:gd name="T69" fmla="*/ T68 w 1734"/>
              <a:gd name="T70" fmla="+- 0 9727 9209"/>
              <a:gd name="T71" fmla="*/ 9727 h 689"/>
              <a:gd name="T72" fmla="+- 0 3809 3076"/>
              <a:gd name="T73" fmla="*/ T72 w 1734"/>
              <a:gd name="T74" fmla="+- 0 9756 9209"/>
              <a:gd name="T75" fmla="*/ 9756 h 689"/>
              <a:gd name="T76" fmla="+- 0 3846 3076"/>
              <a:gd name="T77" fmla="*/ T76 w 1734"/>
              <a:gd name="T78" fmla="+- 0 9662 9209"/>
              <a:gd name="T79" fmla="*/ 9662 h 689"/>
              <a:gd name="T80" fmla="+- 0 3900 3076"/>
              <a:gd name="T81" fmla="*/ T80 w 1734"/>
              <a:gd name="T82" fmla="+- 0 9485 9209"/>
              <a:gd name="T83" fmla="*/ 9485 h 689"/>
              <a:gd name="T84" fmla="+- 0 3964 3076"/>
              <a:gd name="T85" fmla="*/ T84 w 1734"/>
              <a:gd name="T86" fmla="+- 0 9370 9209"/>
              <a:gd name="T87" fmla="*/ 9370 h 689"/>
              <a:gd name="T88" fmla="+- 0 4013 3076"/>
              <a:gd name="T89" fmla="*/ T88 w 1734"/>
              <a:gd name="T90" fmla="+- 0 9370 9209"/>
              <a:gd name="T91" fmla="*/ 9370 h 689"/>
              <a:gd name="T92" fmla="+- 0 4079 3076"/>
              <a:gd name="T93" fmla="*/ T92 w 1734"/>
              <a:gd name="T94" fmla="+- 0 9501 9209"/>
              <a:gd name="T95" fmla="*/ 9501 h 689"/>
              <a:gd name="T96" fmla="+- 0 4188 3076"/>
              <a:gd name="T97" fmla="*/ T96 w 1734"/>
              <a:gd name="T98" fmla="+- 0 9445 9209"/>
              <a:gd name="T99" fmla="*/ 9445 h 689"/>
              <a:gd name="T100" fmla="+- 0 4299 3076"/>
              <a:gd name="T101" fmla="*/ T100 w 1734"/>
              <a:gd name="T102" fmla="+- 0 9313 9209"/>
              <a:gd name="T103" fmla="*/ 9313 h 689"/>
              <a:gd name="T104" fmla="+- 0 4336 3076"/>
              <a:gd name="T105" fmla="*/ T104 w 1734"/>
              <a:gd name="T106" fmla="+- 0 9210 9209"/>
              <a:gd name="T107" fmla="*/ 9210 h 689"/>
              <a:gd name="T108" fmla="+- 0 4321 3076"/>
              <a:gd name="T109" fmla="*/ T108 w 1734"/>
              <a:gd name="T110" fmla="+- 0 9209 9209"/>
              <a:gd name="T111" fmla="*/ 9209 h 689"/>
              <a:gd name="T112" fmla="+- 0 4262 3076"/>
              <a:gd name="T113" fmla="*/ T112 w 1734"/>
              <a:gd name="T114" fmla="+- 0 9323 9209"/>
              <a:gd name="T115" fmla="*/ 9323 h 689"/>
              <a:gd name="T116" fmla="+- 0 4241 3076"/>
              <a:gd name="T117" fmla="*/ T116 w 1734"/>
              <a:gd name="T118" fmla="+- 0 9543 9209"/>
              <a:gd name="T119" fmla="*/ 9543 h 689"/>
              <a:gd name="T120" fmla="+- 0 4339 3076"/>
              <a:gd name="T121" fmla="*/ T120 w 1734"/>
              <a:gd name="T122" fmla="+- 0 9621 9209"/>
              <a:gd name="T123" fmla="*/ 9621 h 689"/>
              <a:gd name="T124" fmla="+- 0 4480 3076"/>
              <a:gd name="T125" fmla="*/ T124 w 1734"/>
              <a:gd name="T126" fmla="+- 0 9542 9209"/>
              <a:gd name="T127" fmla="*/ 9542 h 689"/>
              <a:gd name="T128" fmla="+- 0 4514 3076"/>
              <a:gd name="T129" fmla="*/ T128 w 1734"/>
              <a:gd name="T130" fmla="+- 0 9508 9209"/>
              <a:gd name="T131" fmla="*/ 9508 h 689"/>
              <a:gd name="T132" fmla="+- 0 4659 3076"/>
              <a:gd name="T133" fmla="*/ T132 w 1734"/>
              <a:gd name="T134" fmla="+- 0 9263 9209"/>
              <a:gd name="T135" fmla="*/ 9263 h 689"/>
              <a:gd name="T136" fmla="+- 0 4674 3076"/>
              <a:gd name="T137" fmla="*/ T136 w 1734"/>
              <a:gd name="T138" fmla="+- 0 9226 9209"/>
              <a:gd name="T139" fmla="*/ 9226 h 689"/>
              <a:gd name="T140" fmla="+- 0 4661 3076"/>
              <a:gd name="T141" fmla="*/ T140 w 1734"/>
              <a:gd name="T142" fmla="+- 0 9287 9209"/>
              <a:gd name="T143" fmla="*/ 9287 h 689"/>
              <a:gd name="T144" fmla="+- 0 4653 3076"/>
              <a:gd name="T145" fmla="*/ T144 w 1734"/>
              <a:gd name="T146" fmla="+- 0 9359 9209"/>
              <a:gd name="T147" fmla="*/ 9359 h 689"/>
              <a:gd name="T148" fmla="+- 0 4688 3076"/>
              <a:gd name="T149" fmla="*/ T148 w 1734"/>
              <a:gd name="T150" fmla="+- 0 9394 9209"/>
              <a:gd name="T151" fmla="*/ 9394 h 689"/>
              <a:gd name="T152" fmla="+- 0 4780 3076"/>
              <a:gd name="T153" fmla="*/ T152 w 1734"/>
              <a:gd name="T154" fmla="+- 0 9449 9209"/>
              <a:gd name="T155" fmla="*/ 9449 h 689"/>
              <a:gd name="T156" fmla="+- 0 4802 3076"/>
              <a:gd name="T157" fmla="*/ T156 w 1734"/>
              <a:gd name="T158" fmla="+- 0 9556 9209"/>
              <a:gd name="T159" fmla="*/ 9556 h 689"/>
              <a:gd name="T160" fmla="+- 0 4680 3076"/>
              <a:gd name="T161" fmla="*/ T160 w 1734"/>
              <a:gd name="T162" fmla="+- 0 9669 9209"/>
              <a:gd name="T163" fmla="*/ 9669 h 689"/>
              <a:gd name="T164" fmla="+- 0 4331 3076"/>
              <a:gd name="T165" fmla="*/ T164 w 1734"/>
              <a:gd name="T166" fmla="+- 0 9726 9209"/>
              <a:gd name="T167" fmla="*/ 9726 h 6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1734" h="689" extrusionOk="0">
                <a:moveTo>
                  <a:pt x="12" y="392"/>
                </a:moveTo>
                <a:cubicBezTo>
                  <a:pt x="1" y="404"/>
                  <a:pt x="13" y="409"/>
                  <a:pt x="17" y="434"/>
                </a:cubicBezTo>
                <a:cubicBezTo>
                  <a:pt x="22" y="467"/>
                  <a:pt x="21" y="500"/>
                  <a:pt x="25" y="533"/>
                </a:cubicBezTo>
                <a:cubicBezTo>
                  <a:pt x="30" y="573"/>
                  <a:pt x="43" y="616"/>
                  <a:pt x="66" y="650"/>
                </a:cubicBezTo>
                <a:cubicBezTo>
                  <a:pt x="88" y="681"/>
                  <a:pt x="121" y="696"/>
                  <a:pt x="159" y="687"/>
                </a:cubicBezTo>
                <a:cubicBezTo>
                  <a:pt x="201" y="677"/>
                  <a:pt x="218" y="651"/>
                  <a:pt x="243" y="619"/>
                </a:cubicBezTo>
                <a:cubicBezTo>
                  <a:pt x="262" y="596"/>
                  <a:pt x="276" y="572"/>
                  <a:pt x="292" y="547"/>
                </a:cubicBezTo>
              </a:path>
              <a:path w="1734" h="689" extrusionOk="0">
                <a:moveTo>
                  <a:pt x="447" y="379"/>
                </a:moveTo>
                <a:cubicBezTo>
                  <a:pt x="447" y="405"/>
                  <a:pt x="436" y="419"/>
                  <a:pt x="419" y="438"/>
                </a:cubicBezTo>
                <a:cubicBezTo>
                  <a:pt x="399" y="460"/>
                  <a:pt x="385" y="482"/>
                  <a:pt x="391" y="514"/>
                </a:cubicBezTo>
                <a:cubicBezTo>
                  <a:pt x="397" y="546"/>
                  <a:pt x="423" y="558"/>
                  <a:pt x="453" y="560"/>
                </a:cubicBezTo>
                <a:cubicBezTo>
                  <a:pt x="488" y="563"/>
                  <a:pt x="522" y="553"/>
                  <a:pt x="547" y="528"/>
                </a:cubicBezTo>
                <a:cubicBezTo>
                  <a:pt x="568" y="507"/>
                  <a:pt x="571" y="477"/>
                  <a:pt x="554" y="452"/>
                </a:cubicBezTo>
                <a:cubicBezTo>
                  <a:pt x="539" y="430"/>
                  <a:pt x="505" y="413"/>
                  <a:pt x="479" y="408"/>
                </a:cubicBezTo>
                <a:cubicBezTo>
                  <a:pt x="462" y="406"/>
                  <a:pt x="458" y="405"/>
                  <a:pt x="447" y="408"/>
                </a:cubicBezTo>
              </a:path>
              <a:path w="1734" h="689" extrusionOk="0">
                <a:moveTo>
                  <a:pt x="693" y="352"/>
                </a:moveTo>
                <a:cubicBezTo>
                  <a:pt x="685" y="379"/>
                  <a:pt x="683" y="392"/>
                  <a:pt x="685" y="423"/>
                </a:cubicBezTo>
                <a:cubicBezTo>
                  <a:pt x="687" y="456"/>
                  <a:pt x="704" y="487"/>
                  <a:pt x="716" y="518"/>
                </a:cubicBezTo>
                <a:cubicBezTo>
                  <a:pt x="722" y="534"/>
                  <a:pt x="724" y="539"/>
                  <a:pt x="733" y="547"/>
                </a:cubicBezTo>
                <a:cubicBezTo>
                  <a:pt x="763" y="521"/>
                  <a:pt x="760" y="493"/>
                  <a:pt x="770" y="453"/>
                </a:cubicBezTo>
                <a:cubicBezTo>
                  <a:pt x="785" y="393"/>
                  <a:pt x="804" y="335"/>
                  <a:pt x="824" y="276"/>
                </a:cubicBezTo>
                <a:cubicBezTo>
                  <a:pt x="836" y="242"/>
                  <a:pt x="855" y="181"/>
                  <a:pt x="888" y="161"/>
                </a:cubicBezTo>
                <a:cubicBezTo>
                  <a:pt x="906" y="149"/>
                  <a:pt x="920" y="155"/>
                  <a:pt x="937" y="161"/>
                </a:cubicBezTo>
              </a:path>
              <a:path w="1734" h="689" extrusionOk="0">
                <a:moveTo>
                  <a:pt x="1003" y="292"/>
                </a:moveTo>
                <a:cubicBezTo>
                  <a:pt x="1046" y="284"/>
                  <a:pt x="1078" y="266"/>
                  <a:pt x="1112" y="236"/>
                </a:cubicBezTo>
                <a:cubicBezTo>
                  <a:pt x="1154" y="199"/>
                  <a:pt x="1193" y="151"/>
                  <a:pt x="1223" y="104"/>
                </a:cubicBezTo>
                <a:cubicBezTo>
                  <a:pt x="1232" y="90"/>
                  <a:pt x="1278" y="20"/>
                  <a:pt x="1260" y="1"/>
                </a:cubicBezTo>
                <a:cubicBezTo>
                  <a:pt x="1255" y="1"/>
                  <a:pt x="1250" y="0"/>
                  <a:pt x="1245" y="0"/>
                </a:cubicBezTo>
                <a:cubicBezTo>
                  <a:pt x="1219" y="36"/>
                  <a:pt x="1201" y="72"/>
                  <a:pt x="1186" y="114"/>
                </a:cubicBezTo>
                <a:cubicBezTo>
                  <a:pt x="1161" y="183"/>
                  <a:pt x="1143" y="262"/>
                  <a:pt x="1165" y="334"/>
                </a:cubicBezTo>
                <a:cubicBezTo>
                  <a:pt x="1177" y="372"/>
                  <a:pt x="1218" y="416"/>
                  <a:pt x="1263" y="412"/>
                </a:cubicBezTo>
                <a:cubicBezTo>
                  <a:pt x="1314" y="408"/>
                  <a:pt x="1368" y="366"/>
                  <a:pt x="1404" y="333"/>
                </a:cubicBezTo>
                <a:cubicBezTo>
                  <a:pt x="1415" y="322"/>
                  <a:pt x="1427" y="310"/>
                  <a:pt x="1438" y="299"/>
                </a:cubicBezTo>
              </a:path>
              <a:path w="1734" h="689" extrusionOk="0">
                <a:moveTo>
                  <a:pt x="1583" y="54"/>
                </a:moveTo>
                <a:cubicBezTo>
                  <a:pt x="1589" y="34"/>
                  <a:pt x="1590" y="28"/>
                  <a:pt x="1598" y="17"/>
                </a:cubicBezTo>
                <a:cubicBezTo>
                  <a:pt x="1595" y="38"/>
                  <a:pt x="1590" y="57"/>
                  <a:pt x="1585" y="78"/>
                </a:cubicBezTo>
                <a:cubicBezTo>
                  <a:pt x="1579" y="100"/>
                  <a:pt x="1570" y="127"/>
                  <a:pt x="1577" y="150"/>
                </a:cubicBezTo>
                <a:cubicBezTo>
                  <a:pt x="1583" y="172"/>
                  <a:pt x="1591" y="175"/>
                  <a:pt x="1612" y="185"/>
                </a:cubicBezTo>
                <a:cubicBezTo>
                  <a:pt x="1644" y="201"/>
                  <a:pt x="1679" y="212"/>
                  <a:pt x="1704" y="240"/>
                </a:cubicBezTo>
                <a:cubicBezTo>
                  <a:pt x="1732" y="271"/>
                  <a:pt x="1740" y="307"/>
                  <a:pt x="1726" y="347"/>
                </a:cubicBezTo>
                <a:cubicBezTo>
                  <a:pt x="1708" y="398"/>
                  <a:pt x="1653" y="442"/>
                  <a:pt x="1604" y="460"/>
                </a:cubicBezTo>
                <a:cubicBezTo>
                  <a:pt x="1495" y="501"/>
                  <a:pt x="1369" y="506"/>
                  <a:pt x="1255" y="517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82650" y="3230563"/>
            <a:ext cx="1620838" cy="3327400"/>
          </a:xfrm>
          <a:custGeom>
            <a:avLst/>
            <a:gdLst>
              <a:gd name="T0" fmla="+- 0 6173 2451"/>
              <a:gd name="T1" fmla="*/ T0 w 4504"/>
              <a:gd name="T2" fmla="+- 0 9313 8973"/>
              <a:gd name="T3" fmla="*/ 9313 h 9243"/>
              <a:gd name="T4" fmla="+- 0 6159 2451"/>
              <a:gd name="T5" fmla="*/ T4 w 4504"/>
              <a:gd name="T6" fmla="+- 0 9297 8973"/>
              <a:gd name="T7" fmla="*/ 9297 h 9243"/>
              <a:gd name="T8" fmla="+- 0 6141 2451"/>
              <a:gd name="T9" fmla="*/ T8 w 4504"/>
              <a:gd name="T10" fmla="+- 0 9361 8973"/>
              <a:gd name="T11" fmla="*/ 9361 h 9243"/>
              <a:gd name="T12" fmla="+- 0 6096 2451"/>
              <a:gd name="T13" fmla="*/ T12 w 4504"/>
              <a:gd name="T14" fmla="+- 0 9629 8973"/>
              <a:gd name="T15" fmla="*/ 9629 h 9243"/>
              <a:gd name="T16" fmla="+- 0 6093 2451"/>
              <a:gd name="T17" fmla="*/ T16 w 4504"/>
              <a:gd name="T18" fmla="+- 0 9733 8973"/>
              <a:gd name="T19" fmla="*/ 9733 h 9243"/>
              <a:gd name="T20" fmla="+- 0 6412 2451"/>
              <a:gd name="T21" fmla="*/ T20 w 4504"/>
              <a:gd name="T22" fmla="+- 0 10933 8973"/>
              <a:gd name="T23" fmla="*/ 10933 h 9243"/>
              <a:gd name="T24" fmla="+- 0 6679 2451"/>
              <a:gd name="T25" fmla="*/ T24 w 4504"/>
              <a:gd name="T26" fmla="+- 0 11934 8973"/>
              <a:gd name="T27" fmla="*/ 11934 h 9243"/>
              <a:gd name="T28" fmla="+- 0 6873 2451"/>
              <a:gd name="T29" fmla="*/ T28 w 4504"/>
              <a:gd name="T30" fmla="+- 0 16038 8973"/>
              <a:gd name="T31" fmla="*/ 16038 h 9243"/>
              <a:gd name="T32" fmla="+- 0 6689 2451"/>
              <a:gd name="T33" fmla="*/ T32 w 4504"/>
              <a:gd name="T34" fmla="+- 0 17128 8973"/>
              <a:gd name="T35" fmla="*/ 17128 h 9243"/>
              <a:gd name="T36" fmla="+- 0 5634 2451"/>
              <a:gd name="T37" fmla="*/ T36 w 4504"/>
              <a:gd name="T38" fmla="+- 0 18212 8973"/>
              <a:gd name="T39" fmla="*/ 18212 h 9243"/>
              <a:gd name="T40" fmla="+- 0 3431 2451"/>
              <a:gd name="T41" fmla="*/ T40 w 4504"/>
              <a:gd name="T42" fmla="+- 0 16883 8973"/>
              <a:gd name="T43" fmla="*/ 16883 h 9243"/>
              <a:gd name="T44" fmla="+- 0 2816 2451"/>
              <a:gd name="T45" fmla="*/ T44 w 4504"/>
              <a:gd name="T46" fmla="+- 0 11711 8973"/>
              <a:gd name="T47" fmla="*/ 11711 h 9243"/>
              <a:gd name="T48" fmla="+- 0 3839 2451"/>
              <a:gd name="T49" fmla="*/ T48 w 4504"/>
              <a:gd name="T50" fmla="+- 0 9867 8973"/>
              <a:gd name="T51" fmla="*/ 9867 h 9243"/>
              <a:gd name="T52" fmla="+- 0 5717 2451"/>
              <a:gd name="T53" fmla="*/ T52 w 4504"/>
              <a:gd name="T54" fmla="+- 0 8978 8973"/>
              <a:gd name="T55" fmla="*/ 8978 h 9243"/>
              <a:gd name="T56" fmla="+- 0 6732 2451"/>
              <a:gd name="T57" fmla="*/ T56 w 4504"/>
              <a:gd name="T58" fmla="+- 0 10094 8973"/>
              <a:gd name="T59" fmla="*/ 10094 h 9243"/>
              <a:gd name="T60" fmla="+- 0 6954 2451"/>
              <a:gd name="T61" fmla="*/ T60 w 4504"/>
              <a:gd name="T62" fmla="+- 0 10625 8973"/>
              <a:gd name="T63" fmla="*/ 10625 h 92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4504" h="9243" extrusionOk="0">
                <a:moveTo>
                  <a:pt x="3722" y="340"/>
                </a:moveTo>
                <a:cubicBezTo>
                  <a:pt x="3717" y="335"/>
                  <a:pt x="3713" y="329"/>
                  <a:pt x="3708" y="324"/>
                </a:cubicBezTo>
                <a:cubicBezTo>
                  <a:pt x="3736" y="323"/>
                  <a:pt x="3699" y="364"/>
                  <a:pt x="3690" y="388"/>
                </a:cubicBezTo>
                <a:cubicBezTo>
                  <a:pt x="3658" y="477"/>
                  <a:pt x="3649" y="563"/>
                  <a:pt x="3645" y="656"/>
                </a:cubicBezTo>
                <a:cubicBezTo>
                  <a:pt x="3644" y="691"/>
                  <a:pt x="3643" y="725"/>
                  <a:pt x="3642" y="760"/>
                </a:cubicBezTo>
              </a:path>
              <a:path w="4504" h="9243" extrusionOk="0">
                <a:moveTo>
                  <a:pt x="3961" y="1960"/>
                </a:moveTo>
                <a:cubicBezTo>
                  <a:pt x="4064" y="2290"/>
                  <a:pt x="4158" y="2622"/>
                  <a:pt x="4228" y="2961"/>
                </a:cubicBezTo>
                <a:cubicBezTo>
                  <a:pt x="4501" y="4281"/>
                  <a:pt x="4500" y="5724"/>
                  <a:pt x="4422" y="7065"/>
                </a:cubicBezTo>
                <a:cubicBezTo>
                  <a:pt x="4400" y="7439"/>
                  <a:pt x="4347" y="7797"/>
                  <a:pt x="4238" y="8155"/>
                </a:cubicBezTo>
                <a:cubicBezTo>
                  <a:pt x="4076" y="8686"/>
                  <a:pt x="3774" y="9164"/>
                  <a:pt x="3183" y="9239"/>
                </a:cubicBezTo>
                <a:cubicBezTo>
                  <a:pt x="2289" y="9353"/>
                  <a:pt x="1453" y="8572"/>
                  <a:pt x="980" y="7910"/>
                </a:cubicBezTo>
                <a:cubicBezTo>
                  <a:pt x="-115" y="6376"/>
                  <a:pt x="-207" y="4490"/>
                  <a:pt x="365" y="2738"/>
                </a:cubicBezTo>
                <a:cubicBezTo>
                  <a:pt x="579" y="2081"/>
                  <a:pt x="883" y="1380"/>
                  <a:pt x="1388" y="894"/>
                </a:cubicBezTo>
                <a:cubicBezTo>
                  <a:pt x="1814" y="484"/>
                  <a:pt x="2632" y="-92"/>
                  <a:pt x="3266" y="5"/>
                </a:cubicBezTo>
                <a:cubicBezTo>
                  <a:pt x="3789" y="85"/>
                  <a:pt x="4082" y="702"/>
                  <a:pt x="4281" y="1121"/>
                </a:cubicBezTo>
                <a:cubicBezTo>
                  <a:pt x="4400" y="1386"/>
                  <a:pt x="4439" y="1471"/>
                  <a:pt x="4503" y="1652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D50D-D5B2-7D4F-97EB-B7F744238548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creen Shot 2013-09-21 at 7.51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8" y="510310"/>
            <a:ext cx="4006023" cy="53525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609600"/>
            <a:ext cx="1828801" cy="739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13480" y="600465"/>
            <a:ext cx="1828801" cy="739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Number of Changes </a:t>
            </a:r>
            <a:r>
              <a:rPr lang="en-US" sz="1600" b="1" dirty="0" smtClean="0">
                <a:latin typeface="Helvetica"/>
                <a:cs typeface="Helvetica"/>
              </a:rPr>
              <a:t>per Hour</a:t>
            </a:r>
            <a:endParaRPr lang="en-US" sz="1600" b="1" dirty="0"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8619" y="1904216"/>
            <a:ext cx="3709161" cy="3467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91440" bIns="45720" anchor="ctr" anchorCtr="0">
            <a:spAutoFit/>
          </a:bodyPr>
          <a:lstStyle/>
          <a:p>
            <a:r>
              <a:rPr lang="en-US" sz="4000" baseline="30000" dirty="0" smtClean="0"/>
              <a:t>“Since </a:t>
            </a:r>
            <a:r>
              <a:rPr lang="en-US" sz="4000" baseline="30000" dirty="0"/>
              <a:t>the beginning of the </a:t>
            </a:r>
            <a:r>
              <a:rPr lang="en-US" sz="4000" baseline="30000" dirty="0" err="1"/>
              <a:t>git</a:t>
            </a:r>
            <a:r>
              <a:rPr lang="en-US" sz="4000" baseline="30000" dirty="0"/>
              <a:t> era (the 2.6.11 release in 2005), a total of 9,784 developers have contributed to the Linux kernel; those developers worked for a minimum of 1,064 </a:t>
            </a:r>
            <a:r>
              <a:rPr lang="en-US" sz="4000" baseline="30000" dirty="0" smtClean="0"/>
              <a:t>companies.”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327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Companies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Screen Shot 2013-09-21 at 8.4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5" y="1417638"/>
            <a:ext cx="8688015" cy="435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3263" y="1833563"/>
            <a:ext cx="1073150" cy="280987"/>
          </a:xfrm>
          <a:custGeom>
            <a:avLst/>
            <a:gdLst>
              <a:gd name="T0" fmla="+- 0 2189 1953"/>
              <a:gd name="T1" fmla="*/ T0 w 2982"/>
              <a:gd name="T2" fmla="+- 0 5195 5095"/>
              <a:gd name="T3" fmla="*/ 5195 h 780"/>
              <a:gd name="T4" fmla="+- 0 2201 1953"/>
              <a:gd name="T5" fmla="*/ T4 w 2982"/>
              <a:gd name="T6" fmla="+- 0 5182 5095"/>
              <a:gd name="T7" fmla="*/ 5182 h 780"/>
              <a:gd name="T8" fmla="+- 0 2195 1953"/>
              <a:gd name="T9" fmla="*/ T8 w 2982"/>
              <a:gd name="T10" fmla="+- 0 5162 5095"/>
              <a:gd name="T11" fmla="*/ 5162 h 780"/>
              <a:gd name="T12" fmla="+- 0 2215 1953"/>
              <a:gd name="T13" fmla="*/ T12 w 2982"/>
              <a:gd name="T14" fmla="+- 0 5148 5095"/>
              <a:gd name="T15" fmla="*/ 5148 h 780"/>
              <a:gd name="T16" fmla="+- 0 2250 1953"/>
              <a:gd name="T17" fmla="*/ T16 w 2982"/>
              <a:gd name="T18" fmla="+- 0 5124 5095"/>
              <a:gd name="T19" fmla="*/ 5124 h 780"/>
              <a:gd name="T20" fmla="+- 0 2284 1953"/>
              <a:gd name="T21" fmla="*/ T20 w 2982"/>
              <a:gd name="T22" fmla="+- 0 5120 5095"/>
              <a:gd name="T23" fmla="*/ 5120 h 780"/>
              <a:gd name="T24" fmla="+- 0 2327 1953"/>
              <a:gd name="T25" fmla="*/ T24 w 2982"/>
              <a:gd name="T26" fmla="+- 0 5113 5095"/>
              <a:gd name="T27" fmla="*/ 5113 h 780"/>
              <a:gd name="T28" fmla="+- 0 2528 1953"/>
              <a:gd name="T29" fmla="*/ T28 w 2982"/>
              <a:gd name="T30" fmla="+- 0 5078 5095"/>
              <a:gd name="T31" fmla="*/ 5078 h 780"/>
              <a:gd name="T32" fmla="+- 0 2751 1953"/>
              <a:gd name="T33" fmla="*/ T32 w 2982"/>
              <a:gd name="T34" fmla="+- 0 5102 5095"/>
              <a:gd name="T35" fmla="*/ 5102 h 780"/>
              <a:gd name="T36" fmla="+- 0 2953 1953"/>
              <a:gd name="T37" fmla="*/ T36 w 2982"/>
              <a:gd name="T38" fmla="+- 0 5100 5095"/>
              <a:gd name="T39" fmla="*/ 5100 h 780"/>
              <a:gd name="T40" fmla="+- 0 3495 1953"/>
              <a:gd name="T41" fmla="*/ T40 w 2982"/>
              <a:gd name="T42" fmla="+- 0 5095 5095"/>
              <a:gd name="T43" fmla="*/ 5095 h 780"/>
              <a:gd name="T44" fmla="+- 0 4068 1953"/>
              <a:gd name="T45" fmla="*/ T44 w 2982"/>
              <a:gd name="T46" fmla="+- 0 5046 5095"/>
              <a:gd name="T47" fmla="*/ 5046 h 780"/>
              <a:gd name="T48" fmla="+- 0 4603 1953"/>
              <a:gd name="T49" fmla="*/ T48 w 2982"/>
              <a:gd name="T50" fmla="+- 0 5150 5095"/>
              <a:gd name="T51" fmla="*/ 5150 h 780"/>
              <a:gd name="T52" fmla="+- 0 4709 1953"/>
              <a:gd name="T53" fmla="*/ T52 w 2982"/>
              <a:gd name="T54" fmla="+- 0 5171 5095"/>
              <a:gd name="T55" fmla="*/ 5171 h 780"/>
              <a:gd name="T56" fmla="+- 0 4854 1953"/>
              <a:gd name="T57" fmla="*/ T56 w 2982"/>
              <a:gd name="T58" fmla="+- 0 5201 5095"/>
              <a:gd name="T59" fmla="*/ 5201 h 780"/>
              <a:gd name="T60" fmla="+- 0 4916 1953"/>
              <a:gd name="T61" fmla="*/ T60 w 2982"/>
              <a:gd name="T62" fmla="+- 0 5301 5095"/>
              <a:gd name="T63" fmla="*/ 5301 h 780"/>
              <a:gd name="T64" fmla="+- 0 4978 1953"/>
              <a:gd name="T65" fmla="*/ T64 w 2982"/>
              <a:gd name="T66" fmla="+- 0 5400 5095"/>
              <a:gd name="T67" fmla="*/ 5400 h 780"/>
              <a:gd name="T68" fmla="+- 0 4882 1953"/>
              <a:gd name="T69" fmla="*/ T68 w 2982"/>
              <a:gd name="T70" fmla="+- 0 5498 5095"/>
              <a:gd name="T71" fmla="*/ 5498 h 780"/>
              <a:gd name="T72" fmla="+- 0 4809 1953"/>
              <a:gd name="T73" fmla="*/ T72 w 2982"/>
              <a:gd name="T74" fmla="+- 0 5552 5095"/>
              <a:gd name="T75" fmla="*/ 5552 h 780"/>
              <a:gd name="T76" fmla="+- 0 4517 1953"/>
              <a:gd name="T77" fmla="*/ T76 w 2982"/>
              <a:gd name="T78" fmla="+- 0 5768 5095"/>
              <a:gd name="T79" fmla="*/ 5768 h 780"/>
              <a:gd name="T80" fmla="+- 0 4101 1953"/>
              <a:gd name="T81" fmla="*/ T80 w 2982"/>
              <a:gd name="T82" fmla="+- 0 5837 5095"/>
              <a:gd name="T83" fmla="*/ 5837 h 780"/>
              <a:gd name="T84" fmla="+- 0 3749 1953"/>
              <a:gd name="T85" fmla="*/ T84 w 2982"/>
              <a:gd name="T86" fmla="+- 0 5865 5095"/>
              <a:gd name="T87" fmla="*/ 5865 h 780"/>
              <a:gd name="T88" fmla="+- 0 3444 1953"/>
              <a:gd name="T89" fmla="*/ T88 w 2982"/>
              <a:gd name="T90" fmla="+- 0 5889 5095"/>
              <a:gd name="T91" fmla="*/ 5889 h 780"/>
              <a:gd name="T92" fmla="+- 0 3129 1953"/>
              <a:gd name="T93" fmla="*/ T92 w 2982"/>
              <a:gd name="T94" fmla="+- 0 5879 5095"/>
              <a:gd name="T95" fmla="*/ 5879 h 780"/>
              <a:gd name="T96" fmla="+- 0 2829 1953"/>
              <a:gd name="T97" fmla="*/ T96 w 2982"/>
              <a:gd name="T98" fmla="+- 0 5814 5095"/>
              <a:gd name="T99" fmla="*/ 5814 h 780"/>
              <a:gd name="T100" fmla="+- 0 2548 1953"/>
              <a:gd name="T101" fmla="*/ T100 w 2982"/>
              <a:gd name="T102" fmla="+- 0 5753 5095"/>
              <a:gd name="T103" fmla="*/ 5753 h 780"/>
              <a:gd name="T104" fmla="+- 0 2162 1953"/>
              <a:gd name="T105" fmla="*/ T104 w 2982"/>
              <a:gd name="T106" fmla="+- 0 5622 5095"/>
              <a:gd name="T107" fmla="*/ 5622 h 780"/>
              <a:gd name="T108" fmla="+- 0 1981 1953"/>
              <a:gd name="T109" fmla="*/ T108 w 2982"/>
              <a:gd name="T110" fmla="+- 0 5381 5095"/>
              <a:gd name="T111" fmla="*/ 5381 h 780"/>
              <a:gd name="T112" fmla="+- 0 1897 1953"/>
              <a:gd name="T113" fmla="*/ T112 w 2982"/>
              <a:gd name="T114" fmla="+- 0 5269 5095"/>
              <a:gd name="T115" fmla="*/ 5269 h 780"/>
              <a:gd name="T116" fmla="+- 0 1999 1953"/>
              <a:gd name="T117" fmla="*/ T116 w 2982"/>
              <a:gd name="T118" fmla="+- 0 5227 5095"/>
              <a:gd name="T119" fmla="*/ 5227 h 780"/>
              <a:gd name="T120" fmla="+- 0 2098 1953"/>
              <a:gd name="T121" fmla="*/ T120 w 2982"/>
              <a:gd name="T122" fmla="+- 0 5211 5095"/>
              <a:gd name="T123" fmla="*/ 5211 h 780"/>
              <a:gd name="T124" fmla="+- 0 2143 1953"/>
              <a:gd name="T125" fmla="*/ T124 w 2982"/>
              <a:gd name="T126" fmla="+- 0 5207 5095"/>
              <a:gd name="T127" fmla="*/ 5207 h 780"/>
              <a:gd name="T128" fmla="+- 0 2188 1953"/>
              <a:gd name="T129" fmla="*/ T128 w 2982"/>
              <a:gd name="T130" fmla="+- 0 5202 5095"/>
              <a:gd name="T131" fmla="*/ 5202 h 780"/>
              <a:gd name="T132" fmla="+- 0 2233 1953"/>
              <a:gd name="T133" fmla="*/ T132 w 2982"/>
              <a:gd name="T134" fmla="+- 0 5198 5095"/>
              <a:gd name="T135" fmla="*/ 5198 h 7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2982" h="780" extrusionOk="0">
                <a:moveTo>
                  <a:pt x="236" y="100"/>
                </a:moveTo>
                <a:cubicBezTo>
                  <a:pt x="248" y="87"/>
                  <a:pt x="242" y="67"/>
                  <a:pt x="262" y="53"/>
                </a:cubicBezTo>
                <a:cubicBezTo>
                  <a:pt x="297" y="29"/>
                  <a:pt x="331" y="25"/>
                  <a:pt x="374" y="18"/>
                </a:cubicBezTo>
                <a:cubicBezTo>
                  <a:pt x="575" y="-17"/>
                  <a:pt x="798" y="7"/>
                  <a:pt x="1000" y="5"/>
                </a:cubicBezTo>
                <a:cubicBezTo>
                  <a:pt x="1542" y="0"/>
                  <a:pt x="2115" y="-49"/>
                  <a:pt x="2650" y="55"/>
                </a:cubicBezTo>
                <a:cubicBezTo>
                  <a:pt x="2756" y="76"/>
                  <a:pt x="2901" y="106"/>
                  <a:pt x="2963" y="206"/>
                </a:cubicBezTo>
                <a:cubicBezTo>
                  <a:pt x="3025" y="305"/>
                  <a:pt x="2929" y="403"/>
                  <a:pt x="2856" y="457"/>
                </a:cubicBezTo>
                <a:cubicBezTo>
                  <a:pt x="2564" y="673"/>
                  <a:pt x="2148" y="742"/>
                  <a:pt x="1796" y="770"/>
                </a:cubicBezTo>
                <a:cubicBezTo>
                  <a:pt x="1491" y="794"/>
                  <a:pt x="1176" y="784"/>
                  <a:pt x="876" y="719"/>
                </a:cubicBezTo>
                <a:cubicBezTo>
                  <a:pt x="595" y="658"/>
                  <a:pt x="209" y="527"/>
                  <a:pt x="28" y="286"/>
                </a:cubicBezTo>
                <a:cubicBezTo>
                  <a:pt x="-56" y="174"/>
                  <a:pt x="46" y="132"/>
                  <a:pt x="145" y="116"/>
                </a:cubicBezTo>
                <a:cubicBezTo>
                  <a:pt x="190" y="112"/>
                  <a:pt x="235" y="107"/>
                  <a:pt x="280" y="10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6075" y="2439988"/>
            <a:ext cx="327025" cy="55562"/>
          </a:xfrm>
          <a:custGeom>
            <a:avLst/>
            <a:gdLst>
              <a:gd name="T0" fmla="+- 0 1870 963"/>
              <a:gd name="T1" fmla="*/ T0 w 908"/>
              <a:gd name="T2" fmla="+- 0 6808 6779"/>
              <a:gd name="T3" fmla="*/ 6808 h 152"/>
              <a:gd name="T4" fmla="+- 0 1839 963"/>
              <a:gd name="T5" fmla="*/ T4 w 908"/>
              <a:gd name="T6" fmla="+- 0 6792 6779"/>
              <a:gd name="T7" fmla="*/ 6792 h 152"/>
              <a:gd name="T8" fmla="+- 0 1818 963"/>
              <a:gd name="T9" fmla="*/ T8 w 908"/>
              <a:gd name="T10" fmla="+- 0 6787 6779"/>
              <a:gd name="T11" fmla="*/ 6787 h 152"/>
              <a:gd name="T12" fmla="+- 0 1781 963"/>
              <a:gd name="T13" fmla="*/ T12 w 908"/>
              <a:gd name="T14" fmla="+- 0 6783 6779"/>
              <a:gd name="T15" fmla="*/ 6783 h 152"/>
              <a:gd name="T16" fmla="+- 0 1714 963"/>
              <a:gd name="T17" fmla="*/ T16 w 908"/>
              <a:gd name="T18" fmla="+- 0 6776 6779"/>
              <a:gd name="T19" fmla="*/ 6776 h 152"/>
              <a:gd name="T20" fmla="+- 0 1645 963"/>
              <a:gd name="T21" fmla="*/ T20 w 908"/>
              <a:gd name="T22" fmla="+- 0 6781 6779"/>
              <a:gd name="T23" fmla="*/ 6781 h 152"/>
              <a:gd name="T24" fmla="+- 0 1579 963"/>
              <a:gd name="T25" fmla="*/ T24 w 908"/>
              <a:gd name="T26" fmla="+- 0 6790 6779"/>
              <a:gd name="T27" fmla="*/ 6790 h 152"/>
              <a:gd name="T28" fmla="+- 0 1435 963"/>
              <a:gd name="T29" fmla="*/ T28 w 908"/>
              <a:gd name="T30" fmla="+- 0 6810 6779"/>
              <a:gd name="T31" fmla="*/ 6810 h 152"/>
              <a:gd name="T32" fmla="+- 0 1296 963"/>
              <a:gd name="T33" fmla="*/ T32 w 908"/>
              <a:gd name="T34" fmla="+- 0 6854 6779"/>
              <a:gd name="T35" fmla="*/ 6854 h 152"/>
              <a:gd name="T36" fmla="+- 0 1155 963"/>
              <a:gd name="T37" fmla="*/ T36 w 908"/>
              <a:gd name="T38" fmla="+- 0 6885 6779"/>
              <a:gd name="T39" fmla="*/ 6885 h 152"/>
              <a:gd name="T40" fmla="+- 0 1091 963"/>
              <a:gd name="T41" fmla="*/ T40 w 908"/>
              <a:gd name="T42" fmla="+- 0 6899 6779"/>
              <a:gd name="T43" fmla="*/ 6899 h 152"/>
              <a:gd name="T44" fmla="+- 0 1027 963"/>
              <a:gd name="T45" fmla="*/ T44 w 908"/>
              <a:gd name="T46" fmla="+- 0 6914 6779"/>
              <a:gd name="T47" fmla="*/ 6914 h 152"/>
              <a:gd name="T48" fmla="+- 0 963 963"/>
              <a:gd name="T49" fmla="*/ T48 w 908"/>
              <a:gd name="T50" fmla="+- 0 6930 6779"/>
              <a:gd name="T51" fmla="*/ 6930 h 1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908" h="152" extrusionOk="0">
                <a:moveTo>
                  <a:pt x="907" y="29"/>
                </a:moveTo>
                <a:cubicBezTo>
                  <a:pt x="876" y="13"/>
                  <a:pt x="855" y="8"/>
                  <a:pt x="818" y="4"/>
                </a:cubicBezTo>
                <a:cubicBezTo>
                  <a:pt x="751" y="-3"/>
                  <a:pt x="682" y="2"/>
                  <a:pt x="616" y="11"/>
                </a:cubicBezTo>
                <a:cubicBezTo>
                  <a:pt x="472" y="31"/>
                  <a:pt x="333" y="75"/>
                  <a:pt x="192" y="106"/>
                </a:cubicBezTo>
                <a:cubicBezTo>
                  <a:pt x="128" y="120"/>
                  <a:pt x="64" y="135"/>
                  <a:pt x="0" y="15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9075" y="2706688"/>
            <a:ext cx="230188" cy="20637"/>
          </a:xfrm>
          <a:custGeom>
            <a:avLst/>
            <a:gdLst>
              <a:gd name="T0" fmla="+- 0 1247 608"/>
              <a:gd name="T1" fmla="*/ T0 w 640"/>
              <a:gd name="T2" fmla="+- 0 7517 7517"/>
              <a:gd name="T3" fmla="*/ 7517 h 58"/>
              <a:gd name="T4" fmla="+- 0 1233 608"/>
              <a:gd name="T5" fmla="*/ T4 w 640"/>
              <a:gd name="T6" fmla="+- 0 7532 7517"/>
              <a:gd name="T7" fmla="*/ 7532 h 58"/>
              <a:gd name="T8" fmla="+- 0 1211 608"/>
              <a:gd name="T9" fmla="*/ T8 w 640"/>
              <a:gd name="T10" fmla="+- 0 7542 7517"/>
              <a:gd name="T11" fmla="*/ 7542 h 58"/>
              <a:gd name="T12" fmla="+- 0 1188 608"/>
              <a:gd name="T13" fmla="*/ T12 w 640"/>
              <a:gd name="T14" fmla="+- 0 7547 7517"/>
              <a:gd name="T15" fmla="*/ 7547 h 58"/>
              <a:gd name="T16" fmla="+- 0 1130 608"/>
              <a:gd name="T17" fmla="*/ T16 w 640"/>
              <a:gd name="T18" fmla="+- 0 7561 7517"/>
              <a:gd name="T19" fmla="*/ 7561 h 58"/>
              <a:gd name="T20" fmla="+- 0 1068 608"/>
              <a:gd name="T21" fmla="*/ T20 w 640"/>
              <a:gd name="T22" fmla="+- 0 7564 7517"/>
              <a:gd name="T23" fmla="*/ 7564 h 58"/>
              <a:gd name="T24" fmla="+- 0 1009 608"/>
              <a:gd name="T25" fmla="*/ T24 w 640"/>
              <a:gd name="T26" fmla="+- 0 7568 7517"/>
              <a:gd name="T27" fmla="*/ 7568 h 58"/>
              <a:gd name="T28" fmla="+- 0 923 608"/>
              <a:gd name="T29" fmla="*/ T28 w 640"/>
              <a:gd name="T30" fmla="+- 0 7574 7517"/>
              <a:gd name="T31" fmla="*/ 7574 h 58"/>
              <a:gd name="T32" fmla="+- 0 833 608"/>
              <a:gd name="T33" fmla="*/ T32 w 640"/>
              <a:gd name="T34" fmla="+- 0 7577 7517"/>
              <a:gd name="T35" fmla="*/ 7577 h 58"/>
              <a:gd name="T36" fmla="+- 0 747 608"/>
              <a:gd name="T37" fmla="*/ T36 w 640"/>
              <a:gd name="T38" fmla="+- 0 7574 7517"/>
              <a:gd name="T39" fmla="*/ 7574 h 58"/>
              <a:gd name="T40" fmla="+- 0 676 608"/>
              <a:gd name="T41" fmla="*/ T40 w 640"/>
              <a:gd name="T42" fmla="+- 0 7569 7517"/>
              <a:gd name="T43" fmla="*/ 7569 h 58"/>
              <a:gd name="T44" fmla="+- 0 654 608"/>
              <a:gd name="T45" fmla="*/ T44 w 640"/>
              <a:gd name="T46" fmla="+- 0 7567 7517"/>
              <a:gd name="T47" fmla="*/ 7567 h 58"/>
              <a:gd name="T48" fmla="+- 0 608 608"/>
              <a:gd name="T49" fmla="*/ T48 w 640"/>
              <a:gd name="T50" fmla="+- 0 7570 7517"/>
              <a:gd name="T51" fmla="*/ 7570 h 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640" h="58" extrusionOk="0">
                <a:moveTo>
                  <a:pt x="639" y="0"/>
                </a:moveTo>
                <a:cubicBezTo>
                  <a:pt x="625" y="15"/>
                  <a:pt x="603" y="25"/>
                  <a:pt x="580" y="30"/>
                </a:cubicBezTo>
                <a:cubicBezTo>
                  <a:pt x="522" y="44"/>
                  <a:pt x="460" y="47"/>
                  <a:pt x="401" y="51"/>
                </a:cubicBezTo>
                <a:cubicBezTo>
                  <a:pt x="315" y="57"/>
                  <a:pt x="225" y="60"/>
                  <a:pt x="139" y="57"/>
                </a:cubicBezTo>
                <a:cubicBezTo>
                  <a:pt x="68" y="52"/>
                  <a:pt x="46" y="50"/>
                  <a:pt x="0" y="5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2163" y="3390900"/>
            <a:ext cx="971550" cy="87313"/>
          </a:xfrm>
          <a:custGeom>
            <a:avLst/>
            <a:gdLst>
              <a:gd name="T0" fmla="+- 0 2200 2200"/>
              <a:gd name="T1" fmla="*/ T0 w 2701"/>
              <a:gd name="T2" fmla="+- 0 9496 9421"/>
              <a:gd name="T3" fmla="*/ 9496 h 242"/>
              <a:gd name="T4" fmla="+- 0 2325 2200"/>
              <a:gd name="T5" fmla="*/ T4 w 2701"/>
              <a:gd name="T6" fmla="+- 0 9473 9421"/>
              <a:gd name="T7" fmla="*/ 9473 h 242"/>
              <a:gd name="T8" fmla="+- 0 2464 2200"/>
              <a:gd name="T9" fmla="*/ T8 w 2701"/>
              <a:gd name="T10" fmla="+- 0 9443 9421"/>
              <a:gd name="T11" fmla="*/ 9443 h 242"/>
              <a:gd name="T12" fmla="+- 0 2691 2200"/>
              <a:gd name="T13" fmla="*/ T12 w 2701"/>
              <a:gd name="T14" fmla="+- 0 9422 9421"/>
              <a:gd name="T15" fmla="*/ 9422 h 242"/>
              <a:gd name="T16" fmla="+- 0 2779 2200"/>
              <a:gd name="T17" fmla="*/ T16 w 2701"/>
              <a:gd name="T18" fmla="+- 0 9427 9421"/>
              <a:gd name="T19" fmla="*/ 9427 h 242"/>
              <a:gd name="T20" fmla="+- 0 4900 2200"/>
              <a:gd name="T21" fmla="*/ T20 w 2701"/>
              <a:gd name="T22" fmla="+- 0 9630 9421"/>
              <a:gd name="T23" fmla="*/ 9630 h 242"/>
              <a:gd name="T24" fmla="+- 0 4738 2200"/>
              <a:gd name="T25" fmla="*/ T24 w 2701"/>
              <a:gd name="T26" fmla="+- 0 9638 9421"/>
              <a:gd name="T27" fmla="*/ 9638 h 242"/>
              <a:gd name="T28" fmla="+- 0 4474 2200"/>
              <a:gd name="T29" fmla="*/ T28 w 2701"/>
              <a:gd name="T30" fmla="+- 0 9662 9421"/>
              <a:gd name="T31" fmla="*/ 9662 h 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2701" h="242" extrusionOk="0">
                <a:moveTo>
                  <a:pt x="0" y="75"/>
                </a:moveTo>
                <a:cubicBezTo>
                  <a:pt x="43" y="70"/>
                  <a:pt x="83" y="60"/>
                  <a:pt x="125" y="52"/>
                </a:cubicBezTo>
                <a:cubicBezTo>
                  <a:pt x="171" y="43"/>
                  <a:pt x="217" y="30"/>
                  <a:pt x="264" y="22"/>
                </a:cubicBezTo>
                <a:cubicBezTo>
                  <a:pt x="339" y="8"/>
                  <a:pt x="415" y="4"/>
                  <a:pt x="491" y="1"/>
                </a:cubicBezTo>
                <a:cubicBezTo>
                  <a:pt x="521" y="0"/>
                  <a:pt x="549" y="4"/>
                  <a:pt x="579" y="6"/>
                </a:cubicBezTo>
              </a:path>
              <a:path w="2701" h="242" extrusionOk="0">
                <a:moveTo>
                  <a:pt x="2700" y="209"/>
                </a:moveTo>
                <a:cubicBezTo>
                  <a:pt x="2647" y="213"/>
                  <a:pt x="2592" y="214"/>
                  <a:pt x="2538" y="217"/>
                </a:cubicBezTo>
                <a:cubicBezTo>
                  <a:pt x="2449" y="221"/>
                  <a:pt x="2362" y="229"/>
                  <a:pt x="2274" y="24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263" y="3900488"/>
            <a:ext cx="514350" cy="133350"/>
          </a:xfrm>
          <a:custGeom>
            <a:avLst/>
            <a:gdLst>
              <a:gd name="T0" fmla="+- 0 1617 189"/>
              <a:gd name="T1" fmla="*/ T0 w 1429"/>
              <a:gd name="T2" fmla="+- 0 11206 10835"/>
              <a:gd name="T3" fmla="*/ 11206 h 372"/>
              <a:gd name="T4" fmla="+- 0 1556 189"/>
              <a:gd name="T5" fmla="*/ T4 w 1429"/>
              <a:gd name="T6" fmla="+- 0 11179 10835"/>
              <a:gd name="T7" fmla="*/ 11179 h 372"/>
              <a:gd name="T8" fmla="+- 0 1490 189"/>
              <a:gd name="T9" fmla="*/ T8 w 1429"/>
              <a:gd name="T10" fmla="+- 0 11151 10835"/>
              <a:gd name="T11" fmla="*/ 11151 h 372"/>
              <a:gd name="T12" fmla="+- 0 1426 189"/>
              <a:gd name="T13" fmla="*/ T12 w 1429"/>
              <a:gd name="T14" fmla="+- 0 11132 10835"/>
              <a:gd name="T15" fmla="*/ 11132 h 372"/>
              <a:gd name="T16" fmla="+- 0 1277 189"/>
              <a:gd name="T17" fmla="*/ T16 w 1429"/>
              <a:gd name="T18" fmla="+- 0 11087 10835"/>
              <a:gd name="T19" fmla="*/ 11087 h 372"/>
              <a:gd name="T20" fmla="+- 0 1125 189"/>
              <a:gd name="T21" fmla="*/ T20 w 1429"/>
              <a:gd name="T22" fmla="+- 0 11048 10835"/>
              <a:gd name="T23" fmla="*/ 11048 h 372"/>
              <a:gd name="T24" fmla="+- 0 973 189"/>
              <a:gd name="T25" fmla="*/ T24 w 1429"/>
              <a:gd name="T26" fmla="+- 0 11013 10835"/>
              <a:gd name="T27" fmla="*/ 11013 h 372"/>
              <a:gd name="T28" fmla="+- 0 779 189"/>
              <a:gd name="T29" fmla="*/ T28 w 1429"/>
              <a:gd name="T30" fmla="+- 0 10968 10835"/>
              <a:gd name="T31" fmla="*/ 10968 h 372"/>
              <a:gd name="T32" fmla="+- 0 584 189"/>
              <a:gd name="T33" fmla="*/ T32 w 1429"/>
              <a:gd name="T34" fmla="+- 0 10932 10835"/>
              <a:gd name="T35" fmla="*/ 10932 h 372"/>
              <a:gd name="T36" fmla="+- 0 390 189"/>
              <a:gd name="T37" fmla="*/ T36 w 1429"/>
              <a:gd name="T38" fmla="+- 0 10890 10835"/>
              <a:gd name="T39" fmla="*/ 10890 h 372"/>
              <a:gd name="T40" fmla="+- 0 320 189"/>
              <a:gd name="T41" fmla="*/ T40 w 1429"/>
              <a:gd name="T42" fmla="+- 0 10875 10835"/>
              <a:gd name="T43" fmla="*/ 10875 h 372"/>
              <a:gd name="T44" fmla="+- 0 255 189"/>
              <a:gd name="T45" fmla="*/ T44 w 1429"/>
              <a:gd name="T46" fmla="+- 0 10862 10835"/>
              <a:gd name="T47" fmla="*/ 10862 h 372"/>
              <a:gd name="T48" fmla="+- 0 189 189"/>
              <a:gd name="T49" fmla="*/ T48 w 1429"/>
              <a:gd name="T50" fmla="+- 0 10835 10835"/>
              <a:gd name="T51" fmla="*/ 10835 h 3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429" h="372" extrusionOk="0">
                <a:moveTo>
                  <a:pt x="1428" y="371"/>
                </a:moveTo>
                <a:cubicBezTo>
                  <a:pt x="1367" y="344"/>
                  <a:pt x="1301" y="316"/>
                  <a:pt x="1237" y="297"/>
                </a:cubicBezTo>
                <a:cubicBezTo>
                  <a:pt x="1088" y="252"/>
                  <a:pt x="936" y="213"/>
                  <a:pt x="784" y="178"/>
                </a:cubicBezTo>
                <a:cubicBezTo>
                  <a:pt x="590" y="133"/>
                  <a:pt x="395" y="97"/>
                  <a:pt x="201" y="55"/>
                </a:cubicBezTo>
                <a:cubicBezTo>
                  <a:pt x="131" y="40"/>
                  <a:pt x="66" y="27"/>
                  <a:pt x="0" y="0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6350" y="4206875"/>
            <a:ext cx="509588" cy="52388"/>
          </a:xfrm>
          <a:custGeom>
            <a:avLst/>
            <a:gdLst>
              <a:gd name="T0" fmla="+- 0 485 -21"/>
              <a:gd name="T1" fmla="*/ T0 w 1420"/>
              <a:gd name="T2" fmla="+- 0 11693 11687"/>
              <a:gd name="T3" fmla="*/ 11693 h 144"/>
              <a:gd name="T4" fmla="+- 0 546 -21"/>
              <a:gd name="T5" fmla="*/ T4 w 1420"/>
              <a:gd name="T6" fmla="+- 0 11709 11687"/>
              <a:gd name="T7" fmla="*/ 11709 h 144"/>
              <a:gd name="T8" fmla="+- 0 607 -21"/>
              <a:gd name="T9" fmla="*/ T8 w 1420"/>
              <a:gd name="T10" fmla="+- 0 11720 11687"/>
              <a:gd name="T11" fmla="*/ 11720 h 144"/>
              <a:gd name="T12" fmla="+- 0 669 -21"/>
              <a:gd name="T13" fmla="*/ T12 w 1420"/>
              <a:gd name="T14" fmla="+- 0 11731 11687"/>
              <a:gd name="T15" fmla="*/ 11731 h 144"/>
              <a:gd name="T16" fmla="+- 0 759 -21"/>
              <a:gd name="T17" fmla="*/ T16 w 1420"/>
              <a:gd name="T18" fmla="+- 0 11747 11687"/>
              <a:gd name="T19" fmla="*/ 11747 h 144"/>
              <a:gd name="T20" fmla="+- 0 849 -21"/>
              <a:gd name="T21" fmla="*/ T20 w 1420"/>
              <a:gd name="T22" fmla="+- 0 11758 11687"/>
              <a:gd name="T23" fmla="*/ 11758 h 144"/>
              <a:gd name="T24" fmla="+- 0 940 -21"/>
              <a:gd name="T25" fmla="*/ T24 w 1420"/>
              <a:gd name="T26" fmla="+- 0 11771 11687"/>
              <a:gd name="T27" fmla="*/ 11771 h 144"/>
              <a:gd name="T28" fmla="+- 0 1078 -21"/>
              <a:gd name="T29" fmla="*/ T28 w 1420"/>
              <a:gd name="T30" fmla="+- 0 11790 11687"/>
              <a:gd name="T31" fmla="*/ 11790 h 144"/>
              <a:gd name="T32" fmla="+- 0 1217 -21"/>
              <a:gd name="T33" fmla="*/ T32 w 1420"/>
              <a:gd name="T34" fmla="+- 0 11804 11687"/>
              <a:gd name="T35" fmla="*/ 11804 h 144"/>
              <a:gd name="T36" fmla="+- 0 1355 -21"/>
              <a:gd name="T37" fmla="*/ T36 w 1420"/>
              <a:gd name="T38" fmla="+- 0 11824 11687"/>
              <a:gd name="T39" fmla="*/ 11824 h 144"/>
              <a:gd name="T40" fmla="+- 0 1364 -21"/>
              <a:gd name="T41" fmla="*/ T40 w 1420"/>
              <a:gd name="T42" fmla="+- 0 11826 11687"/>
              <a:gd name="T43" fmla="*/ 11826 h 144"/>
              <a:gd name="T44" fmla="+- 0 1373 -21"/>
              <a:gd name="T45" fmla="*/ T44 w 1420"/>
              <a:gd name="T46" fmla="+- 0 11827 11687"/>
              <a:gd name="T47" fmla="*/ 11827 h 144"/>
              <a:gd name="T48" fmla="+- 0 1382 -21"/>
              <a:gd name="T49" fmla="*/ T48 w 1420"/>
              <a:gd name="T50" fmla="+- 0 11829 11687"/>
              <a:gd name="T51" fmla="*/ 11829 h 144"/>
              <a:gd name="T52" fmla="+- 0 1351 -21"/>
              <a:gd name="T53" fmla="*/ T52 w 1420"/>
              <a:gd name="T54" fmla="+- 0 11827 11687"/>
              <a:gd name="T55" fmla="*/ 11827 h 144"/>
              <a:gd name="T56" fmla="+- 0 1352 -21"/>
              <a:gd name="T57" fmla="*/ T56 w 1420"/>
              <a:gd name="T58" fmla="+- 0 11825 11687"/>
              <a:gd name="T59" fmla="*/ 11825 h 144"/>
              <a:gd name="T60" fmla="+- 0 1321 -21"/>
              <a:gd name="T61" fmla="*/ T60 w 1420"/>
              <a:gd name="T62" fmla="+- 0 11821 11687"/>
              <a:gd name="T63" fmla="*/ 11821 h 144"/>
              <a:gd name="T64" fmla="+- 0 1220 -21"/>
              <a:gd name="T65" fmla="*/ T64 w 1420"/>
              <a:gd name="T66" fmla="+- 0 11806 11687"/>
              <a:gd name="T67" fmla="*/ 11806 h 144"/>
              <a:gd name="T68" fmla="+- 0 1118 -21"/>
              <a:gd name="T69" fmla="*/ T68 w 1420"/>
              <a:gd name="T70" fmla="+- 0 11796 11687"/>
              <a:gd name="T71" fmla="*/ 11796 h 144"/>
              <a:gd name="T72" fmla="+- 0 1017 -21"/>
              <a:gd name="T73" fmla="*/ T72 w 1420"/>
              <a:gd name="T74" fmla="+- 0 11783 11687"/>
              <a:gd name="T75" fmla="*/ 11783 h 144"/>
              <a:gd name="T76" fmla="+- 0 672 -21"/>
              <a:gd name="T77" fmla="*/ T76 w 1420"/>
              <a:gd name="T78" fmla="+- 0 11740 11687"/>
              <a:gd name="T79" fmla="*/ 11740 h 144"/>
              <a:gd name="T80" fmla="+- 0 326 -21"/>
              <a:gd name="T81" fmla="*/ T80 w 1420"/>
              <a:gd name="T82" fmla="+- 0 11716 11687"/>
              <a:gd name="T83" fmla="*/ 11716 h 144"/>
              <a:gd name="T84" fmla="+- 0 -21 -21"/>
              <a:gd name="T85" fmla="*/ T84 w 1420"/>
              <a:gd name="T86" fmla="+- 0 11688 11687"/>
              <a:gd name="T87" fmla="*/ 11688 h 144"/>
              <a:gd name="T88" fmla="+- 0 41 -21"/>
              <a:gd name="T89" fmla="*/ T88 w 1420"/>
              <a:gd name="T90" fmla="+- 0 11688 11687"/>
              <a:gd name="T91" fmla="*/ 11688 h 144"/>
              <a:gd name="T92" fmla="+- 0 101 -21"/>
              <a:gd name="T93" fmla="*/ T92 w 1420"/>
              <a:gd name="T94" fmla="+- 0 11688 11687"/>
              <a:gd name="T95" fmla="*/ 11688 h 144"/>
              <a:gd name="T96" fmla="+- 0 163 -21"/>
              <a:gd name="T97" fmla="*/ T96 w 1420"/>
              <a:gd name="T98" fmla="+- 0 11693 11687"/>
              <a:gd name="T99" fmla="*/ 11693 h 144"/>
              <a:gd name="T100" fmla="+- 0 301 -21"/>
              <a:gd name="T101" fmla="*/ T100 w 1420"/>
              <a:gd name="T102" fmla="+- 0 11705 11687"/>
              <a:gd name="T103" fmla="*/ 11705 h 144"/>
              <a:gd name="T104" fmla="+- 0 439 -21"/>
              <a:gd name="T105" fmla="*/ T104 w 1420"/>
              <a:gd name="T106" fmla="+- 0 11708 11687"/>
              <a:gd name="T107" fmla="*/ 11708 h 144"/>
              <a:gd name="T108" fmla="+- 0 577 -21"/>
              <a:gd name="T109" fmla="*/ T108 w 1420"/>
              <a:gd name="T110" fmla="+- 0 11710 11687"/>
              <a:gd name="T111" fmla="*/ 11710 h 1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1420" h="144" extrusionOk="0">
                <a:moveTo>
                  <a:pt x="506" y="6"/>
                </a:moveTo>
                <a:cubicBezTo>
                  <a:pt x="567" y="22"/>
                  <a:pt x="628" y="33"/>
                  <a:pt x="690" y="44"/>
                </a:cubicBezTo>
                <a:cubicBezTo>
                  <a:pt x="780" y="60"/>
                  <a:pt x="870" y="71"/>
                  <a:pt x="961" y="84"/>
                </a:cubicBezTo>
                <a:cubicBezTo>
                  <a:pt x="1099" y="103"/>
                  <a:pt x="1238" y="117"/>
                  <a:pt x="1376" y="137"/>
                </a:cubicBezTo>
                <a:cubicBezTo>
                  <a:pt x="1385" y="139"/>
                  <a:pt x="1394" y="140"/>
                  <a:pt x="1403" y="142"/>
                </a:cubicBezTo>
                <a:cubicBezTo>
                  <a:pt x="1372" y="140"/>
                  <a:pt x="1373" y="138"/>
                  <a:pt x="1342" y="134"/>
                </a:cubicBezTo>
                <a:cubicBezTo>
                  <a:pt x="1241" y="119"/>
                  <a:pt x="1139" y="109"/>
                  <a:pt x="1038" y="96"/>
                </a:cubicBezTo>
                <a:cubicBezTo>
                  <a:pt x="693" y="53"/>
                  <a:pt x="347" y="29"/>
                  <a:pt x="0" y="1"/>
                </a:cubicBezTo>
                <a:cubicBezTo>
                  <a:pt x="62" y="1"/>
                  <a:pt x="122" y="1"/>
                  <a:pt x="184" y="6"/>
                </a:cubicBezTo>
                <a:cubicBezTo>
                  <a:pt x="322" y="18"/>
                  <a:pt x="460" y="21"/>
                  <a:pt x="598" y="23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2763" y="4722813"/>
            <a:ext cx="309562" cy="49212"/>
          </a:xfrm>
          <a:custGeom>
            <a:avLst/>
            <a:gdLst>
              <a:gd name="T0" fmla="+- 0 1425 1425"/>
              <a:gd name="T1" fmla="*/ T0 w 859"/>
              <a:gd name="T2" fmla="+- 0 13202 13119"/>
              <a:gd name="T3" fmla="*/ 13202 h 135"/>
              <a:gd name="T4" fmla="+- 0 1457 1425"/>
              <a:gd name="T5" fmla="*/ T4 w 859"/>
              <a:gd name="T6" fmla="+- 0 13208 13119"/>
              <a:gd name="T7" fmla="*/ 13208 h 135"/>
              <a:gd name="T8" fmla="+- 0 1487 1425"/>
              <a:gd name="T9" fmla="*/ T8 w 859"/>
              <a:gd name="T10" fmla="+- 0 13209 13119"/>
              <a:gd name="T11" fmla="*/ 13209 h 135"/>
              <a:gd name="T12" fmla="+- 0 1520 1425"/>
              <a:gd name="T13" fmla="*/ T12 w 859"/>
              <a:gd name="T14" fmla="+- 0 13209 13119"/>
              <a:gd name="T15" fmla="*/ 13209 h 135"/>
              <a:gd name="T16" fmla="+- 0 1560 1425"/>
              <a:gd name="T17" fmla="*/ T16 w 859"/>
              <a:gd name="T18" fmla="+- 0 13208 13119"/>
              <a:gd name="T19" fmla="*/ 13208 h 135"/>
              <a:gd name="T20" fmla="+- 0 1599 1425"/>
              <a:gd name="T21" fmla="*/ T20 w 859"/>
              <a:gd name="T22" fmla="+- 0 13207 13119"/>
              <a:gd name="T23" fmla="*/ 13207 h 135"/>
              <a:gd name="T24" fmla="+- 0 1639 1425"/>
              <a:gd name="T25" fmla="*/ T24 w 859"/>
              <a:gd name="T26" fmla="+- 0 13204 13119"/>
              <a:gd name="T27" fmla="*/ 13204 h 135"/>
              <a:gd name="T28" fmla="+- 0 1797 1425"/>
              <a:gd name="T29" fmla="*/ T28 w 859"/>
              <a:gd name="T30" fmla="+- 0 13193 13119"/>
              <a:gd name="T31" fmla="*/ 13193 h 135"/>
              <a:gd name="T32" fmla="+- 0 1952 1425"/>
              <a:gd name="T33" fmla="*/ T32 w 859"/>
              <a:gd name="T34" fmla="+- 0 13201 13119"/>
              <a:gd name="T35" fmla="*/ 13201 h 135"/>
              <a:gd name="T36" fmla="+- 0 2108 1425"/>
              <a:gd name="T37" fmla="*/ T36 w 859"/>
              <a:gd name="T38" fmla="+- 0 13225 13119"/>
              <a:gd name="T39" fmla="*/ 13225 h 135"/>
              <a:gd name="T40" fmla="+- 0 2151 1425"/>
              <a:gd name="T41" fmla="*/ T40 w 859"/>
              <a:gd name="T42" fmla="+- 0 13232 13119"/>
              <a:gd name="T43" fmla="*/ 13232 h 135"/>
              <a:gd name="T44" fmla="+- 0 2194 1425"/>
              <a:gd name="T45" fmla="*/ T44 w 859"/>
              <a:gd name="T46" fmla="+- 0 13241 13119"/>
              <a:gd name="T47" fmla="*/ 13241 h 135"/>
              <a:gd name="T48" fmla="+- 0 2237 1425"/>
              <a:gd name="T49" fmla="*/ T48 w 859"/>
              <a:gd name="T50" fmla="+- 0 13247 13119"/>
              <a:gd name="T51" fmla="*/ 13247 h 135"/>
              <a:gd name="T52" fmla="+- 0 2252 1425"/>
              <a:gd name="T53" fmla="*/ T52 w 859"/>
              <a:gd name="T54" fmla="+- 0 13249 13119"/>
              <a:gd name="T55" fmla="*/ 13249 h 135"/>
              <a:gd name="T56" fmla="+- 0 2268 1425"/>
              <a:gd name="T57" fmla="*/ T56 w 859"/>
              <a:gd name="T58" fmla="+- 0 13251 13119"/>
              <a:gd name="T59" fmla="*/ 13251 h 135"/>
              <a:gd name="T60" fmla="+- 0 2283 1425"/>
              <a:gd name="T61" fmla="*/ T60 w 859"/>
              <a:gd name="T62" fmla="+- 0 13253 13119"/>
              <a:gd name="T63" fmla="*/ 13253 h 135"/>
              <a:gd name="T64" fmla="+- 0 2248 1425"/>
              <a:gd name="T65" fmla="*/ T64 w 859"/>
              <a:gd name="T66" fmla="+- 0 13237 13119"/>
              <a:gd name="T67" fmla="*/ 13237 h 135"/>
              <a:gd name="T68" fmla="+- 0 2214 1425"/>
              <a:gd name="T69" fmla="*/ T68 w 859"/>
              <a:gd name="T70" fmla="+- 0 13222 13119"/>
              <a:gd name="T71" fmla="*/ 13222 h 135"/>
              <a:gd name="T72" fmla="+- 0 2183 1425"/>
              <a:gd name="T73" fmla="*/ T72 w 859"/>
              <a:gd name="T74" fmla="+- 0 13199 13119"/>
              <a:gd name="T75" fmla="*/ 13199 h 135"/>
              <a:gd name="T76" fmla="+- 0 2161 1425"/>
              <a:gd name="T77" fmla="*/ T76 w 859"/>
              <a:gd name="T78" fmla="+- 0 13183 13119"/>
              <a:gd name="T79" fmla="*/ 13183 h 135"/>
              <a:gd name="T80" fmla="+- 0 2128 1425"/>
              <a:gd name="T81" fmla="*/ T80 w 859"/>
              <a:gd name="T82" fmla="+- 0 13163 13119"/>
              <a:gd name="T83" fmla="*/ 13163 h 135"/>
              <a:gd name="T84" fmla="+- 0 2113 1425"/>
              <a:gd name="T85" fmla="*/ T84 w 859"/>
              <a:gd name="T86" fmla="+- 0 13140 13119"/>
              <a:gd name="T87" fmla="*/ 13140 h 135"/>
              <a:gd name="T88" fmla="+- 0 2106 1425"/>
              <a:gd name="T89" fmla="*/ T88 w 859"/>
              <a:gd name="T90" fmla="+- 0 13130 13119"/>
              <a:gd name="T91" fmla="*/ 13130 h 135"/>
              <a:gd name="T92" fmla="+- 0 2104 1425"/>
              <a:gd name="T93" fmla="*/ T92 w 859"/>
              <a:gd name="T94" fmla="+- 0 13127 13119"/>
              <a:gd name="T95" fmla="*/ 13127 h 135"/>
              <a:gd name="T96" fmla="+- 0 2104 1425"/>
              <a:gd name="T97" fmla="*/ T96 w 859"/>
              <a:gd name="T98" fmla="+- 0 13119 13119"/>
              <a:gd name="T99" fmla="*/ 13119 h 135"/>
              <a:gd name="T100" fmla="+- 0 2126 1425"/>
              <a:gd name="T101" fmla="*/ T100 w 859"/>
              <a:gd name="T102" fmla="+- 0 13124 13119"/>
              <a:gd name="T103" fmla="*/ 13124 h 135"/>
              <a:gd name="T104" fmla="+- 0 2149 1425"/>
              <a:gd name="T105" fmla="*/ T104 w 859"/>
              <a:gd name="T106" fmla="+- 0 13131 13119"/>
              <a:gd name="T107" fmla="*/ 13131 h 135"/>
              <a:gd name="T108" fmla="+- 0 2171 1425"/>
              <a:gd name="T109" fmla="*/ T108 w 859"/>
              <a:gd name="T110" fmla="+- 0 13134 13119"/>
              <a:gd name="T111" fmla="*/ 13134 h 135"/>
              <a:gd name="T112" fmla="+- 0 2199 1425"/>
              <a:gd name="T113" fmla="*/ T112 w 859"/>
              <a:gd name="T114" fmla="+- 0 13134 13119"/>
              <a:gd name="T115" fmla="*/ 13134 h 135"/>
              <a:gd name="T116" fmla="+- 0 2214 1425"/>
              <a:gd name="T117" fmla="*/ T116 w 859"/>
              <a:gd name="T118" fmla="+- 0 13136 13119"/>
              <a:gd name="T119" fmla="*/ 13136 h 135"/>
              <a:gd name="T120" fmla="+- 0 2234 1425"/>
              <a:gd name="T121" fmla="*/ T120 w 859"/>
              <a:gd name="T122" fmla="+- 0 13145 13119"/>
              <a:gd name="T123" fmla="*/ 13145 h 1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859" h="135" extrusionOk="0">
                <a:moveTo>
                  <a:pt x="0" y="83"/>
                </a:moveTo>
                <a:cubicBezTo>
                  <a:pt x="32" y="89"/>
                  <a:pt x="62" y="90"/>
                  <a:pt x="95" y="90"/>
                </a:cubicBezTo>
                <a:cubicBezTo>
                  <a:pt x="135" y="89"/>
                  <a:pt x="174" y="88"/>
                  <a:pt x="214" y="85"/>
                </a:cubicBezTo>
                <a:cubicBezTo>
                  <a:pt x="372" y="74"/>
                  <a:pt x="527" y="82"/>
                  <a:pt x="683" y="106"/>
                </a:cubicBezTo>
                <a:cubicBezTo>
                  <a:pt x="726" y="113"/>
                  <a:pt x="769" y="122"/>
                  <a:pt x="812" y="128"/>
                </a:cubicBezTo>
                <a:cubicBezTo>
                  <a:pt x="827" y="130"/>
                  <a:pt x="843" y="132"/>
                  <a:pt x="858" y="134"/>
                </a:cubicBezTo>
                <a:cubicBezTo>
                  <a:pt x="823" y="118"/>
                  <a:pt x="789" y="103"/>
                  <a:pt x="758" y="80"/>
                </a:cubicBezTo>
                <a:cubicBezTo>
                  <a:pt x="736" y="64"/>
                  <a:pt x="703" y="44"/>
                  <a:pt x="688" y="21"/>
                </a:cubicBezTo>
                <a:cubicBezTo>
                  <a:pt x="681" y="11"/>
                  <a:pt x="679" y="8"/>
                  <a:pt x="679" y="0"/>
                </a:cubicBezTo>
                <a:cubicBezTo>
                  <a:pt x="701" y="5"/>
                  <a:pt x="724" y="12"/>
                  <a:pt x="746" y="15"/>
                </a:cubicBezTo>
                <a:cubicBezTo>
                  <a:pt x="774" y="15"/>
                  <a:pt x="789" y="17"/>
                  <a:pt x="809" y="26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6438" y="1897063"/>
            <a:ext cx="555625" cy="307975"/>
          </a:xfrm>
          <a:custGeom>
            <a:avLst/>
            <a:gdLst>
              <a:gd name="T0" fmla="+- 0 14068 12546"/>
              <a:gd name="T1" fmla="*/ T0 w 1541"/>
              <a:gd name="T2" fmla="+- 0 5348 5268"/>
              <a:gd name="T3" fmla="*/ 5348 h 856"/>
              <a:gd name="T4" fmla="+- 0 14086 12546"/>
              <a:gd name="T5" fmla="*/ T4 w 1541"/>
              <a:gd name="T6" fmla="+- 0 5337 5268"/>
              <a:gd name="T7" fmla="*/ 5337 h 856"/>
              <a:gd name="T8" fmla="+- 0 14018 12546"/>
              <a:gd name="T9" fmla="*/ T8 w 1541"/>
              <a:gd name="T10" fmla="+- 0 5296 5268"/>
              <a:gd name="T11" fmla="*/ 5296 h 856"/>
              <a:gd name="T12" fmla="+- 0 13700 12546"/>
              <a:gd name="T13" fmla="*/ T12 w 1541"/>
              <a:gd name="T14" fmla="+- 0 5272 5268"/>
              <a:gd name="T15" fmla="*/ 5272 h 856"/>
              <a:gd name="T16" fmla="+- 0 13288 12546"/>
              <a:gd name="T17" fmla="*/ T16 w 1541"/>
              <a:gd name="T18" fmla="+- 0 5268 5268"/>
              <a:gd name="T19" fmla="*/ 5268 h 856"/>
              <a:gd name="T20" fmla="+- 0 12839 12546"/>
              <a:gd name="T21" fmla="*/ T20 w 1541"/>
              <a:gd name="T22" fmla="+- 0 5268 5268"/>
              <a:gd name="T23" fmla="*/ 5268 h 856"/>
              <a:gd name="T24" fmla="+- 0 12546 12546"/>
              <a:gd name="T25" fmla="*/ T24 w 1541"/>
              <a:gd name="T26" fmla="+- 0 5278 5268"/>
              <a:gd name="T27" fmla="*/ 5278 h 856"/>
              <a:gd name="T28" fmla="+- 0 13875 12546"/>
              <a:gd name="T29" fmla="*/ T28 w 1541"/>
              <a:gd name="T30" fmla="+- 0 5999 5268"/>
              <a:gd name="T31" fmla="*/ 5999 h 856"/>
              <a:gd name="T32" fmla="+- 0 13988 12546"/>
              <a:gd name="T33" fmla="*/ T32 w 1541"/>
              <a:gd name="T34" fmla="+- 0 5994 5268"/>
              <a:gd name="T35" fmla="*/ 5994 h 856"/>
              <a:gd name="T36" fmla="+- 0 14067 12546"/>
              <a:gd name="T37" fmla="*/ T36 w 1541"/>
              <a:gd name="T38" fmla="+- 0 6014 5268"/>
              <a:gd name="T39" fmla="*/ 6014 h 856"/>
              <a:gd name="T40" fmla="+- 0 14075 12546"/>
              <a:gd name="T41" fmla="*/ T40 w 1541"/>
              <a:gd name="T42" fmla="+- 0 6025 5268"/>
              <a:gd name="T43" fmla="*/ 6025 h 856"/>
              <a:gd name="T44" fmla="+- 0 14015 12546"/>
              <a:gd name="T45" fmla="*/ T44 w 1541"/>
              <a:gd name="T46" fmla="+- 0 6092 5268"/>
              <a:gd name="T47" fmla="*/ 6092 h 856"/>
              <a:gd name="T48" fmla="+- 0 13737 12546"/>
              <a:gd name="T49" fmla="*/ T48 w 1541"/>
              <a:gd name="T50" fmla="+- 0 6123 5268"/>
              <a:gd name="T51" fmla="*/ 6123 h 856"/>
              <a:gd name="T52" fmla="+- 0 13239 12546"/>
              <a:gd name="T53" fmla="*/ T52 w 1541"/>
              <a:gd name="T54" fmla="+- 0 6059 5268"/>
              <a:gd name="T55" fmla="*/ 6059 h 856"/>
              <a:gd name="T56" fmla="+- 0 12699 12546"/>
              <a:gd name="T57" fmla="*/ T56 w 1541"/>
              <a:gd name="T58" fmla="+- 0 5969 5268"/>
              <a:gd name="T59" fmla="*/ 5969 h 856"/>
              <a:gd name="T60" fmla="+- 0 12585 12546"/>
              <a:gd name="T61" fmla="*/ T60 w 1541"/>
              <a:gd name="T62" fmla="+- 0 5949 5268"/>
              <a:gd name="T63" fmla="*/ 5949 h 8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541" h="856" extrusionOk="0">
                <a:moveTo>
                  <a:pt x="1522" y="80"/>
                </a:moveTo>
                <a:cubicBezTo>
                  <a:pt x="1529" y="70"/>
                  <a:pt x="1531" y="67"/>
                  <a:pt x="1540" y="69"/>
                </a:cubicBezTo>
                <a:cubicBezTo>
                  <a:pt x="1514" y="44"/>
                  <a:pt x="1519" y="37"/>
                  <a:pt x="1472" y="28"/>
                </a:cubicBezTo>
                <a:cubicBezTo>
                  <a:pt x="1369" y="8"/>
                  <a:pt x="1258" y="6"/>
                  <a:pt x="1154" y="4"/>
                </a:cubicBezTo>
                <a:cubicBezTo>
                  <a:pt x="1017" y="1"/>
                  <a:pt x="879" y="0"/>
                  <a:pt x="742" y="0"/>
                </a:cubicBezTo>
                <a:cubicBezTo>
                  <a:pt x="593" y="0"/>
                  <a:pt x="442" y="-3"/>
                  <a:pt x="293" y="0"/>
                </a:cubicBezTo>
                <a:cubicBezTo>
                  <a:pt x="195" y="2"/>
                  <a:pt x="98" y="5"/>
                  <a:pt x="0" y="10"/>
                </a:cubicBezTo>
              </a:path>
              <a:path w="1541" h="856" extrusionOk="0">
                <a:moveTo>
                  <a:pt x="1329" y="731"/>
                </a:moveTo>
                <a:cubicBezTo>
                  <a:pt x="1366" y="730"/>
                  <a:pt x="1404" y="725"/>
                  <a:pt x="1442" y="726"/>
                </a:cubicBezTo>
                <a:cubicBezTo>
                  <a:pt x="1473" y="727"/>
                  <a:pt x="1495" y="731"/>
                  <a:pt x="1521" y="746"/>
                </a:cubicBezTo>
                <a:cubicBezTo>
                  <a:pt x="1524" y="750"/>
                  <a:pt x="1526" y="753"/>
                  <a:pt x="1529" y="757"/>
                </a:cubicBezTo>
                <a:cubicBezTo>
                  <a:pt x="1515" y="792"/>
                  <a:pt x="1511" y="807"/>
                  <a:pt x="1469" y="824"/>
                </a:cubicBezTo>
                <a:cubicBezTo>
                  <a:pt x="1383" y="859"/>
                  <a:pt x="1282" y="859"/>
                  <a:pt x="1191" y="855"/>
                </a:cubicBezTo>
                <a:cubicBezTo>
                  <a:pt x="1024" y="847"/>
                  <a:pt x="857" y="820"/>
                  <a:pt x="693" y="791"/>
                </a:cubicBezTo>
                <a:cubicBezTo>
                  <a:pt x="513" y="760"/>
                  <a:pt x="333" y="730"/>
                  <a:pt x="153" y="701"/>
                </a:cubicBezTo>
                <a:cubicBezTo>
                  <a:pt x="115" y="694"/>
                  <a:pt x="77" y="688"/>
                  <a:pt x="39" y="681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25938" y="3552825"/>
            <a:ext cx="657225" cy="233363"/>
          </a:xfrm>
          <a:custGeom>
            <a:avLst/>
            <a:gdLst>
              <a:gd name="T0" fmla="+- 0 12123 12015"/>
              <a:gd name="T1" fmla="*/ T0 w 1826"/>
              <a:gd name="T2" fmla="+- 0 10073 9869"/>
              <a:gd name="T3" fmla="*/ 10073 h 646"/>
              <a:gd name="T4" fmla="+- 0 12091 12015"/>
              <a:gd name="T5" fmla="*/ T4 w 1826"/>
              <a:gd name="T6" fmla="+- 0 10066 9869"/>
              <a:gd name="T7" fmla="*/ 10066 h 646"/>
              <a:gd name="T8" fmla="+- 0 12069 12015"/>
              <a:gd name="T9" fmla="*/ T8 w 1826"/>
              <a:gd name="T10" fmla="+- 0 10052 9869"/>
              <a:gd name="T11" fmla="*/ 10052 h 646"/>
              <a:gd name="T12" fmla="+- 0 12035 12015"/>
              <a:gd name="T13" fmla="*/ T12 w 1826"/>
              <a:gd name="T14" fmla="+- 0 10058 9869"/>
              <a:gd name="T15" fmla="*/ 10058 h 646"/>
              <a:gd name="T16" fmla="+- 0 12018 12015"/>
              <a:gd name="T17" fmla="*/ T16 w 1826"/>
              <a:gd name="T18" fmla="+- 0 10061 9869"/>
              <a:gd name="T19" fmla="*/ 10061 h 646"/>
              <a:gd name="T20" fmla="+- 0 12011 12015"/>
              <a:gd name="T21" fmla="*/ T20 w 1826"/>
              <a:gd name="T22" fmla="+- 0 10059 9869"/>
              <a:gd name="T23" fmla="*/ 10059 h 646"/>
              <a:gd name="T24" fmla="+- 0 12017 12015"/>
              <a:gd name="T25" fmla="*/ T24 w 1826"/>
              <a:gd name="T26" fmla="+- 0 10073 9869"/>
              <a:gd name="T27" fmla="*/ 10073 h 646"/>
              <a:gd name="T28" fmla="+- 0 12051 12015"/>
              <a:gd name="T29" fmla="*/ T28 w 1826"/>
              <a:gd name="T30" fmla="+- 0 10080 9869"/>
              <a:gd name="T31" fmla="*/ 10080 h 646"/>
              <a:gd name="T32" fmla="+- 0 12084 12015"/>
              <a:gd name="T33" fmla="*/ T32 w 1826"/>
              <a:gd name="T34" fmla="+- 0 10087 9869"/>
              <a:gd name="T35" fmla="*/ 10087 h 646"/>
              <a:gd name="T36" fmla="+- 0 12120 12015"/>
              <a:gd name="T37" fmla="*/ T36 w 1826"/>
              <a:gd name="T38" fmla="+- 0 10092 9869"/>
              <a:gd name="T39" fmla="*/ 10092 h 646"/>
              <a:gd name="T40" fmla="+- 0 12212 12015"/>
              <a:gd name="T41" fmla="*/ T40 w 1826"/>
              <a:gd name="T42" fmla="+- 0 10106 9869"/>
              <a:gd name="T43" fmla="*/ 10106 h 646"/>
              <a:gd name="T44" fmla="+- 0 12305 12015"/>
              <a:gd name="T45" fmla="*/ T44 w 1826"/>
              <a:gd name="T46" fmla="+- 0 10107 9869"/>
              <a:gd name="T47" fmla="*/ 10107 h 646"/>
              <a:gd name="T48" fmla="+- 0 12398 12015"/>
              <a:gd name="T49" fmla="*/ T48 w 1826"/>
              <a:gd name="T50" fmla="+- 0 10113 9869"/>
              <a:gd name="T51" fmla="*/ 10113 h 646"/>
              <a:gd name="T52" fmla="+- 0 12530 12015"/>
              <a:gd name="T53" fmla="*/ T52 w 1826"/>
              <a:gd name="T54" fmla="+- 0 10121 9869"/>
              <a:gd name="T55" fmla="*/ 10121 h 646"/>
              <a:gd name="T56" fmla="+- 0 12663 12015"/>
              <a:gd name="T57" fmla="*/ T56 w 1826"/>
              <a:gd name="T58" fmla="+- 0 10128 9869"/>
              <a:gd name="T59" fmla="*/ 10128 h 646"/>
              <a:gd name="T60" fmla="+- 0 12795 12015"/>
              <a:gd name="T61" fmla="*/ T60 w 1826"/>
              <a:gd name="T62" fmla="+- 0 10138 9869"/>
              <a:gd name="T63" fmla="*/ 10138 h 646"/>
              <a:gd name="T64" fmla="+- 0 13097 12015"/>
              <a:gd name="T65" fmla="*/ T64 w 1826"/>
              <a:gd name="T66" fmla="+- 0 10161 9869"/>
              <a:gd name="T67" fmla="*/ 10161 h 646"/>
              <a:gd name="T68" fmla="+- 0 13396 12015"/>
              <a:gd name="T69" fmla="*/ T68 w 1826"/>
              <a:gd name="T70" fmla="+- 0 10193 9869"/>
              <a:gd name="T71" fmla="*/ 10193 h 646"/>
              <a:gd name="T72" fmla="+- 0 13690 12015"/>
              <a:gd name="T73" fmla="*/ T72 w 1826"/>
              <a:gd name="T74" fmla="+- 0 10266 9869"/>
              <a:gd name="T75" fmla="*/ 10266 h 646"/>
              <a:gd name="T76" fmla="+- 0 13602 12015"/>
              <a:gd name="T77" fmla="*/ T76 w 1826"/>
              <a:gd name="T78" fmla="+- 0 10205 9869"/>
              <a:gd name="T79" fmla="*/ 10205 h 646"/>
              <a:gd name="T80" fmla="+- 0 13510 12015"/>
              <a:gd name="T81" fmla="*/ T80 w 1826"/>
              <a:gd name="T82" fmla="+- 0 10151 9869"/>
              <a:gd name="T83" fmla="*/ 10151 h 646"/>
              <a:gd name="T84" fmla="+- 0 13418 12015"/>
              <a:gd name="T85" fmla="*/ T84 w 1826"/>
              <a:gd name="T86" fmla="+- 0 10095 9869"/>
              <a:gd name="T87" fmla="*/ 10095 h 646"/>
              <a:gd name="T88" fmla="+- 0 13288 12015"/>
              <a:gd name="T89" fmla="*/ T88 w 1826"/>
              <a:gd name="T90" fmla="+- 0 10016 9869"/>
              <a:gd name="T91" fmla="*/ 10016 h 646"/>
              <a:gd name="T92" fmla="+- 0 13145 12015"/>
              <a:gd name="T93" fmla="*/ T92 w 1826"/>
              <a:gd name="T94" fmla="+- 0 9956 9869"/>
              <a:gd name="T95" fmla="*/ 9956 h 646"/>
              <a:gd name="T96" fmla="+- 0 13017 12015"/>
              <a:gd name="T97" fmla="*/ T96 w 1826"/>
              <a:gd name="T98" fmla="+- 0 9877 9869"/>
              <a:gd name="T99" fmla="*/ 9877 h 646"/>
              <a:gd name="T100" fmla="+- 0 13002 12015"/>
              <a:gd name="T101" fmla="*/ T100 w 1826"/>
              <a:gd name="T102" fmla="+- 0 9870 9869"/>
              <a:gd name="T103" fmla="*/ 9870 h 646"/>
              <a:gd name="T104" fmla="+- 0 12996 12015"/>
              <a:gd name="T105" fmla="*/ T104 w 1826"/>
              <a:gd name="T106" fmla="+- 0 9868 9869"/>
              <a:gd name="T107" fmla="*/ 9868 h 646"/>
              <a:gd name="T108" fmla="+- 0 13015 12015"/>
              <a:gd name="T109" fmla="*/ T108 w 1826"/>
              <a:gd name="T110" fmla="+- 0 9869 9869"/>
              <a:gd name="T111" fmla="*/ 9869 h 646"/>
              <a:gd name="T112" fmla="+- 0 13180 12015"/>
              <a:gd name="T113" fmla="*/ T112 w 1826"/>
              <a:gd name="T114" fmla="+- 0 9905 9869"/>
              <a:gd name="T115" fmla="*/ 9905 h 646"/>
              <a:gd name="T116" fmla="+- 0 13339 12015"/>
              <a:gd name="T117" fmla="*/ T116 w 1826"/>
              <a:gd name="T118" fmla="+- 0 9958 9869"/>
              <a:gd name="T119" fmla="*/ 9958 h 646"/>
              <a:gd name="T120" fmla="+- 0 13493 12015"/>
              <a:gd name="T121" fmla="*/ T120 w 1826"/>
              <a:gd name="T122" fmla="+- 0 10029 9869"/>
              <a:gd name="T123" fmla="*/ 10029 h 646"/>
              <a:gd name="T124" fmla="+- 0 13601 12015"/>
              <a:gd name="T125" fmla="*/ T124 w 1826"/>
              <a:gd name="T126" fmla="+- 0 10078 9869"/>
              <a:gd name="T127" fmla="*/ 10078 h 646"/>
              <a:gd name="T128" fmla="+- 0 13801 12015"/>
              <a:gd name="T129" fmla="*/ T128 w 1826"/>
              <a:gd name="T130" fmla="+- 0 10151 9869"/>
              <a:gd name="T131" fmla="*/ 10151 h 646"/>
              <a:gd name="T132" fmla="+- 0 13838 12015"/>
              <a:gd name="T133" fmla="*/ T132 w 1826"/>
              <a:gd name="T134" fmla="+- 0 10281 9869"/>
              <a:gd name="T135" fmla="*/ 10281 h 646"/>
              <a:gd name="T136" fmla="+- 0 13859 12015"/>
              <a:gd name="T137" fmla="*/ T136 w 1826"/>
              <a:gd name="T138" fmla="+- 0 10355 9869"/>
              <a:gd name="T139" fmla="*/ 10355 h 646"/>
              <a:gd name="T140" fmla="+- 0 13769 12015"/>
              <a:gd name="T141" fmla="*/ T140 w 1826"/>
              <a:gd name="T142" fmla="+- 0 10388 9869"/>
              <a:gd name="T143" fmla="*/ 10388 h 646"/>
              <a:gd name="T144" fmla="+- 0 13717 12015"/>
              <a:gd name="T145" fmla="*/ T144 w 1826"/>
              <a:gd name="T146" fmla="+- 0 10406 9869"/>
              <a:gd name="T147" fmla="*/ 10406 h 646"/>
              <a:gd name="T148" fmla="+- 0 13603 12015"/>
              <a:gd name="T149" fmla="*/ T148 w 1826"/>
              <a:gd name="T150" fmla="+- 0 10446 9869"/>
              <a:gd name="T151" fmla="*/ 10446 h 646"/>
              <a:gd name="T152" fmla="+- 0 13478 12015"/>
              <a:gd name="T153" fmla="*/ T152 w 1826"/>
              <a:gd name="T154" fmla="+- 0 10459 9869"/>
              <a:gd name="T155" fmla="*/ 10459 h 646"/>
              <a:gd name="T156" fmla="+- 0 13358 12015"/>
              <a:gd name="T157" fmla="*/ T156 w 1826"/>
              <a:gd name="T158" fmla="+- 0 10466 9869"/>
              <a:gd name="T159" fmla="*/ 10466 h 646"/>
              <a:gd name="T160" fmla="+- 0 13275 12015"/>
              <a:gd name="T161" fmla="*/ T160 w 1826"/>
              <a:gd name="T162" fmla="+- 0 10471 9869"/>
              <a:gd name="T163" fmla="*/ 10471 h 646"/>
              <a:gd name="T164" fmla="+- 0 13180 12015"/>
              <a:gd name="T165" fmla="*/ T164 w 1826"/>
              <a:gd name="T166" fmla="+- 0 10460 9869"/>
              <a:gd name="T167" fmla="*/ 10460 h 646"/>
              <a:gd name="T168" fmla="+- 0 13100 12015"/>
              <a:gd name="T169" fmla="*/ T168 w 1826"/>
              <a:gd name="T170" fmla="+- 0 10482 9869"/>
              <a:gd name="T171" fmla="*/ 10482 h 646"/>
              <a:gd name="T172" fmla="+- 0 13043 12015"/>
              <a:gd name="T173" fmla="*/ T172 w 1826"/>
              <a:gd name="T174" fmla="+- 0 10498 9869"/>
              <a:gd name="T175" fmla="*/ 10498 h 646"/>
              <a:gd name="T176" fmla="+- 0 13093 12015"/>
              <a:gd name="T177" fmla="*/ T176 w 1826"/>
              <a:gd name="T178" fmla="+- 0 10508 9869"/>
              <a:gd name="T179" fmla="*/ 10508 h 646"/>
              <a:gd name="T180" fmla="+- 0 13084 12015"/>
              <a:gd name="T181" fmla="*/ T180 w 1826"/>
              <a:gd name="T182" fmla="+- 0 10514 9869"/>
              <a:gd name="T183" fmla="*/ 10514 h 6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826" h="646" extrusionOk="0">
                <a:moveTo>
                  <a:pt x="108" y="204"/>
                </a:moveTo>
                <a:cubicBezTo>
                  <a:pt x="76" y="197"/>
                  <a:pt x="54" y="183"/>
                  <a:pt x="20" y="189"/>
                </a:cubicBezTo>
                <a:cubicBezTo>
                  <a:pt x="3" y="192"/>
                  <a:pt x="-4" y="190"/>
                  <a:pt x="2" y="204"/>
                </a:cubicBezTo>
                <a:cubicBezTo>
                  <a:pt x="36" y="211"/>
                  <a:pt x="69" y="218"/>
                  <a:pt x="105" y="223"/>
                </a:cubicBezTo>
                <a:cubicBezTo>
                  <a:pt x="197" y="237"/>
                  <a:pt x="290" y="238"/>
                  <a:pt x="383" y="244"/>
                </a:cubicBezTo>
                <a:cubicBezTo>
                  <a:pt x="515" y="252"/>
                  <a:pt x="648" y="259"/>
                  <a:pt x="780" y="269"/>
                </a:cubicBezTo>
                <a:cubicBezTo>
                  <a:pt x="1082" y="292"/>
                  <a:pt x="1381" y="324"/>
                  <a:pt x="1675" y="397"/>
                </a:cubicBezTo>
                <a:cubicBezTo>
                  <a:pt x="1587" y="336"/>
                  <a:pt x="1495" y="282"/>
                  <a:pt x="1403" y="226"/>
                </a:cubicBezTo>
                <a:cubicBezTo>
                  <a:pt x="1273" y="147"/>
                  <a:pt x="1130" y="87"/>
                  <a:pt x="1002" y="8"/>
                </a:cubicBezTo>
                <a:cubicBezTo>
                  <a:pt x="987" y="1"/>
                  <a:pt x="981" y="-1"/>
                  <a:pt x="1000" y="0"/>
                </a:cubicBezTo>
                <a:cubicBezTo>
                  <a:pt x="1165" y="36"/>
                  <a:pt x="1324" y="89"/>
                  <a:pt x="1478" y="160"/>
                </a:cubicBezTo>
                <a:cubicBezTo>
                  <a:pt x="1586" y="209"/>
                  <a:pt x="1786" y="282"/>
                  <a:pt x="1823" y="412"/>
                </a:cubicBezTo>
                <a:cubicBezTo>
                  <a:pt x="1844" y="486"/>
                  <a:pt x="1754" y="519"/>
                  <a:pt x="1702" y="537"/>
                </a:cubicBezTo>
                <a:cubicBezTo>
                  <a:pt x="1588" y="577"/>
                  <a:pt x="1463" y="590"/>
                  <a:pt x="1343" y="597"/>
                </a:cubicBezTo>
                <a:cubicBezTo>
                  <a:pt x="1260" y="602"/>
                  <a:pt x="1165" y="591"/>
                  <a:pt x="1085" y="613"/>
                </a:cubicBezTo>
                <a:cubicBezTo>
                  <a:pt x="1028" y="629"/>
                  <a:pt x="1078" y="639"/>
                  <a:pt x="1069" y="645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36725" y="4754563"/>
            <a:ext cx="80963" cy="14287"/>
          </a:xfrm>
          <a:custGeom>
            <a:avLst/>
            <a:gdLst>
              <a:gd name="T0" fmla="+- 0 5049 4825"/>
              <a:gd name="T1" fmla="*/ T0 w 225"/>
              <a:gd name="T2" fmla="+- 0 13245 13209"/>
              <a:gd name="T3" fmla="*/ 13245 h 37"/>
              <a:gd name="T4" fmla="+- 0 5023 4825"/>
              <a:gd name="T5" fmla="*/ T4 w 225"/>
              <a:gd name="T6" fmla="+- 0 13239 13209"/>
              <a:gd name="T7" fmla="*/ 13239 h 37"/>
              <a:gd name="T8" fmla="+- 0 4999 4825"/>
              <a:gd name="T9" fmla="*/ T8 w 225"/>
              <a:gd name="T10" fmla="+- 0 13230 13209"/>
              <a:gd name="T11" fmla="*/ 13230 h 37"/>
              <a:gd name="T12" fmla="+- 0 4973 4825"/>
              <a:gd name="T13" fmla="*/ T12 w 225"/>
              <a:gd name="T14" fmla="+- 0 13222 13209"/>
              <a:gd name="T15" fmla="*/ 13222 h 37"/>
              <a:gd name="T16" fmla="+- 0 4940 4825"/>
              <a:gd name="T17" fmla="*/ T16 w 225"/>
              <a:gd name="T18" fmla="+- 0 13212 13209"/>
              <a:gd name="T19" fmla="*/ 13212 h 37"/>
              <a:gd name="T20" fmla="+- 0 4912 4825"/>
              <a:gd name="T21" fmla="*/ T20 w 225"/>
              <a:gd name="T22" fmla="+- 0 13215 13209"/>
              <a:gd name="T23" fmla="*/ 13215 h 37"/>
              <a:gd name="T24" fmla="+- 0 4881 4825"/>
              <a:gd name="T25" fmla="*/ T24 w 225"/>
              <a:gd name="T26" fmla="+- 0 13216 13209"/>
              <a:gd name="T27" fmla="*/ 13216 h 37"/>
              <a:gd name="T28" fmla="+- 0 4850 4825"/>
              <a:gd name="T29" fmla="*/ T28 w 225"/>
              <a:gd name="T30" fmla="+- 0 13214 13209"/>
              <a:gd name="T31" fmla="*/ 13214 h 37"/>
              <a:gd name="T32" fmla="+- 0 4842 4825"/>
              <a:gd name="T33" fmla="*/ T32 w 225"/>
              <a:gd name="T34" fmla="+- 0 13212 13209"/>
              <a:gd name="T35" fmla="*/ 13212 h 37"/>
              <a:gd name="T36" fmla="+- 0 4825 4825"/>
              <a:gd name="T37" fmla="*/ T36 w 225"/>
              <a:gd name="T38" fmla="+- 0 13223 13209"/>
              <a:gd name="T39" fmla="*/ 13223 h 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225" h="37" extrusionOk="0">
                <a:moveTo>
                  <a:pt x="224" y="36"/>
                </a:moveTo>
                <a:cubicBezTo>
                  <a:pt x="198" y="30"/>
                  <a:pt x="174" y="21"/>
                  <a:pt x="148" y="13"/>
                </a:cubicBezTo>
                <a:cubicBezTo>
                  <a:pt x="115" y="3"/>
                  <a:pt x="87" y="6"/>
                  <a:pt x="56" y="7"/>
                </a:cubicBezTo>
                <a:cubicBezTo>
                  <a:pt x="25" y="5"/>
                  <a:pt x="17" y="3"/>
                  <a:pt x="0" y="14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3-09-21 at 7.5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1" y="405938"/>
            <a:ext cx="6680200" cy="584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8252" y="1113178"/>
            <a:ext cx="162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/>
              <a:t>2011-07-21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243061" y="5685123"/>
            <a:ext cx="162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/>
              <a:t>2013-06-30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580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940E-8E1A-644B-8E08-E5965042E692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1097640"/>
            <a:ext cx="790160" cy="251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28600"/>
            <a:ext cx="4990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www.vidarholen.net</a:t>
            </a:r>
            <a:r>
              <a:rPr lang="en-US" dirty="0"/>
              <a:t>/contents/</a:t>
            </a:r>
            <a:r>
              <a:rPr lang="en-US" dirty="0" err="1"/>
              <a:t>wordcount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3251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Version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C9F4-81CA-FE4E-B09D-7AC5A00CB4BD}" type="datetime3">
              <a:rPr lang="en-US" smtClean="0"/>
              <a:pPr/>
              <a:t>24 September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821496" y="1417638"/>
            <a:ext cx="1774783" cy="2165983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Repository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cvs</a:t>
            </a:r>
            <a:r>
              <a:rPr lang="en-US" dirty="0" smtClean="0"/>
              <a:t>, subversion)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7474" y="4650399"/>
            <a:ext cx="2436726" cy="1466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Alice:</a:t>
            </a:r>
            <a:endParaRPr lang="en-US" dirty="0"/>
          </a:p>
          <a:p>
            <a:r>
              <a:rPr lang="en-US" dirty="0" smtClean="0"/>
              <a:t>gash&gt; </a:t>
            </a:r>
            <a:r>
              <a:rPr lang="en-US" dirty="0" err="1" smtClean="0"/>
              <a:t>svn</a:t>
            </a:r>
            <a:r>
              <a:rPr lang="en-US" dirty="0" smtClean="0"/>
              <a:t> checkout</a:t>
            </a:r>
          </a:p>
          <a:p>
            <a:r>
              <a:rPr lang="en-US" dirty="0" smtClean="0"/>
              <a:t>gash&gt; </a:t>
            </a:r>
            <a:r>
              <a:rPr lang="en-US" dirty="0" err="1" smtClean="0"/>
              <a:t>svn</a:t>
            </a:r>
            <a:r>
              <a:rPr lang="en-US" dirty="0" smtClean="0"/>
              <a:t> update</a:t>
            </a:r>
          </a:p>
          <a:p>
            <a:r>
              <a:rPr lang="en-US" dirty="0" smtClean="0"/>
              <a:t>[make changes]</a:t>
            </a:r>
          </a:p>
          <a:p>
            <a:r>
              <a:rPr lang="en-US" dirty="0" smtClean="0"/>
              <a:t>gash&gt; </a:t>
            </a:r>
            <a:r>
              <a:rPr lang="en-US" dirty="0" err="1" smtClean="0"/>
              <a:t>svn</a:t>
            </a:r>
            <a:r>
              <a:rPr lang="en-US" dirty="0" smtClean="0"/>
              <a:t> commit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51327" y="4221015"/>
            <a:ext cx="2237207" cy="14646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Bob:</a:t>
            </a:r>
            <a:endParaRPr lang="en-US" dirty="0"/>
          </a:p>
          <a:p>
            <a:r>
              <a:rPr lang="en-US" dirty="0" smtClean="0"/>
              <a:t>gash&gt; </a:t>
            </a:r>
            <a:r>
              <a:rPr lang="en-US" dirty="0" err="1" smtClean="0"/>
              <a:t>svn</a:t>
            </a:r>
            <a:r>
              <a:rPr lang="en-US" dirty="0" smtClean="0"/>
              <a:t> checkout</a:t>
            </a:r>
          </a:p>
          <a:p>
            <a:r>
              <a:rPr lang="en-US" dirty="0" smtClean="0"/>
              <a:t>gash&gt; </a:t>
            </a:r>
            <a:r>
              <a:rPr lang="en-US" dirty="0" err="1" smtClean="0"/>
              <a:t>svn</a:t>
            </a:r>
            <a:r>
              <a:rPr lang="en-US" dirty="0" smtClean="0"/>
              <a:t> update</a:t>
            </a:r>
          </a:p>
          <a:p>
            <a:r>
              <a:rPr lang="en-US" dirty="0" smtClean="0"/>
              <a:t>[make changes]</a:t>
            </a:r>
          </a:p>
          <a:p>
            <a:r>
              <a:rPr lang="en-US" dirty="0" smtClean="0"/>
              <a:t>gash&gt; </a:t>
            </a:r>
            <a:r>
              <a:rPr lang="en-US" dirty="0" err="1" smtClean="0"/>
              <a:t>svn</a:t>
            </a:r>
            <a:r>
              <a:rPr lang="en-US" dirty="0" smtClean="0"/>
              <a:t> commit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833455">
            <a:off x="1677599" y="2722126"/>
            <a:ext cx="122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update</a:t>
            </a:r>
            <a:endParaRPr lang="en-US" sz="2800" dirty="0"/>
          </a:p>
        </p:txBody>
      </p:sp>
      <p:cxnSp>
        <p:nvCxnSpPr>
          <p:cNvPr id="16" name="Curved Connector 15"/>
          <p:cNvCxnSpPr>
            <a:stCxn id="7" idx="2"/>
            <a:endCxn id="10" idx="0"/>
          </p:cNvCxnSpPr>
          <p:nvPr/>
        </p:nvCxnSpPr>
        <p:spPr>
          <a:xfrm rot="10800000" flipV="1">
            <a:off x="1905838" y="2500629"/>
            <a:ext cx="1915659" cy="2149769"/>
          </a:xfrm>
          <a:prstGeom prst="curved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0" idx="3"/>
            <a:endCxn id="7" idx="3"/>
          </p:cNvCxnSpPr>
          <p:nvPr/>
        </p:nvCxnSpPr>
        <p:spPr>
          <a:xfrm flipV="1">
            <a:off x="3124200" y="3583621"/>
            <a:ext cx="1584688" cy="1799935"/>
          </a:xfrm>
          <a:prstGeom prst="curvedConnector2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833455">
            <a:off x="3265430" y="4198986"/>
            <a:ext cx="130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ommit</a:t>
            </a:r>
            <a:endParaRPr lang="en-US" sz="2800" dirty="0"/>
          </a:p>
        </p:txBody>
      </p:sp>
      <p:cxnSp>
        <p:nvCxnSpPr>
          <p:cNvPr id="21" name="Curved Connector 20"/>
          <p:cNvCxnSpPr>
            <a:stCxn id="7" idx="4"/>
            <a:endCxn id="11" idx="0"/>
          </p:cNvCxnSpPr>
          <p:nvPr/>
        </p:nvCxnSpPr>
        <p:spPr>
          <a:xfrm>
            <a:off x="5596279" y="2500630"/>
            <a:ext cx="1873652" cy="1720385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103955">
            <a:off x="6390764" y="2357847"/>
            <a:ext cx="122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update</a:t>
            </a:r>
            <a:endParaRPr lang="en-US" sz="2800" dirty="0"/>
          </a:p>
        </p:txBody>
      </p:sp>
      <p:cxnSp>
        <p:nvCxnSpPr>
          <p:cNvPr id="25" name="Curved Connector 24"/>
          <p:cNvCxnSpPr>
            <a:stCxn id="11" idx="1"/>
            <a:endCxn id="7" idx="3"/>
          </p:cNvCxnSpPr>
          <p:nvPr/>
        </p:nvCxnSpPr>
        <p:spPr>
          <a:xfrm rot="10800000">
            <a:off x="4708889" y="3583622"/>
            <a:ext cx="1642439" cy="1369701"/>
          </a:xfrm>
          <a:prstGeom prst="curvedConnector2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189967">
            <a:off x="4945175" y="3919598"/>
            <a:ext cx="130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ommit</a:t>
            </a:r>
            <a:endParaRPr lang="en-US" sz="2800" dirty="0"/>
          </a:p>
        </p:txBody>
      </p:sp>
      <p:sp>
        <p:nvSpPr>
          <p:cNvPr id="307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43350" y="2887663"/>
            <a:ext cx="1439863" cy="452437"/>
          </a:xfrm>
          <a:custGeom>
            <a:avLst/>
            <a:gdLst>
              <a:gd name="T0" fmla="+- 0 11997 10955"/>
              <a:gd name="T1" fmla="*/ T0 w 3998"/>
              <a:gd name="T2" fmla="+- 0 8088 8020"/>
              <a:gd name="T3" fmla="*/ 8088 h 1260"/>
              <a:gd name="T4" fmla="+- 0 11908 10955"/>
              <a:gd name="T5" fmla="*/ T4 w 3998"/>
              <a:gd name="T6" fmla="+- 0 8100 8020"/>
              <a:gd name="T7" fmla="*/ 8100 h 1260"/>
              <a:gd name="T8" fmla="+- 0 11654 10955"/>
              <a:gd name="T9" fmla="*/ T8 w 3998"/>
              <a:gd name="T10" fmla="+- 0 8088 8020"/>
              <a:gd name="T11" fmla="*/ 8088 h 1260"/>
              <a:gd name="T12" fmla="+- 0 11309 10955"/>
              <a:gd name="T13" fmla="*/ T12 w 3998"/>
              <a:gd name="T14" fmla="+- 0 8055 8020"/>
              <a:gd name="T15" fmla="*/ 8055 h 1260"/>
              <a:gd name="T16" fmla="+- 0 11065 10955"/>
              <a:gd name="T17" fmla="*/ T16 w 3998"/>
              <a:gd name="T18" fmla="+- 0 8034 8020"/>
              <a:gd name="T19" fmla="*/ 8034 h 1260"/>
              <a:gd name="T20" fmla="+- 0 10955 10955"/>
              <a:gd name="T21" fmla="*/ T20 w 3998"/>
              <a:gd name="T22" fmla="+- 0 8020 8020"/>
              <a:gd name="T23" fmla="*/ 8020 h 1260"/>
              <a:gd name="T24" fmla="+- 0 12328 10955"/>
              <a:gd name="T25" fmla="*/ T24 w 3998"/>
              <a:gd name="T26" fmla="+- 0 8126 8020"/>
              <a:gd name="T27" fmla="*/ 8126 h 1260"/>
              <a:gd name="T28" fmla="+- 0 12437 10955"/>
              <a:gd name="T29" fmla="*/ T28 w 3998"/>
              <a:gd name="T30" fmla="+- 0 8115 8020"/>
              <a:gd name="T31" fmla="*/ 8115 h 1260"/>
              <a:gd name="T32" fmla="+- 0 12682 10955"/>
              <a:gd name="T33" fmla="*/ T32 w 3998"/>
              <a:gd name="T34" fmla="+- 0 8122 8020"/>
              <a:gd name="T35" fmla="*/ 8122 h 1260"/>
              <a:gd name="T36" fmla="+- 0 13143 10955"/>
              <a:gd name="T37" fmla="*/ T36 w 3998"/>
              <a:gd name="T38" fmla="+- 0 8156 8020"/>
              <a:gd name="T39" fmla="*/ 8156 h 1260"/>
              <a:gd name="T40" fmla="+- 0 13745 10955"/>
              <a:gd name="T41" fmla="*/ T40 w 3998"/>
              <a:gd name="T42" fmla="+- 0 8197 8020"/>
              <a:gd name="T43" fmla="*/ 8197 h 1260"/>
              <a:gd name="T44" fmla="+- 0 14357 10955"/>
              <a:gd name="T45" fmla="*/ T44 w 3998"/>
              <a:gd name="T46" fmla="+- 0 8250 8020"/>
              <a:gd name="T47" fmla="*/ 8250 h 1260"/>
              <a:gd name="T48" fmla="+- 0 14812 10955"/>
              <a:gd name="T49" fmla="*/ T48 w 3998"/>
              <a:gd name="T50" fmla="+- 0 8333 8020"/>
              <a:gd name="T51" fmla="*/ 8333 h 1260"/>
              <a:gd name="T52" fmla="+- 0 14952 10955"/>
              <a:gd name="T53" fmla="*/ T52 w 3998"/>
              <a:gd name="T54" fmla="+- 0 8366 8020"/>
              <a:gd name="T55" fmla="*/ 8366 h 1260"/>
              <a:gd name="T56" fmla="+- 0 13360 10955"/>
              <a:gd name="T57" fmla="*/ T56 w 3998"/>
              <a:gd name="T58" fmla="+- 0 8621 8020"/>
              <a:gd name="T59" fmla="*/ 8621 h 1260"/>
              <a:gd name="T60" fmla="+- 0 13270 10955"/>
              <a:gd name="T61" fmla="*/ T60 w 3998"/>
              <a:gd name="T62" fmla="+- 0 8664 8020"/>
              <a:gd name="T63" fmla="*/ 8664 h 1260"/>
              <a:gd name="T64" fmla="+- 0 13170 10955"/>
              <a:gd name="T65" fmla="*/ T64 w 3998"/>
              <a:gd name="T66" fmla="+- 0 8741 8020"/>
              <a:gd name="T67" fmla="*/ 8741 h 1260"/>
              <a:gd name="T68" fmla="+- 0 13129 10955"/>
              <a:gd name="T69" fmla="*/ T68 w 3998"/>
              <a:gd name="T70" fmla="+- 0 8805 8020"/>
              <a:gd name="T71" fmla="*/ 8805 h 1260"/>
              <a:gd name="T72" fmla="+- 0 13229 10955"/>
              <a:gd name="T73" fmla="*/ T72 w 3998"/>
              <a:gd name="T74" fmla="+- 0 8835 8020"/>
              <a:gd name="T75" fmla="*/ 8835 h 1260"/>
              <a:gd name="T76" fmla="+- 0 13353 10955"/>
              <a:gd name="T77" fmla="*/ T76 w 3998"/>
              <a:gd name="T78" fmla="+- 0 8876 8020"/>
              <a:gd name="T79" fmla="*/ 8876 h 1260"/>
              <a:gd name="T80" fmla="+- 0 13358 10955"/>
              <a:gd name="T81" fmla="*/ T80 w 3998"/>
              <a:gd name="T82" fmla="+- 0 8937 8020"/>
              <a:gd name="T83" fmla="*/ 8937 h 1260"/>
              <a:gd name="T84" fmla="+- 0 13223 10955"/>
              <a:gd name="T85" fmla="*/ T84 w 3998"/>
              <a:gd name="T86" fmla="+- 0 8989 8020"/>
              <a:gd name="T87" fmla="*/ 8989 h 1260"/>
              <a:gd name="T88" fmla="+- 0 13067 10955"/>
              <a:gd name="T89" fmla="*/ T88 w 3998"/>
              <a:gd name="T90" fmla="+- 0 9037 8020"/>
              <a:gd name="T91" fmla="*/ 9037 h 1260"/>
              <a:gd name="T92" fmla="+- 0 13026 10955"/>
              <a:gd name="T93" fmla="*/ T92 w 3998"/>
              <a:gd name="T94" fmla="+- 0 9055 8020"/>
              <a:gd name="T95" fmla="*/ 9055 h 1260"/>
              <a:gd name="T96" fmla="+- 0 13517 10955"/>
              <a:gd name="T97" fmla="*/ T96 w 3998"/>
              <a:gd name="T98" fmla="+- 0 8707 8020"/>
              <a:gd name="T99" fmla="*/ 8707 h 1260"/>
              <a:gd name="T100" fmla="+- 0 13573 10955"/>
              <a:gd name="T101" fmla="*/ T100 w 3998"/>
              <a:gd name="T102" fmla="+- 0 8749 8020"/>
              <a:gd name="T103" fmla="*/ 8749 h 1260"/>
              <a:gd name="T104" fmla="+- 0 13741 10955"/>
              <a:gd name="T105" fmla="*/ T104 w 3998"/>
              <a:gd name="T106" fmla="+- 0 8952 8020"/>
              <a:gd name="T107" fmla="*/ 8952 h 1260"/>
              <a:gd name="T108" fmla="+- 0 13822 10955"/>
              <a:gd name="T109" fmla="*/ T108 w 3998"/>
              <a:gd name="T110" fmla="+- 0 8997 8020"/>
              <a:gd name="T111" fmla="*/ 8997 h 1260"/>
              <a:gd name="T112" fmla="+- 0 13898 10955"/>
              <a:gd name="T113" fmla="*/ T112 w 3998"/>
              <a:gd name="T114" fmla="+- 0 8925 8020"/>
              <a:gd name="T115" fmla="*/ 8925 h 1260"/>
              <a:gd name="T116" fmla="+- 0 13963 10955"/>
              <a:gd name="T117" fmla="*/ T116 w 3998"/>
              <a:gd name="T118" fmla="+- 0 8786 8020"/>
              <a:gd name="T119" fmla="*/ 8786 h 1260"/>
              <a:gd name="T120" fmla="+- 0 13979 10955"/>
              <a:gd name="T121" fmla="*/ T120 w 3998"/>
              <a:gd name="T122" fmla="+- 0 8750 8020"/>
              <a:gd name="T123" fmla="*/ 8750 h 1260"/>
              <a:gd name="T124" fmla="+- 0 14160 10955"/>
              <a:gd name="T125" fmla="*/ T124 w 3998"/>
              <a:gd name="T126" fmla="+- 0 8925 8020"/>
              <a:gd name="T127" fmla="*/ 8925 h 1260"/>
              <a:gd name="T128" fmla="+- 0 14157 10955"/>
              <a:gd name="T129" fmla="*/ T128 w 3998"/>
              <a:gd name="T130" fmla="+- 0 8862 8020"/>
              <a:gd name="T131" fmla="*/ 8862 h 1260"/>
              <a:gd name="T132" fmla="+- 0 14190 10955"/>
              <a:gd name="T133" fmla="*/ T132 w 3998"/>
              <a:gd name="T134" fmla="+- 0 8925 8020"/>
              <a:gd name="T135" fmla="*/ 8925 h 1260"/>
              <a:gd name="T136" fmla="+- 0 14283 10955"/>
              <a:gd name="T137" fmla="*/ T136 w 3998"/>
              <a:gd name="T138" fmla="+- 0 9170 8020"/>
              <a:gd name="T139" fmla="*/ 9170 h 1260"/>
              <a:gd name="T140" fmla="+- 0 14292 10955"/>
              <a:gd name="T141" fmla="*/ T140 w 3998"/>
              <a:gd name="T142" fmla="+- 0 9186 8020"/>
              <a:gd name="T143" fmla="*/ 9186 h 1260"/>
              <a:gd name="T144" fmla="+- 0 14337 10955"/>
              <a:gd name="T145" fmla="*/ T144 w 3998"/>
              <a:gd name="T146" fmla="+- 0 9097 8020"/>
              <a:gd name="T147" fmla="*/ 9097 h 1260"/>
              <a:gd name="T148" fmla="+- 0 14488 10955"/>
              <a:gd name="T149" fmla="*/ T148 w 3998"/>
              <a:gd name="T150" fmla="+- 0 8861 8020"/>
              <a:gd name="T151" fmla="*/ 8861 h 1260"/>
              <a:gd name="T152" fmla="+- 0 14690 10955"/>
              <a:gd name="T153" fmla="*/ T152 w 3998"/>
              <a:gd name="T154" fmla="+- 0 8891 8020"/>
              <a:gd name="T155" fmla="*/ 8891 h 1260"/>
              <a:gd name="T156" fmla="+- 0 14843 10955"/>
              <a:gd name="T157" fmla="*/ T156 w 3998"/>
              <a:gd name="T158" fmla="+- 0 9093 8020"/>
              <a:gd name="T159" fmla="*/ 9093 h 1260"/>
              <a:gd name="T160" fmla="+- 0 14923 10955"/>
              <a:gd name="T161" fmla="*/ T160 w 3998"/>
              <a:gd name="T162" fmla="+- 0 9279 8020"/>
              <a:gd name="T163" fmla="*/ 9279 h 12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3998" h="1260" extrusionOk="0">
                <a:moveTo>
                  <a:pt x="1042" y="68"/>
                </a:moveTo>
                <a:cubicBezTo>
                  <a:pt x="1010" y="76"/>
                  <a:pt x="986" y="78"/>
                  <a:pt x="953" y="80"/>
                </a:cubicBezTo>
                <a:cubicBezTo>
                  <a:pt x="868" y="86"/>
                  <a:pt x="784" y="73"/>
                  <a:pt x="699" y="68"/>
                </a:cubicBezTo>
                <a:cubicBezTo>
                  <a:pt x="583" y="61"/>
                  <a:pt x="469" y="48"/>
                  <a:pt x="354" y="35"/>
                </a:cubicBezTo>
                <a:cubicBezTo>
                  <a:pt x="273" y="26"/>
                  <a:pt x="192" y="16"/>
                  <a:pt x="110" y="14"/>
                </a:cubicBezTo>
                <a:cubicBezTo>
                  <a:pt x="72" y="13"/>
                  <a:pt x="35" y="11"/>
                  <a:pt x="0" y="0"/>
                </a:cubicBezTo>
              </a:path>
              <a:path w="3998" h="1260" extrusionOk="0">
                <a:moveTo>
                  <a:pt x="1373" y="106"/>
                </a:moveTo>
                <a:cubicBezTo>
                  <a:pt x="1409" y="101"/>
                  <a:pt x="1445" y="95"/>
                  <a:pt x="1482" y="95"/>
                </a:cubicBezTo>
                <a:cubicBezTo>
                  <a:pt x="1563" y="94"/>
                  <a:pt x="1646" y="96"/>
                  <a:pt x="1727" y="102"/>
                </a:cubicBezTo>
                <a:cubicBezTo>
                  <a:pt x="1881" y="113"/>
                  <a:pt x="2035" y="124"/>
                  <a:pt x="2188" y="136"/>
                </a:cubicBezTo>
                <a:cubicBezTo>
                  <a:pt x="2389" y="152"/>
                  <a:pt x="2589" y="164"/>
                  <a:pt x="2790" y="177"/>
                </a:cubicBezTo>
                <a:cubicBezTo>
                  <a:pt x="2994" y="191"/>
                  <a:pt x="3199" y="206"/>
                  <a:pt x="3402" y="230"/>
                </a:cubicBezTo>
                <a:cubicBezTo>
                  <a:pt x="3556" y="248"/>
                  <a:pt x="3707" y="275"/>
                  <a:pt x="3857" y="313"/>
                </a:cubicBezTo>
                <a:cubicBezTo>
                  <a:pt x="3904" y="325"/>
                  <a:pt x="3950" y="335"/>
                  <a:pt x="3997" y="346"/>
                </a:cubicBezTo>
              </a:path>
              <a:path w="3998" h="1260" extrusionOk="0">
                <a:moveTo>
                  <a:pt x="2405" y="601"/>
                </a:moveTo>
                <a:cubicBezTo>
                  <a:pt x="2374" y="614"/>
                  <a:pt x="2344" y="627"/>
                  <a:pt x="2315" y="644"/>
                </a:cubicBezTo>
                <a:cubicBezTo>
                  <a:pt x="2278" y="666"/>
                  <a:pt x="2246" y="691"/>
                  <a:pt x="2215" y="721"/>
                </a:cubicBezTo>
                <a:cubicBezTo>
                  <a:pt x="2194" y="741"/>
                  <a:pt x="2179" y="758"/>
                  <a:pt x="2174" y="785"/>
                </a:cubicBezTo>
                <a:cubicBezTo>
                  <a:pt x="2207" y="804"/>
                  <a:pt x="2236" y="808"/>
                  <a:pt x="2274" y="815"/>
                </a:cubicBezTo>
                <a:cubicBezTo>
                  <a:pt x="2314" y="823"/>
                  <a:pt x="2363" y="832"/>
                  <a:pt x="2398" y="856"/>
                </a:cubicBezTo>
                <a:cubicBezTo>
                  <a:pt x="2425" y="875"/>
                  <a:pt x="2427" y="897"/>
                  <a:pt x="2403" y="917"/>
                </a:cubicBezTo>
                <a:cubicBezTo>
                  <a:pt x="2368" y="947"/>
                  <a:pt x="2311" y="958"/>
                  <a:pt x="2268" y="969"/>
                </a:cubicBezTo>
                <a:cubicBezTo>
                  <a:pt x="2217" y="982"/>
                  <a:pt x="2162" y="997"/>
                  <a:pt x="2112" y="1017"/>
                </a:cubicBezTo>
                <a:cubicBezTo>
                  <a:pt x="2092" y="1028"/>
                  <a:pt x="2086" y="1032"/>
                  <a:pt x="2071" y="1035"/>
                </a:cubicBezTo>
              </a:path>
              <a:path w="3998" h="1260" extrusionOk="0">
                <a:moveTo>
                  <a:pt x="2562" y="687"/>
                </a:moveTo>
                <a:cubicBezTo>
                  <a:pt x="2580" y="671"/>
                  <a:pt x="2600" y="708"/>
                  <a:pt x="2618" y="729"/>
                </a:cubicBezTo>
                <a:cubicBezTo>
                  <a:pt x="2676" y="795"/>
                  <a:pt x="2728" y="866"/>
                  <a:pt x="2786" y="932"/>
                </a:cubicBezTo>
                <a:cubicBezTo>
                  <a:pt x="2807" y="956"/>
                  <a:pt x="2832" y="983"/>
                  <a:pt x="2867" y="977"/>
                </a:cubicBezTo>
                <a:cubicBezTo>
                  <a:pt x="2903" y="971"/>
                  <a:pt x="2924" y="933"/>
                  <a:pt x="2943" y="905"/>
                </a:cubicBezTo>
                <a:cubicBezTo>
                  <a:pt x="2973" y="861"/>
                  <a:pt x="2983" y="811"/>
                  <a:pt x="3008" y="766"/>
                </a:cubicBezTo>
                <a:cubicBezTo>
                  <a:pt x="3016" y="751"/>
                  <a:pt x="3018" y="745"/>
                  <a:pt x="3024" y="730"/>
                </a:cubicBezTo>
              </a:path>
              <a:path w="3998" h="1260" extrusionOk="0">
                <a:moveTo>
                  <a:pt x="3205" y="905"/>
                </a:moveTo>
                <a:cubicBezTo>
                  <a:pt x="3202" y="883"/>
                  <a:pt x="3201" y="865"/>
                  <a:pt x="3202" y="842"/>
                </a:cubicBezTo>
                <a:cubicBezTo>
                  <a:pt x="3217" y="869"/>
                  <a:pt x="3222" y="876"/>
                  <a:pt x="3235" y="905"/>
                </a:cubicBezTo>
                <a:cubicBezTo>
                  <a:pt x="3271" y="985"/>
                  <a:pt x="3295" y="1070"/>
                  <a:pt x="3328" y="1150"/>
                </a:cubicBezTo>
                <a:cubicBezTo>
                  <a:pt x="3331" y="1155"/>
                  <a:pt x="3334" y="1161"/>
                  <a:pt x="3337" y="1166"/>
                </a:cubicBezTo>
                <a:cubicBezTo>
                  <a:pt x="3357" y="1139"/>
                  <a:pt x="3367" y="1113"/>
                  <a:pt x="3382" y="1077"/>
                </a:cubicBezTo>
                <a:cubicBezTo>
                  <a:pt x="3416" y="993"/>
                  <a:pt x="3452" y="891"/>
                  <a:pt x="3533" y="841"/>
                </a:cubicBezTo>
                <a:cubicBezTo>
                  <a:pt x="3601" y="800"/>
                  <a:pt x="3677" y="827"/>
                  <a:pt x="3735" y="871"/>
                </a:cubicBezTo>
                <a:cubicBezTo>
                  <a:pt x="3803" y="922"/>
                  <a:pt x="3850" y="998"/>
                  <a:pt x="3888" y="1073"/>
                </a:cubicBezTo>
                <a:cubicBezTo>
                  <a:pt x="3918" y="1133"/>
                  <a:pt x="3943" y="1196"/>
                  <a:pt x="3968" y="1259"/>
                </a:cubicBezTo>
              </a:path>
            </a:pathLst>
          </a:custGeom>
          <a:noFill/>
          <a:ln w="19050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31933</TotalTime>
  <Words>2303</Words>
  <Application>Microsoft Macintosh PowerPoint</Application>
  <PresentationFormat>On-screen Show (4:3)</PresentationFormat>
  <Paragraphs>493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Class 8:  Git yer rusty pointers here</vt:lpstr>
      <vt:lpstr>Plan for Today</vt:lpstr>
      <vt:lpstr>How (Not) to Manage Files</vt:lpstr>
      <vt:lpstr>Version Control</vt:lpstr>
      <vt:lpstr>PowerPoint Presentation</vt:lpstr>
      <vt:lpstr>Top Companies</vt:lpstr>
      <vt:lpstr>PowerPoint Presentation</vt:lpstr>
      <vt:lpstr>PowerPoint Presentation</vt:lpstr>
      <vt:lpstr>Centralized Version Control</vt:lpstr>
      <vt:lpstr>Distributed Version Control</vt:lpstr>
      <vt:lpstr>PowerPoint Presentation</vt:lpstr>
      <vt:lpstr>What has to happen before Bob sees Alice’s changes?</vt:lpstr>
      <vt:lpstr>git pull = “pull” and “update”</vt:lpstr>
      <vt:lpstr>What if Bob had modified his copy?</vt:lpstr>
      <vt:lpstr>Okay, let’s commit:</vt:lpstr>
      <vt:lpstr>Observing Conflicts</vt:lpstr>
      <vt:lpstr>Resolving Conflicts (for Luddites)</vt:lpstr>
      <vt:lpstr>Resolving Conflicts (for Moderns)</vt:lpstr>
      <vt:lpstr>Avoiding Conflicts</vt:lpstr>
      <vt:lpstr>Avoiding Major Conflicts with Teammates</vt:lpstr>
      <vt:lpstr>What’s more important for getting an interesting computing job?</vt:lpstr>
      <vt:lpstr>PowerPoint Presentation</vt:lpstr>
      <vt:lpstr>Linked Lists in Rust</vt:lpstr>
      <vt:lpstr>What’s a List?</vt:lpstr>
      <vt:lpstr>Linked Lists</vt:lpstr>
      <vt:lpstr>PowerPoint Presentation</vt:lpstr>
      <vt:lpstr>to_str</vt:lpstr>
      <vt:lpstr>PowerPoint Presentation</vt:lpstr>
      <vt:lpstr>Using Traits</vt:lpstr>
      <vt:lpstr>PowerPoint Presentation</vt:lpstr>
      <vt:lpstr>Using our List (?)</vt:lpstr>
      <vt:lpstr>Making it mutable</vt:lpstr>
      <vt:lpstr>PowerPoint Presentation</vt:lpstr>
      <vt:lpstr>Increment All</vt:lpstr>
      <vt:lpstr>Increment All</vt:lpstr>
      <vt:lpstr>Mapping</vt:lpstr>
      <vt:lpstr>PowerPoint Presentation</vt:lpstr>
      <vt:lpstr>Don’t we want to avoid @?</vt:lpstr>
      <vt:lpstr>PowerPoint Presentation</vt:lpstr>
      <vt:lpstr>PowerPoint Presentation</vt:lpstr>
      <vt:lpstr>PowerPoint Presentation</vt:lpstr>
      <vt:lpstr>PowerPoint Presentation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 What is an Operating System?</dc:title>
  <dc:creator>David Evans</dc:creator>
  <cp:lastModifiedBy>David Evans</cp:lastModifiedBy>
  <cp:revision>232</cp:revision>
  <cp:lastPrinted>2013-09-24T13:59:18Z</cp:lastPrinted>
  <dcterms:created xsi:type="dcterms:W3CDTF">2013-08-26T17:24:32Z</dcterms:created>
  <dcterms:modified xsi:type="dcterms:W3CDTF">2013-09-24T18:53:57Z</dcterms:modified>
</cp:coreProperties>
</file>