
<file path=[Content_Types].xml><?xml version="1.0" encoding="utf-8"?>
<Types xmlns="http://schemas.openxmlformats.org/package/2006/content-types">
  <Default Extension="png" ContentType="image/png"/>
  <Default Extension="bin" ContentType="application/vnd.openxmlformats-officedocument.oleObject"/>
  <Default Extension="wmf" ContentType="image/x-wmf"/>
  <Default Extension="emf" ContentType="image/x-e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drawings/drawing1.xml" ContentType="application/vnd.openxmlformats-officedocument.drawingml.chartshapes+xml"/>
  <Override PartName="/ppt/charts/chart2.xml" ContentType="application/vnd.openxmlformats-officedocument.drawingml.chart+xml"/>
  <Override PartName="/ppt/charts/chart3.xml" ContentType="application/vnd.openxmlformats-officedocument.drawingml.chart+xml"/>
  <Override PartName="/ppt/drawings/drawing2.xml" ContentType="application/vnd.openxmlformats-officedocument.drawingml.chartshapes+xml"/>
  <Override PartName="/ppt/charts/chart4.xml" ContentType="application/vnd.openxmlformats-officedocument.drawingml.chart+xml"/>
  <Override PartName="/ppt/drawings/drawing3.xml" ContentType="application/vnd.openxmlformats-officedocument.drawingml.chartshapes+xml"/>
  <Override PartName="/ppt/charts/chart5.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62" r:id="rId2"/>
  </p:sldIdLst>
  <p:sldSz cx="30275213" cy="42803763"/>
  <p:notesSz cx="7772400" cy="10058400"/>
  <p:defaultTextStyle>
    <a:defPPr>
      <a:defRPr lang="en-US"/>
    </a:defPPr>
    <a:lvl1pPr algn="l" rtl="0" eaLnBrk="0" fontAlgn="base" hangingPunct="0">
      <a:spcBef>
        <a:spcPct val="0"/>
      </a:spcBef>
      <a:spcAft>
        <a:spcPct val="0"/>
      </a:spcAft>
      <a:defRPr kern="1200">
        <a:solidFill>
          <a:schemeClr val="tx1"/>
        </a:solidFill>
        <a:latin typeface="Arial" pitchFamily="34" charset="0"/>
        <a:ea typeface="DejaVu Sans"/>
        <a:cs typeface="DejaVu Sans"/>
      </a:defRPr>
    </a:lvl1pPr>
    <a:lvl2pPr marL="521985" algn="l" rtl="0" eaLnBrk="0" fontAlgn="base" hangingPunct="0">
      <a:spcBef>
        <a:spcPct val="0"/>
      </a:spcBef>
      <a:spcAft>
        <a:spcPct val="0"/>
      </a:spcAft>
      <a:defRPr kern="1200">
        <a:solidFill>
          <a:schemeClr val="tx1"/>
        </a:solidFill>
        <a:latin typeface="Arial" pitchFamily="34" charset="0"/>
        <a:ea typeface="DejaVu Sans"/>
        <a:cs typeface="DejaVu Sans"/>
      </a:defRPr>
    </a:lvl2pPr>
    <a:lvl3pPr marL="1043970" algn="l" rtl="0" eaLnBrk="0" fontAlgn="base" hangingPunct="0">
      <a:spcBef>
        <a:spcPct val="0"/>
      </a:spcBef>
      <a:spcAft>
        <a:spcPct val="0"/>
      </a:spcAft>
      <a:defRPr kern="1200">
        <a:solidFill>
          <a:schemeClr val="tx1"/>
        </a:solidFill>
        <a:latin typeface="Arial" pitchFamily="34" charset="0"/>
        <a:ea typeface="DejaVu Sans"/>
        <a:cs typeface="DejaVu Sans"/>
      </a:defRPr>
    </a:lvl3pPr>
    <a:lvl4pPr marL="1565956" algn="l" rtl="0" eaLnBrk="0" fontAlgn="base" hangingPunct="0">
      <a:spcBef>
        <a:spcPct val="0"/>
      </a:spcBef>
      <a:spcAft>
        <a:spcPct val="0"/>
      </a:spcAft>
      <a:defRPr kern="1200">
        <a:solidFill>
          <a:schemeClr val="tx1"/>
        </a:solidFill>
        <a:latin typeface="Arial" pitchFamily="34" charset="0"/>
        <a:ea typeface="DejaVu Sans"/>
        <a:cs typeface="DejaVu Sans"/>
      </a:defRPr>
    </a:lvl4pPr>
    <a:lvl5pPr marL="2087941" algn="l" rtl="0" eaLnBrk="0" fontAlgn="base" hangingPunct="0">
      <a:spcBef>
        <a:spcPct val="0"/>
      </a:spcBef>
      <a:spcAft>
        <a:spcPct val="0"/>
      </a:spcAft>
      <a:defRPr kern="1200">
        <a:solidFill>
          <a:schemeClr val="tx1"/>
        </a:solidFill>
        <a:latin typeface="Arial" pitchFamily="34" charset="0"/>
        <a:ea typeface="DejaVu Sans"/>
        <a:cs typeface="DejaVu Sans"/>
      </a:defRPr>
    </a:lvl5pPr>
    <a:lvl6pPr marL="2609926" algn="l" defTabSz="1043970" rtl="0" eaLnBrk="1" latinLnBrk="0" hangingPunct="1">
      <a:defRPr kern="1200">
        <a:solidFill>
          <a:schemeClr val="tx1"/>
        </a:solidFill>
        <a:latin typeface="Arial" pitchFamily="34" charset="0"/>
        <a:ea typeface="DejaVu Sans"/>
        <a:cs typeface="DejaVu Sans"/>
      </a:defRPr>
    </a:lvl6pPr>
    <a:lvl7pPr marL="3131911" algn="l" defTabSz="1043970" rtl="0" eaLnBrk="1" latinLnBrk="0" hangingPunct="1">
      <a:defRPr kern="1200">
        <a:solidFill>
          <a:schemeClr val="tx1"/>
        </a:solidFill>
        <a:latin typeface="Arial" pitchFamily="34" charset="0"/>
        <a:ea typeface="DejaVu Sans"/>
        <a:cs typeface="DejaVu Sans"/>
      </a:defRPr>
    </a:lvl7pPr>
    <a:lvl8pPr marL="3653897" algn="l" defTabSz="1043970" rtl="0" eaLnBrk="1" latinLnBrk="0" hangingPunct="1">
      <a:defRPr kern="1200">
        <a:solidFill>
          <a:schemeClr val="tx1"/>
        </a:solidFill>
        <a:latin typeface="Arial" pitchFamily="34" charset="0"/>
        <a:ea typeface="DejaVu Sans"/>
        <a:cs typeface="DejaVu Sans"/>
      </a:defRPr>
    </a:lvl8pPr>
    <a:lvl9pPr marL="4175882" algn="l" defTabSz="1043970" rtl="0" eaLnBrk="1" latinLnBrk="0" hangingPunct="1">
      <a:defRPr kern="1200">
        <a:solidFill>
          <a:schemeClr val="tx1"/>
        </a:solidFill>
        <a:latin typeface="Arial" pitchFamily="34" charset="0"/>
        <a:ea typeface="DejaVu Sans"/>
        <a:cs typeface="DejaVu Sans"/>
      </a:defRPr>
    </a:lvl9pPr>
  </p:defaultTextStyle>
  <p:extLst>
    <p:ext uri="{EFAFB233-063F-42B5-8137-9DF3F51BA10A}">
      <p15:sldGuideLst xmlns="" xmlns:p15="http://schemas.microsoft.com/office/powerpoint/2012/main">
        <p15:guide id="1" orient="horz" pos="8640">
          <p15:clr>
            <a:srgbClr val="A4A3A4"/>
          </p15:clr>
        </p15:guide>
        <p15:guide id="2" pos="11520">
          <p15:clr>
            <a:srgbClr val="A4A3A4"/>
          </p15:clr>
        </p15:guide>
        <p15:guide id="3" orient="horz" pos="13482">
          <p15:clr>
            <a:srgbClr val="A4A3A4"/>
          </p15:clr>
        </p15:guide>
        <p15:guide id="4" pos="9536">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6600"/>
    <a:srgbClr val="008000"/>
    <a:srgbClr val="0000FF"/>
    <a:srgbClr val="66CCFF"/>
    <a:srgbClr val="0066FF"/>
    <a:srgbClr val="CCECFF"/>
    <a:srgbClr val="99CCFF"/>
    <a:srgbClr val="F8A43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inimized">
    <p:restoredLeft sz="15620"/>
    <p:restoredTop sz="99385" autoAdjust="0"/>
  </p:normalViewPr>
  <p:slideViewPr>
    <p:cSldViewPr>
      <p:cViewPr>
        <p:scale>
          <a:sx n="29" d="100"/>
          <a:sy n="29" d="100"/>
        </p:scale>
        <p:origin x="-1261" y="3885"/>
      </p:cViewPr>
      <p:guideLst>
        <p:guide orient="horz" pos="8640"/>
        <p:guide orient="horz" pos="13482"/>
        <p:guide pos="11520"/>
        <p:guide pos="9536"/>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charts/_rels/chart1.xml.rels><?xml version="1.0" encoding="UTF-8" standalone="yes"?>
<Relationships xmlns="http://schemas.openxmlformats.org/package/2006/relationships"><Relationship Id="rId2" Type="http://schemas.openxmlformats.org/officeDocument/2006/relationships/chartUserShapes" Target="../drawings/drawing1.xml"/><Relationship Id="rId1" Type="http://schemas.openxmlformats.org/officeDocument/2006/relationships/oleObject" Target="file:///C:\Users\RiggsLab\Dropbox\backup\MDP-SOCC-CameraReady\figs\Google\varyThresholdAfterStateMed.xlsx" TargetMode="External"/></Relationships>
</file>

<file path=ppt/charts/_rels/chart2.xml.rels><?xml version="1.0" encoding="UTF-8" standalone="yes"?>
<Relationships xmlns="http://schemas.openxmlformats.org/package/2006/relationships"><Relationship Id="rId1" Type="http://schemas.openxmlformats.org/officeDocument/2006/relationships/oleObject" Target="file:///C:\Users\RiggsLab\Dropbox\backup\MDP-SOCC-CameraReady\figs\TimeTotal.xlsx" TargetMode="External"/></Relationships>
</file>

<file path=ppt/charts/_rels/chart3.xml.rels><?xml version="1.0" encoding="UTF-8" standalone="yes"?>
<Relationships xmlns="http://schemas.openxmlformats.org/package/2006/relationships"><Relationship Id="rId2" Type="http://schemas.openxmlformats.org/officeDocument/2006/relationships/chartUserShapes" Target="../drawings/drawing2.xml"/><Relationship Id="rId1" Type="http://schemas.openxmlformats.org/officeDocument/2006/relationships/oleObject" Target="file:///C:\Users\RiggsLab\Dropbox\backup\MDP-SOCC-CameraReady\figs\increaseRatioMigrationGoogle.xlsx" TargetMode="External"/></Relationships>
</file>

<file path=ppt/charts/_rels/chart4.xml.rels><?xml version="1.0" encoding="UTF-8" standalone="yes"?>
<Relationships xmlns="http://schemas.openxmlformats.org/package/2006/relationships"><Relationship Id="rId2" Type="http://schemas.openxmlformats.org/officeDocument/2006/relationships/chartUserShapes" Target="../drawings/drawing3.xml"/><Relationship Id="rId1" Type="http://schemas.openxmlformats.org/officeDocument/2006/relationships/oleObject" Target="file:///C:\Users\RiggsLab\Dropbox\backup\MDP-SOCC-CameraReady\figs\increaseRatioOverloadGoogle.xlsx" TargetMode="External"/></Relationships>
</file>

<file path=ppt/charts/_rels/chart5.xml.rels><?xml version="1.0" encoding="UTF-8" standalone="yes"?>
<Relationships xmlns="http://schemas.openxmlformats.org/package/2006/relationships"><Relationship Id="rId1" Type="http://schemas.openxmlformats.org/officeDocument/2006/relationships/oleObject" Target="file:///C:\Users\RiggsLab\Dropbox\backup\MDP-SOCC-CameraReady\figs\EnergyOfAlgorithm.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20812773403324583"/>
          <c:y val="7.9664260717410326E-2"/>
          <c:w val="0.76131671041119864"/>
          <c:h val="0.65632290755322253"/>
        </c:manualLayout>
      </c:layout>
      <c:barChart>
        <c:barDir val="col"/>
        <c:grouping val="clustered"/>
        <c:varyColors val="0"/>
        <c:ser>
          <c:idx val="0"/>
          <c:order val="0"/>
          <c:tx>
            <c:strRef>
              <c:f>Sheet1!$T$2</c:f>
              <c:strCache>
                <c:ptCount val="1"/>
                <c:pt idx="0">
                  <c:v>VM-high</c:v>
                </c:pt>
              </c:strCache>
            </c:strRef>
          </c:tx>
          <c:spPr>
            <a:pattFill prst="pct10">
              <a:fgClr>
                <a:schemeClr val="tx1"/>
              </a:fgClr>
              <a:bgClr>
                <a:srgbClr val="008000"/>
              </a:bgClr>
            </a:pattFill>
            <a:ln>
              <a:solidFill>
                <a:schemeClr val="tx1"/>
              </a:solidFill>
            </a:ln>
          </c:spPr>
          <c:invertIfNegative val="0"/>
          <c:errBars>
            <c:errBarType val="both"/>
            <c:errValType val="cust"/>
            <c:noEndCap val="0"/>
            <c:plus>
              <c:numRef>
                <c:f>Sheet1!$O$2:$Q$2</c:f>
                <c:numCache>
                  <c:formatCode>General</c:formatCode>
                  <c:ptCount val="3"/>
                  <c:pt idx="0">
                    <c:v>1.1084561263772733E-2</c:v>
                  </c:pt>
                  <c:pt idx="1">
                    <c:v>5.0000000000000001E-3</c:v>
                  </c:pt>
                  <c:pt idx="2">
                    <c:v>1.7777777777777799E-2</c:v>
                  </c:pt>
                </c:numCache>
              </c:numRef>
            </c:plus>
            <c:minus>
              <c:numRef>
                <c:f>Sheet1!$O$7:$Q$7</c:f>
                <c:numCache>
                  <c:formatCode>General</c:formatCode>
                  <c:ptCount val="3"/>
                  <c:pt idx="0">
                    <c:v>1.3606796760918624E-2</c:v>
                  </c:pt>
                  <c:pt idx="1">
                    <c:v>1E-3</c:v>
                  </c:pt>
                  <c:pt idx="2">
                    <c:v>1.3888888888888888E-2</c:v>
                  </c:pt>
                </c:numCache>
              </c:numRef>
            </c:minus>
          </c:errBars>
          <c:cat>
            <c:numRef>
              <c:f>Sheet1!$U$1:$W$1</c:f>
              <c:numCache>
                <c:formatCode>General</c:formatCode>
                <c:ptCount val="3"/>
                <c:pt idx="0">
                  <c:v>0.7</c:v>
                </c:pt>
                <c:pt idx="1">
                  <c:v>0.8</c:v>
                </c:pt>
                <c:pt idx="2">
                  <c:v>0.9</c:v>
                </c:pt>
              </c:numCache>
            </c:numRef>
          </c:cat>
          <c:val>
            <c:numRef>
              <c:f>Sheet1!$U$2:$W$2</c:f>
              <c:numCache>
                <c:formatCode>General</c:formatCode>
                <c:ptCount val="3"/>
                <c:pt idx="0">
                  <c:v>1.3606796760918624E-2</c:v>
                </c:pt>
                <c:pt idx="1">
                  <c:v>0.01</c:v>
                </c:pt>
                <c:pt idx="2">
                  <c:v>1.3888888888888888E-2</c:v>
                </c:pt>
              </c:numCache>
            </c:numRef>
          </c:val>
        </c:ser>
        <c:ser>
          <c:idx val="1"/>
          <c:order val="1"/>
          <c:tx>
            <c:strRef>
              <c:f>Sheet1!$T$3</c:f>
              <c:strCache>
                <c:ptCount val="1"/>
                <c:pt idx="0">
                  <c:v>VM-medium</c:v>
                </c:pt>
              </c:strCache>
            </c:strRef>
          </c:tx>
          <c:spPr>
            <a:pattFill prst="ltDnDiag">
              <a:fgClr>
                <a:schemeClr val="tx1"/>
              </a:fgClr>
              <a:bgClr>
                <a:srgbClr val="FF0000"/>
              </a:bgClr>
            </a:pattFill>
            <a:ln>
              <a:solidFill>
                <a:schemeClr val="tx1"/>
              </a:solidFill>
            </a:ln>
          </c:spPr>
          <c:invertIfNegative val="0"/>
          <c:errBars>
            <c:errBarType val="both"/>
            <c:errValType val="cust"/>
            <c:noEndCap val="0"/>
            <c:plus>
              <c:numRef>
                <c:f>Sheet1!$O$3:$Q$3</c:f>
                <c:numCache>
                  <c:formatCode>General</c:formatCode>
                  <c:ptCount val="3"/>
                  <c:pt idx="0">
                    <c:v>1.6977946104202002E-2</c:v>
                  </c:pt>
                  <c:pt idx="1">
                    <c:v>1.617150786892485E-2</c:v>
                  </c:pt>
                  <c:pt idx="2">
                    <c:v>2.6174605536671169E-2</c:v>
                  </c:pt>
                </c:numCache>
              </c:numRef>
            </c:plus>
            <c:minus>
              <c:numRef>
                <c:f>Sheet1!$O$8:$Q$8</c:f>
                <c:numCache>
                  <c:formatCode>General</c:formatCode>
                  <c:ptCount val="3"/>
                  <c:pt idx="0">
                    <c:v>2.7190110223387354E-2</c:v>
                  </c:pt>
                  <c:pt idx="1">
                    <c:v>1.0822869217703146E-2</c:v>
                  </c:pt>
                  <c:pt idx="2">
                    <c:v>2.0493180261549448E-2</c:v>
                  </c:pt>
                </c:numCache>
              </c:numRef>
            </c:minus>
          </c:errBars>
          <c:cat>
            <c:numRef>
              <c:f>Sheet1!$U$1:$W$1</c:f>
              <c:numCache>
                <c:formatCode>General</c:formatCode>
                <c:ptCount val="3"/>
                <c:pt idx="0">
                  <c:v>0.7</c:v>
                </c:pt>
                <c:pt idx="1">
                  <c:v>0.8</c:v>
                </c:pt>
                <c:pt idx="2">
                  <c:v>0.9</c:v>
                </c:pt>
              </c:numCache>
            </c:numRef>
          </c:cat>
          <c:val>
            <c:numRef>
              <c:f>Sheet1!$U$3:$W$3</c:f>
              <c:numCache>
                <c:formatCode>General</c:formatCode>
                <c:ptCount val="3"/>
                <c:pt idx="0">
                  <c:v>0.80695201498529212</c:v>
                </c:pt>
                <c:pt idx="1">
                  <c:v>0.77359039689298004</c:v>
                </c:pt>
                <c:pt idx="2">
                  <c:v>0.75022290999127916</c:v>
                </c:pt>
              </c:numCache>
            </c:numRef>
          </c:val>
        </c:ser>
        <c:ser>
          <c:idx val="2"/>
          <c:order val="2"/>
          <c:tx>
            <c:strRef>
              <c:f>Sheet1!$T$4</c:f>
              <c:strCache>
                <c:ptCount val="1"/>
                <c:pt idx="0">
                  <c:v>VM-low</c:v>
                </c:pt>
              </c:strCache>
            </c:strRef>
          </c:tx>
          <c:spPr>
            <a:pattFill prst="dashHorz">
              <a:fgClr>
                <a:schemeClr val="tx1"/>
              </a:fgClr>
              <a:bgClr>
                <a:srgbClr val="0000FF"/>
              </a:bgClr>
            </a:pattFill>
            <a:ln>
              <a:solidFill>
                <a:schemeClr val="tx1"/>
              </a:solidFill>
            </a:ln>
          </c:spPr>
          <c:invertIfNegative val="0"/>
          <c:errBars>
            <c:errBarType val="both"/>
            <c:errValType val="cust"/>
            <c:noEndCap val="0"/>
            <c:plus>
              <c:numRef>
                <c:f>Sheet1!$O$4:$Q$4</c:f>
                <c:numCache>
                  <c:formatCode>General</c:formatCode>
                  <c:ptCount val="3"/>
                  <c:pt idx="0">
                    <c:v>6.7566606078387006E-2</c:v>
                  </c:pt>
                  <c:pt idx="1">
                    <c:v>7.3873764096536995E-2</c:v>
                  </c:pt>
                  <c:pt idx="2">
                    <c:v>4.5710602520578125E-2</c:v>
                  </c:pt>
                </c:numCache>
              </c:numRef>
            </c:plus>
            <c:minus>
              <c:numRef>
                <c:f>Sheet1!$O$9:$Q$9</c:f>
                <c:numCache>
                  <c:formatCode>General</c:formatCode>
                  <c:ptCount val="3"/>
                  <c:pt idx="0">
                    <c:v>8.2086824060876001E-2</c:v>
                  </c:pt>
                  <c:pt idx="1">
                    <c:v>6.468223685427138E-2</c:v>
                  </c:pt>
                  <c:pt idx="2">
                    <c:v>8.1257139414905699E-2</c:v>
                  </c:pt>
                </c:numCache>
              </c:numRef>
            </c:minus>
          </c:errBars>
          <c:cat>
            <c:numRef>
              <c:f>Sheet1!$U$1:$W$1</c:f>
              <c:numCache>
                <c:formatCode>General</c:formatCode>
                <c:ptCount val="3"/>
                <c:pt idx="0">
                  <c:v>0.7</c:v>
                </c:pt>
                <c:pt idx="1">
                  <c:v>0.8</c:v>
                </c:pt>
                <c:pt idx="2">
                  <c:v>0.9</c:v>
                </c:pt>
              </c:numCache>
            </c:numRef>
          </c:cat>
          <c:val>
            <c:numRef>
              <c:f>Sheet1!$U$4:$W$4</c:f>
              <c:numCache>
                <c:formatCode>General</c:formatCode>
                <c:ptCount val="3"/>
                <c:pt idx="0">
                  <c:v>0.39474688299470978</c:v>
                </c:pt>
                <c:pt idx="1">
                  <c:v>0.47843972497656018</c:v>
                </c:pt>
                <c:pt idx="2">
                  <c:v>0.55428939747942185</c:v>
                </c:pt>
              </c:numCache>
            </c:numRef>
          </c:val>
        </c:ser>
        <c:dLbls>
          <c:showLegendKey val="0"/>
          <c:showVal val="0"/>
          <c:showCatName val="0"/>
          <c:showSerName val="0"/>
          <c:showPercent val="0"/>
          <c:showBubbleSize val="0"/>
        </c:dLbls>
        <c:gapWidth val="150"/>
        <c:axId val="33739520"/>
        <c:axId val="33741440"/>
      </c:barChart>
      <c:catAx>
        <c:axId val="33739520"/>
        <c:scaling>
          <c:orientation val="minMax"/>
        </c:scaling>
        <c:delete val="0"/>
        <c:axPos val="b"/>
        <c:title>
          <c:tx>
            <c:rich>
              <a:bodyPr/>
              <a:lstStyle/>
              <a:p>
                <a:pPr>
                  <a:defRPr sz="2800" b="0"/>
                </a:pPr>
                <a:r>
                  <a:rPr lang="en-US" sz="2800" b="0" dirty="0" smtClean="0"/>
                  <a:t>Threshold</a:t>
                </a:r>
                <a:endParaRPr lang="en-US" sz="2800" b="0" dirty="0"/>
              </a:p>
            </c:rich>
          </c:tx>
          <c:layout/>
          <c:overlay val="0"/>
        </c:title>
        <c:numFmt formatCode="General" sourceLinked="1"/>
        <c:majorTickMark val="in"/>
        <c:minorTickMark val="none"/>
        <c:tickLblPos val="nextTo"/>
        <c:txPr>
          <a:bodyPr/>
          <a:lstStyle/>
          <a:p>
            <a:pPr>
              <a:defRPr sz="2400"/>
            </a:pPr>
            <a:endParaRPr lang="en-US"/>
          </a:p>
        </c:txPr>
        <c:crossAx val="33741440"/>
        <c:crosses val="autoZero"/>
        <c:auto val="1"/>
        <c:lblAlgn val="ctr"/>
        <c:lblOffset val="100"/>
        <c:noMultiLvlLbl val="0"/>
      </c:catAx>
      <c:valAx>
        <c:axId val="33741440"/>
        <c:scaling>
          <c:orientation val="minMax"/>
          <c:max val="1.24"/>
          <c:min val="0"/>
        </c:scaling>
        <c:delete val="0"/>
        <c:axPos val="l"/>
        <c:majorGridlines/>
        <c:numFmt formatCode="#,##0.0" sourceLinked="0"/>
        <c:majorTickMark val="in"/>
        <c:minorTickMark val="none"/>
        <c:tickLblPos val="nextTo"/>
        <c:txPr>
          <a:bodyPr/>
          <a:lstStyle/>
          <a:p>
            <a:pPr>
              <a:defRPr sz="2400"/>
            </a:pPr>
            <a:endParaRPr lang="en-US"/>
          </a:p>
        </c:txPr>
        <c:crossAx val="33739520"/>
        <c:crosses val="autoZero"/>
        <c:crossBetween val="between"/>
        <c:majorUnit val="0.25"/>
      </c:valAx>
      <c:spPr>
        <a:ln>
          <a:solidFill>
            <a:schemeClr val="tx1"/>
          </a:solidFill>
        </a:ln>
      </c:spPr>
    </c:plotArea>
    <c:legend>
      <c:legendPos val="r"/>
      <c:layout>
        <c:manualLayout>
          <c:xMode val="edge"/>
          <c:yMode val="edge"/>
          <c:x val="0.21316327646544181"/>
          <c:y val="6.699344829430337E-2"/>
          <c:w val="0.76091079760863223"/>
          <c:h val="0.24182191131891251"/>
        </c:manualLayout>
      </c:layout>
      <c:overlay val="1"/>
      <c:txPr>
        <a:bodyPr/>
        <a:lstStyle/>
        <a:p>
          <a:pPr>
            <a:defRPr sz="2400"/>
          </a:pPr>
          <a:endParaRPr lang="en-US"/>
        </a:p>
      </c:txPr>
    </c:legend>
    <c:plotVisOnly val="1"/>
    <c:dispBlanksAs val="gap"/>
    <c:showDLblsOverMax val="0"/>
  </c:chart>
  <c:spPr>
    <a:ln>
      <a:solidFill>
        <a:schemeClr val="tx1"/>
      </a:solidFill>
    </a:ln>
  </c:spPr>
  <c:externalData r:id="rId1">
    <c:autoUpdate val="0"/>
  </c:externalData>
  <c:userShapes r:id="rId2"/>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21053040244969379"/>
          <c:y val="7.9664260717410326E-2"/>
          <c:w val="0.76962288568095649"/>
          <c:h val="0.68726414406532521"/>
        </c:manualLayout>
      </c:layout>
      <c:barChart>
        <c:barDir val="col"/>
        <c:grouping val="clustered"/>
        <c:varyColors val="0"/>
        <c:ser>
          <c:idx val="0"/>
          <c:order val="0"/>
          <c:tx>
            <c:strRef>
              <c:f>Sheet1!$A$36</c:f>
              <c:strCache>
                <c:ptCount val="1"/>
                <c:pt idx="0">
                  <c:v>MDP</c:v>
                </c:pt>
              </c:strCache>
            </c:strRef>
          </c:tx>
          <c:spPr>
            <a:pattFill prst="pct10">
              <a:fgClr>
                <a:schemeClr val="tx1"/>
              </a:fgClr>
              <a:bgClr>
                <a:srgbClr val="FF6600"/>
              </a:bgClr>
            </a:pattFill>
            <a:ln w="12700">
              <a:solidFill>
                <a:schemeClr val="tx1"/>
              </a:solidFill>
            </a:ln>
          </c:spPr>
          <c:invertIfNegative val="0"/>
          <c:errBars>
            <c:errBarType val="both"/>
            <c:errValType val="cust"/>
            <c:noEndCap val="0"/>
            <c:plus>
              <c:numRef>
                <c:f>Sheet1!$J$36:$L$36</c:f>
                <c:numCache>
                  <c:formatCode>General</c:formatCode>
                  <c:ptCount val="3"/>
                  <c:pt idx="0">
                    <c:v>23952.65</c:v>
                  </c:pt>
                  <c:pt idx="1">
                    <c:v>76228.100000000006</c:v>
                  </c:pt>
                  <c:pt idx="2">
                    <c:v>145040.55000000002</c:v>
                  </c:pt>
                </c:numCache>
              </c:numRef>
            </c:plus>
            <c:minus>
              <c:numRef>
                <c:f>Sheet1!$J$36:$L$36</c:f>
                <c:numCache>
                  <c:formatCode>General</c:formatCode>
                  <c:ptCount val="3"/>
                  <c:pt idx="0">
                    <c:v>23952.65</c:v>
                  </c:pt>
                  <c:pt idx="1">
                    <c:v>76228.100000000006</c:v>
                  </c:pt>
                  <c:pt idx="2">
                    <c:v>145040.55000000002</c:v>
                  </c:pt>
                </c:numCache>
              </c:numRef>
            </c:minus>
          </c:errBars>
          <c:cat>
            <c:numRef>
              <c:f>Sheet1!$B$35:$D$35</c:f>
              <c:numCache>
                <c:formatCode>General</c:formatCode>
                <c:ptCount val="3"/>
                <c:pt idx="0">
                  <c:v>2.5</c:v>
                </c:pt>
                <c:pt idx="1">
                  <c:v>3</c:v>
                </c:pt>
                <c:pt idx="2">
                  <c:v>3.5</c:v>
                </c:pt>
              </c:numCache>
            </c:numRef>
          </c:cat>
          <c:val>
            <c:numRef>
              <c:f>Sheet1!$B$36:$D$36</c:f>
              <c:numCache>
                <c:formatCode>General</c:formatCode>
                <c:ptCount val="3"/>
                <c:pt idx="0">
                  <c:v>479053</c:v>
                </c:pt>
                <c:pt idx="1">
                  <c:v>1524562</c:v>
                </c:pt>
                <c:pt idx="2">
                  <c:v>2900811</c:v>
                </c:pt>
              </c:numCache>
            </c:numRef>
          </c:val>
        </c:ser>
        <c:ser>
          <c:idx val="1"/>
          <c:order val="1"/>
          <c:tx>
            <c:strRef>
              <c:f>Sheet1!$A$37</c:f>
              <c:strCache>
                <c:ptCount val="1"/>
                <c:pt idx="0">
                  <c:v>MDP*</c:v>
                </c:pt>
              </c:strCache>
            </c:strRef>
          </c:tx>
          <c:spPr>
            <a:pattFill prst="ltVert">
              <a:fgClr>
                <a:schemeClr val="tx1"/>
              </a:fgClr>
              <a:bgClr>
                <a:srgbClr val="008000"/>
              </a:bgClr>
            </a:pattFill>
            <a:ln w="12700">
              <a:solidFill>
                <a:schemeClr val="tx1"/>
              </a:solidFill>
            </a:ln>
          </c:spPr>
          <c:invertIfNegative val="0"/>
          <c:errBars>
            <c:errBarType val="both"/>
            <c:errValType val="cust"/>
            <c:noEndCap val="0"/>
            <c:plus>
              <c:numRef>
                <c:f>Sheet1!$J$37:$L$37</c:f>
                <c:numCache>
                  <c:formatCode>General</c:formatCode>
                  <c:ptCount val="3"/>
                  <c:pt idx="0">
                    <c:v>12094.25</c:v>
                  </c:pt>
                  <c:pt idx="1">
                    <c:v>40158.350000000006</c:v>
                  </c:pt>
                  <c:pt idx="2">
                    <c:v>87173.55</c:v>
                  </c:pt>
                </c:numCache>
              </c:numRef>
            </c:plus>
            <c:minus>
              <c:numRef>
                <c:f>Sheet1!$J$37:$L$37</c:f>
                <c:numCache>
                  <c:formatCode>General</c:formatCode>
                  <c:ptCount val="3"/>
                  <c:pt idx="0">
                    <c:v>12094.25</c:v>
                  </c:pt>
                  <c:pt idx="1">
                    <c:v>40158.350000000006</c:v>
                  </c:pt>
                  <c:pt idx="2">
                    <c:v>87173.55</c:v>
                  </c:pt>
                </c:numCache>
              </c:numRef>
            </c:minus>
          </c:errBars>
          <c:cat>
            <c:numRef>
              <c:f>Sheet1!$B$35:$D$35</c:f>
              <c:numCache>
                <c:formatCode>General</c:formatCode>
                <c:ptCount val="3"/>
                <c:pt idx="0">
                  <c:v>2.5</c:v>
                </c:pt>
                <c:pt idx="1">
                  <c:v>3</c:v>
                </c:pt>
                <c:pt idx="2">
                  <c:v>3.5</c:v>
                </c:pt>
              </c:numCache>
            </c:numRef>
          </c:cat>
          <c:val>
            <c:numRef>
              <c:f>Sheet1!$B$37:$D$37</c:f>
              <c:numCache>
                <c:formatCode>General</c:formatCode>
                <c:ptCount val="3"/>
                <c:pt idx="0">
                  <c:v>241885</c:v>
                </c:pt>
                <c:pt idx="1">
                  <c:v>803167</c:v>
                </c:pt>
                <c:pt idx="2">
                  <c:v>1743471</c:v>
                </c:pt>
              </c:numCache>
            </c:numRef>
          </c:val>
        </c:ser>
        <c:ser>
          <c:idx val="2"/>
          <c:order val="2"/>
          <c:tx>
            <c:strRef>
              <c:f>Sheet1!$A$38</c:f>
              <c:strCache>
                <c:ptCount val="1"/>
                <c:pt idx="0">
                  <c:v>Sandpiper</c:v>
                </c:pt>
              </c:strCache>
            </c:strRef>
          </c:tx>
          <c:spPr>
            <a:pattFill prst="dkDnDiag">
              <a:fgClr>
                <a:schemeClr val="tx1"/>
              </a:fgClr>
              <a:bgClr>
                <a:srgbClr val="FF0000"/>
              </a:bgClr>
            </a:pattFill>
            <a:ln w="12700">
              <a:solidFill>
                <a:schemeClr val="tx1"/>
              </a:solidFill>
            </a:ln>
          </c:spPr>
          <c:invertIfNegative val="0"/>
          <c:errBars>
            <c:errBarType val="both"/>
            <c:errValType val="cust"/>
            <c:noEndCap val="0"/>
            <c:plus>
              <c:numRef>
                <c:f>Sheet1!$J$38:$L$38</c:f>
                <c:numCache>
                  <c:formatCode>General</c:formatCode>
                  <c:ptCount val="3"/>
                  <c:pt idx="0">
                    <c:v>68977.8</c:v>
                  </c:pt>
                  <c:pt idx="1">
                    <c:v>181576.88999999998</c:v>
                  </c:pt>
                  <c:pt idx="2">
                    <c:v>296649.36</c:v>
                  </c:pt>
                </c:numCache>
              </c:numRef>
            </c:plus>
            <c:minus>
              <c:numRef>
                <c:f>Sheet1!$J$38:$L$38</c:f>
                <c:numCache>
                  <c:formatCode>General</c:formatCode>
                  <c:ptCount val="3"/>
                  <c:pt idx="0">
                    <c:v>68977.8</c:v>
                  </c:pt>
                  <c:pt idx="1">
                    <c:v>181576.88999999998</c:v>
                  </c:pt>
                  <c:pt idx="2">
                    <c:v>296649.36</c:v>
                  </c:pt>
                </c:numCache>
              </c:numRef>
            </c:minus>
          </c:errBars>
          <c:cat>
            <c:numRef>
              <c:f>Sheet1!$B$35:$D$35</c:f>
              <c:numCache>
                <c:formatCode>General</c:formatCode>
                <c:ptCount val="3"/>
                <c:pt idx="0">
                  <c:v>2.5</c:v>
                </c:pt>
                <c:pt idx="1">
                  <c:v>3</c:v>
                </c:pt>
                <c:pt idx="2">
                  <c:v>3.5</c:v>
                </c:pt>
              </c:numCache>
            </c:numRef>
          </c:cat>
          <c:val>
            <c:numRef>
              <c:f>Sheet1!$B$38:$D$38</c:f>
              <c:numCache>
                <c:formatCode>General</c:formatCode>
                <c:ptCount val="3"/>
                <c:pt idx="0">
                  <c:v>766420</c:v>
                </c:pt>
                <c:pt idx="1">
                  <c:v>2017521</c:v>
                </c:pt>
                <c:pt idx="2">
                  <c:v>3296104</c:v>
                </c:pt>
              </c:numCache>
            </c:numRef>
          </c:val>
        </c:ser>
        <c:ser>
          <c:idx val="3"/>
          <c:order val="3"/>
          <c:tx>
            <c:strRef>
              <c:f>Sheet1!$A$39</c:f>
              <c:strCache>
                <c:ptCount val="1"/>
                <c:pt idx="0">
                  <c:v>CloudScale</c:v>
                </c:pt>
              </c:strCache>
            </c:strRef>
          </c:tx>
          <c:spPr>
            <a:solidFill>
              <a:srgbClr val="0000FF"/>
            </a:solidFill>
            <a:ln w="12700">
              <a:solidFill>
                <a:schemeClr val="tx1"/>
              </a:solidFill>
            </a:ln>
          </c:spPr>
          <c:invertIfNegative val="0"/>
          <c:errBars>
            <c:errBarType val="both"/>
            <c:errValType val="cust"/>
            <c:noEndCap val="0"/>
            <c:plus>
              <c:numRef>
                <c:f>Sheet1!$J$39:$L$39</c:f>
                <c:numCache>
                  <c:formatCode>General</c:formatCode>
                  <c:ptCount val="3"/>
                  <c:pt idx="0">
                    <c:v>146268.54</c:v>
                  </c:pt>
                  <c:pt idx="1">
                    <c:v>207082.25999999998</c:v>
                  </c:pt>
                  <c:pt idx="2">
                    <c:v>355198.58999999997</c:v>
                  </c:pt>
                </c:numCache>
              </c:numRef>
            </c:plus>
            <c:minus>
              <c:numRef>
                <c:f>Sheet1!$J$39:$L$39</c:f>
                <c:numCache>
                  <c:formatCode>General</c:formatCode>
                  <c:ptCount val="3"/>
                  <c:pt idx="0">
                    <c:v>146268.54</c:v>
                  </c:pt>
                  <c:pt idx="1">
                    <c:v>207082.25999999998</c:v>
                  </c:pt>
                  <c:pt idx="2">
                    <c:v>355198.58999999997</c:v>
                  </c:pt>
                </c:numCache>
              </c:numRef>
            </c:minus>
          </c:errBars>
          <c:cat>
            <c:numRef>
              <c:f>Sheet1!$B$35:$D$35</c:f>
              <c:numCache>
                <c:formatCode>General</c:formatCode>
                <c:ptCount val="3"/>
                <c:pt idx="0">
                  <c:v>2.5</c:v>
                </c:pt>
                <c:pt idx="1">
                  <c:v>3</c:v>
                </c:pt>
                <c:pt idx="2">
                  <c:v>3.5</c:v>
                </c:pt>
              </c:numCache>
            </c:numRef>
          </c:cat>
          <c:val>
            <c:numRef>
              <c:f>Sheet1!$B$39:$D$39</c:f>
              <c:numCache>
                <c:formatCode>General</c:formatCode>
                <c:ptCount val="3"/>
                <c:pt idx="0">
                  <c:v>1625206</c:v>
                </c:pt>
                <c:pt idx="1">
                  <c:v>2300914</c:v>
                </c:pt>
                <c:pt idx="2">
                  <c:v>3946651</c:v>
                </c:pt>
              </c:numCache>
            </c:numRef>
          </c:val>
        </c:ser>
        <c:dLbls>
          <c:showLegendKey val="0"/>
          <c:showVal val="0"/>
          <c:showCatName val="0"/>
          <c:showSerName val="0"/>
          <c:showPercent val="0"/>
          <c:showBubbleSize val="0"/>
        </c:dLbls>
        <c:gapWidth val="150"/>
        <c:axId val="33995776"/>
        <c:axId val="34010240"/>
      </c:barChart>
      <c:catAx>
        <c:axId val="33995776"/>
        <c:scaling>
          <c:orientation val="minMax"/>
        </c:scaling>
        <c:delete val="0"/>
        <c:axPos val="b"/>
        <c:title>
          <c:tx>
            <c:rich>
              <a:bodyPr/>
              <a:lstStyle/>
              <a:p>
                <a:pPr>
                  <a:defRPr sz="2800" b="0"/>
                </a:pPr>
                <a:r>
                  <a:rPr lang="en-US" sz="2800" b="0"/>
                  <a:t>VM</a:t>
                </a:r>
                <a:r>
                  <a:rPr lang="en-US" sz="2800" b="0" baseline="0"/>
                  <a:t>/PM ratio</a:t>
                </a:r>
                <a:endParaRPr lang="en-US" sz="2800" b="0"/>
              </a:p>
            </c:rich>
          </c:tx>
          <c:layout>
            <c:manualLayout>
              <c:xMode val="edge"/>
              <c:yMode val="edge"/>
              <c:x val="0.38661271507728201"/>
              <c:y val="0.86031746031746037"/>
            </c:manualLayout>
          </c:layout>
          <c:overlay val="0"/>
        </c:title>
        <c:numFmt formatCode="General" sourceLinked="1"/>
        <c:majorTickMark val="in"/>
        <c:minorTickMark val="none"/>
        <c:tickLblPos val="nextTo"/>
        <c:txPr>
          <a:bodyPr/>
          <a:lstStyle/>
          <a:p>
            <a:pPr>
              <a:defRPr sz="2400"/>
            </a:pPr>
            <a:endParaRPr lang="en-US"/>
          </a:p>
        </c:txPr>
        <c:crossAx val="34010240"/>
        <c:crosses val="autoZero"/>
        <c:auto val="1"/>
        <c:lblAlgn val="ctr"/>
        <c:lblOffset val="0"/>
        <c:noMultiLvlLbl val="0"/>
      </c:catAx>
      <c:valAx>
        <c:axId val="34010240"/>
        <c:scaling>
          <c:orientation val="minMax"/>
          <c:max val="6000000"/>
          <c:min val="0"/>
        </c:scaling>
        <c:delete val="0"/>
        <c:axPos val="l"/>
        <c:majorGridlines>
          <c:spPr>
            <a:ln>
              <a:prstDash val="dash"/>
            </a:ln>
          </c:spPr>
        </c:majorGridlines>
        <c:title>
          <c:tx>
            <c:rich>
              <a:bodyPr rot="-5400000" vert="horz"/>
              <a:lstStyle/>
              <a:p>
                <a:pPr>
                  <a:defRPr sz="2800" b="0"/>
                </a:pPr>
                <a:r>
                  <a:rPr lang="en-US" sz="2800" b="0"/>
                  <a:t>CPU time (ms)</a:t>
                </a:r>
              </a:p>
            </c:rich>
          </c:tx>
          <c:layout>
            <c:manualLayout>
              <c:xMode val="edge"/>
              <c:yMode val="edge"/>
              <c:x val="0"/>
              <c:y val="3.4630046244219469E-2"/>
            </c:manualLayout>
          </c:layout>
          <c:overlay val="0"/>
        </c:title>
        <c:numFmt formatCode="#,##0.0" sourceLinked="0"/>
        <c:majorTickMark val="in"/>
        <c:minorTickMark val="none"/>
        <c:tickLblPos val="nextTo"/>
        <c:txPr>
          <a:bodyPr/>
          <a:lstStyle/>
          <a:p>
            <a:pPr>
              <a:defRPr sz="2400"/>
            </a:pPr>
            <a:endParaRPr lang="en-US"/>
          </a:p>
        </c:txPr>
        <c:crossAx val="33995776"/>
        <c:crosses val="autoZero"/>
        <c:crossBetween val="between"/>
        <c:majorUnit val="2000000"/>
        <c:dispUnits>
          <c:builtInUnit val="millions"/>
        </c:dispUnits>
      </c:valAx>
      <c:spPr>
        <a:ln>
          <a:solidFill>
            <a:schemeClr val="tx1"/>
          </a:solidFill>
        </a:ln>
      </c:spPr>
    </c:plotArea>
    <c:legend>
      <c:legendPos val="r"/>
      <c:layout>
        <c:manualLayout>
          <c:xMode val="edge"/>
          <c:yMode val="edge"/>
          <c:x val="0.21904217701953924"/>
          <c:y val="7.3498000249968748E-2"/>
          <c:w val="0.36636646981627297"/>
          <c:h val="0.50382420947381579"/>
        </c:manualLayout>
      </c:layout>
      <c:overlay val="0"/>
      <c:txPr>
        <a:bodyPr/>
        <a:lstStyle/>
        <a:p>
          <a:pPr>
            <a:defRPr sz="2400"/>
          </a:pPr>
          <a:endParaRPr lang="en-US"/>
        </a:p>
      </c:txPr>
    </c:legend>
    <c:plotVisOnly val="1"/>
    <c:dispBlanksAs val="gap"/>
    <c:showDLblsOverMax val="0"/>
  </c:chart>
  <c:spPr>
    <a:ln>
      <a:solidFill>
        <a:schemeClr val="tx1"/>
      </a:solidFill>
    </a:ln>
  </c:sp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26469706911636043"/>
          <c:y val="5.6516112569262172E-2"/>
          <c:w val="0.71545621901429002"/>
          <c:h val="0.71504192184310289"/>
        </c:manualLayout>
      </c:layout>
      <c:barChart>
        <c:barDir val="col"/>
        <c:grouping val="clustered"/>
        <c:varyColors val="0"/>
        <c:ser>
          <c:idx val="0"/>
          <c:order val="0"/>
          <c:tx>
            <c:strRef>
              <c:f>Sheet1!$A$3</c:f>
              <c:strCache>
                <c:ptCount val="1"/>
                <c:pt idx="0">
                  <c:v>MDP</c:v>
                </c:pt>
              </c:strCache>
            </c:strRef>
          </c:tx>
          <c:spPr>
            <a:pattFill prst="pct10">
              <a:fgClr>
                <a:schemeClr val="tx1"/>
              </a:fgClr>
              <a:bgClr>
                <a:srgbClr val="FF6600"/>
              </a:bgClr>
            </a:pattFill>
            <a:ln w="12700">
              <a:solidFill>
                <a:schemeClr val="tx1"/>
              </a:solidFill>
            </a:ln>
          </c:spPr>
          <c:invertIfNegative val="0"/>
          <c:errBars>
            <c:errBarType val="both"/>
            <c:errValType val="cust"/>
            <c:noEndCap val="0"/>
            <c:plus>
              <c:numRef>
                <c:f>Sheet1!$J$15:$L$15</c:f>
                <c:numCache>
                  <c:formatCode>General</c:formatCode>
                  <c:ptCount val="3"/>
                  <c:pt idx="0">
                    <c:v>3</c:v>
                  </c:pt>
                  <c:pt idx="1">
                    <c:v>4</c:v>
                  </c:pt>
                  <c:pt idx="2">
                    <c:v>4</c:v>
                  </c:pt>
                </c:numCache>
              </c:numRef>
            </c:plus>
            <c:minus>
              <c:numRef>
                <c:f>Sheet1!$J$19:$L$19</c:f>
                <c:numCache>
                  <c:formatCode>General</c:formatCode>
                  <c:ptCount val="3"/>
                  <c:pt idx="0">
                    <c:v>3</c:v>
                  </c:pt>
                  <c:pt idx="1">
                    <c:v>4</c:v>
                  </c:pt>
                  <c:pt idx="2">
                    <c:v>6</c:v>
                  </c:pt>
                </c:numCache>
              </c:numRef>
            </c:minus>
          </c:errBars>
          <c:cat>
            <c:numRef>
              <c:f>Sheet1!$B$2:$D$2</c:f>
              <c:numCache>
                <c:formatCode>General</c:formatCode>
                <c:ptCount val="3"/>
                <c:pt idx="0">
                  <c:v>1.5</c:v>
                </c:pt>
                <c:pt idx="1">
                  <c:v>2</c:v>
                </c:pt>
                <c:pt idx="2">
                  <c:v>2.5</c:v>
                </c:pt>
              </c:numCache>
            </c:numRef>
          </c:cat>
          <c:val>
            <c:numRef>
              <c:f>Sheet1!$B$3:$D$3</c:f>
              <c:numCache>
                <c:formatCode>General</c:formatCode>
                <c:ptCount val="3"/>
                <c:pt idx="0">
                  <c:v>17</c:v>
                </c:pt>
                <c:pt idx="1">
                  <c:v>25</c:v>
                </c:pt>
                <c:pt idx="2">
                  <c:v>35</c:v>
                </c:pt>
              </c:numCache>
            </c:numRef>
          </c:val>
        </c:ser>
        <c:ser>
          <c:idx val="1"/>
          <c:order val="1"/>
          <c:tx>
            <c:strRef>
              <c:f>Sheet1!$A$4</c:f>
              <c:strCache>
                <c:ptCount val="1"/>
                <c:pt idx="0">
                  <c:v>MDP*</c:v>
                </c:pt>
              </c:strCache>
            </c:strRef>
          </c:tx>
          <c:spPr>
            <a:pattFill prst="ltVert">
              <a:fgClr>
                <a:schemeClr val="tx1"/>
              </a:fgClr>
              <a:bgClr>
                <a:srgbClr val="008000"/>
              </a:bgClr>
            </a:pattFill>
            <a:ln w="12700">
              <a:solidFill>
                <a:schemeClr val="tx1"/>
              </a:solidFill>
            </a:ln>
          </c:spPr>
          <c:invertIfNegative val="0"/>
          <c:errBars>
            <c:errBarType val="both"/>
            <c:errValType val="cust"/>
            <c:noEndCap val="0"/>
            <c:plus>
              <c:numRef>
                <c:f>Sheet1!$J$16:$L$16</c:f>
                <c:numCache>
                  <c:formatCode>General</c:formatCode>
                  <c:ptCount val="3"/>
                  <c:pt idx="0">
                    <c:v>2</c:v>
                  </c:pt>
                  <c:pt idx="1">
                    <c:v>3</c:v>
                  </c:pt>
                  <c:pt idx="2">
                    <c:v>3</c:v>
                  </c:pt>
                </c:numCache>
              </c:numRef>
            </c:plus>
            <c:minus>
              <c:numRef>
                <c:f>Sheet1!$J$20:$L$20</c:f>
                <c:numCache>
                  <c:formatCode>General</c:formatCode>
                  <c:ptCount val="3"/>
                  <c:pt idx="0">
                    <c:v>2</c:v>
                  </c:pt>
                  <c:pt idx="1">
                    <c:v>3</c:v>
                  </c:pt>
                  <c:pt idx="2">
                    <c:v>5</c:v>
                  </c:pt>
                </c:numCache>
              </c:numRef>
            </c:minus>
          </c:errBars>
          <c:cat>
            <c:numRef>
              <c:f>Sheet1!$B$2:$D$2</c:f>
              <c:numCache>
                <c:formatCode>General</c:formatCode>
                <c:ptCount val="3"/>
                <c:pt idx="0">
                  <c:v>1.5</c:v>
                </c:pt>
                <c:pt idx="1">
                  <c:v>2</c:v>
                </c:pt>
                <c:pt idx="2">
                  <c:v>2.5</c:v>
                </c:pt>
              </c:numCache>
            </c:numRef>
          </c:cat>
          <c:val>
            <c:numRef>
              <c:f>Sheet1!$B$4:$D$4</c:f>
              <c:numCache>
                <c:formatCode>General</c:formatCode>
                <c:ptCount val="3"/>
                <c:pt idx="0">
                  <c:v>13</c:v>
                </c:pt>
                <c:pt idx="1">
                  <c:v>21</c:v>
                </c:pt>
                <c:pt idx="2">
                  <c:v>31</c:v>
                </c:pt>
              </c:numCache>
            </c:numRef>
          </c:val>
        </c:ser>
        <c:ser>
          <c:idx val="2"/>
          <c:order val="2"/>
          <c:tx>
            <c:strRef>
              <c:f>Sheet1!$A$5</c:f>
              <c:strCache>
                <c:ptCount val="1"/>
                <c:pt idx="0">
                  <c:v>Sandpiper</c:v>
                </c:pt>
              </c:strCache>
            </c:strRef>
          </c:tx>
          <c:spPr>
            <a:pattFill prst="dkDnDiag">
              <a:fgClr>
                <a:schemeClr val="tx1"/>
              </a:fgClr>
              <a:bgClr>
                <a:srgbClr val="FF0000"/>
              </a:bgClr>
            </a:pattFill>
            <a:ln w="12700">
              <a:solidFill>
                <a:schemeClr val="tx1"/>
              </a:solidFill>
            </a:ln>
          </c:spPr>
          <c:invertIfNegative val="0"/>
          <c:errBars>
            <c:errBarType val="both"/>
            <c:errValType val="cust"/>
            <c:noEndCap val="0"/>
            <c:plus>
              <c:numRef>
                <c:f>Sheet1!$J$17:$L$17</c:f>
                <c:numCache>
                  <c:formatCode>General</c:formatCode>
                  <c:ptCount val="3"/>
                  <c:pt idx="0">
                    <c:v>3</c:v>
                  </c:pt>
                  <c:pt idx="1">
                    <c:v>4</c:v>
                  </c:pt>
                  <c:pt idx="2">
                    <c:v>6</c:v>
                  </c:pt>
                </c:numCache>
              </c:numRef>
            </c:plus>
            <c:minus>
              <c:numRef>
                <c:f>Sheet1!$J$21:$L$21</c:f>
                <c:numCache>
                  <c:formatCode>General</c:formatCode>
                  <c:ptCount val="3"/>
                  <c:pt idx="0">
                    <c:v>3</c:v>
                  </c:pt>
                  <c:pt idx="1">
                    <c:v>4</c:v>
                  </c:pt>
                  <c:pt idx="2">
                    <c:v>6</c:v>
                  </c:pt>
                </c:numCache>
              </c:numRef>
            </c:minus>
          </c:errBars>
          <c:cat>
            <c:numRef>
              <c:f>Sheet1!$B$2:$D$2</c:f>
              <c:numCache>
                <c:formatCode>General</c:formatCode>
                <c:ptCount val="3"/>
                <c:pt idx="0">
                  <c:v>1.5</c:v>
                </c:pt>
                <c:pt idx="1">
                  <c:v>2</c:v>
                </c:pt>
                <c:pt idx="2">
                  <c:v>2.5</c:v>
                </c:pt>
              </c:numCache>
            </c:numRef>
          </c:cat>
          <c:val>
            <c:numRef>
              <c:f>Sheet1!$B$5:$D$5</c:f>
              <c:numCache>
                <c:formatCode>General</c:formatCode>
                <c:ptCount val="3"/>
                <c:pt idx="0">
                  <c:v>27</c:v>
                </c:pt>
                <c:pt idx="1">
                  <c:v>36</c:v>
                </c:pt>
                <c:pt idx="2">
                  <c:v>47</c:v>
                </c:pt>
              </c:numCache>
            </c:numRef>
          </c:val>
        </c:ser>
        <c:ser>
          <c:idx val="3"/>
          <c:order val="3"/>
          <c:tx>
            <c:strRef>
              <c:f>Sheet1!$A$6</c:f>
              <c:strCache>
                <c:ptCount val="1"/>
                <c:pt idx="0">
                  <c:v>CloudScale</c:v>
                </c:pt>
              </c:strCache>
            </c:strRef>
          </c:tx>
          <c:spPr>
            <a:solidFill>
              <a:srgbClr val="0000FF"/>
            </a:solidFill>
            <a:ln w="12700">
              <a:solidFill>
                <a:schemeClr val="tx1"/>
              </a:solidFill>
            </a:ln>
          </c:spPr>
          <c:invertIfNegative val="0"/>
          <c:errBars>
            <c:errBarType val="both"/>
            <c:errValType val="stdErr"/>
            <c:noEndCap val="0"/>
          </c:errBars>
          <c:cat>
            <c:numRef>
              <c:f>Sheet1!$B$2:$D$2</c:f>
              <c:numCache>
                <c:formatCode>General</c:formatCode>
                <c:ptCount val="3"/>
                <c:pt idx="0">
                  <c:v>1.5</c:v>
                </c:pt>
                <c:pt idx="1">
                  <c:v>2</c:v>
                </c:pt>
                <c:pt idx="2">
                  <c:v>2.5</c:v>
                </c:pt>
              </c:numCache>
            </c:numRef>
          </c:cat>
          <c:val>
            <c:numRef>
              <c:f>Sheet1!$B$6:$D$6</c:f>
              <c:numCache>
                <c:formatCode>General</c:formatCode>
                <c:ptCount val="3"/>
                <c:pt idx="0">
                  <c:v>31</c:v>
                </c:pt>
                <c:pt idx="1">
                  <c:v>40</c:v>
                </c:pt>
                <c:pt idx="2">
                  <c:v>51</c:v>
                </c:pt>
              </c:numCache>
            </c:numRef>
          </c:val>
        </c:ser>
        <c:dLbls>
          <c:showLegendKey val="0"/>
          <c:showVal val="0"/>
          <c:showCatName val="0"/>
          <c:showSerName val="0"/>
          <c:showPercent val="0"/>
          <c:showBubbleSize val="0"/>
        </c:dLbls>
        <c:gapWidth val="150"/>
        <c:axId val="34125312"/>
        <c:axId val="34126848"/>
      </c:barChart>
      <c:catAx>
        <c:axId val="34125312"/>
        <c:scaling>
          <c:orientation val="minMax"/>
        </c:scaling>
        <c:delete val="0"/>
        <c:axPos val="b"/>
        <c:numFmt formatCode="General" sourceLinked="1"/>
        <c:majorTickMark val="in"/>
        <c:minorTickMark val="none"/>
        <c:tickLblPos val="nextTo"/>
        <c:txPr>
          <a:bodyPr/>
          <a:lstStyle/>
          <a:p>
            <a:pPr>
              <a:defRPr sz="2400"/>
            </a:pPr>
            <a:endParaRPr lang="en-US"/>
          </a:p>
        </c:txPr>
        <c:crossAx val="34126848"/>
        <c:crosses val="autoZero"/>
        <c:auto val="1"/>
        <c:lblAlgn val="ctr"/>
        <c:lblOffset val="0"/>
        <c:noMultiLvlLbl val="0"/>
      </c:catAx>
      <c:valAx>
        <c:axId val="34126848"/>
        <c:scaling>
          <c:orientation val="minMax"/>
          <c:max val="80"/>
          <c:min val="0"/>
        </c:scaling>
        <c:delete val="0"/>
        <c:axPos val="l"/>
        <c:majorGridlines>
          <c:spPr>
            <a:ln>
              <a:prstDash val="dash"/>
            </a:ln>
          </c:spPr>
        </c:majorGridlines>
        <c:title>
          <c:tx>
            <c:rich>
              <a:bodyPr rot="-5400000" vert="horz"/>
              <a:lstStyle/>
              <a:p>
                <a:pPr>
                  <a:defRPr sz="2800" b="0"/>
                </a:pPr>
                <a:r>
                  <a:rPr lang="en-US" sz="2800" b="0"/>
                  <a:t>Totlal</a:t>
                </a:r>
                <a:r>
                  <a:rPr lang="en-US" sz="2800" b="0" baseline="0"/>
                  <a:t> </a:t>
                </a:r>
                <a:r>
                  <a:rPr lang="en-US" sz="2800" b="0"/>
                  <a:t>number of</a:t>
                </a:r>
                <a:r>
                  <a:rPr lang="en-US" sz="2800" b="0" baseline="0"/>
                  <a:t> migrations</a:t>
                </a:r>
                <a:endParaRPr lang="en-US" sz="2800" b="0"/>
              </a:p>
            </c:rich>
          </c:tx>
          <c:layout>
            <c:manualLayout>
              <c:xMode val="edge"/>
              <c:yMode val="edge"/>
              <c:x val="0"/>
              <c:y val="0.10142888388951381"/>
            </c:manualLayout>
          </c:layout>
          <c:overlay val="0"/>
        </c:title>
        <c:numFmt formatCode="General" sourceLinked="0"/>
        <c:majorTickMark val="in"/>
        <c:minorTickMark val="none"/>
        <c:tickLblPos val="nextTo"/>
        <c:txPr>
          <a:bodyPr/>
          <a:lstStyle/>
          <a:p>
            <a:pPr>
              <a:defRPr sz="2400"/>
            </a:pPr>
            <a:endParaRPr lang="en-US"/>
          </a:p>
        </c:txPr>
        <c:crossAx val="34125312"/>
        <c:crosses val="autoZero"/>
        <c:crossBetween val="between"/>
        <c:majorUnit val="20"/>
      </c:valAx>
      <c:spPr>
        <a:ln>
          <a:solidFill>
            <a:schemeClr val="tx1"/>
          </a:solidFill>
        </a:ln>
      </c:spPr>
    </c:plotArea>
    <c:legend>
      <c:legendPos val="r"/>
      <c:layout>
        <c:manualLayout>
          <c:xMode val="edge"/>
          <c:yMode val="edge"/>
          <c:x val="0.2644125473899096"/>
          <c:y val="6.8868578927634039E-2"/>
          <c:w val="0.70432939632545932"/>
          <c:h val="0.20686643336249635"/>
        </c:manualLayout>
      </c:layout>
      <c:overlay val="0"/>
      <c:txPr>
        <a:bodyPr/>
        <a:lstStyle/>
        <a:p>
          <a:pPr>
            <a:defRPr sz="2400"/>
          </a:pPr>
          <a:endParaRPr lang="en-US"/>
        </a:p>
      </c:txPr>
    </c:legend>
    <c:plotVisOnly val="1"/>
    <c:dispBlanksAs val="gap"/>
    <c:showDLblsOverMax val="0"/>
  </c:chart>
  <c:spPr>
    <a:ln>
      <a:solidFill>
        <a:schemeClr val="tx1"/>
      </a:solidFill>
    </a:ln>
  </c:spPr>
  <c:externalData r:id="rId1">
    <c:autoUpdate val="0"/>
  </c:externalData>
  <c:userShapes r:id="rId2"/>
</c:chartSpace>
</file>

<file path=ppt/charts/chart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28691929133858268"/>
          <c:y val="5.6516112569262172E-2"/>
          <c:w val="0.69323399679206765"/>
          <c:h val="0.7057826625838437"/>
        </c:manualLayout>
      </c:layout>
      <c:barChart>
        <c:barDir val="col"/>
        <c:grouping val="clustered"/>
        <c:varyColors val="0"/>
        <c:ser>
          <c:idx val="0"/>
          <c:order val="0"/>
          <c:tx>
            <c:strRef>
              <c:f>Sheet1!$A$9</c:f>
              <c:strCache>
                <c:ptCount val="1"/>
                <c:pt idx="0">
                  <c:v>MDP</c:v>
                </c:pt>
              </c:strCache>
            </c:strRef>
          </c:tx>
          <c:spPr>
            <a:pattFill prst="pct10">
              <a:fgClr>
                <a:schemeClr val="tx1"/>
              </a:fgClr>
              <a:bgClr>
                <a:srgbClr val="FF6600"/>
              </a:bgClr>
            </a:pattFill>
            <a:ln w="12700">
              <a:solidFill>
                <a:schemeClr val="tx1"/>
              </a:solidFill>
            </a:ln>
          </c:spPr>
          <c:invertIfNegative val="0"/>
          <c:errBars>
            <c:errBarType val="both"/>
            <c:errValType val="cust"/>
            <c:noEndCap val="0"/>
            <c:plus>
              <c:numRef>
                <c:f>Sheet1!$J$14:$L$14</c:f>
                <c:numCache>
                  <c:formatCode>General</c:formatCode>
                  <c:ptCount val="3"/>
                  <c:pt idx="0">
                    <c:v>3</c:v>
                  </c:pt>
                  <c:pt idx="1">
                    <c:v>2</c:v>
                  </c:pt>
                  <c:pt idx="2">
                    <c:v>3</c:v>
                  </c:pt>
                </c:numCache>
              </c:numRef>
            </c:plus>
            <c:minus>
              <c:numRef>
                <c:f>Sheet1!$J$18:$L$18</c:f>
                <c:numCache>
                  <c:formatCode>General</c:formatCode>
                  <c:ptCount val="3"/>
                  <c:pt idx="0">
                    <c:v>3</c:v>
                  </c:pt>
                  <c:pt idx="1">
                    <c:v>3</c:v>
                  </c:pt>
                  <c:pt idx="2">
                    <c:v>3</c:v>
                  </c:pt>
                </c:numCache>
              </c:numRef>
            </c:minus>
          </c:errBars>
          <c:cat>
            <c:numRef>
              <c:f>Sheet1!$B$8:$D$8</c:f>
              <c:numCache>
                <c:formatCode>General</c:formatCode>
                <c:ptCount val="3"/>
                <c:pt idx="0">
                  <c:v>1.5</c:v>
                </c:pt>
                <c:pt idx="1">
                  <c:v>2</c:v>
                </c:pt>
                <c:pt idx="2">
                  <c:v>2.5</c:v>
                </c:pt>
              </c:numCache>
            </c:numRef>
          </c:cat>
          <c:val>
            <c:numRef>
              <c:f>Sheet1!$B$9:$D$9</c:f>
              <c:numCache>
                <c:formatCode>General</c:formatCode>
                <c:ptCount val="3"/>
                <c:pt idx="0">
                  <c:v>17</c:v>
                </c:pt>
                <c:pt idx="1">
                  <c:v>21</c:v>
                </c:pt>
                <c:pt idx="2">
                  <c:v>24</c:v>
                </c:pt>
              </c:numCache>
            </c:numRef>
          </c:val>
        </c:ser>
        <c:ser>
          <c:idx val="1"/>
          <c:order val="1"/>
          <c:tx>
            <c:strRef>
              <c:f>Sheet1!$A$10</c:f>
              <c:strCache>
                <c:ptCount val="1"/>
                <c:pt idx="0">
                  <c:v>MDP*</c:v>
                </c:pt>
              </c:strCache>
            </c:strRef>
          </c:tx>
          <c:spPr>
            <a:pattFill prst="ltVert">
              <a:fgClr>
                <a:schemeClr val="tx1"/>
              </a:fgClr>
              <a:bgClr>
                <a:srgbClr val="008000"/>
              </a:bgClr>
            </a:pattFill>
            <a:ln w="12700">
              <a:solidFill>
                <a:schemeClr val="tx1"/>
              </a:solidFill>
            </a:ln>
          </c:spPr>
          <c:invertIfNegative val="0"/>
          <c:errBars>
            <c:errBarType val="both"/>
            <c:errValType val="cust"/>
            <c:noEndCap val="0"/>
            <c:plus>
              <c:numRef>
                <c:f>Sheet1!$J$15:$L$15</c:f>
                <c:numCache>
                  <c:formatCode>General</c:formatCode>
                  <c:ptCount val="3"/>
                  <c:pt idx="0">
                    <c:v>2</c:v>
                  </c:pt>
                  <c:pt idx="1">
                    <c:v>2</c:v>
                  </c:pt>
                  <c:pt idx="2">
                    <c:v>2</c:v>
                  </c:pt>
                </c:numCache>
              </c:numRef>
            </c:plus>
            <c:minus>
              <c:numRef>
                <c:f>Sheet1!$J$19:$L$19</c:f>
                <c:numCache>
                  <c:formatCode>General</c:formatCode>
                  <c:ptCount val="3"/>
                  <c:pt idx="0">
                    <c:v>2</c:v>
                  </c:pt>
                  <c:pt idx="1">
                    <c:v>2</c:v>
                  </c:pt>
                  <c:pt idx="2">
                    <c:v>2</c:v>
                  </c:pt>
                </c:numCache>
              </c:numRef>
            </c:minus>
          </c:errBars>
          <c:cat>
            <c:numRef>
              <c:f>Sheet1!$B$8:$D$8</c:f>
              <c:numCache>
                <c:formatCode>General</c:formatCode>
                <c:ptCount val="3"/>
                <c:pt idx="0">
                  <c:v>1.5</c:v>
                </c:pt>
                <c:pt idx="1">
                  <c:v>2</c:v>
                </c:pt>
                <c:pt idx="2">
                  <c:v>2.5</c:v>
                </c:pt>
              </c:numCache>
            </c:numRef>
          </c:cat>
          <c:val>
            <c:numRef>
              <c:f>Sheet1!$B$10:$D$10</c:f>
              <c:numCache>
                <c:formatCode>General</c:formatCode>
                <c:ptCount val="3"/>
                <c:pt idx="0">
                  <c:v>13</c:v>
                </c:pt>
                <c:pt idx="1">
                  <c:v>17</c:v>
                </c:pt>
                <c:pt idx="2">
                  <c:v>21</c:v>
                </c:pt>
              </c:numCache>
            </c:numRef>
          </c:val>
        </c:ser>
        <c:ser>
          <c:idx val="2"/>
          <c:order val="2"/>
          <c:tx>
            <c:strRef>
              <c:f>Sheet1!$A$11</c:f>
              <c:strCache>
                <c:ptCount val="1"/>
                <c:pt idx="0">
                  <c:v>Sandpiper</c:v>
                </c:pt>
              </c:strCache>
            </c:strRef>
          </c:tx>
          <c:spPr>
            <a:pattFill prst="dkDnDiag">
              <a:fgClr>
                <a:schemeClr val="tx1"/>
              </a:fgClr>
              <a:bgClr>
                <a:srgbClr val="FF0000"/>
              </a:bgClr>
            </a:pattFill>
            <a:ln w="12700">
              <a:solidFill>
                <a:schemeClr val="tx1"/>
              </a:solidFill>
            </a:ln>
          </c:spPr>
          <c:invertIfNegative val="0"/>
          <c:errBars>
            <c:errBarType val="both"/>
            <c:errValType val="cust"/>
            <c:noEndCap val="0"/>
            <c:plus>
              <c:numRef>
                <c:f>Sheet1!$J$16:$L$16</c:f>
                <c:numCache>
                  <c:formatCode>General</c:formatCode>
                  <c:ptCount val="3"/>
                  <c:pt idx="0">
                    <c:v>4</c:v>
                  </c:pt>
                  <c:pt idx="1">
                    <c:v>4</c:v>
                  </c:pt>
                  <c:pt idx="2">
                    <c:v>5</c:v>
                  </c:pt>
                </c:numCache>
              </c:numRef>
            </c:plus>
            <c:minus>
              <c:numRef>
                <c:f>Sheet1!$J$20:$L$20</c:f>
                <c:numCache>
                  <c:formatCode>General</c:formatCode>
                  <c:ptCount val="3"/>
                  <c:pt idx="0">
                    <c:v>4</c:v>
                  </c:pt>
                  <c:pt idx="1">
                    <c:v>5</c:v>
                  </c:pt>
                  <c:pt idx="2">
                    <c:v>5</c:v>
                  </c:pt>
                </c:numCache>
              </c:numRef>
            </c:minus>
          </c:errBars>
          <c:cat>
            <c:numRef>
              <c:f>Sheet1!$B$8:$D$8</c:f>
              <c:numCache>
                <c:formatCode>General</c:formatCode>
                <c:ptCount val="3"/>
                <c:pt idx="0">
                  <c:v>1.5</c:v>
                </c:pt>
                <c:pt idx="1">
                  <c:v>2</c:v>
                </c:pt>
                <c:pt idx="2">
                  <c:v>2.5</c:v>
                </c:pt>
              </c:numCache>
            </c:numRef>
          </c:cat>
          <c:val>
            <c:numRef>
              <c:f>Sheet1!$B$11:$D$11</c:f>
              <c:numCache>
                <c:formatCode>General</c:formatCode>
                <c:ptCount val="3"/>
                <c:pt idx="0">
                  <c:v>24</c:v>
                </c:pt>
                <c:pt idx="1">
                  <c:v>29</c:v>
                </c:pt>
                <c:pt idx="2">
                  <c:v>33</c:v>
                </c:pt>
              </c:numCache>
            </c:numRef>
          </c:val>
        </c:ser>
        <c:ser>
          <c:idx val="3"/>
          <c:order val="3"/>
          <c:tx>
            <c:strRef>
              <c:f>Sheet1!$A$12</c:f>
              <c:strCache>
                <c:ptCount val="1"/>
                <c:pt idx="0">
                  <c:v>CloudScale</c:v>
                </c:pt>
              </c:strCache>
            </c:strRef>
          </c:tx>
          <c:spPr>
            <a:solidFill>
              <a:srgbClr val="0000FF"/>
            </a:solidFill>
            <a:ln w="12700">
              <a:solidFill>
                <a:schemeClr val="tx1"/>
              </a:solidFill>
            </a:ln>
          </c:spPr>
          <c:invertIfNegative val="0"/>
          <c:errBars>
            <c:errBarType val="both"/>
            <c:errValType val="cust"/>
            <c:noEndCap val="0"/>
            <c:plus>
              <c:numRef>
                <c:f>Sheet1!$J$17:$L$17</c:f>
                <c:numCache>
                  <c:formatCode>General</c:formatCode>
                  <c:ptCount val="3"/>
                  <c:pt idx="0">
                    <c:v>4</c:v>
                  </c:pt>
                  <c:pt idx="1">
                    <c:v>4</c:v>
                  </c:pt>
                  <c:pt idx="2">
                    <c:v>4</c:v>
                  </c:pt>
                </c:numCache>
              </c:numRef>
            </c:plus>
            <c:minus>
              <c:numRef>
                <c:f>Sheet1!$J$21:$L$21</c:f>
                <c:numCache>
                  <c:formatCode>General</c:formatCode>
                  <c:ptCount val="3"/>
                  <c:pt idx="0">
                    <c:v>3</c:v>
                  </c:pt>
                  <c:pt idx="1">
                    <c:v>4</c:v>
                  </c:pt>
                  <c:pt idx="2">
                    <c:v>4</c:v>
                  </c:pt>
                </c:numCache>
              </c:numRef>
            </c:minus>
          </c:errBars>
          <c:cat>
            <c:numRef>
              <c:f>Sheet1!$B$8:$D$8</c:f>
              <c:numCache>
                <c:formatCode>General</c:formatCode>
                <c:ptCount val="3"/>
                <c:pt idx="0">
                  <c:v>1.5</c:v>
                </c:pt>
                <c:pt idx="1">
                  <c:v>2</c:v>
                </c:pt>
                <c:pt idx="2">
                  <c:v>2.5</c:v>
                </c:pt>
              </c:numCache>
            </c:numRef>
          </c:cat>
          <c:val>
            <c:numRef>
              <c:f>Sheet1!$B$12:$D$12</c:f>
              <c:numCache>
                <c:formatCode>General</c:formatCode>
                <c:ptCount val="3"/>
                <c:pt idx="0">
                  <c:v>21</c:v>
                </c:pt>
                <c:pt idx="1">
                  <c:v>25</c:v>
                </c:pt>
                <c:pt idx="2">
                  <c:v>28</c:v>
                </c:pt>
              </c:numCache>
            </c:numRef>
          </c:val>
        </c:ser>
        <c:dLbls>
          <c:showLegendKey val="0"/>
          <c:showVal val="0"/>
          <c:showCatName val="0"/>
          <c:showSerName val="0"/>
          <c:showPercent val="0"/>
          <c:showBubbleSize val="0"/>
        </c:dLbls>
        <c:gapWidth val="150"/>
        <c:axId val="34164096"/>
        <c:axId val="34165888"/>
      </c:barChart>
      <c:catAx>
        <c:axId val="34164096"/>
        <c:scaling>
          <c:orientation val="minMax"/>
        </c:scaling>
        <c:delete val="0"/>
        <c:axPos val="b"/>
        <c:numFmt formatCode="General" sourceLinked="1"/>
        <c:majorTickMark val="in"/>
        <c:minorTickMark val="none"/>
        <c:tickLblPos val="nextTo"/>
        <c:txPr>
          <a:bodyPr/>
          <a:lstStyle/>
          <a:p>
            <a:pPr>
              <a:defRPr sz="2400"/>
            </a:pPr>
            <a:endParaRPr lang="en-US"/>
          </a:p>
        </c:txPr>
        <c:crossAx val="34165888"/>
        <c:crosses val="autoZero"/>
        <c:auto val="1"/>
        <c:lblAlgn val="ctr"/>
        <c:lblOffset val="0"/>
        <c:noMultiLvlLbl val="0"/>
      </c:catAx>
      <c:valAx>
        <c:axId val="34165888"/>
        <c:scaling>
          <c:orientation val="minMax"/>
          <c:max val="50"/>
        </c:scaling>
        <c:delete val="0"/>
        <c:axPos val="l"/>
        <c:majorGridlines>
          <c:spPr>
            <a:ln>
              <a:prstDash val="dash"/>
            </a:ln>
          </c:spPr>
        </c:majorGridlines>
        <c:numFmt formatCode="General" sourceLinked="0"/>
        <c:majorTickMark val="in"/>
        <c:minorTickMark val="none"/>
        <c:tickLblPos val="nextTo"/>
        <c:txPr>
          <a:bodyPr/>
          <a:lstStyle/>
          <a:p>
            <a:pPr>
              <a:defRPr sz="2400"/>
            </a:pPr>
            <a:endParaRPr lang="en-US"/>
          </a:p>
        </c:txPr>
        <c:crossAx val="34164096"/>
        <c:crosses val="autoZero"/>
        <c:crossBetween val="between"/>
        <c:majorUnit val="10"/>
      </c:valAx>
      <c:spPr>
        <a:ln>
          <a:solidFill>
            <a:schemeClr val="tx1"/>
          </a:solidFill>
        </a:ln>
      </c:spPr>
    </c:plotArea>
    <c:legend>
      <c:legendPos val="r"/>
      <c:layout>
        <c:manualLayout>
          <c:xMode val="edge"/>
          <c:yMode val="edge"/>
          <c:x val="0.27506069553805773"/>
          <c:y val="6.0270591176102985E-2"/>
          <c:w val="0.69738498833479157"/>
          <c:h val="0.22075532225138525"/>
        </c:manualLayout>
      </c:layout>
      <c:overlay val="0"/>
      <c:txPr>
        <a:bodyPr/>
        <a:lstStyle/>
        <a:p>
          <a:pPr>
            <a:defRPr sz="2400"/>
          </a:pPr>
          <a:endParaRPr lang="en-US"/>
        </a:p>
      </c:txPr>
    </c:legend>
    <c:plotVisOnly val="1"/>
    <c:dispBlanksAs val="gap"/>
    <c:showDLblsOverMax val="0"/>
  </c:chart>
  <c:spPr>
    <a:ln>
      <a:solidFill>
        <a:schemeClr val="tx1"/>
      </a:solidFill>
    </a:ln>
  </c:spPr>
  <c:externalData r:id="rId1">
    <c:autoUpdate val="0"/>
  </c:externalData>
  <c:userShapes r:id="rId2"/>
</c:chartSpace>
</file>

<file path=ppt/charts/chart5.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21747484689413824"/>
          <c:y val="7.9664260717410326E-2"/>
          <c:w val="0.76267844123651207"/>
          <c:h val="0.68726414406532521"/>
        </c:manualLayout>
      </c:layout>
      <c:barChart>
        <c:barDir val="col"/>
        <c:grouping val="clustered"/>
        <c:varyColors val="0"/>
        <c:ser>
          <c:idx val="0"/>
          <c:order val="0"/>
          <c:tx>
            <c:strRef>
              <c:f>Sheet1!$A$9</c:f>
              <c:strCache>
                <c:ptCount val="1"/>
                <c:pt idx="0">
                  <c:v>MDP</c:v>
                </c:pt>
              </c:strCache>
            </c:strRef>
          </c:tx>
          <c:spPr>
            <a:pattFill prst="pct10">
              <a:fgClr>
                <a:schemeClr val="tx1"/>
              </a:fgClr>
              <a:bgClr>
                <a:srgbClr val="FF6600"/>
              </a:bgClr>
            </a:pattFill>
            <a:ln w="12700">
              <a:solidFill>
                <a:schemeClr val="tx1"/>
              </a:solidFill>
            </a:ln>
          </c:spPr>
          <c:invertIfNegative val="0"/>
          <c:errBars>
            <c:errBarType val="both"/>
            <c:errValType val="cust"/>
            <c:noEndCap val="0"/>
            <c:plus>
              <c:numRef>
                <c:f>Sheet1!$F$9:$H$9</c:f>
                <c:numCache>
                  <c:formatCode>General</c:formatCode>
                  <c:ptCount val="3"/>
                  <c:pt idx="0">
                    <c:v>4.8488726610000005E-2</c:v>
                  </c:pt>
                  <c:pt idx="1">
                    <c:v>5.8285145940000005E-2</c:v>
                  </c:pt>
                  <c:pt idx="2">
                    <c:v>7.1180599070000003E-2</c:v>
                  </c:pt>
                </c:numCache>
              </c:numRef>
            </c:plus>
            <c:minus>
              <c:numRef>
                <c:f>Sheet1!$F$9:$H$9</c:f>
                <c:numCache>
                  <c:formatCode>General</c:formatCode>
                  <c:ptCount val="3"/>
                  <c:pt idx="0">
                    <c:v>4.8488726610000005E-2</c:v>
                  </c:pt>
                  <c:pt idx="1">
                    <c:v>5.8285145940000005E-2</c:v>
                  </c:pt>
                  <c:pt idx="2">
                    <c:v>7.1180599070000003E-2</c:v>
                  </c:pt>
                </c:numCache>
              </c:numRef>
            </c:minus>
          </c:errBars>
          <c:cat>
            <c:numRef>
              <c:f>Sheet1!$B$8:$D$8</c:f>
              <c:numCache>
                <c:formatCode>General</c:formatCode>
                <c:ptCount val="3"/>
                <c:pt idx="0">
                  <c:v>2.5</c:v>
                </c:pt>
                <c:pt idx="1">
                  <c:v>3</c:v>
                </c:pt>
                <c:pt idx="2">
                  <c:v>3.5</c:v>
                </c:pt>
              </c:numCache>
            </c:numRef>
          </c:cat>
          <c:val>
            <c:numRef>
              <c:f>Sheet1!$B$9:$D$9</c:f>
              <c:numCache>
                <c:formatCode>General</c:formatCode>
                <c:ptCount val="3"/>
                <c:pt idx="0">
                  <c:v>2.4244363305000003</c:v>
                </c:pt>
                <c:pt idx="1">
                  <c:v>2.9142572970000002</c:v>
                </c:pt>
                <c:pt idx="2">
                  <c:v>3.5590299535000001</c:v>
                </c:pt>
              </c:numCache>
            </c:numRef>
          </c:val>
        </c:ser>
        <c:ser>
          <c:idx val="1"/>
          <c:order val="1"/>
          <c:tx>
            <c:strRef>
              <c:f>Sheet1!$A$10</c:f>
              <c:strCache>
                <c:ptCount val="1"/>
                <c:pt idx="0">
                  <c:v>MDP*</c:v>
                </c:pt>
              </c:strCache>
            </c:strRef>
          </c:tx>
          <c:spPr>
            <a:pattFill prst="ltVert">
              <a:fgClr>
                <a:schemeClr val="tx1"/>
              </a:fgClr>
              <a:bgClr>
                <a:srgbClr val="008000"/>
              </a:bgClr>
            </a:pattFill>
            <a:ln w="12700">
              <a:solidFill>
                <a:schemeClr val="tx1"/>
              </a:solidFill>
            </a:ln>
          </c:spPr>
          <c:invertIfNegative val="0"/>
          <c:errBars>
            <c:errBarType val="both"/>
            <c:errValType val="cust"/>
            <c:noEndCap val="0"/>
            <c:plus>
              <c:numRef>
                <c:f>Sheet1!$F$10:$H$10</c:f>
                <c:numCache>
                  <c:formatCode>General</c:formatCode>
                  <c:ptCount val="3"/>
                  <c:pt idx="0">
                    <c:v>4.6266462450000011E-2</c:v>
                  </c:pt>
                  <c:pt idx="1">
                    <c:v>5.1525674790000003E-2</c:v>
                  </c:pt>
                  <c:pt idx="2">
                    <c:v>6.0336323270000006E-2</c:v>
                  </c:pt>
                </c:numCache>
              </c:numRef>
            </c:plus>
            <c:minus>
              <c:numRef>
                <c:f>Sheet1!$F$10:$H$10</c:f>
                <c:numCache>
                  <c:formatCode>General</c:formatCode>
                  <c:ptCount val="3"/>
                  <c:pt idx="0">
                    <c:v>4.6266462450000011E-2</c:v>
                  </c:pt>
                  <c:pt idx="1">
                    <c:v>5.1525674790000003E-2</c:v>
                  </c:pt>
                  <c:pt idx="2">
                    <c:v>6.0336323270000006E-2</c:v>
                  </c:pt>
                </c:numCache>
              </c:numRef>
            </c:minus>
          </c:errBars>
          <c:cat>
            <c:numRef>
              <c:f>Sheet1!$B$8:$D$8</c:f>
              <c:numCache>
                <c:formatCode>General</c:formatCode>
                <c:ptCount val="3"/>
                <c:pt idx="0">
                  <c:v>2.5</c:v>
                </c:pt>
                <c:pt idx="1">
                  <c:v>3</c:v>
                </c:pt>
                <c:pt idx="2">
                  <c:v>3.5</c:v>
                </c:pt>
              </c:numCache>
            </c:numRef>
          </c:cat>
          <c:val>
            <c:numRef>
              <c:f>Sheet1!$B$10:$D$10</c:f>
              <c:numCache>
                <c:formatCode>General</c:formatCode>
                <c:ptCount val="3"/>
                <c:pt idx="0">
                  <c:v>2.3133231225000004</c:v>
                </c:pt>
                <c:pt idx="1">
                  <c:v>2.5762837395</c:v>
                </c:pt>
                <c:pt idx="2">
                  <c:v>3.0168161635000001</c:v>
                </c:pt>
              </c:numCache>
            </c:numRef>
          </c:val>
        </c:ser>
        <c:ser>
          <c:idx val="2"/>
          <c:order val="2"/>
          <c:tx>
            <c:strRef>
              <c:f>Sheet1!$A$11</c:f>
              <c:strCache>
                <c:ptCount val="1"/>
                <c:pt idx="0">
                  <c:v>Sandpiper</c:v>
                </c:pt>
              </c:strCache>
            </c:strRef>
          </c:tx>
          <c:spPr>
            <a:pattFill prst="dkDnDiag">
              <a:fgClr>
                <a:schemeClr val="tx1"/>
              </a:fgClr>
              <a:bgClr>
                <a:srgbClr val="FF0000"/>
              </a:bgClr>
            </a:pattFill>
            <a:ln w="12700">
              <a:solidFill>
                <a:schemeClr val="tx1"/>
              </a:solidFill>
            </a:ln>
          </c:spPr>
          <c:invertIfNegative val="0"/>
          <c:errBars>
            <c:errBarType val="both"/>
            <c:errValType val="cust"/>
            <c:noEndCap val="0"/>
            <c:plus>
              <c:numRef>
                <c:f>Sheet1!$F$11:$H$11</c:f>
                <c:numCache>
                  <c:formatCode>General</c:formatCode>
                  <c:ptCount val="3"/>
                  <c:pt idx="0">
                    <c:v>5.118135540000001E-2</c:v>
                  </c:pt>
                  <c:pt idx="1">
                    <c:v>6.2904171770000003E-2</c:v>
                  </c:pt>
                  <c:pt idx="2">
                    <c:v>7.4884494480000008E-2</c:v>
                  </c:pt>
                </c:numCache>
              </c:numRef>
            </c:plus>
            <c:minus>
              <c:numRef>
                <c:f>Sheet1!$F$11:$H$11</c:f>
                <c:numCache>
                  <c:formatCode>General</c:formatCode>
                  <c:ptCount val="3"/>
                  <c:pt idx="0">
                    <c:v>5.118135540000001E-2</c:v>
                  </c:pt>
                  <c:pt idx="1">
                    <c:v>6.2904171770000003E-2</c:v>
                  </c:pt>
                  <c:pt idx="2">
                    <c:v>7.4884494480000008E-2</c:v>
                  </c:pt>
                </c:numCache>
              </c:numRef>
            </c:minus>
          </c:errBars>
          <c:cat>
            <c:numRef>
              <c:f>Sheet1!$B$8:$D$8</c:f>
              <c:numCache>
                <c:formatCode>General</c:formatCode>
                <c:ptCount val="3"/>
                <c:pt idx="0">
                  <c:v>2.5</c:v>
                </c:pt>
                <c:pt idx="1">
                  <c:v>3</c:v>
                </c:pt>
                <c:pt idx="2">
                  <c:v>3.5</c:v>
                </c:pt>
              </c:numCache>
            </c:numRef>
          </c:cat>
          <c:val>
            <c:numRef>
              <c:f>Sheet1!$B$11:$D$11</c:f>
              <c:numCache>
                <c:formatCode>General</c:formatCode>
                <c:ptCount val="3"/>
                <c:pt idx="0">
                  <c:v>2.5590677700000004</c:v>
                </c:pt>
                <c:pt idx="1">
                  <c:v>3.1452085885000001</c:v>
                </c:pt>
                <c:pt idx="2">
                  <c:v>3.7442247240000004</c:v>
                </c:pt>
              </c:numCache>
            </c:numRef>
          </c:val>
        </c:ser>
        <c:ser>
          <c:idx val="3"/>
          <c:order val="3"/>
          <c:tx>
            <c:strRef>
              <c:f>Sheet1!$A$12</c:f>
              <c:strCache>
                <c:ptCount val="1"/>
                <c:pt idx="0">
                  <c:v>CloudScale</c:v>
                </c:pt>
              </c:strCache>
            </c:strRef>
          </c:tx>
          <c:spPr>
            <a:solidFill>
              <a:srgbClr val="0000FF"/>
            </a:solidFill>
            <a:ln w="12700">
              <a:solidFill>
                <a:schemeClr val="tx1"/>
              </a:solidFill>
            </a:ln>
          </c:spPr>
          <c:invertIfNegative val="0"/>
          <c:errBars>
            <c:errBarType val="both"/>
            <c:errValType val="cust"/>
            <c:noEndCap val="0"/>
            <c:plus>
              <c:numRef>
                <c:f>Sheet1!$F$12:$H$12</c:f>
                <c:numCache>
                  <c:formatCode>General</c:formatCode>
                  <c:ptCount val="3"/>
                  <c:pt idx="0">
                    <c:v>5.9228180220000003E-2</c:v>
                  </c:pt>
                  <c:pt idx="1">
                    <c:v>6.5559564180000016E-2</c:v>
                  </c:pt>
                  <c:pt idx="2">
                    <c:v>8.0980119869999992E-2</c:v>
                  </c:pt>
                </c:numCache>
              </c:numRef>
            </c:plus>
            <c:minus>
              <c:numRef>
                <c:f>Sheet1!$F$12:$H$12</c:f>
                <c:numCache>
                  <c:formatCode>General</c:formatCode>
                  <c:ptCount val="3"/>
                  <c:pt idx="0">
                    <c:v>5.9228180220000003E-2</c:v>
                  </c:pt>
                  <c:pt idx="1">
                    <c:v>6.5559564180000016E-2</c:v>
                  </c:pt>
                  <c:pt idx="2">
                    <c:v>8.0980119869999992E-2</c:v>
                  </c:pt>
                </c:numCache>
              </c:numRef>
            </c:minus>
          </c:errBars>
          <c:cat>
            <c:numRef>
              <c:f>Sheet1!$B$8:$D$8</c:f>
              <c:numCache>
                <c:formatCode>General</c:formatCode>
                <c:ptCount val="3"/>
                <c:pt idx="0">
                  <c:v>2.5</c:v>
                </c:pt>
                <c:pt idx="1">
                  <c:v>3</c:v>
                </c:pt>
                <c:pt idx="2">
                  <c:v>3.5</c:v>
                </c:pt>
              </c:numCache>
            </c:numRef>
          </c:cat>
          <c:val>
            <c:numRef>
              <c:f>Sheet1!$B$12:$D$12</c:f>
              <c:numCache>
                <c:formatCode>General</c:formatCode>
                <c:ptCount val="3"/>
                <c:pt idx="0">
                  <c:v>2.9614090110000002</c:v>
                </c:pt>
                <c:pt idx="1">
                  <c:v>3.2779782090000005</c:v>
                </c:pt>
                <c:pt idx="2">
                  <c:v>4.0490059934999998</c:v>
                </c:pt>
              </c:numCache>
            </c:numRef>
          </c:val>
        </c:ser>
        <c:dLbls>
          <c:showLegendKey val="0"/>
          <c:showVal val="0"/>
          <c:showCatName val="0"/>
          <c:showSerName val="0"/>
          <c:showPercent val="0"/>
          <c:showBubbleSize val="0"/>
        </c:dLbls>
        <c:gapWidth val="150"/>
        <c:axId val="34289536"/>
        <c:axId val="34295808"/>
      </c:barChart>
      <c:catAx>
        <c:axId val="34289536"/>
        <c:scaling>
          <c:orientation val="minMax"/>
        </c:scaling>
        <c:delete val="0"/>
        <c:axPos val="b"/>
        <c:title>
          <c:tx>
            <c:rich>
              <a:bodyPr/>
              <a:lstStyle/>
              <a:p>
                <a:pPr>
                  <a:defRPr sz="2800" b="0"/>
                </a:pPr>
                <a:r>
                  <a:rPr lang="en-US" sz="2800" b="0"/>
                  <a:t>VM</a:t>
                </a:r>
                <a:r>
                  <a:rPr lang="en-US" sz="2800" b="0" baseline="0"/>
                  <a:t>/PM ratio</a:t>
                </a:r>
                <a:endParaRPr lang="en-US" sz="2800" b="0"/>
              </a:p>
            </c:rich>
          </c:tx>
          <c:layout>
            <c:manualLayout>
              <c:xMode val="edge"/>
              <c:yMode val="edge"/>
              <c:x val="0.39587197433654125"/>
              <c:y val="0.85238095238095235"/>
            </c:manualLayout>
          </c:layout>
          <c:overlay val="0"/>
        </c:title>
        <c:numFmt formatCode="General" sourceLinked="1"/>
        <c:majorTickMark val="in"/>
        <c:minorTickMark val="none"/>
        <c:tickLblPos val="nextTo"/>
        <c:txPr>
          <a:bodyPr/>
          <a:lstStyle/>
          <a:p>
            <a:pPr>
              <a:defRPr sz="2400"/>
            </a:pPr>
            <a:endParaRPr lang="en-US"/>
          </a:p>
        </c:txPr>
        <c:crossAx val="34295808"/>
        <c:crosses val="autoZero"/>
        <c:auto val="1"/>
        <c:lblAlgn val="ctr"/>
        <c:lblOffset val="0"/>
        <c:noMultiLvlLbl val="0"/>
      </c:catAx>
      <c:valAx>
        <c:axId val="34295808"/>
        <c:scaling>
          <c:orientation val="minMax"/>
          <c:max val="6"/>
          <c:min val="0"/>
        </c:scaling>
        <c:delete val="0"/>
        <c:axPos val="l"/>
        <c:majorGridlines>
          <c:spPr>
            <a:ln>
              <a:prstDash val="dash"/>
            </a:ln>
          </c:spPr>
        </c:majorGridlines>
        <c:title>
          <c:tx>
            <c:rich>
              <a:bodyPr rot="-5400000" vert="horz"/>
              <a:lstStyle/>
              <a:p>
                <a:pPr>
                  <a:defRPr sz="3200" b="0"/>
                </a:pPr>
                <a:r>
                  <a:rPr lang="en-US" sz="2800" b="0" i="0" baseline="0">
                    <a:effectLst/>
                  </a:rPr>
                  <a:t>Energy (kWh) </a:t>
                </a:r>
                <a:endParaRPr lang="en-US" sz="3200">
                  <a:effectLst/>
                </a:endParaRPr>
              </a:p>
            </c:rich>
          </c:tx>
          <c:layout>
            <c:manualLayout>
              <c:xMode val="edge"/>
              <c:yMode val="edge"/>
              <c:x val="6.9444444444444441E-3"/>
              <c:y val="6.8360204974378211E-2"/>
            </c:manualLayout>
          </c:layout>
          <c:overlay val="0"/>
        </c:title>
        <c:numFmt formatCode="#,##0.0" sourceLinked="0"/>
        <c:majorTickMark val="in"/>
        <c:minorTickMark val="none"/>
        <c:tickLblPos val="nextTo"/>
        <c:txPr>
          <a:bodyPr/>
          <a:lstStyle/>
          <a:p>
            <a:pPr>
              <a:defRPr sz="2400"/>
            </a:pPr>
            <a:endParaRPr lang="en-US"/>
          </a:p>
        </c:txPr>
        <c:crossAx val="34289536"/>
        <c:crosses val="autoZero"/>
        <c:crossBetween val="between"/>
        <c:majorUnit val="2"/>
      </c:valAx>
      <c:spPr>
        <a:ln>
          <a:solidFill>
            <a:schemeClr val="tx1"/>
          </a:solidFill>
        </a:ln>
      </c:spPr>
    </c:plotArea>
    <c:legend>
      <c:legendPos val="r"/>
      <c:layout>
        <c:manualLayout>
          <c:xMode val="edge"/>
          <c:yMode val="edge"/>
          <c:x val="0.20515332458442692"/>
          <c:y val="8.73869932925051E-2"/>
          <c:w val="0.70618128463108765"/>
          <c:h val="0.24390347039953339"/>
        </c:manualLayout>
      </c:layout>
      <c:overlay val="0"/>
      <c:txPr>
        <a:bodyPr/>
        <a:lstStyle/>
        <a:p>
          <a:pPr>
            <a:defRPr sz="2400"/>
          </a:pPr>
          <a:endParaRPr lang="en-US"/>
        </a:p>
      </c:txPr>
    </c:legend>
    <c:plotVisOnly val="1"/>
    <c:dispBlanksAs val="gap"/>
    <c:showDLblsOverMax val="0"/>
  </c:chart>
  <c:spPr>
    <a:ln>
      <a:solidFill>
        <a:schemeClr val="tx1"/>
      </a:solidFill>
    </a:ln>
  </c:spPr>
  <c:externalData r:id="rId1">
    <c:autoUpdate val="0"/>
  </c:externalData>
</c:chartSpace>
</file>

<file path=ppt/drawings/_rels/vmlDrawing1.vml.rels><?xml version="1.0" encoding="UTF-8" standalone="yes"?>
<Relationships xmlns="http://schemas.openxmlformats.org/package/2006/relationships"><Relationship Id="rId1" Type="http://schemas.openxmlformats.org/officeDocument/2006/relationships/image" Target="../media/image1.wmf"/></Relationships>
</file>

<file path=ppt/drawings/drawing1.xml><?xml version="1.0" encoding="utf-8"?>
<c:userShapes xmlns:c="http://schemas.openxmlformats.org/drawingml/2006/chart">
  <cdr:relSizeAnchor xmlns:cdr="http://schemas.openxmlformats.org/drawingml/2006/chartDrawing">
    <cdr:from>
      <cdr:x>0</cdr:x>
      <cdr:y>0</cdr:y>
    </cdr:from>
    <cdr:to>
      <cdr:x>0.09792</cdr:x>
      <cdr:y>1</cdr:y>
    </cdr:to>
    <cdr:sp macro="" textlink="">
      <cdr:nvSpPr>
        <cdr:cNvPr id="2" name="TextBox 1"/>
        <cdr:cNvSpPr txBox="1"/>
      </cdr:nvSpPr>
      <cdr:spPr>
        <a:xfrm xmlns:a="http://schemas.openxmlformats.org/drawingml/2006/main" rot="16200000">
          <a:off x="-13491615" y="-24747465"/>
          <a:ext cx="3421857" cy="537228"/>
        </a:xfrm>
        <a:prstGeom xmlns:a="http://schemas.openxmlformats.org/drawingml/2006/main" prst="rect">
          <a:avLst/>
        </a:prstGeom>
      </cdr:spPr>
      <cdr:txBody>
        <a:bodyPr xmlns:a="http://schemas.openxmlformats.org/drawingml/2006/main" wrap="non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US" sz="2800" dirty="0" smtClean="0">
              <a:effectLst/>
              <a:latin typeface="+mn-lt"/>
              <a:ea typeface="+mn-ea"/>
              <a:cs typeface="+mn-cs"/>
            </a:rPr>
            <a:t>Transition probability</a:t>
          </a:r>
          <a:endParaRPr lang="en-US" sz="2800" dirty="0"/>
        </a:p>
      </cdr:txBody>
    </cdr:sp>
  </cdr:relSizeAnchor>
</c:userShapes>
</file>

<file path=ppt/drawings/drawing2.xml><?xml version="1.0" encoding="utf-8"?>
<c:userShapes xmlns:c="http://schemas.openxmlformats.org/drawingml/2006/chart">
  <cdr:relSizeAnchor xmlns:cdr="http://schemas.openxmlformats.org/drawingml/2006/chartDrawing">
    <cdr:from>
      <cdr:x>0.13889</cdr:x>
      <cdr:y>0.85714</cdr:y>
    </cdr:from>
    <cdr:to>
      <cdr:x>0.98591</cdr:x>
      <cdr:y>1</cdr:y>
    </cdr:to>
    <cdr:sp macro="" textlink="">
      <cdr:nvSpPr>
        <cdr:cNvPr id="2" name="TextBox 1"/>
        <cdr:cNvSpPr txBox="1"/>
      </cdr:nvSpPr>
      <cdr:spPr>
        <a:xfrm xmlns:a="http://schemas.openxmlformats.org/drawingml/2006/main">
          <a:off x="762000" y="2743200"/>
          <a:ext cx="4647100" cy="457200"/>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pPr algn="ctr" rtl="0"/>
          <a:r>
            <a:rPr lang="en-US" sz="2800" b="0" i="0" u="none" strike="noStrike" baseline="0" dirty="0" smtClean="0"/>
            <a:t>Load (x original load in trace)</a:t>
          </a:r>
          <a:endParaRPr lang="en-US" sz="2800" b="0" dirty="0" smtClean="0"/>
        </a:p>
      </cdr:txBody>
    </cdr:sp>
  </cdr:relSizeAnchor>
</c:userShapes>
</file>

<file path=ppt/drawings/drawing3.xml><?xml version="1.0" encoding="utf-8"?>
<c:userShapes xmlns:c="http://schemas.openxmlformats.org/drawingml/2006/chart">
  <cdr:relSizeAnchor xmlns:cdr="http://schemas.openxmlformats.org/drawingml/2006/chartDrawing">
    <cdr:from>
      <cdr:x>0.00974</cdr:x>
      <cdr:y>0</cdr:y>
    </cdr:from>
    <cdr:to>
      <cdr:x>0.20003</cdr:x>
      <cdr:y>0.85738</cdr:y>
    </cdr:to>
    <cdr:sp macro="" textlink="">
      <cdr:nvSpPr>
        <cdr:cNvPr id="2" name="TextBox 1"/>
        <cdr:cNvSpPr txBox="1"/>
      </cdr:nvSpPr>
      <cdr:spPr>
        <a:xfrm xmlns:a="http://schemas.openxmlformats.org/drawingml/2006/main" rot="16200000">
          <a:off x="-796527" y="849957"/>
          <a:ext cx="2743944" cy="1044029"/>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pPr algn="ctr" rtl="0"/>
          <a:r>
            <a:rPr lang="en-US" sz="2800" b="0" dirty="0" smtClean="0"/>
            <a:t>Total number of</a:t>
          </a:r>
          <a:r>
            <a:rPr lang="en-US" sz="2800" b="0" baseline="0" dirty="0" smtClean="0"/>
            <a:t/>
          </a:r>
          <a:br>
            <a:rPr lang="en-US" sz="2800" b="0" baseline="0" dirty="0" smtClean="0"/>
          </a:br>
          <a:r>
            <a:rPr lang="en-US" sz="2800" b="0" baseline="0" dirty="0" smtClean="0"/>
            <a:t>overloaded PMs</a:t>
          </a:r>
          <a:endParaRPr lang="en-US" sz="2800" b="0" dirty="0" smtClean="0"/>
        </a:p>
      </cdr:txBody>
    </cdr:sp>
  </cdr:relSizeAnchor>
  <cdr:relSizeAnchor xmlns:cdr="http://schemas.openxmlformats.org/drawingml/2006/chartDrawing">
    <cdr:from>
      <cdr:x>0.13474</cdr:x>
      <cdr:y>0.85714</cdr:y>
    </cdr:from>
    <cdr:to>
      <cdr:x>1</cdr:x>
      <cdr:y>1</cdr:y>
    </cdr:to>
    <cdr:sp macro="" textlink="">
      <cdr:nvSpPr>
        <cdr:cNvPr id="4" name="TextBox 1"/>
        <cdr:cNvSpPr txBox="1"/>
      </cdr:nvSpPr>
      <cdr:spPr>
        <a:xfrm xmlns:a="http://schemas.openxmlformats.org/drawingml/2006/main">
          <a:off x="739228" y="2743200"/>
          <a:ext cx="4747171" cy="457200"/>
        </a:xfrm>
        <a:prstGeom xmlns:a="http://schemas.openxmlformats.org/drawingml/2006/main" prst="rect">
          <a:avLst/>
        </a:prstGeom>
      </cdr:spPr>
      <cdr:txBody>
        <a:bodyPr xmlns:a="http://schemas.openxmlformats.org/drawingml/2006/main" wrap="non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ctr" rtl="0"/>
          <a:r>
            <a:rPr lang="en-US" sz="2800" b="0" i="0" u="none" strike="noStrike" baseline="0" dirty="0" smtClean="0"/>
            <a:t>Load (x original load in trace)</a:t>
          </a:r>
          <a:endParaRPr lang="en-US" sz="2800" b="0" dirty="0" smtClean="0"/>
        </a:p>
      </cdr:txBody>
    </cdr:sp>
  </cdr:relSizeAnchor>
</c:userShape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368675" cy="50323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4402138" y="0"/>
            <a:ext cx="3368675" cy="503238"/>
          </a:xfrm>
          <a:prstGeom prst="rect">
            <a:avLst/>
          </a:prstGeom>
        </p:spPr>
        <p:txBody>
          <a:bodyPr vert="horz" lIns="91440" tIns="45720" rIns="91440" bIns="45720" rtlCol="0"/>
          <a:lstStyle>
            <a:lvl1pPr algn="r">
              <a:defRPr sz="1200"/>
            </a:lvl1pPr>
          </a:lstStyle>
          <a:p>
            <a:fld id="{E37C8F98-AFF4-44A8-8DFD-E40933D6F048}" type="datetimeFigureOut">
              <a:rPr lang="en-US" smtClean="0"/>
              <a:t>10/24/2014</a:t>
            </a:fld>
            <a:endParaRPr lang="en-US"/>
          </a:p>
        </p:txBody>
      </p:sp>
      <p:sp>
        <p:nvSpPr>
          <p:cNvPr id="4" name="Slide Image Placeholder 3"/>
          <p:cNvSpPr>
            <a:spLocks noGrp="1" noRot="1" noChangeAspect="1"/>
          </p:cNvSpPr>
          <p:nvPr>
            <p:ph type="sldImg" idx="2"/>
          </p:nvPr>
        </p:nvSpPr>
        <p:spPr>
          <a:xfrm>
            <a:off x="2552700" y="754063"/>
            <a:ext cx="2667000" cy="37719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777875" y="4778375"/>
            <a:ext cx="6216650" cy="4525963"/>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9553575"/>
            <a:ext cx="3368675" cy="503238"/>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4402138" y="9553575"/>
            <a:ext cx="3368675" cy="503238"/>
          </a:xfrm>
          <a:prstGeom prst="rect">
            <a:avLst/>
          </a:prstGeom>
        </p:spPr>
        <p:txBody>
          <a:bodyPr vert="horz" lIns="91440" tIns="45720" rIns="91440" bIns="45720" rtlCol="0" anchor="b"/>
          <a:lstStyle>
            <a:lvl1pPr algn="r">
              <a:defRPr sz="1200"/>
            </a:lvl1pPr>
          </a:lstStyle>
          <a:p>
            <a:fld id="{DFAE4B2B-A44E-4300-B0D6-F5596DE67F22}" type="slidenum">
              <a:rPr lang="en-US" smtClean="0"/>
              <a:t>‹#›</a:t>
            </a:fld>
            <a:endParaRPr lang="en-US"/>
          </a:p>
        </p:txBody>
      </p:sp>
    </p:spTree>
    <p:extLst>
      <p:ext uri="{BB962C8B-B14F-4D97-AF65-F5344CB8AC3E}">
        <p14:creationId xmlns:p14="http://schemas.microsoft.com/office/powerpoint/2010/main" val="29483691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FAE4B2B-A44E-4300-B0D6-F5596DE67F22}" type="slidenum">
              <a:rPr lang="en-US" smtClean="0"/>
              <a:t>1</a:t>
            </a:fld>
            <a:endParaRPr lang="en-US"/>
          </a:p>
        </p:txBody>
      </p:sp>
    </p:spTree>
    <p:extLst>
      <p:ext uri="{BB962C8B-B14F-4D97-AF65-F5344CB8AC3E}">
        <p14:creationId xmlns:p14="http://schemas.microsoft.com/office/powerpoint/2010/main" val="232401672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182805036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23" name="PlaceHolder 1"/>
          <p:cNvSpPr>
            <a:spLocks noGrp="1"/>
          </p:cNvSpPr>
          <p:nvPr>
            <p:ph type="title"/>
          </p:nvPr>
        </p:nvSpPr>
        <p:spPr>
          <a:xfrm>
            <a:off x="2270641" y="13296691"/>
            <a:ext cx="25733335" cy="9175284"/>
          </a:xfrm>
          <a:prstGeom prst="rect">
            <a:avLst/>
          </a:prstGeom>
        </p:spPr>
        <p:txBody>
          <a:bodyPr/>
          <a:lstStyle/>
          <a:p>
            <a:endParaRPr/>
          </a:p>
        </p:txBody>
      </p:sp>
      <p:sp>
        <p:nvSpPr>
          <p:cNvPr id="24" name="PlaceHolder 2"/>
          <p:cNvSpPr>
            <a:spLocks noGrp="1"/>
          </p:cNvSpPr>
          <p:nvPr>
            <p:ph type="body"/>
          </p:nvPr>
        </p:nvSpPr>
        <p:spPr>
          <a:xfrm>
            <a:off x="1513761" y="10015631"/>
            <a:ext cx="26641889" cy="11841251"/>
          </a:xfrm>
          <a:prstGeom prst="rect">
            <a:avLst/>
          </a:prstGeom>
        </p:spPr>
        <p:txBody>
          <a:bodyPr/>
          <a:lstStyle/>
          <a:p>
            <a:endParaRPr/>
          </a:p>
        </p:txBody>
      </p:sp>
      <p:sp>
        <p:nvSpPr>
          <p:cNvPr id="25" name="PlaceHolder 3"/>
          <p:cNvSpPr>
            <a:spLocks noGrp="1"/>
          </p:cNvSpPr>
          <p:nvPr>
            <p:ph type="body"/>
          </p:nvPr>
        </p:nvSpPr>
        <p:spPr>
          <a:xfrm>
            <a:off x="1513761" y="22982026"/>
            <a:ext cx="26641889" cy="11841251"/>
          </a:xfrm>
          <a:prstGeom prst="rect">
            <a:avLst/>
          </a:prstGeom>
        </p:spPr>
        <p:txBody>
          <a:bodyPr/>
          <a:lstStyle/>
          <a:p>
            <a:endParaRPr/>
          </a:p>
        </p:txBody>
      </p:sp>
    </p:spTree>
    <p:extLst>
      <p:ext uri="{BB962C8B-B14F-4D97-AF65-F5344CB8AC3E}">
        <p14:creationId xmlns:p14="http://schemas.microsoft.com/office/powerpoint/2010/main" val="29688961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26" name="PlaceHolder 1"/>
          <p:cNvSpPr>
            <a:spLocks noGrp="1"/>
          </p:cNvSpPr>
          <p:nvPr>
            <p:ph type="title"/>
          </p:nvPr>
        </p:nvSpPr>
        <p:spPr>
          <a:xfrm>
            <a:off x="2270641" y="13296691"/>
            <a:ext cx="25733335" cy="9175284"/>
          </a:xfrm>
          <a:prstGeom prst="rect">
            <a:avLst/>
          </a:prstGeom>
        </p:spPr>
        <p:txBody>
          <a:bodyPr/>
          <a:lstStyle/>
          <a:p>
            <a:endParaRPr/>
          </a:p>
        </p:txBody>
      </p:sp>
      <p:sp>
        <p:nvSpPr>
          <p:cNvPr id="27" name="PlaceHolder 2"/>
          <p:cNvSpPr>
            <a:spLocks noGrp="1"/>
          </p:cNvSpPr>
          <p:nvPr>
            <p:ph type="body"/>
          </p:nvPr>
        </p:nvSpPr>
        <p:spPr>
          <a:xfrm>
            <a:off x="1513761" y="10015631"/>
            <a:ext cx="13001058" cy="11841251"/>
          </a:xfrm>
          <a:prstGeom prst="rect">
            <a:avLst/>
          </a:prstGeom>
        </p:spPr>
        <p:txBody>
          <a:bodyPr/>
          <a:lstStyle/>
          <a:p>
            <a:endParaRPr/>
          </a:p>
        </p:txBody>
      </p:sp>
      <p:sp>
        <p:nvSpPr>
          <p:cNvPr id="28" name="PlaceHolder 3"/>
          <p:cNvSpPr>
            <a:spLocks noGrp="1"/>
          </p:cNvSpPr>
          <p:nvPr>
            <p:ph type="body"/>
          </p:nvPr>
        </p:nvSpPr>
        <p:spPr>
          <a:xfrm>
            <a:off x="15165021" y="10015631"/>
            <a:ext cx="13001058" cy="11841251"/>
          </a:xfrm>
          <a:prstGeom prst="rect">
            <a:avLst/>
          </a:prstGeom>
        </p:spPr>
        <p:txBody>
          <a:bodyPr/>
          <a:lstStyle/>
          <a:p>
            <a:endParaRPr/>
          </a:p>
        </p:txBody>
      </p:sp>
      <p:sp>
        <p:nvSpPr>
          <p:cNvPr id="29" name="PlaceHolder 4"/>
          <p:cNvSpPr>
            <a:spLocks noGrp="1"/>
          </p:cNvSpPr>
          <p:nvPr>
            <p:ph type="body"/>
          </p:nvPr>
        </p:nvSpPr>
        <p:spPr>
          <a:xfrm>
            <a:off x="15165021" y="22982026"/>
            <a:ext cx="13001058" cy="11841251"/>
          </a:xfrm>
          <a:prstGeom prst="rect">
            <a:avLst/>
          </a:prstGeom>
        </p:spPr>
        <p:txBody>
          <a:bodyPr/>
          <a:lstStyle/>
          <a:p>
            <a:endParaRPr/>
          </a:p>
        </p:txBody>
      </p:sp>
      <p:sp>
        <p:nvSpPr>
          <p:cNvPr id="30" name="PlaceHolder 5"/>
          <p:cNvSpPr>
            <a:spLocks noGrp="1"/>
          </p:cNvSpPr>
          <p:nvPr>
            <p:ph type="body"/>
          </p:nvPr>
        </p:nvSpPr>
        <p:spPr>
          <a:xfrm>
            <a:off x="1513761" y="22982026"/>
            <a:ext cx="13001058" cy="11841251"/>
          </a:xfrm>
          <a:prstGeom prst="rect">
            <a:avLst/>
          </a:prstGeom>
        </p:spPr>
        <p:txBody>
          <a:bodyPr/>
          <a:lstStyle/>
          <a:p>
            <a:endParaRPr/>
          </a:p>
        </p:txBody>
      </p:sp>
    </p:spTree>
    <p:extLst>
      <p:ext uri="{BB962C8B-B14F-4D97-AF65-F5344CB8AC3E}">
        <p14:creationId xmlns:p14="http://schemas.microsoft.com/office/powerpoint/2010/main" val="236076286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31" name="PlaceHolder 1"/>
          <p:cNvSpPr>
            <a:spLocks noGrp="1"/>
          </p:cNvSpPr>
          <p:nvPr>
            <p:ph type="title"/>
          </p:nvPr>
        </p:nvSpPr>
        <p:spPr>
          <a:xfrm>
            <a:off x="2270641" y="13296691"/>
            <a:ext cx="25733335" cy="9175284"/>
          </a:xfrm>
          <a:prstGeom prst="rect">
            <a:avLst/>
          </a:prstGeom>
        </p:spPr>
        <p:txBody>
          <a:bodyPr/>
          <a:lstStyle/>
          <a:p>
            <a:endParaRPr/>
          </a:p>
        </p:txBody>
      </p:sp>
      <p:sp>
        <p:nvSpPr>
          <p:cNvPr id="32" name="PlaceHolder 2"/>
          <p:cNvSpPr>
            <a:spLocks noGrp="1"/>
          </p:cNvSpPr>
          <p:nvPr>
            <p:ph type="body"/>
          </p:nvPr>
        </p:nvSpPr>
        <p:spPr>
          <a:xfrm>
            <a:off x="1513761" y="10015631"/>
            <a:ext cx="13001058" cy="11841251"/>
          </a:xfrm>
          <a:prstGeom prst="rect">
            <a:avLst/>
          </a:prstGeom>
        </p:spPr>
        <p:txBody>
          <a:bodyPr/>
          <a:lstStyle/>
          <a:p>
            <a:endParaRPr/>
          </a:p>
        </p:txBody>
      </p:sp>
      <p:sp>
        <p:nvSpPr>
          <p:cNvPr id="33" name="PlaceHolder 3"/>
          <p:cNvSpPr>
            <a:spLocks noGrp="1"/>
          </p:cNvSpPr>
          <p:nvPr>
            <p:ph type="body"/>
          </p:nvPr>
        </p:nvSpPr>
        <p:spPr>
          <a:xfrm>
            <a:off x="15165021" y="10015631"/>
            <a:ext cx="13001058" cy="11841251"/>
          </a:xfrm>
          <a:prstGeom prst="rect">
            <a:avLst/>
          </a:prstGeom>
        </p:spPr>
        <p:txBody>
          <a:bodyPr/>
          <a:lstStyle/>
          <a:p>
            <a:endParaRPr/>
          </a:p>
        </p:txBody>
      </p:sp>
    </p:spTree>
    <p:extLst>
      <p:ext uri="{BB962C8B-B14F-4D97-AF65-F5344CB8AC3E}">
        <p14:creationId xmlns:p14="http://schemas.microsoft.com/office/powerpoint/2010/main" val="30455447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2270641" y="13296691"/>
            <a:ext cx="25733335" cy="9175284"/>
          </a:xfrm>
          <a:prstGeom prst="rect">
            <a:avLst/>
          </a:prstGeom>
        </p:spPr>
        <p:txBody>
          <a:bodyPr/>
          <a:lstStyle/>
          <a:p>
            <a:endParaRPr/>
          </a:p>
        </p:txBody>
      </p:sp>
      <p:sp>
        <p:nvSpPr>
          <p:cNvPr id="3" name="PlaceHolder 2"/>
          <p:cNvSpPr>
            <a:spLocks noGrp="1"/>
          </p:cNvSpPr>
          <p:nvPr>
            <p:ph type="subTitle"/>
          </p:nvPr>
        </p:nvSpPr>
        <p:spPr>
          <a:xfrm>
            <a:off x="1513761" y="10015631"/>
            <a:ext cx="26641889" cy="24826183"/>
          </a:xfrm>
          <a:prstGeom prst="rect">
            <a:avLst/>
          </a:prstGeom>
        </p:spPr>
        <p:txBody>
          <a:bodyPr anchor="ctr"/>
          <a:lstStyle/>
          <a:p>
            <a:endParaRPr/>
          </a:p>
        </p:txBody>
      </p:sp>
    </p:spTree>
    <p:extLst>
      <p:ext uri="{BB962C8B-B14F-4D97-AF65-F5344CB8AC3E}">
        <p14:creationId xmlns:p14="http://schemas.microsoft.com/office/powerpoint/2010/main" val="16254225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4" name="PlaceHolder 1"/>
          <p:cNvSpPr>
            <a:spLocks noGrp="1"/>
          </p:cNvSpPr>
          <p:nvPr>
            <p:ph type="title"/>
          </p:nvPr>
        </p:nvSpPr>
        <p:spPr>
          <a:xfrm>
            <a:off x="2270641" y="13296691"/>
            <a:ext cx="25733335" cy="9175284"/>
          </a:xfrm>
          <a:prstGeom prst="rect">
            <a:avLst/>
          </a:prstGeom>
        </p:spPr>
        <p:txBody>
          <a:bodyPr/>
          <a:lstStyle/>
          <a:p>
            <a:endParaRPr/>
          </a:p>
        </p:txBody>
      </p:sp>
      <p:sp>
        <p:nvSpPr>
          <p:cNvPr id="5" name="PlaceHolder 2"/>
          <p:cNvSpPr>
            <a:spLocks noGrp="1"/>
          </p:cNvSpPr>
          <p:nvPr>
            <p:ph type="body"/>
          </p:nvPr>
        </p:nvSpPr>
        <p:spPr>
          <a:xfrm>
            <a:off x="1513761" y="10015631"/>
            <a:ext cx="26641889" cy="24825621"/>
          </a:xfrm>
          <a:prstGeom prst="rect">
            <a:avLst/>
          </a:prstGeom>
        </p:spPr>
        <p:txBody>
          <a:bodyPr/>
          <a:lstStyle/>
          <a:p>
            <a:endParaRPr/>
          </a:p>
        </p:txBody>
      </p:sp>
    </p:spTree>
    <p:extLst>
      <p:ext uri="{BB962C8B-B14F-4D97-AF65-F5344CB8AC3E}">
        <p14:creationId xmlns:p14="http://schemas.microsoft.com/office/powerpoint/2010/main" val="222739216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6" name="PlaceHolder 1"/>
          <p:cNvSpPr>
            <a:spLocks noGrp="1"/>
          </p:cNvSpPr>
          <p:nvPr>
            <p:ph type="title"/>
          </p:nvPr>
        </p:nvSpPr>
        <p:spPr>
          <a:xfrm>
            <a:off x="2270641" y="13296691"/>
            <a:ext cx="25733335" cy="9175284"/>
          </a:xfrm>
          <a:prstGeom prst="rect">
            <a:avLst/>
          </a:prstGeom>
        </p:spPr>
        <p:txBody>
          <a:bodyPr/>
          <a:lstStyle/>
          <a:p>
            <a:endParaRPr/>
          </a:p>
        </p:txBody>
      </p:sp>
      <p:sp>
        <p:nvSpPr>
          <p:cNvPr id="7" name="PlaceHolder 2"/>
          <p:cNvSpPr>
            <a:spLocks noGrp="1"/>
          </p:cNvSpPr>
          <p:nvPr>
            <p:ph type="body"/>
          </p:nvPr>
        </p:nvSpPr>
        <p:spPr>
          <a:xfrm>
            <a:off x="1513761" y="10015631"/>
            <a:ext cx="13001058" cy="24825621"/>
          </a:xfrm>
          <a:prstGeom prst="rect">
            <a:avLst/>
          </a:prstGeom>
        </p:spPr>
        <p:txBody>
          <a:bodyPr/>
          <a:lstStyle/>
          <a:p>
            <a:endParaRPr/>
          </a:p>
        </p:txBody>
      </p:sp>
      <p:sp>
        <p:nvSpPr>
          <p:cNvPr id="8" name="PlaceHolder 3"/>
          <p:cNvSpPr>
            <a:spLocks noGrp="1"/>
          </p:cNvSpPr>
          <p:nvPr>
            <p:ph type="body"/>
          </p:nvPr>
        </p:nvSpPr>
        <p:spPr>
          <a:xfrm>
            <a:off x="15165021" y="10015631"/>
            <a:ext cx="13001058" cy="24825621"/>
          </a:xfrm>
          <a:prstGeom prst="rect">
            <a:avLst/>
          </a:prstGeom>
        </p:spPr>
        <p:txBody>
          <a:bodyPr/>
          <a:lstStyle/>
          <a:p>
            <a:endParaRPr/>
          </a:p>
        </p:txBody>
      </p:sp>
    </p:spTree>
    <p:extLst>
      <p:ext uri="{BB962C8B-B14F-4D97-AF65-F5344CB8AC3E}">
        <p14:creationId xmlns:p14="http://schemas.microsoft.com/office/powerpoint/2010/main" val="238773900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9" name="PlaceHolder 1"/>
          <p:cNvSpPr>
            <a:spLocks noGrp="1"/>
          </p:cNvSpPr>
          <p:nvPr>
            <p:ph type="title"/>
          </p:nvPr>
        </p:nvSpPr>
        <p:spPr>
          <a:xfrm>
            <a:off x="2270641" y="13296691"/>
            <a:ext cx="25733335" cy="9175284"/>
          </a:xfrm>
          <a:prstGeom prst="rect">
            <a:avLst/>
          </a:prstGeom>
        </p:spPr>
        <p:txBody>
          <a:bodyPr/>
          <a:lstStyle/>
          <a:p>
            <a:endParaRPr/>
          </a:p>
        </p:txBody>
      </p:sp>
    </p:spTree>
    <p:extLst>
      <p:ext uri="{BB962C8B-B14F-4D97-AF65-F5344CB8AC3E}">
        <p14:creationId xmlns:p14="http://schemas.microsoft.com/office/powerpoint/2010/main" val="13727322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10" name="PlaceHolder 1"/>
          <p:cNvSpPr>
            <a:spLocks noGrp="1"/>
          </p:cNvSpPr>
          <p:nvPr>
            <p:ph type="subTitle"/>
          </p:nvPr>
        </p:nvSpPr>
        <p:spPr>
          <a:xfrm>
            <a:off x="2270641" y="13296691"/>
            <a:ext cx="25733335" cy="21544561"/>
          </a:xfrm>
          <a:prstGeom prst="rect">
            <a:avLst/>
          </a:prstGeom>
        </p:spPr>
        <p:txBody>
          <a:bodyPr anchor="ctr"/>
          <a:lstStyle/>
          <a:p>
            <a:endParaRPr/>
          </a:p>
        </p:txBody>
      </p:sp>
    </p:spTree>
    <p:extLst>
      <p:ext uri="{BB962C8B-B14F-4D97-AF65-F5344CB8AC3E}">
        <p14:creationId xmlns:p14="http://schemas.microsoft.com/office/powerpoint/2010/main" val="34873692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11" name="PlaceHolder 1"/>
          <p:cNvSpPr>
            <a:spLocks noGrp="1"/>
          </p:cNvSpPr>
          <p:nvPr>
            <p:ph type="title"/>
          </p:nvPr>
        </p:nvSpPr>
        <p:spPr>
          <a:xfrm>
            <a:off x="2270641" y="13296691"/>
            <a:ext cx="25733335" cy="9175284"/>
          </a:xfrm>
          <a:prstGeom prst="rect">
            <a:avLst/>
          </a:prstGeom>
        </p:spPr>
        <p:txBody>
          <a:bodyPr/>
          <a:lstStyle/>
          <a:p>
            <a:endParaRPr/>
          </a:p>
        </p:txBody>
      </p:sp>
      <p:sp>
        <p:nvSpPr>
          <p:cNvPr id="12" name="PlaceHolder 2"/>
          <p:cNvSpPr>
            <a:spLocks noGrp="1"/>
          </p:cNvSpPr>
          <p:nvPr>
            <p:ph type="body"/>
          </p:nvPr>
        </p:nvSpPr>
        <p:spPr>
          <a:xfrm>
            <a:off x="1513761" y="10015631"/>
            <a:ext cx="13001058" cy="11841251"/>
          </a:xfrm>
          <a:prstGeom prst="rect">
            <a:avLst/>
          </a:prstGeom>
        </p:spPr>
        <p:txBody>
          <a:bodyPr/>
          <a:lstStyle/>
          <a:p>
            <a:endParaRPr/>
          </a:p>
        </p:txBody>
      </p:sp>
      <p:sp>
        <p:nvSpPr>
          <p:cNvPr id="13" name="PlaceHolder 3"/>
          <p:cNvSpPr>
            <a:spLocks noGrp="1"/>
          </p:cNvSpPr>
          <p:nvPr>
            <p:ph type="body"/>
          </p:nvPr>
        </p:nvSpPr>
        <p:spPr>
          <a:xfrm>
            <a:off x="1513761" y="22982026"/>
            <a:ext cx="13001058" cy="11841251"/>
          </a:xfrm>
          <a:prstGeom prst="rect">
            <a:avLst/>
          </a:prstGeom>
        </p:spPr>
        <p:txBody>
          <a:bodyPr/>
          <a:lstStyle/>
          <a:p>
            <a:endParaRPr/>
          </a:p>
        </p:txBody>
      </p:sp>
      <p:sp>
        <p:nvSpPr>
          <p:cNvPr id="14" name="PlaceHolder 4"/>
          <p:cNvSpPr>
            <a:spLocks noGrp="1"/>
          </p:cNvSpPr>
          <p:nvPr>
            <p:ph type="body"/>
          </p:nvPr>
        </p:nvSpPr>
        <p:spPr>
          <a:xfrm>
            <a:off x="15165021" y="10015631"/>
            <a:ext cx="13001058" cy="24825621"/>
          </a:xfrm>
          <a:prstGeom prst="rect">
            <a:avLst/>
          </a:prstGeom>
        </p:spPr>
        <p:txBody>
          <a:bodyPr/>
          <a:lstStyle/>
          <a:p>
            <a:endParaRPr/>
          </a:p>
        </p:txBody>
      </p:sp>
    </p:spTree>
    <p:extLst>
      <p:ext uri="{BB962C8B-B14F-4D97-AF65-F5344CB8AC3E}">
        <p14:creationId xmlns:p14="http://schemas.microsoft.com/office/powerpoint/2010/main" val="4896137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15" name="PlaceHolder 1"/>
          <p:cNvSpPr>
            <a:spLocks noGrp="1"/>
          </p:cNvSpPr>
          <p:nvPr>
            <p:ph type="title"/>
          </p:nvPr>
        </p:nvSpPr>
        <p:spPr>
          <a:xfrm>
            <a:off x="2270641" y="13296691"/>
            <a:ext cx="25733335" cy="9175284"/>
          </a:xfrm>
          <a:prstGeom prst="rect">
            <a:avLst/>
          </a:prstGeom>
        </p:spPr>
        <p:txBody>
          <a:bodyPr/>
          <a:lstStyle/>
          <a:p>
            <a:endParaRPr/>
          </a:p>
        </p:txBody>
      </p:sp>
      <p:sp>
        <p:nvSpPr>
          <p:cNvPr id="16" name="PlaceHolder 2"/>
          <p:cNvSpPr>
            <a:spLocks noGrp="1"/>
          </p:cNvSpPr>
          <p:nvPr>
            <p:ph type="body"/>
          </p:nvPr>
        </p:nvSpPr>
        <p:spPr>
          <a:xfrm>
            <a:off x="1513761" y="10015631"/>
            <a:ext cx="13001058" cy="24825621"/>
          </a:xfrm>
          <a:prstGeom prst="rect">
            <a:avLst/>
          </a:prstGeom>
        </p:spPr>
        <p:txBody>
          <a:bodyPr/>
          <a:lstStyle/>
          <a:p>
            <a:endParaRPr/>
          </a:p>
        </p:txBody>
      </p:sp>
      <p:sp>
        <p:nvSpPr>
          <p:cNvPr id="17" name="PlaceHolder 3"/>
          <p:cNvSpPr>
            <a:spLocks noGrp="1"/>
          </p:cNvSpPr>
          <p:nvPr>
            <p:ph type="body"/>
          </p:nvPr>
        </p:nvSpPr>
        <p:spPr>
          <a:xfrm>
            <a:off x="15165021" y="10015631"/>
            <a:ext cx="13001058" cy="11841251"/>
          </a:xfrm>
          <a:prstGeom prst="rect">
            <a:avLst/>
          </a:prstGeom>
        </p:spPr>
        <p:txBody>
          <a:bodyPr/>
          <a:lstStyle/>
          <a:p>
            <a:endParaRPr/>
          </a:p>
        </p:txBody>
      </p:sp>
      <p:sp>
        <p:nvSpPr>
          <p:cNvPr id="18" name="PlaceHolder 4"/>
          <p:cNvSpPr>
            <a:spLocks noGrp="1"/>
          </p:cNvSpPr>
          <p:nvPr>
            <p:ph type="body"/>
          </p:nvPr>
        </p:nvSpPr>
        <p:spPr>
          <a:xfrm>
            <a:off x="15165021" y="22982026"/>
            <a:ext cx="13001058" cy="11841251"/>
          </a:xfrm>
          <a:prstGeom prst="rect">
            <a:avLst/>
          </a:prstGeom>
        </p:spPr>
        <p:txBody>
          <a:bodyPr/>
          <a:lstStyle/>
          <a:p>
            <a:endParaRPr/>
          </a:p>
        </p:txBody>
      </p:sp>
    </p:spTree>
    <p:extLst>
      <p:ext uri="{BB962C8B-B14F-4D97-AF65-F5344CB8AC3E}">
        <p14:creationId xmlns:p14="http://schemas.microsoft.com/office/powerpoint/2010/main" val="195297339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19" name="PlaceHolder 1"/>
          <p:cNvSpPr>
            <a:spLocks noGrp="1"/>
          </p:cNvSpPr>
          <p:nvPr>
            <p:ph type="title"/>
          </p:nvPr>
        </p:nvSpPr>
        <p:spPr>
          <a:xfrm>
            <a:off x="2270641" y="13296691"/>
            <a:ext cx="25733335" cy="9175284"/>
          </a:xfrm>
          <a:prstGeom prst="rect">
            <a:avLst/>
          </a:prstGeom>
        </p:spPr>
        <p:txBody>
          <a:bodyPr/>
          <a:lstStyle/>
          <a:p>
            <a:endParaRPr/>
          </a:p>
        </p:txBody>
      </p:sp>
      <p:sp>
        <p:nvSpPr>
          <p:cNvPr id="20" name="PlaceHolder 2"/>
          <p:cNvSpPr>
            <a:spLocks noGrp="1"/>
          </p:cNvSpPr>
          <p:nvPr>
            <p:ph type="body"/>
          </p:nvPr>
        </p:nvSpPr>
        <p:spPr>
          <a:xfrm>
            <a:off x="1513761" y="10015631"/>
            <a:ext cx="13001058" cy="11841251"/>
          </a:xfrm>
          <a:prstGeom prst="rect">
            <a:avLst/>
          </a:prstGeom>
        </p:spPr>
        <p:txBody>
          <a:bodyPr/>
          <a:lstStyle/>
          <a:p>
            <a:endParaRPr/>
          </a:p>
        </p:txBody>
      </p:sp>
      <p:sp>
        <p:nvSpPr>
          <p:cNvPr id="21" name="PlaceHolder 3"/>
          <p:cNvSpPr>
            <a:spLocks noGrp="1"/>
          </p:cNvSpPr>
          <p:nvPr>
            <p:ph type="body"/>
          </p:nvPr>
        </p:nvSpPr>
        <p:spPr>
          <a:xfrm>
            <a:off x="15165021" y="10015631"/>
            <a:ext cx="13001058" cy="11841251"/>
          </a:xfrm>
          <a:prstGeom prst="rect">
            <a:avLst/>
          </a:prstGeom>
        </p:spPr>
        <p:txBody>
          <a:bodyPr/>
          <a:lstStyle/>
          <a:p>
            <a:endParaRPr/>
          </a:p>
        </p:txBody>
      </p:sp>
      <p:sp>
        <p:nvSpPr>
          <p:cNvPr id="22" name="PlaceHolder 4"/>
          <p:cNvSpPr>
            <a:spLocks noGrp="1"/>
          </p:cNvSpPr>
          <p:nvPr>
            <p:ph type="body"/>
          </p:nvPr>
        </p:nvSpPr>
        <p:spPr>
          <a:xfrm>
            <a:off x="1513761" y="22982026"/>
            <a:ext cx="26641591" cy="11841251"/>
          </a:xfrm>
          <a:prstGeom prst="rect">
            <a:avLst/>
          </a:prstGeom>
        </p:spPr>
        <p:txBody>
          <a:bodyPr/>
          <a:lstStyle/>
          <a:p>
            <a:endParaRPr/>
          </a:p>
        </p:txBody>
      </p:sp>
    </p:spTree>
    <p:extLst>
      <p:ext uri="{BB962C8B-B14F-4D97-AF65-F5344CB8AC3E}">
        <p14:creationId xmlns:p14="http://schemas.microsoft.com/office/powerpoint/2010/main" val="16264950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26" name="PlaceHolder 1"/>
          <p:cNvSpPr>
            <a:spLocks noGrp="1"/>
          </p:cNvSpPr>
          <p:nvPr>
            <p:ph type="title"/>
          </p:nvPr>
        </p:nvSpPr>
        <p:spPr bwMode="auto">
          <a:xfrm>
            <a:off x="2270641" y="13296911"/>
            <a:ext cx="25733931" cy="91750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ctr" anchorCtr="0" compatLnSpc="1">
            <a:prstTxWarp prst="textNoShape">
              <a:avLst/>
            </a:prstTxWarp>
          </a:bodyPr>
          <a:lstStyle/>
          <a:p>
            <a:pPr lvl="0"/>
            <a:r>
              <a:rPr lang="en-US" altLang="en-US" smtClean="0"/>
              <a:t>Click to edit the title text format</a:t>
            </a:r>
          </a:p>
        </p:txBody>
      </p:sp>
      <p:sp>
        <p:nvSpPr>
          <p:cNvPr id="1027" name="PlaceHolder 2"/>
          <p:cNvSpPr>
            <a:spLocks noGrp="1"/>
          </p:cNvSpPr>
          <p:nvPr>
            <p:ph type="body"/>
          </p:nvPr>
        </p:nvSpPr>
        <p:spPr bwMode="auto">
          <a:xfrm>
            <a:off x="1513762" y="10014794"/>
            <a:ext cx="26641925" cy="248276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bodyPr>
          <a:lstStyle/>
          <a:p>
            <a:pPr lvl="0"/>
            <a:r>
              <a:rPr lang="en-US" altLang="en-US" smtClean="0"/>
              <a:t>Click to edit the outline text format</a:t>
            </a:r>
          </a:p>
          <a:p>
            <a:pPr lvl="1"/>
            <a:r>
              <a:rPr lang="en-US" altLang="en-US" smtClean="0"/>
              <a:t>Second Outline Level</a:t>
            </a:r>
          </a:p>
          <a:p>
            <a:pPr lvl="2"/>
            <a:r>
              <a:rPr lang="en-US" altLang="en-US" smtClean="0"/>
              <a:t>Third Outline Level</a:t>
            </a:r>
          </a:p>
          <a:p>
            <a:pPr lvl="3"/>
            <a:r>
              <a:rPr lang="en-US" altLang="en-US" smtClean="0"/>
              <a:t>Fourth Outline Level</a:t>
            </a:r>
          </a:p>
          <a:p>
            <a:pPr lvl="4"/>
            <a:r>
              <a:rPr lang="en-US" altLang="en-US" smtClean="0"/>
              <a:t>Fifth Outline Level</a:t>
            </a:r>
          </a:p>
          <a:p>
            <a:pPr lvl="4"/>
            <a:r>
              <a:rPr lang="en-US" altLang="en-US" smtClean="0"/>
              <a:t>Sixth Outline Level</a:t>
            </a:r>
          </a:p>
          <a:p>
            <a:pPr lvl="4"/>
            <a:r>
              <a:rPr lang="en-US" altLang="en-US" smtClean="0"/>
              <a:t>Seventh Outline Level</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rtl="0" eaLnBrk="0" fontAlgn="base" hangingPunct="0">
        <a:spcBef>
          <a:spcPct val="0"/>
        </a:spcBef>
        <a:spcAft>
          <a:spcPct val="0"/>
        </a:spcAft>
        <a:defRPr sz="5000">
          <a:solidFill>
            <a:schemeClr val="tx2"/>
          </a:solidFill>
          <a:latin typeface="Arial" pitchFamily="34" charset="0"/>
        </a:defRPr>
      </a:lvl1pPr>
      <a:lvl2pPr algn="ctr" rtl="0" eaLnBrk="0" fontAlgn="base" hangingPunct="0">
        <a:spcBef>
          <a:spcPct val="0"/>
        </a:spcBef>
        <a:spcAft>
          <a:spcPct val="0"/>
        </a:spcAft>
        <a:defRPr sz="5000">
          <a:solidFill>
            <a:schemeClr val="tx2"/>
          </a:solidFill>
          <a:latin typeface="Arial" pitchFamily="34" charset="0"/>
        </a:defRPr>
      </a:lvl2pPr>
      <a:lvl3pPr algn="ctr" rtl="0" eaLnBrk="0" fontAlgn="base" hangingPunct="0">
        <a:spcBef>
          <a:spcPct val="0"/>
        </a:spcBef>
        <a:spcAft>
          <a:spcPct val="0"/>
        </a:spcAft>
        <a:defRPr sz="5000">
          <a:solidFill>
            <a:schemeClr val="tx2"/>
          </a:solidFill>
          <a:latin typeface="Arial" pitchFamily="34" charset="0"/>
        </a:defRPr>
      </a:lvl3pPr>
      <a:lvl4pPr algn="ctr" rtl="0" eaLnBrk="0" fontAlgn="base" hangingPunct="0">
        <a:spcBef>
          <a:spcPct val="0"/>
        </a:spcBef>
        <a:spcAft>
          <a:spcPct val="0"/>
        </a:spcAft>
        <a:defRPr sz="5000">
          <a:solidFill>
            <a:schemeClr val="tx2"/>
          </a:solidFill>
          <a:latin typeface="Arial" pitchFamily="34" charset="0"/>
        </a:defRPr>
      </a:lvl4pPr>
      <a:lvl5pPr algn="ctr" rtl="0" eaLnBrk="0" fontAlgn="base" hangingPunct="0">
        <a:spcBef>
          <a:spcPct val="0"/>
        </a:spcBef>
        <a:spcAft>
          <a:spcPct val="0"/>
        </a:spcAft>
        <a:defRPr sz="5000">
          <a:solidFill>
            <a:schemeClr val="tx2"/>
          </a:solidFill>
          <a:latin typeface="Arial" pitchFamily="34" charset="0"/>
        </a:defRPr>
      </a:lvl5pPr>
      <a:lvl6pPr marL="521985" algn="ctr" rtl="0" eaLnBrk="0" fontAlgn="base" hangingPunct="0">
        <a:spcBef>
          <a:spcPct val="0"/>
        </a:spcBef>
        <a:spcAft>
          <a:spcPct val="0"/>
        </a:spcAft>
        <a:defRPr sz="5000">
          <a:solidFill>
            <a:schemeClr val="tx2"/>
          </a:solidFill>
          <a:latin typeface="Arial" pitchFamily="34" charset="0"/>
        </a:defRPr>
      </a:lvl6pPr>
      <a:lvl7pPr marL="1043970" algn="ctr" rtl="0" eaLnBrk="0" fontAlgn="base" hangingPunct="0">
        <a:spcBef>
          <a:spcPct val="0"/>
        </a:spcBef>
        <a:spcAft>
          <a:spcPct val="0"/>
        </a:spcAft>
        <a:defRPr sz="5000">
          <a:solidFill>
            <a:schemeClr val="tx2"/>
          </a:solidFill>
          <a:latin typeface="Arial" pitchFamily="34" charset="0"/>
        </a:defRPr>
      </a:lvl7pPr>
      <a:lvl8pPr marL="1565956" algn="ctr" rtl="0" eaLnBrk="0" fontAlgn="base" hangingPunct="0">
        <a:spcBef>
          <a:spcPct val="0"/>
        </a:spcBef>
        <a:spcAft>
          <a:spcPct val="0"/>
        </a:spcAft>
        <a:defRPr sz="5000">
          <a:solidFill>
            <a:schemeClr val="tx2"/>
          </a:solidFill>
          <a:latin typeface="Arial" pitchFamily="34" charset="0"/>
        </a:defRPr>
      </a:lvl8pPr>
      <a:lvl9pPr marL="2087941" algn="ctr" rtl="0" eaLnBrk="0" fontAlgn="base" hangingPunct="0">
        <a:spcBef>
          <a:spcPct val="0"/>
        </a:spcBef>
        <a:spcAft>
          <a:spcPct val="0"/>
        </a:spcAft>
        <a:defRPr sz="5000">
          <a:solidFill>
            <a:schemeClr val="tx2"/>
          </a:solidFill>
          <a:latin typeface="Arial" pitchFamily="34" charset="0"/>
        </a:defRPr>
      </a:lvl9pPr>
    </p:titleStyle>
    <p:bodyStyle>
      <a:lvl1pPr marL="391489" indent="-391489" algn="l" rtl="0" eaLnBrk="0" fontAlgn="base" hangingPunct="0">
        <a:spcBef>
          <a:spcPct val="20000"/>
        </a:spcBef>
        <a:spcAft>
          <a:spcPct val="0"/>
        </a:spcAft>
        <a:buChar char="•"/>
        <a:defRPr sz="3700">
          <a:solidFill>
            <a:schemeClr val="tx1"/>
          </a:solidFill>
          <a:latin typeface="Arial" pitchFamily="34" charset="0"/>
        </a:defRPr>
      </a:lvl1pPr>
      <a:lvl2pPr marL="848226" indent="-326241" algn="l" rtl="0" eaLnBrk="0" fontAlgn="base" hangingPunct="0">
        <a:spcBef>
          <a:spcPct val="20000"/>
        </a:spcBef>
        <a:spcAft>
          <a:spcPct val="0"/>
        </a:spcAft>
        <a:buChar char="–"/>
        <a:defRPr sz="3200">
          <a:solidFill>
            <a:schemeClr val="tx1"/>
          </a:solidFill>
          <a:latin typeface="Arial" pitchFamily="34" charset="0"/>
        </a:defRPr>
      </a:lvl2pPr>
      <a:lvl3pPr marL="1304963" indent="-260993" algn="l" rtl="0" eaLnBrk="0" fontAlgn="base" hangingPunct="0">
        <a:spcBef>
          <a:spcPct val="20000"/>
        </a:spcBef>
        <a:spcAft>
          <a:spcPct val="0"/>
        </a:spcAft>
        <a:buChar char="•"/>
        <a:defRPr sz="2700">
          <a:solidFill>
            <a:schemeClr val="tx1"/>
          </a:solidFill>
          <a:latin typeface="Arial" pitchFamily="34" charset="0"/>
        </a:defRPr>
      </a:lvl3pPr>
      <a:lvl4pPr marL="1826948" indent="-260993" algn="l" rtl="0" eaLnBrk="0" fontAlgn="base" hangingPunct="0">
        <a:spcBef>
          <a:spcPct val="20000"/>
        </a:spcBef>
        <a:spcAft>
          <a:spcPct val="0"/>
        </a:spcAft>
        <a:buChar char="–"/>
        <a:defRPr sz="2300">
          <a:solidFill>
            <a:schemeClr val="tx1"/>
          </a:solidFill>
          <a:latin typeface="Arial" pitchFamily="34" charset="0"/>
        </a:defRPr>
      </a:lvl4pPr>
      <a:lvl5pPr marL="2348934" indent="-260993" algn="l" rtl="0" eaLnBrk="0" fontAlgn="base" hangingPunct="0">
        <a:spcBef>
          <a:spcPct val="20000"/>
        </a:spcBef>
        <a:spcAft>
          <a:spcPct val="0"/>
        </a:spcAft>
        <a:buChar char="»"/>
        <a:defRPr sz="2300">
          <a:solidFill>
            <a:schemeClr val="tx1"/>
          </a:solidFill>
          <a:latin typeface="Arial" pitchFamily="34" charset="0"/>
        </a:defRPr>
      </a:lvl5pPr>
      <a:lvl6pPr marL="2870919" indent="-260993" algn="l" rtl="0" eaLnBrk="0" fontAlgn="base" hangingPunct="0">
        <a:spcBef>
          <a:spcPct val="20000"/>
        </a:spcBef>
        <a:spcAft>
          <a:spcPct val="0"/>
        </a:spcAft>
        <a:buChar char="»"/>
        <a:defRPr sz="2300">
          <a:solidFill>
            <a:schemeClr val="tx1"/>
          </a:solidFill>
          <a:latin typeface="Arial" pitchFamily="34" charset="0"/>
        </a:defRPr>
      </a:lvl6pPr>
      <a:lvl7pPr marL="3392904" indent="-260993" algn="l" rtl="0" eaLnBrk="0" fontAlgn="base" hangingPunct="0">
        <a:spcBef>
          <a:spcPct val="20000"/>
        </a:spcBef>
        <a:spcAft>
          <a:spcPct val="0"/>
        </a:spcAft>
        <a:buChar char="»"/>
        <a:defRPr sz="2300">
          <a:solidFill>
            <a:schemeClr val="tx1"/>
          </a:solidFill>
          <a:latin typeface="Arial" pitchFamily="34" charset="0"/>
        </a:defRPr>
      </a:lvl7pPr>
      <a:lvl8pPr marL="3914889" indent="-260993" algn="l" rtl="0" eaLnBrk="0" fontAlgn="base" hangingPunct="0">
        <a:spcBef>
          <a:spcPct val="20000"/>
        </a:spcBef>
        <a:spcAft>
          <a:spcPct val="0"/>
        </a:spcAft>
        <a:buChar char="»"/>
        <a:defRPr sz="2300">
          <a:solidFill>
            <a:schemeClr val="tx1"/>
          </a:solidFill>
          <a:latin typeface="Arial" pitchFamily="34" charset="0"/>
        </a:defRPr>
      </a:lvl8pPr>
      <a:lvl9pPr marL="4436875" indent="-260993" algn="l" rtl="0" eaLnBrk="0" fontAlgn="base" hangingPunct="0">
        <a:spcBef>
          <a:spcPct val="20000"/>
        </a:spcBef>
        <a:spcAft>
          <a:spcPct val="0"/>
        </a:spcAft>
        <a:buChar char="»"/>
        <a:defRPr sz="2300">
          <a:solidFill>
            <a:schemeClr val="tx1"/>
          </a:solidFill>
          <a:latin typeface="Arial" pitchFamily="34" charset="0"/>
        </a:defRPr>
      </a:lvl9pPr>
    </p:bodyStyle>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png"/><Relationship Id="rId13" Type="http://schemas.openxmlformats.org/officeDocument/2006/relationships/chart" Target="../charts/chart2.xml"/><Relationship Id="rId3" Type="http://schemas.openxmlformats.org/officeDocument/2006/relationships/notesSlide" Target="../notesSlides/notesSlide1.xml"/><Relationship Id="rId7" Type="http://schemas.openxmlformats.org/officeDocument/2006/relationships/image" Target="../media/image5.jpeg"/><Relationship Id="rId12" Type="http://schemas.openxmlformats.org/officeDocument/2006/relationships/oleObject" Target="../embeddings/oleObject2.bin"/><Relationship Id="rId2" Type="http://schemas.openxmlformats.org/officeDocument/2006/relationships/slideLayout" Target="../slideLayouts/slideLayout3.xml"/><Relationship Id="rId16" Type="http://schemas.openxmlformats.org/officeDocument/2006/relationships/chart" Target="../charts/chart5.xml"/><Relationship Id="rId1" Type="http://schemas.openxmlformats.org/officeDocument/2006/relationships/vmlDrawing" Target="../drawings/vmlDrawing1.vml"/><Relationship Id="rId6" Type="http://schemas.openxmlformats.org/officeDocument/2006/relationships/image" Target="../media/image4.png"/><Relationship Id="rId11" Type="http://schemas.openxmlformats.org/officeDocument/2006/relationships/image" Target="../media/image1.wmf"/><Relationship Id="rId5" Type="http://schemas.openxmlformats.org/officeDocument/2006/relationships/image" Target="../media/image3.jpeg"/><Relationship Id="rId15" Type="http://schemas.openxmlformats.org/officeDocument/2006/relationships/chart" Target="../charts/chart4.xml"/><Relationship Id="rId10" Type="http://schemas.openxmlformats.org/officeDocument/2006/relationships/oleObject" Target="../embeddings/oleObject1.bin"/><Relationship Id="rId4" Type="http://schemas.openxmlformats.org/officeDocument/2006/relationships/image" Target="../media/image2.emf"/><Relationship Id="rId9" Type="http://schemas.openxmlformats.org/officeDocument/2006/relationships/chart" Target="../charts/chart1.xml"/><Relationship Id="rId14" Type="http://schemas.openxmlformats.org/officeDocument/2006/relationships/chart" Target="../charts/char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2" name="CustomShape 1"/>
          <p:cNvSpPr>
            <a:spLocks noChangeArrowheads="1"/>
          </p:cNvSpPr>
          <p:nvPr/>
        </p:nvSpPr>
        <p:spPr bwMode="auto">
          <a:xfrm>
            <a:off x="0" y="0"/>
            <a:ext cx="30275213" cy="1188993"/>
          </a:xfrm>
          <a:prstGeom prst="rect">
            <a:avLst/>
          </a:prstGeom>
          <a:solidFill>
            <a:srgbClr val="F66733"/>
          </a:solidFill>
          <a:ln>
            <a:noFill/>
          </a:ln>
          <a:extLst>
            <a:ext uri="{91240B29-F687-4F45-9708-019B960494DF}">
              <a14:hiddenLine xmlns:a14="http://schemas.microsoft.com/office/drawing/2010/main" w="9525">
                <a:solidFill>
                  <a:srgbClr val="000000"/>
                </a:solidFill>
                <a:miter lim="800000"/>
                <a:headEnd/>
                <a:tailEnd/>
              </a14:hiddenLine>
            </a:ext>
          </a:extLst>
        </p:spPr>
        <p:txBody>
          <a:bodyPr lIns="104397" tIns="52199" rIns="104397" bIns="52199"/>
          <a:lstStyle>
            <a:lvl1pPr>
              <a:spcBef>
                <a:spcPct val="20000"/>
              </a:spcBef>
              <a:buChar char="•"/>
              <a:defRPr sz="3200">
                <a:solidFill>
                  <a:schemeClr val="tx1"/>
                </a:solidFill>
                <a:latin typeface="Arial" pitchFamily="34" charset="0"/>
              </a:defRPr>
            </a:lvl1pPr>
            <a:lvl2pPr marL="742950" indent="-285750">
              <a:spcBef>
                <a:spcPct val="20000"/>
              </a:spcBef>
              <a:buChar char="–"/>
              <a:defRPr sz="2800">
                <a:solidFill>
                  <a:schemeClr val="tx1"/>
                </a:solidFill>
                <a:latin typeface="Arial" pitchFamily="34" charset="0"/>
              </a:defRPr>
            </a:lvl2pPr>
            <a:lvl3pPr marL="1143000" indent="-228600">
              <a:spcBef>
                <a:spcPct val="20000"/>
              </a:spcBef>
              <a:buChar char="•"/>
              <a:defRPr sz="2400">
                <a:solidFill>
                  <a:schemeClr val="tx1"/>
                </a:solidFill>
                <a:latin typeface="Arial" pitchFamily="34" charset="0"/>
              </a:defRPr>
            </a:lvl3pPr>
            <a:lvl4pPr marL="1600200" indent="-228600">
              <a:spcBef>
                <a:spcPct val="20000"/>
              </a:spcBef>
              <a:buChar char="–"/>
              <a:defRPr sz="2000">
                <a:solidFill>
                  <a:schemeClr val="tx1"/>
                </a:solidFill>
                <a:latin typeface="Arial" pitchFamily="34" charset="0"/>
              </a:defRPr>
            </a:lvl4pPr>
            <a:lvl5pPr marL="2057400" indent="-228600">
              <a:spcBef>
                <a:spcPct val="20000"/>
              </a:spcBef>
              <a:buChar char="»"/>
              <a:defRPr sz="2000">
                <a:solidFill>
                  <a:schemeClr val="tx1"/>
                </a:solidFill>
                <a:latin typeface="Arial" pitchFamily="34" charset="0"/>
              </a:defRPr>
            </a:lvl5pPr>
            <a:lvl6pPr marL="2514600" indent="-228600" eaLnBrk="0" fontAlgn="base" hangingPunct="0">
              <a:spcBef>
                <a:spcPct val="20000"/>
              </a:spcBef>
              <a:spcAft>
                <a:spcPct val="0"/>
              </a:spcAft>
              <a:buChar char="»"/>
              <a:defRPr sz="2000">
                <a:solidFill>
                  <a:schemeClr val="tx1"/>
                </a:solidFill>
                <a:latin typeface="Arial" pitchFamily="34" charset="0"/>
              </a:defRPr>
            </a:lvl6pPr>
            <a:lvl7pPr marL="2971800" indent="-228600" eaLnBrk="0" fontAlgn="base" hangingPunct="0">
              <a:spcBef>
                <a:spcPct val="20000"/>
              </a:spcBef>
              <a:spcAft>
                <a:spcPct val="0"/>
              </a:spcAft>
              <a:buChar char="»"/>
              <a:defRPr sz="2000">
                <a:solidFill>
                  <a:schemeClr val="tx1"/>
                </a:solidFill>
                <a:latin typeface="Arial" pitchFamily="34" charset="0"/>
              </a:defRPr>
            </a:lvl7pPr>
            <a:lvl8pPr marL="3429000" indent="-228600" eaLnBrk="0" fontAlgn="base" hangingPunct="0">
              <a:spcBef>
                <a:spcPct val="20000"/>
              </a:spcBef>
              <a:spcAft>
                <a:spcPct val="0"/>
              </a:spcAft>
              <a:buChar char="»"/>
              <a:defRPr sz="2000">
                <a:solidFill>
                  <a:schemeClr val="tx1"/>
                </a:solidFill>
                <a:latin typeface="Arial" pitchFamily="34" charset="0"/>
              </a:defRPr>
            </a:lvl8pPr>
            <a:lvl9pPr marL="3886200" indent="-228600" eaLnBrk="0" fontAlgn="base" hangingPunct="0">
              <a:spcBef>
                <a:spcPct val="20000"/>
              </a:spcBef>
              <a:spcAft>
                <a:spcPct val="0"/>
              </a:spcAft>
              <a:buChar char="»"/>
              <a:defRPr sz="2000">
                <a:solidFill>
                  <a:schemeClr val="tx1"/>
                </a:solidFill>
                <a:latin typeface="Arial" pitchFamily="34" charset="0"/>
              </a:defRPr>
            </a:lvl9pPr>
          </a:lstStyle>
          <a:p>
            <a:pPr eaLnBrk="1" hangingPunct="1">
              <a:spcBef>
                <a:spcPct val="0"/>
              </a:spcBef>
              <a:buFontTx/>
              <a:buNone/>
            </a:pPr>
            <a:endParaRPr lang="en-US" altLang="en-US" sz="2100"/>
          </a:p>
        </p:txBody>
      </p:sp>
      <p:sp>
        <p:nvSpPr>
          <p:cNvPr id="2053" name="CustomShape 2"/>
          <p:cNvSpPr>
            <a:spLocks noChangeArrowheads="1"/>
          </p:cNvSpPr>
          <p:nvPr/>
        </p:nvSpPr>
        <p:spPr bwMode="auto">
          <a:xfrm>
            <a:off x="7607860" y="4409281"/>
            <a:ext cx="16902346" cy="18528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102753" tIns="51377" rIns="102753" bIns="51377"/>
          <a:lstStyle>
            <a:lvl1pPr>
              <a:spcBef>
                <a:spcPct val="20000"/>
              </a:spcBef>
              <a:buChar char="•"/>
              <a:defRPr sz="3200">
                <a:solidFill>
                  <a:schemeClr val="tx1"/>
                </a:solidFill>
                <a:latin typeface="Arial" pitchFamily="34" charset="0"/>
              </a:defRPr>
            </a:lvl1pPr>
            <a:lvl2pPr marL="742950" indent="-285750">
              <a:spcBef>
                <a:spcPct val="20000"/>
              </a:spcBef>
              <a:buChar char="–"/>
              <a:defRPr sz="2800">
                <a:solidFill>
                  <a:schemeClr val="tx1"/>
                </a:solidFill>
                <a:latin typeface="Arial" pitchFamily="34" charset="0"/>
              </a:defRPr>
            </a:lvl2pPr>
            <a:lvl3pPr marL="1143000" indent="-228600">
              <a:spcBef>
                <a:spcPct val="20000"/>
              </a:spcBef>
              <a:buChar char="•"/>
              <a:defRPr sz="2400">
                <a:solidFill>
                  <a:schemeClr val="tx1"/>
                </a:solidFill>
                <a:latin typeface="Arial" pitchFamily="34" charset="0"/>
              </a:defRPr>
            </a:lvl3pPr>
            <a:lvl4pPr marL="1600200" indent="-228600">
              <a:spcBef>
                <a:spcPct val="20000"/>
              </a:spcBef>
              <a:buChar char="–"/>
              <a:defRPr sz="2000">
                <a:solidFill>
                  <a:schemeClr val="tx1"/>
                </a:solidFill>
                <a:latin typeface="Arial" pitchFamily="34" charset="0"/>
              </a:defRPr>
            </a:lvl4pPr>
            <a:lvl5pPr marL="2057400" indent="-228600">
              <a:spcBef>
                <a:spcPct val="20000"/>
              </a:spcBef>
              <a:buChar char="»"/>
              <a:defRPr sz="2000">
                <a:solidFill>
                  <a:schemeClr val="tx1"/>
                </a:solidFill>
                <a:latin typeface="Arial" pitchFamily="34" charset="0"/>
              </a:defRPr>
            </a:lvl5pPr>
            <a:lvl6pPr marL="2514600" indent="-228600" eaLnBrk="0" fontAlgn="base" hangingPunct="0">
              <a:spcBef>
                <a:spcPct val="20000"/>
              </a:spcBef>
              <a:spcAft>
                <a:spcPct val="0"/>
              </a:spcAft>
              <a:buChar char="»"/>
              <a:defRPr sz="2000">
                <a:solidFill>
                  <a:schemeClr val="tx1"/>
                </a:solidFill>
                <a:latin typeface="Arial" pitchFamily="34" charset="0"/>
              </a:defRPr>
            </a:lvl6pPr>
            <a:lvl7pPr marL="2971800" indent="-228600" eaLnBrk="0" fontAlgn="base" hangingPunct="0">
              <a:spcBef>
                <a:spcPct val="20000"/>
              </a:spcBef>
              <a:spcAft>
                <a:spcPct val="0"/>
              </a:spcAft>
              <a:buChar char="»"/>
              <a:defRPr sz="2000">
                <a:solidFill>
                  <a:schemeClr val="tx1"/>
                </a:solidFill>
                <a:latin typeface="Arial" pitchFamily="34" charset="0"/>
              </a:defRPr>
            </a:lvl7pPr>
            <a:lvl8pPr marL="3429000" indent="-228600" eaLnBrk="0" fontAlgn="base" hangingPunct="0">
              <a:spcBef>
                <a:spcPct val="20000"/>
              </a:spcBef>
              <a:spcAft>
                <a:spcPct val="0"/>
              </a:spcAft>
              <a:buChar char="»"/>
              <a:defRPr sz="2000">
                <a:solidFill>
                  <a:schemeClr val="tx1"/>
                </a:solidFill>
                <a:latin typeface="Arial" pitchFamily="34" charset="0"/>
              </a:defRPr>
            </a:lvl8pPr>
            <a:lvl9pPr marL="3886200" indent="-228600" eaLnBrk="0" fontAlgn="base" hangingPunct="0">
              <a:spcBef>
                <a:spcPct val="20000"/>
              </a:spcBef>
              <a:spcAft>
                <a:spcPct val="0"/>
              </a:spcAft>
              <a:buChar char="»"/>
              <a:defRPr sz="2000">
                <a:solidFill>
                  <a:schemeClr val="tx1"/>
                </a:solidFill>
                <a:latin typeface="Arial" pitchFamily="34" charset="0"/>
              </a:defRPr>
            </a:lvl9pPr>
          </a:lstStyle>
          <a:p>
            <a:pPr algn="ctr" eaLnBrk="1" hangingPunct="1">
              <a:spcBef>
                <a:spcPct val="0"/>
              </a:spcBef>
              <a:buNone/>
            </a:pPr>
            <a:r>
              <a:rPr lang="en-US" sz="4000" dirty="0">
                <a:solidFill>
                  <a:srgbClr val="522D80"/>
                </a:solidFill>
                <a:latin typeface="Cambria" pitchFamily="18" charset="0"/>
              </a:rPr>
              <a:t>Liuhua Chen, </a:t>
            </a:r>
            <a:r>
              <a:rPr lang="en-US" sz="4000" dirty="0" err="1">
                <a:solidFill>
                  <a:srgbClr val="522D80"/>
                </a:solidFill>
                <a:latin typeface="Cambria" pitchFamily="18" charset="0"/>
              </a:rPr>
              <a:t>Haiying</a:t>
            </a:r>
            <a:r>
              <a:rPr lang="en-US" sz="4000" dirty="0">
                <a:solidFill>
                  <a:srgbClr val="522D80"/>
                </a:solidFill>
                <a:latin typeface="Cambria" pitchFamily="18" charset="0"/>
              </a:rPr>
              <a:t> Shen and Karan </a:t>
            </a:r>
            <a:r>
              <a:rPr lang="en-US" sz="4000" dirty="0" err="1">
                <a:solidFill>
                  <a:srgbClr val="522D80"/>
                </a:solidFill>
                <a:latin typeface="Cambria" pitchFamily="18" charset="0"/>
              </a:rPr>
              <a:t>Sapra</a:t>
            </a:r>
            <a:endParaRPr lang="en-US" altLang="en-US" sz="4000" dirty="0">
              <a:solidFill>
                <a:srgbClr val="522D80"/>
              </a:solidFill>
              <a:latin typeface="Cambria" pitchFamily="18" charset="0"/>
            </a:endParaRPr>
          </a:p>
          <a:p>
            <a:pPr algn="ctr" eaLnBrk="1" hangingPunct="1">
              <a:spcBef>
                <a:spcPct val="0"/>
              </a:spcBef>
              <a:buNone/>
            </a:pPr>
            <a:r>
              <a:rPr lang="en-US" sz="4000" dirty="0">
                <a:solidFill>
                  <a:srgbClr val="522D80"/>
                </a:solidFill>
                <a:latin typeface="Cambria" pitchFamily="18" charset="0"/>
              </a:rPr>
              <a:t>Department of Electrical and Computer Engineering</a:t>
            </a:r>
            <a:r>
              <a:rPr lang="en-US" altLang="en-US" sz="4000" dirty="0">
                <a:solidFill>
                  <a:srgbClr val="522D80"/>
                </a:solidFill>
                <a:latin typeface="Cambria" pitchFamily="18" charset="0"/>
              </a:rPr>
              <a:t>, Clemson </a:t>
            </a:r>
            <a:r>
              <a:rPr lang="en-US" altLang="en-US" sz="4000" dirty="0" smtClean="0">
                <a:solidFill>
                  <a:srgbClr val="522D80"/>
                </a:solidFill>
                <a:latin typeface="Cambria" pitchFamily="18" charset="0"/>
              </a:rPr>
              <a:t>University</a:t>
            </a:r>
          </a:p>
          <a:p>
            <a:pPr algn="ctr" eaLnBrk="1" hangingPunct="1">
              <a:spcBef>
                <a:spcPct val="0"/>
              </a:spcBef>
              <a:buNone/>
            </a:pPr>
            <a:r>
              <a:rPr lang="en-US" altLang="en-US" sz="4000" dirty="0" smtClean="0">
                <a:solidFill>
                  <a:srgbClr val="522D80"/>
                </a:solidFill>
                <a:latin typeface="Cambria" pitchFamily="18" charset="0"/>
              </a:rPr>
              <a:t> </a:t>
            </a:r>
            <a:r>
              <a:rPr lang="en-US" altLang="en-US" sz="4000" dirty="0">
                <a:solidFill>
                  <a:srgbClr val="522D80"/>
                </a:solidFill>
                <a:latin typeface="Cambria" pitchFamily="18" charset="0"/>
              </a:rPr>
              <a:t>({</a:t>
            </a:r>
            <a:r>
              <a:rPr lang="en-US" altLang="en-US" sz="4000" dirty="0" err="1">
                <a:solidFill>
                  <a:srgbClr val="522D80"/>
                </a:solidFill>
                <a:latin typeface="Cambria" pitchFamily="18" charset="0"/>
              </a:rPr>
              <a:t>liuhuac</a:t>
            </a:r>
            <a:r>
              <a:rPr lang="en-US" altLang="en-US" sz="4000" dirty="0">
                <a:solidFill>
                  <a:srgbClr val="522D80"/>
                </a:solidFill>
                <a:latin typeface="Cambria" pitchFamily="18" charset="0"/>
              </a:rPr>
              <a:t>, </a:t>
            </a:r>
            <a:r>
              <a:rPr lang="en-US" altLang="en-US" sz="4000" dirty="0" err="1">
                <a:solidFill>
                  <a:srgbClr val="522D80"/>
                </a:solidFill>
                <a:latin typeface="Cambria" pitchFamily="18" charset="0"/>
              </a:rPr>
              <a:t>shenh</a:t>
            </a:r>
            <a:r>
              <a:rPr lang="en-US" altLang="en-US" sz="4000" dirty="0">
                <a:solidFill>
                  <a:srgbClr val="522D80"/>
                </a:solidFill>
                <a:latin typeface="Cambria" pitchFamily="18" charset="0"/>
              </a:rPr>
              <a:t>, </a:t>
            </a:r>
            <a:r>
              <a:rPr lang="en-US" altLang="en-US" sz="4000" dirty="0" err="1">
                <a:solidFill>
                  <a:srgbClr val="522D80"/>
                </a:solidFill>
                <a:latin typeface="Cambria" pitchFamily="18" charset="0"/>
              </a:rPr>
              <a:t>ksapra</a:t>
            </a:r>
            <a:r>
              <a:rPr lang="en-US" altLang="en-US" sz="4000" dirty="0">
                <a:solidFill>
                  <a:srgbClr val="522D80"/>
                </a:solidFill>
                <a:latin typeface="Cambria" pitchFamily="18" charset="0"/>
              </a:rPr>
              <a:t>}@clemson.edu)</a:t>
            </a:r>
          </a:p>
        </p:txBody>
      </p:sp>
      <p:pic>
        <p:nvPicPr>
          <p:cNvPr id="2054" name="Picture 7"/>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30733" y="2047081"/>
            <a:ext cx="6658272" cy="271090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55" name="CustomShape 4"/>
          <p:cNvSpPr>
            <a:spLocks noChangeArrowheads="1"/>
          </p:cNvSpPr>
          <p:nvPr/>
        </p:nvSpPr>
        <p:spPr bwMode="auto">
          <a:xfrm>
            <a:off x="0" y="6420565"/>
            <a:ext cx="30275213" cy="584588"/>
          </a:xfrm>
          <a:prstGeom prst="rect">
            <a:avLst/>
          </a:prstGeom>
          <a:solidFill>
            <a:srgbClr val="F66733"/>
          </a:solidFill>
          <a:ln>
            <a:noFill/>
          </a:ln>
          <a:extLst>
            <a:ext uri="{91240B29-F687-4F45-9708-019B960494DF}">
              <a14:hiddenLine xmlns:a14="http://schemas.microsoft.com/office/drawing/2010/main" w="9525">
                <a:solidFill>
                  <a:srgbClr val="000000"/>
                </a:solidFill>
                <a:miter lim="800000"/>
                <a:headEnd/>
                <a:tailEnd/>
              </a14:hiddenLine>
            </a:ext>
          </a:extLst>
        </p:spPr>
        <p:txBody>
          <a:bodyPr lIns="104397" tIns="52199" rIns="104397" bIns="52199"/>
          <a:lstStyle>
            <a:lvl1pPr>
              <a:spcBef>
                <a:spcPct val="20000"/>
              </a:spcBef>
              <a:buChar char="•"/>
              <a:defRPr sz="3200">
                <a:solidFill>
                  <a:schemeClr val="tx1"/>
                </a:solidFill>
                <a:latin typeface="Arial" pitchFamily="34" charset="0"/>
              </a:defRPr>
            </a:lvl1pPr>
            <a:lvl2pPr marL="742950" indent="-285750">
              <a:spcBef>
                <a:spcPct val="20000"/>
              </a:spcBef>
              <a:buChar char="–"/>
              <a:defRPr sz="2800">
                <a:solidFill>
                  <a:schemeClr val="tx1"/>
                </a:solidFill>
                <a:latin typeface="Arial" pitchFamily="34" charset="0"/>
              </a:defRPr>
            </a:lvl2pPr>
            <a:lvl3pPr marL="1143000" indent="-228600">
              <a:spcBef>
                <a:spcPct val="20000"/>
              </a:spcBef>
              <a:buChar char="•"/>
              <a:defRPr sz="2400">
                <a:solidFill>
                  <a:schemeClr val="tx1"/>
                </a:solidFill>
                <a:latin typeface="Arial" pitchFamily="34" charset="0"/>
              </a:defRPr>
            </a:lvl3pPr>
            <a:lvl4pPr marL="1600200" indent="-228600">
              <a:spcBef>
                <a:spcPct val="20000"/>
              </a:spcBef>
              <a:buChar char="–"/>
              <a:defRPr sz="2000">
                <a:solidFill>
                  <a:schemeClr val="tx1"/>
                </a:solidFill>
                <a:latin typeface="Arial" pitchFamily="34" charset="0"/>
              </a:defRPr>
            </a:lvl4pPr>
            <a:lvl5pPr marL="2057400" indent="-228600">
              <a:spcBef>
                <a:spcPct val="20000"/>
              </a:spcBef>
              <a:buChar char="»"/>
              <a:defRPr sz="2000">
                <a:solidFill>
                  <a:schemeClr val="tx1"/>
                </a:solidFill>
                <a:latin typeface="Arial" pitchFamily="34" charset="0"/>
              </a:defRPr>
            </a:lvl5pPr>
            <a:lvl6pPr marL="2514600" indent="-228600" eaLnBrk="0" fontAlgn="base" hangingPunct="0">
              <a:spcBef>
                <a:spcPct val="20000"/>
              </a:spcBef>
              <a:spcAft>
                <a:spcPct val="0"/>
              </a:spcAft>
              <a:buChar char="»"/>
              <a:defRPr sz="2000">
                <a:solidFill>
                  <a:schemeClr val="tx1"/>
                </a:solidFill>
                <a:latin typeface="Arial" pitchFamily="34" charset="0"/>
              </a:defRPr>
            </a:lvl6pPr>
            <a:lvl7pPr marL="2971800" indent="-228600" eaLnBrk="0" fontAlgn="base" hangingPunct="0">
              <a:spcBef>
                <a:spcPct val="20000"/>
              </a:spcBef>
              <a:spcAft>
                <a:spcPct val="0"/>
              </a:spcAft>
              <a:buChar char="»"/>
              <a:defRPr sz="2000">
                <a:solidFill>
                  <a:schemeClr val="tx1"/>
                </a:solidFill>
                <a:latin typeface="Arial" pitchFamily="34" charset="0"/>
              </a:defRPr>
            </a:lvl7pPr>
            <a:lvl8pPr marL="3429000" indent="-228600" eaLnBrk="0" fontAlgn="base" hangingPunct="0">
              <a:spcBef>
                <a:spcPct val="20000"/>
              </a:spcBef>
              <a:spcAft>
                <a:spcPct val="0"/>
              </a:spcAft>
              <a:buChar char="»"/>
              <a:defRPr sz="2000">
                <a:solidFill>
                  <a:schemeClr val="tx1"/>
                </a:solidFill>
                <a:latin typeface="Arial" pitchFamily="34" charset="0"/>
              </a:defRPr>
            </a:lvl8pPr>
            <a:lvl9pPr marL="3886200" indent="-228600" eaLnBrk="0" fontAlgn="base" hangingPunct="0">
              <a:spcBef>
                <a:spcPct val="20000"/>
              </a:spcBef>
              <a:spcAft>
                <a:spcPct val="0"/>
              </a:spcAft>
              <a:buChar char="»"/>
              <a:defRPr sz="2000">
                <a:solidFill>
                  <a:schemeClr val="tx1"/>
                </a:solidFill>
                <a:latin typeface="Arial" pitchFamily="34" charset="0"/>
              </a:defRPr>
            </a:lvl9pPr>
          </a:lstStyle>
          <a:p>
            <a:pPr eaLnBrk="1" hangingPunct="1">
              <a:spcBef>
                <a:spcPct val="0"/>
              </a:spcBef>
              <a:buFontTx/>
              <a:buNone/>
            </a:pPr>
            <a:endParaRPr lang="en-US" altLang="en-US" sz="2100"/>
          </a:p>
        </p:txBody>
      </p:sp>
      <p:sp>
        <p:nvSpPr>
          <p:cNvPr id="2056" name="CustomShape 5"/>
          <p:cNvSpPr>
            <a:spLocks noChangeArrowheads="1"/>
          </p:cNvSpPr>
          <p:nvPr/>
        </p:nvSpPr>
        <p:spPr bwMode="auto">
          <a:xfrm>
            <a:off x="0" y="42219176"/>
            <a:ext cx="30275213" cy="584588"/>
          </a:xfrm>
          <a:prstGeom prst="rect">
            <a:avLst/>
          </a:prstGeom>
          <a:solidFill>
            <a:srgbClr val="F66733"/>
          </a:solidFill>
          <a:ln>
            <a:noFill/>
          </a:ln>
          <a:extLst>
            <a:ext uri="{91240B29-F687-4F45-9708-019B960494DF}">
              <a14:hiddenLine xmlns:a14="http://schemas.microsoft.com/office/drawing/2010/main" w="9525">
                <a:solidFill>
                  <a:srgbClr val="000000"/>
                </a:solidFill>
                <a:miter lim="800000"/>
                <a:headEnd/>
                <a:tailEnd/>
              </a14:hiddenLine>
            </a:ext>
          </a:extLst>
        </p:spPr>
        <p:txBody>
          <a:bodyPr lIns="104397" tIns="52199" rIns="104397" bIns="52199"/>
          <a:lstStyle>
            <a:lvl1pPr>
              <a:spcBef>
                <a:spcPct val="20000"/>
              </a:spcBef>
              <a:buChar char="•"/>
              <a:defRPr sz="3200">
                <a:solidFill>
                  <a:schemeClr val="tx1"/>
                </a:solidFill>
                <a:latin typeface="Arial" pitchFamily="34" charset="0"/>
              </a:defRPr>
            </a:lvl1pPr>
            <a:lvl2pPr marL="742950" indent="-285750">
              <a:spcBef>
                <a:spcPct val="20000"/>
              </a:spcBef>
              <a:buChar char="–"/>
              <a:defRPr sz="2800">
                <a:solidFill>
                  <a:schemeClr val="tx1"/>
                </a:solidFill>
                <a:latin typeface="Arial" pitchFamily="34" charset="0"/>
              </a:defRPr>
            </a:lvl2pPr>
            <a:lvl3pPr marL="1143000" indent="-228600">
              <a:spcBef>
                <a:spcPct val="20000"/>
              </a:spcBef>
              <a:buChar char="•"/>
              <a:defRPr sz="2400">
                <a:solidFill>
                  <a:schemeClr val="tx1"/>
                </a:solidFill>
                <a:latin typeface="Arial" pitchFamily="34" charset="0"/>
              </a:defRPr>
            </a:lvl3pPr>
            <a:lvl4pPr marL="1600200" indent="-228600">
              <a:spcBef>
                <a:spcPct val="20000"/>
              </a:spcBef>
              <a:buChar char="–"/>
              <a:defRPr sz="2000">
                <a:solidFill>
                  <a:schemeClr val="tx1"/>
                </a:solidFill>
                <a:latin typeface="Arial" pitchFamily="34" charset="0"/>
              </a:defRPr>
            </a:lvl4pPr>
            <a:lvl5pPr marL="2057400" indent="-228600">
              <a:spcBef>
                <a:spcPct val="20000"/>
              </a:spcBef>
              <a:buChar char="»"/>
              <a:defRPr sz="2000">
                <a:solidFill>
                  <a:schemeClr val="tx1"/>
                </a:solidFill>
                <a:latin typeface="Arial" pitchFamily="34" charset="0"/>
              </a:defRPr>
            </a:lvl5pPr>
            <a:lvl6pPr marL="2514600" indent="-228600" eaLnBrk="0" fontAlgn="base" hangingPunct="0">
              <a:spcBef>
                <a:spcPct val="20000"/>
              </a:spcBef>
              <a:spcAft>
                <a:spcPct val="0"/>
              </a:spcAft>
              <a:buChar char="»"/>
              <a:defRPr sz="2000">
                <a:solidFill>
                  <a:schemeClr val="tx1"/>
                </a:solidFill>
                <a:latin typeface="Arial" pitchFamily="34" charset="0"/>
              </a:defRPr>
            </a:lvl6pPr>
            <a:lvl7pPr marL="2971800" indent="-228600" eaLnBrk="0" fontAlgn="base" hangingPunct="0">
              <a:spcBef>
                <a:spcPct val="20000"/>
              </a:spcBef>
              <a:spcAft>
                <a:spcPct val="0"/>
              </a:spcAft>
              <a:buChar char="»"/>
              <a:defRPr sz="2000">
                <a:solidFill>
                  <a:schemeClr val="tx1"/>
                </a:solidFill>
                <a:latin typeface="Arial" pitchFamily="34" charset="0"/>
              </a:defRPr>
            </a:lvl7pPr>
            <a:lvl8pPr marL="3429000" indent="-228600" eaLnBrk="0" fontAlgn="base" hangingPunct="0">
              <a:spcBef>
                <a:spcPct val="20000"/>
              </a:spcBef>
              <a:spcAft>
                <a:spcPct val="0"/>
              </a:spcAft>
              <a:buChar char="»"/>
              <a:defRPr sz="2000">
                <a:solidFill>
                  <a:schemeClr val="tx1"/>
                </a:solidFill>
                <a:latin typeface="Arial" pitchFamily="34" charset="0"/>
              </a:defRPr>
            </a:lvl8pPr>
            <a:lvl9pPr marL="3886200" indent="-228600" eaLnBrk="0" fontAlgn="base" hangingPunct="0">
              <a:spcBef>
                <a:spcPct val="20000"/>
              </a:spcBef>
              <a:spcAft>
                <a:spcPct val="0"/>
              </a:spcAft>
              <a:buChar char="»"/>
              <a:defRPr sz="2000">
                <a:solidFill>
                  <a:schemeClr val="tx1"/>
                </a:solidFill>
                <a:latin typeface="Arial" pitchFamily="34" charset="0"/>
              </a:defRPr>
            </a:lvl9pPr>
          </a:lstStyle>
          <a:p>
            <a:pPr eaLnBrk="1" hangingPunct="1">
              <a:spcBef>
                <a:spcPct val="0"/>
              </a:spcBef>
              <a:buFontTx/>
              <a:buNone/>
            </a:pPr>
            <a:endParaRPr lang="en-US" altLang="en-US" sz="2100"/>
          </a:p>
        </p:txBody>
      </p:sp>
      <p:sp>
        <p:nvSpPr>
          <p:cNvPr id="2057" name="CustomShape 6"/>
          <p:cNvSpPr>
            <a:spLocks noChangeArrowheads="1"/>
          </p:cNvSpPr>
          <p:nvPr/>
        </p:nvSpPr>
        <p:spPr bwMode="auto">
          <a:xfrm>
            <a:off x="0" y="0"/>
            <a:ext cx="310111" cy="42922662"/>
          </a:xfrm>
          <a:prstGeom prst="rect">
            <a:avLst/>
          </a:prstGeom>
          <a:solidFill>
            <a:srgbClr val="522D80"/>
          </a:solidFill>
          <a:ln>
            <a:noFill/>
          </a:ln>
          <a:extLst>
            <a:ext uri="{91240B29-F687-4F45-9708-019B960494DF}">
              <a14:hiddenLine xmlns:a14="http://schemas.microsoft.com/office/drawing/2010/main" w="9525">
                <a:solidFill>
                  <a:srgbClr val="000000"/>
                </a:solidFill>
                <a:miter lim="800000"/>
                <a:headEnd/>
                <a:tailEnd/>
              </a14:hiddenLine>
            </a:ext>
          </a:extLst>
        </p:spPr>
        <p:txBody>
          <a:bodyPr lIns="104397" tIns="52199" rIns="104397" bIns="52199"/>
          <a:lstStyle>
            <a:lvl1pPr>
              <a:spcBef>
                <a:spcPct val="20000"/>
              </a:spcBef>
              <a:buChar char="•"/>
              <a:defRPr sz="3200">
                <a:solidFill>
                  <a:schemeClr val="tx1"/>
                </a:solidFill>
                <a:latin typeface="Arial" pitchFamily="34" charset="0"/>
              </a:defRPr>
            </a:lvl1pPr>
            <a:lvl2pPr marL="742950" indent="-285750">
              <a:spcBef>
                <a:spcPct val="20000"/>
              </a:spcBef>
              <a:buChar char="–"/>
              <a:defRPr sz="2800">
                <a:solidFill>
                  <a:schemeClr val="tx1"/>
                </a:solidFill>
                <a:latin typeface="Arial" pitchFamily="34" charset="0"/>
              </a:defRPr>
            </a:lvl2pPr>
            <a:lvl3pPr marL="1143000" indent="-228600">
              <a:spcBef>
                <a:spcPct val="20000"/>
              </a:spcBef>
              <a:buChar char="•"/>
              <a:defRPr sz="2400">
                <a:solidFill>
                  <a:schemeClr val="tx1"/>
                </a:solidFill>
                <a:latin typeface="Arial" pitchFamily="34" charset="0"/>
              </a:defRPr>
            </a:lvl3pPr>
            <a:lvl4pPr marL="1600200" indent="-228600">
              <a:spcBef>
                <a:spcPct val="20000"/>
              </a:spcBef>
              <a:buChar char="–"/>
              <a:defRPr sz="2000">
                <a:solidFill>
                  <a:schemeClr val="tx1"/>
                </a:solidFill>
                <a:latin typeface="Arial" pitchFamily="34" charset="0"/>
              </a:defRPr>
            </a:lvl4pPr>
            <a:lvl5pPr marL="2057400" indent="-228600">
              <a:spcBef>
                <a:spcPct val="20000"/>
              </a:spcBef>
              <a:buChar char="»"/>
              <a:defRPr sz="2000">
                <a:solidFill>
                  <a:schemeClr val="tx1"/>
                </a:solidFill>
                <a:latin typeface="Arial" pitchFamily="34" charset="0"/>
              </a:defRPr>
            </a:lvl5pPr>
            <a:lvl6pPr marL="2514600" indent="-228600" eaLnBrk="0" fontAlgn="base" hangingPunct="0">
              <a:spcBef>
                <a:spcPct val="20000"/>
              </a:spcBef>
              <a:spcAft>
                <a:spcPct val="0"/>
              </a:spcAft>
              <a:buChar char="»"/>
              <a:defRPr sz="2000">
                <a:solidFill>
                  <a:schemeClr val="tx1"/>
                </a:solidFill>
                <a:latin typeface="Arial" pitchFamily="34" charset="0"/>
              </a:defRPr>
            </a:lvl6pPr>
            <a:lvl7pPr marL="2971800" indent="-228600" eaLnBrk="0" fontAlgn="base" hangingPunct="0">
              <a:spcBef>
                <a:spcPct val="20000"/>
              </a:spcBef>
              <a:spcAft>
                <a:spcPct val="0"/>
              </a:spcAft>
              <a:buChar char="»"/>
              <a:defRPr sz="2000">
                <a:solidFill>
                  <a:schemeClr val="tx1"/>
                </a:solidFill>
                <a:latin typeface="Arial" pitchFamily="34" charset="0"/>
              </a:defRPr>
            </a:lvl7pPr>
            <a:lvl8pPr marL="3429000" indent="-228600" eaLnBrk="0" fontAlgn="base" hangingPunct="0">
              <a:spcBef>
                <a:spcPct val="20000"/>
              </a:spcBef>
              <a:spcAft>
                <a:spcPct val="0"/>
              </a:spcAft>
              <a:buChar char="»"/>
              <a:defRPr sz="2000">
                <a:solidFill>
                  <a:schemeClr val="tx1"/>
                </a:solidFill>
                <a:latin typeface="Arial" pitchFamily="34" charset="0"/>
              </a:defRPr>
            </a:lvl8pPr>
            <a:lvl9pPr marL="3886200" indent="-228600" eaLnBrk="0" fontAlgn="base" hangingPunct="0">
              <a:spcBef>
                <a:spcPct val="20000"/>
              </a:spcBef>
              <a:spcAft>
                <a:spcPct val="0"/>
              </a:spcAft>
              <a:buChar char="»"/>
              <a:defRPr sz="2000">
                <a:solidFill>
                  <a:schemeClr val="tx1"/>
                </a:solidFill>
                <a:latin typeface="Arial" pitchFamily="34" charset="0"/>
              </a:defRPr>
            </a:lvl9pPr>
          </a:lstStyle>
          <a:p>
            <a:pPr eaLnBrk="1" hangingPunct="1">
              <a:spcBef>
                <a:spcPct val="0"/>
              </a:spcBef>
              <a:buFontTx/>
              <a:buNone/>
            </a:pPr>
            <a:endParaRPr lang="en-US" altLang="en-US" sz="2100"/>
          </a:p>
        </p:txBody>
      </p:sp>
      <p:sp>
        <p:nvSpPr>
          <p:cNvPr id="2058" name="CustomShape 7"/>
          <p:cNvSpPr>
            <a:spLocks noChangeArrowheads="1"/>
          </p:cNvSpPr>
          <p:nvPr/>
        </p:nvSpPr>
        <p:spPr bwMode="auto">
          <a:xfrm>
            <a:off x="29965102" y="0"/>
            <a:ext cx="310111" cy="42803763"/>
          </a:xfrm>
          <a:prstGeom prst="rect">
            <a:avLst/>
          </a:prstGeom>
          <a:solidFill>
            <a:srgbClr val="522D80"/>
          </a:solidFill>
          <a:ln>
            <a:noFill/>
          </a:ln>
          <a:extLst>
            <a:ext uri="{91240B29-F687-4F45-9708-019B960494DF}">
              <a14:hiddenLine xmlns:a14="http://schemas.microsoft.com/office/drawing/2010/main" w="9525">
                <a:solidFill>
                  <a:srgbClr val="000000"/>
                </a:solidFill>
                <a:miter lim="800000"/>
                <a:headEnd/>
                <a:tailEnd/>
              </a14:hiddenLine>
            </a:ext>
          </a:extLst>
        </p:spPr>
        <p:txBody>
          <a:bodyPr lIns="104397" tIns="52199" rIns="104397" bIns="52199"/>
          <a:lstStyle>
            <a:lvl1pPr>
              <a:spcBef>
                <a:spcPct val="20000"/>
              </a:spcBef>
              <a:buChar char="•"/>
              <a:defRPr sz="3200">
                <a:solidFill>
                  <a:schemeClr val="tx1"/>
                </a:solidFill>
                <a:latin typeface="Arial" pitchFamily="34" charset="0"/>
              </a:defRPr>
            </a:lvl1pPr>
            <a:lvl2pPr marL="742950" indent="-285750">
              <a:spcBef>
                <a:spcPct val="20000"/>
              </a:spcBef>
              <a:buChar char="–"/>
              <a:defRPr sz="2800">
                <a:solidFill>
                  <a:schemeClr val="tx1"/>
                </a:solidFill>
                <a:latin typeface="Arial" pitchFamily="34" charset="0"/>
              </a:defRPr>
            </a:lvl2pPr>
            <a:lvl3pPr marL="1143000" indent="-228600">
              <a:spcBef>
                <a:spcPct val="20000"/>
              </a:spcBef>
              <a:buChar char="•"/>
              <a:defRPr sz="2400">
                <a:solidFill>
                  <a:schemeClr val="tx1"/>
                </a:solidFill>
                <a:latin typeface="Arial" pitchFamily="34" charset="0"/>
              </a:defRPr>
            </a:lvl3pPr>
            <a:lvl4pPr marL="1600200" indent="-228600">
              <a:spcBef>
                <a:spcPct val="20000"/>
              </a:spcBef>
              <a:buChar char="–"/>
              <a:defRPr sz="2000">
                <a:solidFill>
                  <a:schemeClr val="tx1"/>
                </a:solidFill>
                <a:latin typeface="Arial" pitchFamily="34" charset="0"/>
              </a:defRPr>
            </a:lvl4pPr>
            <a:lvl5pPr marL="2057400" indent="-228600">
              <a:spcBef>
                <a:spcPct val="20000"/>
              </a:spcBef>
              <a:buChar char="»"/>
              <a:defRPr sz="2000">
                <a:solidFill>
                  <a:schemeClr val="tx1"/>
                </a:solidFill>
                <a:latin typeface="Arial" pitchFamily="34" charset="0"/>
              </a:defRPr>
            </a:lvl5pPr>
            <a:lvl6pPr marL="2514600" indent="-228600" eaLnBrk="0" fontAlgn="base" hangingPunct="0">
              <a:spcBef>
                <a:spcPct val="20000"/>
              </a:spcBef>
              <a:spcAft>
                <a:spcPct val="0"/>
              </a:spcAft>
              <a:buChar char="»"/>
              <a:defRPr sz="2000">
                <a:solidFill>
                  <a:schemeClr val="tx1"/>
                </a:solidFill>
                <a:latin typeface="Arial" pitchFamily="34" charset="0"/>
              </a:defRPr>
            </a:lvl6pPr>
            <a:lvl7pPr marL="2971800" indent="-228600" eaLnBrk="0" fontAlgn="base" hangingPunct="0">
              <a:spcBef>
                <a:spcPct val="20000"/>
              </a:spcBef>
              <a:spcAft>
                <a:spcPct val="0"/>
              </a:spcAft>
              <a:buChar char="»"/>
              <a:defRPr sz="2000">
                <a:solidFill>
                  <a:schemeClr val="tx1"/>
                </a:solidFill>
                <a:latin typeface="Arial" pitchFamily="34" charset="0"/>
              </a:defRPr>
            </a:lvl7pPr>
            <a:lvl8pPr marL="3429000" indent="-228600" eaLnBrk="0" fontAlgn="base" hangingPunct="0">
              <a:spcBef>
                <a:spcPct val="20000"/>
              </a:spcBef>
              <a:spcAft>
                <a:spcPct val="0"/>
              </a:spcAft>
              <a:buChar char="»"/>
              <a:defRPr sz="2000">
                <a:solidFill>
                  <a:schemeClr val="tx1"/>
                </a:solidFill>
                <a:latin typeface="Arial" pitchFamily="34" charset="0"/>
              </a:defRPr>
            </a:lvl8pPr>
            <a:lvl9pPr marL="3886200" indent="-228600" eaLnBrk="0" fontAlgn="base" hangingPunct="0">
              <a:spcBef>
                <a:spcPct val="20000"/>
              </a:spcBef>
              <a:spcAft>
                <a:spcPct val="0"/>
              </a:spcAft>
              <a:buChar char="»"/>
              <a:defRPr sz="2000">
                <a:solidFill>
                  <a:schemeClr val="tx1"/>
                </a:solidFill>
                <a:latin typeface="Arial" pitchFamily="34" charset="0"/>
              </a:defRPr>
            </a:lvl9pPr>
          </a:lstStyle>
          <a:p>
            <a:pPr eaLnBrk="1" hangingPunct="1">
              <a:spcBef>
                <a:spcPct val="0"/>
              </a:spcBef>
              <a:buFontTx/>
              <a:buNone/>
            </a:pPr>
            <a:endParaRPr lang="en-US" altLang="en-US" sz="2100"/>
          </a:p>
        </p:txBody>
      </p:sp>
      <p:sp>
        <p:nvSpPr>
          <p:cNvPr id="2059" name="CustomShape 12"/>
          <p:cNvSpPr>
            <a:spLocks noChangeArrowheads="1"/>
          </p:cNvSpPr>
          <p:nvPr/>
        </p:nvSpPr>
        <p:spPr bwMode="auto">
          <a:xfrm>
            <a:off x="583406" y="7533481"/>
            <a:ext cx="9461004" cy="1543215"/>
          </a:xfrm>
          <a:prstGeom prst="roundRect">
            <a:avLst>
              <a:gd name="adj" fmla="val 16667"/>
            </a:avLst>
          </a:prstGeom>
          <a:solidFill>
            <a:srgbClr val="F66733"/>
          </a:solidFill>
          <a:ln w="38160">
            <a:solidFill>
              <a:srgbClr val="522D80"/>
            </a:solidFill>
            <a:round/>
            <a:headEnd/>
            <a:tailEnd/>
          </a:ln>
        </p:spPr>
        <p:txBody>
          <a:bodyPr lIns="102753" tIns="51377" rIns="102753" bIns="51377" anchor="ctr"/>
          <a:lstStyle>
            <a:lvl1pPr>
              <a:spcBef>
                <a:spcPct val="20000"/>
              </a:spcBef>
              <a:buChar char="•"/>
              <a:defRPr sz="3200">
                <a:solidFill>
                  <a:schemeClr val="tx1"/>
                </a:solidFill>
                <a:latin typeface="Arial" pitchFamily="34" charset="0"/>
              </a:defRPr>
            </a:lvl1pPr>
            <a:lvl2pPr marL="742950" indent="-285750">
              <a:spcBef>
                <a:spcPct val="20000"/>
              </a:spcBef>
              <a:buChar char="–"/>
              <a:defRPr sz="2800">
                <a:solidFill>
                  <a:schemeClr val="tx1"/>
                </a:solidFill>
                <a:latin typeface="Arial" pitchFamily="34" charset="0"/>
              </a:defRPr>
            </a:lvl2pPr>
            <a:lvl3pPr marL="1143000" indent="-228600">
              <a:spcBef>
                <a:spcPct val="20000"/>
              </a:spcBef>
              <a:buChar char="•"/>
              <a:defRPr sz="2400">
                <a:solidFill>
                  <a:schemeClr val="tx1"/>
                </a:solidFill>
                <a:latin typeface="Arial" pitchFamily="34" charset="0"/>
              </a:defRPr>
            </a:lvl3pPr>
            <a:lvl4pPr marL="1600200" indent="-228600">
              <a:spcBef>
                <a:spcPct val="20000"/>
              </a:spcBef>
              <a:buChar char="–"/>
              <a:defRPr sz="2000">
                <a:solidFill>
                  <a:schemeClr val="tx1"/>
                </a:solidFill>
                <a:latin typeface="Arial" pitchFamily="34" charset="0"/>
              </a:defRPr>
            </a:lvl4pPr>
            <a:lvl5pPr marL="2057400" indent="-228600">
              <a:spcBef>
                <a:spcPct val="20000"/>
              </a:spcBef>
              <a:buChar char="»"/>
              <a:defRPr sz="2000">
                <a:solidFill>
                  <a:schemeClr val="tx1"/>
                </a:solidFill>
                <a:latin typeface="Arial" pitchFamily="34" charset="0"/>
              </a:defRPr>
            </a:lvl5pPr>
            <a:lvl6pPr marL="2514600" indent="-228600" eaLnBrk="0" fontAlgn="base" hangingPunct="0">
              <a:spcBef>
                <a:spcPct val="20000"/>
              </a:spcBef>
              <a:spcAft>
                <a:spcPct val="0"/>
              </a:spcAft>
              <a:buChar char="»"/>
              <a:defRPr sz="2000">
                <a:solidFill>
                  <a:schemeClr val="tx1"/>
                </a:solidFill>
                <a:latin typeface="Arial" pitchFamily="34" charset="0"/>
              </a:defRPr>
            </a:lvl6pPr>
            <a:lvl7pPr marL="2971800" indent="-228600" eaLnBrk="0" fontAlgn="base" hangingPunct="0">
              <a:spcBef>
                <a:spcPct val="20000"/>
              </a:spcBef>
              <a:spcAft>
                <a:spcPct val="0"/>
              </a:spcAft>
              <a:buChar char="»"/>
              <a:defRPr sz="2000">
                <a:solidFill>
                  <a:schemeClr val="tx1"/>
                </a:solidFill>
                <a:latin typeface="Arial" pitchFamily="34" charset="0"/>
              </a:defRPr>
            </a:lvl7pPr>
            <a:lvl8pPr marL="3429000" indent="-228600" eaLnBrk="0" fontAlgn="base" hangingPunct="0">
              <a:spcBef>
                <a:spcPct val="20000"/>
              </a:spcBef>
              <a:spcAft>
                <a:spcPct val="0"/>
              </a:spcAft>
              <a:buChar char="»"/>
              <a:defRPr sz="2000">
                <a:solidFill>
                  <a:schemeClr val="tx1"/>
                </a:solidFill>
                <a:latin typeface="Arial" pitchFamily="34" charset="0"/>
              </a:defRPr>
            </a:lvl8pPr>
            <a:lvl9pPr marL="3886200" indent="-228600" eaLnBrk="0" fontAlgn="base" hangingPunct="0">
              <a:spcBef>
                <a:spcPct val="20000"/>
              </a:spcBef>
              <a:spcAft>
                <a:spcPct val="0"/>
              </a:spcAft>
              <a:buChar char="»"/>
              <a:defRPr sz="2000">
                <a:solidFill>
                  <a:schemeClr val="tx1"/>
                </a:solidFill>
                <a:latin typeface="Arial" pitchFamily="34" charset="0"/>
              </a:defRPr>
            </a:lvl9pPr>
          </a:lstStyle>
          <a:p>
            <a:pPr algn="ctr" eaLnBrk="1" hangingPunct="1">
              <a:spcBef>
                <a:spcPct val="0"/>
              </a:spcBef>
              <a:buFontTx/>
              <a:buNone/>
            </a:pPr>
            <a:r>
              <a:rPr lang="en-US" altLang="en-US" sz="5500" b="1" dirty="0">
                <a:solidFill>
                  <a:srgbClr val="522D80"/>
                </a:solidFill>
                <a:latin typeface="Constantia" pitchFamily="18" charset="0"/>
              </a:rPr>
              <a:t>Background and Motivation</a:t>
            </a:r>
            <a:endParaRPr lang="en-US" altLang="en-US" sz="2100" dirty="0"/>
          </a:p>
        </p:txBody>
      </p:sp>
      <p:sp>
        <p:nvSpPr>
          <p:cNvPr id="2063" name="CustomShape 16"/>
          <p:cNvSpPr>
            <a:spLocks noChangeArrowheads="1"/>
          </p:cNvSpPr>
          <p:nvPr/>
        </p:nvSpPr>
        <p:spPr bwMode="auto">
          <a:xfrm>
            <a:off x="10355867" y="7533481"/>
            <a:ext cx="9461004" cy="1543215"/>
          </a:xfrm>
          <a:prstGeom prst="roundRect">
            <a:avLst>
              <a:gd name="adj" fmla="val 16667"/>
            </a:avLst>
          </a:prstGeom>
          <a:solidFill>
            <a:srgbClr val="F66733"/>
          </a:solidFill>
          <a:ln w="38160">
            <a:solidFill>
              <a:srgbClr val="522D80"/>
            </a:solidFill>
            <a:round/>
            <a:headEnd/>
            <a:tailEnd/>
          </a:ln>
        </p:spPr>
        <p:txBody>
          <a:bodyPr lIns="102753" tIns="51377" rIns="102753" bIns="51377" anchor="ctr"/>
          <a:lstStyle>
            <a:lvl1pPr>
              <a:spcBef>
                <a:spcPct val="20000"/>
              </a:spcBef>
              <a:buChar char="•"/>
              <a:defRPr sz="3200">
                <a:solidFill>
                  <a:schemeClr val="tx1"/>
                </a:solidFill>
                <a:latin typeface="Arial" pitchFamily="34" charset="0"/>
              </a:defRPr>
            </a:lvl1pPr>
            <a:lvl2pPr marL="742950" indent="-285750">
              <a:spcBef>
                <a:spcPct val="20000"/>
              </a:spcBef>
              <a:buChar char="–"/>
              <a:defRPr sz="2800">
                <a:solidFill>
                  <a:schemeClr val="tx1"/>
                </a:solidFill>
                <a:latin typeface="Arial" pitchFamily="34" charset="0"/>
              </a:defRPr>
            </a:lvl2pPr>
            <a:lvl3pPr marL="1143000" indent="-228600">
              <a:spcBef>
                <a:spcPct val="20000"/>
              </a:spcBef>
              <a:buChar char="•"/>
              <a:defRPr sz="2400">
                <a:solidFill>
                  <a:schemeClr val="tx1"/>
                </a:solidFill>
                <a:latin typeface="Arial" pitchFamily="34" charset="0"/>
              </a:defRPr>
            </a:lvl3pPr>
            <a:lvl4pPr marL="1600200" indent="-228600">
              <a:spcBef>
                <a:spcPct val="20000"/>
              </a:spcBef>
              <a:buChar char="–"/>
              <a:defRPr sz="2000">
                <a:solidFill>
                  <a:schemeClr val="tx1"/>
                </a:solidFill>
                <a:latin typeface="Arial" pitchFamily="34" charset="0"/>
              </a:defRPr>
            </a:lvl4pPr>
            <a:lvl5pPr marL="2057400" indent="-228600">
              <a:spcBef>
                <a:spcPct val="20000"/>
              </a:spcBef>
              <a:buChar char="»"/>
              <a:defRPr sz="2000">
                <a:solidFill>
                  <a:schemeClr val="tx1"/>
                </a:solidFill>
                <a:latin typeface="Arial" pitchFamily="34" charset="0"/>
              </a:defRPr>
            </a:lvl5pPr>
            <a:lvl6pPr marL="2514600" indent="-228600" eaLnBrk="0" fontAlgn="base" hangingPunct="0">
              <a:spcBef>
                <a:spcPct val="20000"/>
              </a:spcBef>
              <a:spcAft>
                <a:spcPct val="0"/>
              </a:spcAft>
              <a:buChar char="»"/>
              <a:defRPr sz="2000">
                <a:solidFill>
                  <a:schemeClr val="tx1"/>
                </a:solidFill>
                <a:latin typeface="Arial" pitchFamily="34" charset="0"/>
              </a:defRPr>
            </a:lvl6pPr>
            <a:lvl7pPr marL="2971800" indent="-228600" eaLnBrk="0" fontAlgn="base" hangingPunct="0">
              <a:spcBef>
                <a:spcPct val="20000"/>
              </a:spcBef>
              <a:spcAft>
                <a:spcPct val="0"/>
              </a:spcAft>
              <a:buChar char="»"/>
              <a:defRPr sz="2000">
                <a:solidFill>
                  <a:schemeClr val="tx1"/>
                </a:solidFill>
                <a:latin typeface="Arial" pitchFamily="34" charset="0"/>
              </a:defRPr>
            </a:lvl7pPr>
            <a:lvl8pPr marL="3429000" indent="-228600" eaLnBrk="0" fontAlgn="base" hangingPunct="0">
              <a:spcBef>
                <a:spcPct val="20000"/>
              </a:spcBef>
              <a:spcAft>
                <a:spcPct val="0"/>
              </a:spcAft>
              <a:buChar char="»"/>
              <a:defRPr sz="2000">
                <a:solidFill>
                  <a:schemeClr val="tx1"/>
                </a:solidFill>
                <a:latin typeface="Arial" pitchFamily="34" charset="0"/>
              </a:defRPr>
            </a:lvl8pPr>
            <a:lvl9pPr marL="3886200" indent="-228600" eaLnBrk="0" fontAlgn="base" hangingPunct="0">
              <a:spcBef>
                <a:spcPct val="20000"/>
              </a:spcBef>
              <a:spcAft>
                <a:spcPct val="0"/>
              </a:spcAft>
              <a:buChar char="»"/>
              <a:defRPr sz="2000">
                <a:solidFill>
                  <a:schemeClr val="tx1"/>
                </a:solidFill>
                <a:latin typeface="Arial" pitchFamily="34" charset="0"/>
              </a:defRPr>
            </a:lvl9pPr>
          </a:lstStyle>
          <a:p>
            <a:pPr algn="ctr" eaLnBrk="1" hangingPunct="1">
              <a:spcBef>
                <a:spcPct val="0"/>
              </a:spcBef>
              <a:buFontTx/>
              <a:buNone/>
            </a:pPr>
            <a:r>
              <a:rPr lang="en-US" altLang="en-US" sz="5500" b="1" dirty="0" smtClean="0">
                <a:solidFill>
                  <a:srgbClr val="522D80"/>
                </a:solidFill>
                <a:latin typeface="Constantia" pitchFamily="18" charset="0"/>
              </a:rPr>
              <a:t>Design </a:t>
            </a:r>
            <a:r>
              <a:rPr lang="en-US" altLang="en-US" sz="5500" b="1" dirty="0">
                <a:solidFill>
                  <a:srgbClr val="522D80"/>
                </a:solidFill>
                <a:latin typeface="Constantia" pitchFamily="18" charset="0"/>
              </a:rPr>
              <a:t>Details</a:t>
            </a:r>
            <a:endParaRPr lang="en-US" altLang="en-US" sz="2100" dirty="0"/>
          </a:p>
        </p:txBody>
      </p:sp>
      <p:sp>
        <p:nvSpPr>
          <p:cNvPr id="2064" name="CustomShape 17"/>
          <p:cNvSpPr>
            <a:spLocks noChangeArrowheads="1"/>
          </p:cNvSpPr>
          <p:nvPr/>
        </p:nvSpPr>
        <p:spPr bwMode="auto">
          <a:xfrm>
            <a:off x="20119456" y="37907140"/>
            <a:ext cx="9524077" cy="1545691"/>
          </a:xfrm>
          <a:prstGeom prst="roundRect">
            <a:avLst>
              <a:gd name="adj" fmla="val 16667"/>
            </a:avLst>
          </a:prstGeom>
          <a:solidFill>
            <a:srgbClr val="F66733"/>
          </a:solidFill>
          <a:ln w="38160">
            <a:solidFill>
              <a:srgbClr val="522D80"/>
            </a:solidFill>
            <a:round/>
            <a:headEnd/>
            <a:tailEnd/>
          </a:ln>
        </p:spPr>
        <p:txBody>
          <a:bodyPr lIns="102753" tIns="51377" rIns="102753" bIns="51377" anchor="ctr"/>
          <a:lstStyle>
            <a:lvl1pPr>
              <a:spcBef>
                <a:spcPct val="20000"/>
              </a:spcBef>
              <a:buChar char="•"/>
              <a:defRPr sz="3200">
                <a:solidFill>
                  <a:schemeClr val="tx1"/>
                </a:solidFill>
                <a:latin typeface="Arial" pitchFamily="34" charset="0"/>
              </a:defRPr>
            </a:lvl1pPr>
            <a:lvl2pPr marL="742950" indent="-285750">
              <a:spcBef>
                <a:spcPct val="20000"/>
              </a:spcBef>
              <a:buChar char="–"/>
              <a:defRPr sz="2800">
                <a:solidFill>
                  <a:schemeClr val="tx1"/>
                </a:solidFill>
                <a:latin typeface="Arial" pitchFamily="34" charset="0"/>
              </a:defRPr>
            </a:lvl2pPr>
            <a:lvl3pPr marL="1143000" indent="-228600">
              <a:spcBef>
                <a:spcPct val="20000"/>
              </a:spcBef>
              <a:buChar char="•"/>
              <a:defRPr sz="2400">
                <a:solidFill>
                  <a:schemeClr val="tx1"/>
                </a:solidFill>
                <a:latin typeface="Arial" pitchFamily="34" charset="0"/>
              </a:defRPr>
            </a:lvl3pPr>
            <a:lvl4pPr marL="1600200" indent="-228600">
              <a:spcBef>
                <a:spcPct val="20000"/>
              </a:spcBef>
              <a:buChar char="–"/>
              <a:defRPr sz="2000">
                <a:solidFill>
                  <a:schemeClr val="tx1"/>
                </a:solidFill>
                <a:latin typeface="Arial" pitchFamily="34" charset="0"/>
              </a:defRPr>
            </a:lvl4pPr>
            <a:lvl5pPr marL="2057400" indent="-228600">
              <a:spcBef>
                <a:spcPct val="20000"/>
              </a:spcBef>
              <a:buChar char="»"/>
              <a:defRPr sz="2000">
                <a:solidFill>
                  <a:schemeClr val="tx1"/>
                </a:solidFill>
                <a:latin typeface="Arial" pitchFamily="34" charset="0"/>
              </a:defRPr>
            </a:lvl5pPr>
            <a:lvl6pPr marL="2514600" indent="-228600" eaLnBrk="0" fontAlgn="base" hangingPunct="0">
              <a:spcBef>
                <a:spcPct val="20000"/>
              </a:spcBef>
              <a:spcAft>
                <a:spcPct val="0"/>
              </a:spcAft>
              <a:buChar char="»"/>
              <a:defRPr sz="2000">
                <a:solidFill>
                  <a:schemeClr val="tx1"/>
                </a:solidFill>
                <a:latin typeface="Arial" pitchFamily="34" charset="0"/>
              </a:defRPr>
            </a:lvl6pPr>
            <a:lvl7pPr marL="2971800" indent="-228600" eaLnBrk="0" fontAlgn="base" hangingPunct="0">
              <a:spcBef>
                <a:spcPct val="20000"/>
              </a:spcBef>
              <a:spcAft>
                <a:spcPct val="0"/>
              </a:spcAft>
              <a:buChar char="»"/>
              <a:defRPr sz="2000">
                <a:solidFill>
                  <a:schemeClr val="tx1"/>
                </a:solidFill>
                <a:latin typeface="Arial" pitchFamily="34" charset="0"/>
              </a:defRPr>
            </a:lvl7pPr>
            <a:lvl8pPr marL="3429000" indent="-228600" eaLnBrk="0" fontAlgn="base" hangingPunct="0">
              <a:spcBef>
                <a:spcPct val="20000"/>
              </a:spcBef>
              <a:spcAft>
                <a:spcPct val="0"/>
              </a:spcAft>
              <a:buChar char="»"/>
              <a:defRPr sz="2000">
                <a:solidFill>
                  <a:schemeClr val="tx1"/>
                </a:solidFill>
                <a:latin typeface="Arial" pitchFamily="34" charset="0"/>
              </a:defRPr>
            </a:lvl8pPr>
            <a:lvl9pPr marL="3886200" indent="-228600" eaLnBrk="0" fontAlgn="base" hangingPunct="0">
              <a:spcBef>
                <a:spcPct val="20000"/>
              </a:spcBef>
              <a:spcAft>
                <a:spcPct val="0"/>
              </a:spcAft>
              <a:buChar char="»"/>
              <a:defRPr sz="2000">
                <a:solidFill>
                  <a:schemeClr val="tx1"/>
                </a:solidFill>
                <a:latin typeface="Arial" pitchFamily="34" charset="0"/>
              </a:defRPr>
            </a:lvl9pPr>
          </a:lstStyle>
          <a:p>
            <a:pPr algn="ctr" eaLnBrk="1" hangingPunct="1">
              <a:spcBef>
                <a:spcPct val="0"/>
              </a:spcBef>
              <a:buFontTx/>
              <a:buNone/>
            </a:pPr>
            <a:r>
              <a:rPr lang="en-US" altLang="en-US" sz="5500" b="1">
                <a:solidFill>
                  <a:srgbClr val="522D80"/>
                </a:solidFill>
                <a:latin typeface="Constantia" pitchFamily="18" charset="0"/>
              </a:rPr>
              <a:t>Future Work</a:t>
            </a:r>
            <a:endParaRPr lang="en-US" altLang="en-US" sz="2100"/>
          </a:p>
        </p:txBody>
      </p:sp>
      <p:sp>
        <p:nvSpPr>
          <p:cNvPr id="2068" name="TextBox 1"/>
          <p:cNvSpPr txBox="1">
            <a:spLocks noChangeArrowheads="1"/>
          </p:cNvSpPr>
          <p:nvPr/>
        </p:nvSpPr>
        <p:spPr bwMode="auto">
          <a:xfrm>
            <a:off x="6622703" y="1188994"/>
            <a:ext cx="18986396" cy="31524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4397" tIns="52199" rIns="104397" bIns="52199">
            <a:spAutoFit/>
          </a:bodyPr>
          <a:lstStyle>
            <a:lvl1pPr>
              <a:spcBef>
                <a:spcPct val="20000"/>
              </a:spcBef>
              <a:buChar char="•"/>
              <a:defRPr sz="3200">
                <a:solidFill>
                  <a:schemeClr val="tx1"/>
                </a:solidFill>
                <a:latin typeface="Arial" pitchFamily="34" charset="0"/>
              </a:defRPr>
            </a:lvl1pPr>
            <a:lvl2pPr marL="742950" indent="-285750">
              <a:spcBef>
                <a:spcPct val="20000"/>
              </a:spcBef>
              <a:buChar char="–"/>
              <a:defRPr sz="2800">
                <a:solidFill>
                  <a:schemeClr val="tx1"/>
                </a:solidFill>
                <a:latin typeface="Arial" pitchFamily="34" charset="0"/>
              </a:defRPr>
            </a:lvl2pPr>
            <a:lvl3pPr marL="1143000" indent="-228600">
              <a:spcBef>
                <a:spcPct val="20000"/>
              </a:spcBef>
              <a:buChar char="•"/>
              <a:defRPr sz="2400">
                <a:solidFill>
                  <a:schemeClr val="tx1"/>
                </a:solidFill>
                <a:latin typeface="Arial" pitchFamily="34" charset="0"/>
              </a:defRPr>
            </a:lvl3pPr>
            <a:lvl4pPr marL="1600200" indent="-228600">
              <a:spcBef>
                <a:spcPct val="20000"/>
              </a:spcBef>
              <a:buChar char="–"/>
              <a:defRPr sz="2000">
                <a:solidFill>
                  <a:schemeClr val="tx1"/>
                </a:solidFill>
                <a:latin typeface="Arial" pitchFamily="34" charset="0"/>
              </a:defRPr>
            </a:lvl4pPr>
            <a:lvl5pPr marL="2057400" indent="-228600">
              <a:spcBef>
                <a:spcPct val="20000"/>
              </a:spcBef>
              <a:buChar char="»"/>
              <a:defRPr sz="2000">
                <a:solidFill>
                  <a:schemeClr val="tx1"/>
                </a:solidFill>
                <a:latin typeface="Arial" pitchFamily="34" charset="0"/>
              </a:defRPr>
            </a:lvl5pPr>
            <a:lvl6pPr marL="2514600" indent="-228600" eaLnBrk="0" fontAlgn="base" hangingPunct="0">
              <a:spcBef>
                <a:spcPct val="20000"/>
              </a:spcBef>
              <a:spcAft>
                <a:spcPct val="0"/>
              </a:spcAft>
              <a:buChar char="»"/>
              <a:defRPr sz="2000">
                <a:solidFill>
                  <a:schemeClr val="tx1"/>
                </a:solidFill>
                <a:latin typeface="Arial" pitchFamily="34" charset="0"/>
              </a:defRPr>
            </a:lvl6pPr>
            <a:lvl7pPr marL="2971800" indent="-228600" eaLnBrk="0" fontAlgn="base" hangingPunct="0">
              <a:spcBef>
                <a:spcPct val="20000"/>
              </a:spcBef>
              <a:spcAft>
                <a:spcPct val="0"/>
              </a:spcAft>
              <a:buChar char="»"/>
              <a:defRPr sz="2000">
                <a:solidFill>
                  <a:schemeClr val="tx1"/>
                </a:solidFill>
                <a:latin typeface="Arial" pitchFamily="34" charset="0"/>
              </a:defRPr>
            </a:lvl7pPr>
            <a:lvl8pPr marL="3429000" indent="-228600" eaLnBrk="0" fontAlgn="base" hangingPunct="0">
              <a:spcBef>
                <a:spcPct val="20000"/>
              </a:spcBef>
              <a:spcAft>
                <a:spcPct val="0"/>
              </a:spcAft>
              <a:buChar char="»"/>
              <a:defRPr sz="2000">
                <a:solidFill>
                  <a:schemeClr val="tx1"/>
                </a:solidFill>
                <a:latin typeface="Arial" pitchFamily="34" charset="0"/>
              </a:defRPr>
            </a:lvl8pPr>
            <a:lvl9pPr marL="3886200" indent="-228600" eaLnBrk="0" fontAlgn="base" hangingPunct="0">
              <a:spcBef>
                <a:spcPct val="20000"/>
              </a:spcBef>
              <a:spcAft>
                <a:spcPct val="0"/>
              </a:spcAft>
              <a:buChar char="»"/>
              <a:defRPr sz="2000">
                <a:solidFill>
                  <a:schemeClr val="tx1"/>
                </a:solidFill>
                <a:latin typeface="Arial" pitchFamily="34" charset="0"/>
              </a:defRPr>
            </a:lvl9pPr>
          </a:lstStyle>
          <a:p>
            <a:pPr algn="ctr" eaLnBrk="1" hangingPunct="1">
              <a:spcBef>
                <a:spcPct val="0"/>
              </a:spcBef>
              <a:buNone/>
            </a:pPr>
            <a:r>
              <a:rPr lang="en-US" sz="6600" b="1" dirty="0">
                <a:solidFill>
                  <a:srgbClr val="7030A0"/>
                </a:solidFill>
                <a:latin typeface="Constantia" pitchFamily="18" charset="0"/>
              </a:rPr>
              <a:t>Distributed Autonomous Virtual Resource Management in Datacenters Using Finite-Markov Decision Process</a:t>
            </a:r>
            <a:endParaRPr lang="en-US" altLang="en-US" sz="6600" b="1" dirty="0">
              <a:solidFill>
                <a:srgbClr val="7030A0"/>
              </a:solidFill>
              <a:latin typeface="Constantia" pitchFamily="18" charset="0"/>
            </a:endParaRPr>
          </a:p>
        </p:txBody>
      </p:sp>
      <p:sp>
        <p:nvSpPr>
          <p:cNvPr id="2073" name="CustomShape 16"/>
          <p:cNvSpPr>
            <a:spLocks noChangeArrowheads="1"/>
          </p:cNvSpPr>
          <p:nvPr/>
        </p:nvSpPr>
        <p:spPr bwMode="auto">
          <a:xfrm>
            <a:off x="20119456" y="7533481"/>
            <a:ext cx="9461004" cy="1543215"/>
          </a:xfrm>
          <a:prstGeom prst="roundRect">
            <a:avLst>
              <a:gd name="adj" fmla="val 16667"/>
            </a:avLst>
          </a:prstGeom>
          <a:solidFill>
            <a:srgbClr val="F66733"/>
          </a:solidFill>
          <a:ln w="38160">
            <a:solidFill>
              <a:srgbClr val="522D80"/>
            </a:solidFill>
            <a:round/>
            <a:headEnd/>
            <a:tailEnd/>
          </a:ln>
        </p:spPr>
        <p:txBody>
          <a:bodyPr lIns="102753" tIns="51377" rIns="102753" bIns="51377" anchor="ctr"/>
          <a:lstStyle>
            <a:lvl1pPr>
              <a:spcBef>
                <a:spcPct val="20000"/>
              </a:spcBef>
              <a:buChar char="•"/>
              <a:defRPr sz="3200">
                <a:solidFill>
                  <a:schemeClr val="tx1"/>
                </a:solidFill>
                <a:latin typeface="Arial" pitchFamily="34" charset="0"/>
              </a:defRPr>
            </a:lvl1pPr>
            <a:lvl2pPr marL="742950" indent="-285750">
              <a:spcBef>
                <a:spcPct val="20000"/>
              </a:spcBef>
              <a:buChar char="–"/>
              <a:defRPr sz="2800">
                <a:solidFill>
                  <a:schemeClr val="tx1"/>
                </a:solidFill>
                <a:latin typeface="Arial" pitchFamily="34" charset="0"/>
              </a:defRPr>
            </a:lvl2pPr>
            <a:lvl3pPr marL="1143000" indent="-228600">
              <a:spcBef>
                <a:spcPct val="20000"/>
              </a:spcBef>
              <a:buChar char="•"/>
              <a:defRPr sz="2400">
                <a:solidFill>
                  <a:schemeClr val="tx1"/>
                </a:solidFill>
                <a:latin typeface="Arial" pitchFamily="34" charset="0"/>
              </a:defRPr>
            </a:lvl3pPr>
            <a:lvl4pPr marL="1600200" indent="-228600">
              <a:spcBef>
                <a:spcPct val="20000"/>
              </a:spcBef>
              <a:buChar char="–"/>
              <a:defRPr sz="2000">
                <a:solidFill>
                  <a:schemeClr val="tx1"/>
                </a:solidFill>
                <a:latin typeface="Arial" pitchFamily="34" charset="0"/>
              </a:defRPr>
            </a:lvl4pPr>
            <a:lvl5pPr marL="2057400" indent="-228600">
              <a:spcBef>
                <a:spcPct val="20000"/>
              </a:spcBef>
              <a:buChar char="»"/>
              <a:defRPr sz="2000">
                <a:solidFill>
                  <a:schemeClr val="tx1"/>
                </a:solidFill>
                <a:latin typeface="Arial" pitchFamily="34" charset="0"/>
              </a:defRPr>
            </a:lvl5pPr>
            <a:lvl6pPr marL="2514600" indent="-228600" eaLnBrk="0" fontAlgn="base" hangingPunct="0">
              <a:spcBef>
                <a:spcPct val="20000"/>
              </a:spcBef>
              <a:spcAft>
                <a:spcPct val="0"/>
              </a:spcAft>
              <a:buChar char="»"/>
              <a:defRPr sz="2000">
                <a:solidFill>
                  <a:schemeClr val="tx1"/>
                </a:solidFill>
                <a:latin typeface="Arial" pitchFamily="34" charset="0"/>
              </a:defRPr>
            </a:lvl6pPr>
            <a:lvl7pPr marL="2971800" indent="-228600" eaLnBrk="0" fontAlgn="base" hangingPunct="0">
              <a:spcBef>
                <a:spcPct val="20000"/>
              </a:spcBef>
              <a:spcAft>
                <a:spcPct val="0"/>
              </a:spcAft>
              <a:buChar char="»"/>
              <a:defRPr sz="2000">
                <a:solidFill>
                  <a:schemeClr val="tx1"/>
                </a:solidFill>
                <a:latin typeface="Arial" pitchFamily="34" charset="0"/>
              </a:defRPr>
            </a:lvl7pPr>
            <a:lvl8pPr marL="3429000" indent="-228600" eaLnBrk="0" fontAlgn="base" hangingPunct="0">
              <a:spcBef>
                <a:spcPct val="20000"/>
              </a:spcBef>
              <a:spcAft>
                <a:spcPct val="0"/>
              </a:spcAft>
              <a:buChar char="»"/>
              <a:defRPr sz="2000">
                <a:solidFill>
                  <a:schemeClr val="tx1"/>
                </a:solidFill>
                <a:latin typeface="Arial" pitchFamily="34" charset="0"/>
              </a:defRPr>
            </a:lvl8pPr>
            <a:lvl9pPr marL="3886200" indent="-228600" eaLnBrk="0" fontAlgn="base" hangingPunct="0">
              <a:spcBef>
                <a:spcPct val="20000"/>
              </a:spcBef>
              <a:spcAft>
                <a:spcPct val="0"/>
              </a:spcAft>
              <a:buChar char="»"/>
              <a:defRPr sz="2000">
                <a:solidFill>
                  <a:schemeClr val="tx1"/>
                </a:solidFill>
                <a:latin typeface="Arial" pitchFamily="34" charset="0"/>
              </a:defRPr>
            </a:lvl9pPr>
          </a:lstStyle>
          <a:p>
            <a:pPr algn="ctr" eaLnBrk="1" hangingPunct="1">
              <a:spcBef>
                <a:spcPct val="0"/>
              </a:spcBef>
              <a:buFontTx/>
              <a:buNone/>
            </a:pPr>
            <a:r>
              <a:rPr lang="en-US" altLang="en-US" sz="5500" b="1" dirty="0" smtClean="0">
                <a:solidFill>
                  <a:srgbClr val="522D80"/>
                </a:solidFill>
                <a:latin typeface="Constantia" pitchFamily="18" charset="0"/>
              </a:rPr>
              <a:t>Experimental Results</a:t>
            </a:r>
            <a:endParaRPr lang="en-US" altLang="en-US" sz="2100" dirty="0"/>
          </a:p>
        </p:txBody>
      </p:sp>
      <p:pic>
        <p:nvPicPr>
          <p:cNvPr id="4" name="Picture 3"/>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25769367" y="3230661"/>
            <a:ext cx="4065647" cy="1407220"/>
          </a:xfrm>
          <a:prstGeom prst="rect">
            <a:avLst/>
          </a:prstGeom>
        </p:spPr>
      </p:pic>
      <p:pic>
        <p:nvPicPr>
          <p:cNvPr id="24" name="Picture 150"/>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7641921" y="1721750"/>
            <a:ext cx="1758150" cy="18369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8160">
                <a:solidFill>
                  <a:srgbClr val="000000"/>
                </a:solidFill>
                <a:round/>
                <a:headEnd/>
                <a:tailEnd/>
              </a14:hiddenLine>
            </a:ext>
          </a:extLst>
        </p:spPr>
      </p:pic>
      <p:sp>
        <p:nvSpPr>
          <p:cNvPr id="25" name="CustomShape 14"/>
          <p:cNvSpPr>
            <a:spLocks noChangeArrowheads="1"/>
          </p:cNvSpPr>
          <p:nvPr/>
        </p:nvSpPr>
        <p:spPr bwMode="auto">
          <a:xfrm>
            <a:off x="583406" y="9438481"/>
            <a:ext cx="9461004" cy="8534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2753" tIns="51377" rIns="102753" bIns="51377"/>
          <a:lstStyle>
            <a:lvl1pPr>
              <a:spcBef>
                <a:spcPct val="20000"/>
              </a:spcBef>
              <a:buChar char="•"/>
              <a:defRPr sz="3200">
                <a:solidFill>
                  <a:schemeClr val="tx1"/>
                </a:solidFill>
                <a:latin typeface="Arial" pitchFamily="34" charset="0"/>
              </a:defRPr>
            </a:lvl1pPr>
            <a:lvl2pPr marL="742950" indent="-285750">
              <a:spcBef>
                <a:spcPct val="20000"/>
              </a:spcBef>
              <a:buChar char="–"/>
              <a:defRPr sz="2800">
                <a:solidFill>
                  <a:schemeClr val="tx1"/>
                </a:solidFill>
                <a:latin typeface="Arial" pitchFamily="34" charset="0"/>
              </a:defRPr>
            </a:lvl2pPr>
            <a:lvl3pPr marL="1143000" indent="-228600">
              <a:spcBef>
                <a:spcPct val="20000"/>
              </a:spcBef>
              <a:buChar char="•"/>
              <a:defRPr sz="2400">
                <a:solidFill>
                  <a:schemeClr val="tx1"/>
                </a:solidFill>
                <a:latin typeface="Arial" pitchFamily="34" charset="0"/>
              </a:defRPr>
            </a:lvl3pPr>
            <a:lvl4pPr marL="1600200" indent="-228600">
              <a:spcBef>
                <a:spcPct val="20000"/>
              </a:spcBef>
              <a:buChar char="–"/>
              <a:defRPr sz="2000">
                <a:solidFill>
                  <a:schemeClr val="tx1"/>
                </a:solidFill>
                <a:latin typeface="Arial" pitchFamily="34" charset="0"/>
              </a:defRPr>
            </a:lvl4pPr>
            <a:lvl5pPr marL="2057400" indent="-228600">
              <a:spcBef>
                <a:spcPct val="20000"/>
              </a:spcBef>
              <a:buChar char="»"/>
              <a:defRPr sz="2000">
                <a:solidFill>
                  <a:schemeClr val="tx1"/>
                </a:solidFill>
                <a:latin typeface="Arial" pitchFamily="34" charset="0"/>
              </a:defRPr>
            </a:lvl5pPr>
            <a:lvl6pPr marL="2514600" indent="-228600" eaLnBrk="0" fontAlgn="base" hangingPunct="0">
              <a:spcBef>
                <a:spcPct val="20000"/>
              </a:spcBef>
              <a:spcAft>
                <a:spcPct val="0"/>
              </a:spcAft>
              <a:buChar char="»"/>
              <a:defRPr sz="2000">
                <a:solidFill>
                  <a:schemeClr val="tx1"/>
                </a:solidFill>
                <a:latin typeface="Arial" pitchFamily="34" charset="0"/>
              </a:defRPr>
            </a:lvl6pPr>
            <a:lvl7pPr marL="2971800" indent="-228600" eaLnBrk="0" fontAlgn="base" hangingPunct="0">
              <a:spcBef>
                <a:spcPct val="20000"/>
              </a:spcBef>
              <a:spcAft>
                <a:spcPct val="0"/>
              </a:spcAft>
              <a:buChar char="»"/>
              <a:defRPr sz="2000">
                <a:solidFill>
                  <a:schemeClr val="tx1"/>
                </a:solidFill>
                <a:latin typeface="Arial" pitchFamily="34" charset="0"/>
              </a:defRPr>
            </a:lvl7pPr>
            <a:lvl8pPr marL="3429000" indent="-228600" eaLnBrk="0" fontAlgn="base" hangingPunct="0">
              <a:spcBef>
                <a:spcPct val="20000"/>
              </a:spcBef>
              <a:spcAft>
                <a:spcPct val="0"/>
              </a:spcAft>
              <a:buChar char="»"/>
              <a:defRPr sz="2000">
                <a:solidFill>
                  <a:schemeClr val="tx1"/>
                </a:solidFill>
                <a:latin typeface="Arial" pitchFamily="34" charset="0"/>
              </a:defRPr>
            </a:lvl8pPr>
            <a:lvl9pPr marL="3886200" indent="-228600" eaLnBrk="0" fontAlgn="base" hangingPunct="0">
              <a:spcBef>
                <a:spcPct val="20000"/>
              </a:spcBef>
              <a:spcAft>
                <a:spcPct val="0"/>
              </a:spcAft>
              <a:buChar char="»"/>
              <a:defRPr sz="2000">
                <a:solidFill>
                  <a:schemeClr val="tx1"/>
                </a:solidFill>
                <a:latin typeface="Arial" pitchFamily="34" charset="0"/>
              </a:defRPr>
            </a:lvl9pPr>
          </a:lstStyle>
          <a:p>
            <a:pPr algn="just" eaLnBrk="1" hangingPunct="1">
              <a:spcBef>
                <a:spcPct val="0"/>
              </a:spcBef>
              <a:buNone/>
            </a:pPr>
            <a:r>
              <a:rPr lang="en-US" sz="4100" dirty="0">
                <a:latin typeface="Cambria" pitchFamily="18" charset="0"/>
              </a:rPr>
              <a:t>To provide robust infrastructure as a service (</a:t>
            </a:r>
            <a:r>
              <a:rPr lang="en-US" sz="4100" dirty="0" err="1">
                <a:latin typeface="Cambria" pitchFamily="18" charset="0"/>
              </a:rPr>
              <a:t>IaaS</a:t>
            </a:r>
            <a:r>
              <a:rPr lang="en-US" sz="4100" dirty="0">
                <a:latin typeface="Cambria" pitchFamily="18" charset="0"/>
              </a:rPr>
              <a:t>), clouds currently perform load balancing by migrating virtual machines (VMs) from heavily loaded physical machines (PMs) to lightly loaded PMs</a:t>
            </a:r>
            <a:r>
              <a:rPr lang="en-US" sz="4100" dirty="0" smtClean="0">
                <a:latin typeface="Cambria" pitchFamily="18" charset="0"/>
              </a:rPr>
              <a:t>. Previous load balancing methods have the following </a:t>
            </a:r>
            <a:r>
              <a:rPr lang="en-US" sz="4100" b="1" dirty="0" smtClean="0">
                <a:latin typeface="Cambria" pitchFamily="18" charset="0"/>
              </a:rPr>
              <a:t>disadvantages:</a:t>
            </a:r>
          </a:p>
          <a:p>
            <a:pPr marL="742950" indent="-742950" algn="just" eaLnBrk="1" hangingPunct="1">
              <a:spcBef>
                <a:spcPct val="0"/>
              </a:spcBef>
              <a:buAutoNum type="arabicPeriod"/>
            </a:pPr>
            <a:r>
              <a:rPr lang="en-US" sz="4100" dirty="0">
                <a:latin typeface="Cambria" pitchFamily="18" charset="0"/>
              </a:rPr>
              <a:t>A delay to achieve load </a:t>
            </a:r>
            <a:r>
              <a:rPr lang="en-US" sz="4100" dirty="0" smtClean="0">
                <a:latin typeface="Cambria" pitchFamily="18" charset="0"/>
              </a:rPr>
              <a:t>balance;</a:t>
            </a:r>
          </a:p>
          <a:p>
            <a:pPr marL="742950" indent="-742950" algn="just" eaLnBrk="1" hangingPunct="1">
              <a:spcBef>
                <a:spcPct val="0"/>
              </a:spcBef>
              <a:buAutoNum type="arabicPeriod"/>
            </a:pPr>
            <a:r>
              <a:rPr lang="en-US" sz="4100" dirty="0" smtClean="0">
                <a:latin typeface="Cambria" pitchFamily="18" charset="0"/>
              </a:rPr>
              <a:t>No long-term </a:t>
            </a:r>
            <a:r>
              <a:rPr lang="en-US" sz="4100" dirty="0">
                <a:latin typeface="Cambria" pitchFamily="18" charset="0"/>
              </a:rPr>
              <a:t>load </a:t>
            </a:r>
            <a:r>
              <a:rPr lang="en-US" sz="4100" dirty="0" smtClean="0">
                <a:latin typeface="Cambria" pitchFamily="18" charset="0"/>
              </a:rPr>
              <a:t>balance;</a:t>
            </a:r>
            <a:endParaRPr lang="en-US" sz="4100" dirty="0">
              <a:latin typeface="Cambria" pitchFamily="18" charset="0"/>
            </a:endParaRPr>
          </a:p>
          <a:p>
            <a:pPr marL="742950" indent="-742950" algn="just" eaLnBrk="1" hangingPunct="1">
              <a:spcBef>
                <a:spcPct val="0"/>
              </a:spcBef>
              <a:buAutoNum type="arabicPeriod"/>
            </a:pPr>
            <a:r>
              <a:rPr lang="en-US" sz="4100" dirty="0" smtClean="0">
                <a:latin typeface="Cambria" pitchFamily="18" charset="0"/>
              </a:rPr>
              <a:t>High overhead.</a:t>
            </a:r>
          </a:p>
          <a:p>
            <a:pPr marL="742950" indent="-742950" algn="just" eaLnBrk="1" hangingPunct="1">
              <a:spcBef>
                <a:spcPct val="0"/>
              </a:spcBef>
              <a:buAutoNum type="arabicPeriod"/>
            </a:pPr>
            <a:endParaRPr lang="en-US" sz="4100" dirty="0">
              <a:latin typeface="Cambria" pitchFamily="18" charset="0"/>
            </a:endParaRPr>
          </a:p>
          <a:p>
            <a:pPr algn="just" eaLnBrk="1" hangingPunct="1">
              <a:spcBef>
                <a:spcPct val="0"/>
              </a:spcBef>
              <a:buNone/>
            </a:pPr>
            <a:r>
              <a:rPr lang="en-US" sz="4100" dirty="0" smtClean="0">
                <a:latin typeface="Cambria" pitchFamily="18" charset="0"/>
              </a:rPr>
              <a:t>To overcome these problems, we propose </a:t>
            </a:r>
            <a:r>
              <a:rPr lang="en-US" sz="4100" dirty="0">
                <a:latin typeface="Cambria" pitchFamily="18" charset="0"/>
              </a:rPr>
              <a:t>a proactive Markov Decision Process (MDP)-based load balancing algorithm. </a:t>
            </a:r>
            <a:endParaRPr lang="en-US" altLang="en-US" sz="4100" dirty="0">
              <a:latin typeface="Cambria" pitchFamily="18" charset="0"/>
            </a:endParaRPr>
          </a:p>
        </p:txBody>
      </p:sp>
      <p:sp>
        <p:nvSpPr>
          <p:cNvPr id="26" name="TextBox 7"/>
          <p:cNvSpPr txBox="1">
            <a:spLocks noChangeArrowheads="1"/>
          </p:cNvSpPr>
          <p:nvPr/>
        </p:nvSpPr>
        <p:spPr bwMode="auto">
          <a:xfrm>
            <a:off x="20119456" y="39842281"/>
            <a:ext cx="9434724" cy="13673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4397" tIns="52199" rIns="104397" bIns="52199">
            <a:spAutoFit/>
          </a:bodyPr>
          <a:lstStyle>
            <a:lvl1pPr>
              <a:spcBef>
                <a:spcPct val="20000"/>
              </a:spcBef>
              <a:buChar char="•"/>
              <a:defRPr sz="3200">
                <a:solidFill>
                  <a:schemeClr val="tx1"/>
                </a:solidFill>
                <a:latin typeface="Arial" pitchFamily="34" charset="0"/>
              </a:defRPr>
            </a:lvl1pPr>
            <a:lvl2pPr marL="742950" indent="-285750">
              <a:spcBef>
                <a:spcPct val="20000"/>
              </a:spcBef>
              <a:buChar char="–"/>
              <a:defRPr sz="2800">
                <a:solidFill>
                  <a:schemeClr val="tx1"/>
                </a:solidFill>
                <a:latin typeface="Arial" pitchFamily="34" charset="0"/>
              </a:defRPr>
            </a:lvl2pPr>
            <a:lvl3pPr marL="1143000" indent="-228600">
              <a:spcBef>
                <a:spcPct val="20000"/>
              </a:spcBef>
              <a:buChar char="•"/>
              <a:defRPr sz="2400">
                <a:solidFill>
                  <a:schemeClr val="tx1"/>
                </a:solidFill>
                <a:latin typeface="Arial" pitchFamily="34" charset="0"/>
              </a:defRPr>
            </a:lvl3pPr>
            <a:lvl4pPr marL="1600200" indent="-228600">
              <a:spcBef>
                <a:spcPct val="20000"/>
              </a:spcBef>
              <a:buChar char="–"/>
              <a:defRPr sz="2000">
                <a:solidFill>
                  <a:schemeClr val="tx1"/>
                </a:solidFill>
                <a:latin typeface="Arial" pitchFamily="34" charset="0"/>
              </a:defRPr>
            </a:lvl4pPr>
            <a:lvl5pPr marL="2057400" indent="-228600">
              <a:spcBef>
                <a:spcPct val="20000"/>
              </a:spcBef>
              <a:buChar char="»"/>
              <a:defRPr sz="2000">
                <a:solidFill>
                  <a:schemeClr val="tx1"/>
                </a:solidFill>
                <a:latin typeface="Arial" pitchFamily="34" charset="0"/>
              </a:defRPr>
            </a:lvl5pPr>
            <a:lvl6pPr marL="2514600" indent="-228600" eaLnBrk="0" fontAlgn="base" hangingPunct="0">
              <a:spcBef>
                <a:spcPct val="20000"/>
              </a:spcBef>
              <a:spcAft>
                <a:spcPct val="0"/>
              </a:spcAft>
              <a:buChar char="»"/>
              <a:defRPr sz="2000">
                <a:solidFill>
                  <a:schemeClr val="tx1"/>
                </a:solidFill>
                <a:latin typeface="Arial" pitchFamily="34" charset="0"/>
              </a:defRPr>
            </a:lvl6pPr>
            <a:lvl7pPr marL="2971800" indent="-228600" eaLnBrk="0" fontAlgn="base" hangingPunct="0">
              <a:spcBef>
                <a:spcPct val="20000"/>
              </a:spcBef>
              <a:spcAft>
                <a:spcPct val="0"/>
              </a:spcAft>
              <a:buChar char="»"/>
              <a:defRPr sz="2000">
                <a:solidFill>
                  <a:schemeClr val="tx1"/>
                </a:solidFill>
                <a:latin typeface="Arial" pitchFamily="34" charset="0"/>
              </a:defRPr>
            </a:lvl7pPr>
            <a:lvl8pPr marL="3429000" indent="-228600" eaLnBrk="0" fontAlgn="base" hangingPunct="0">
              <a:spcBef>
                <a:spcPct val="20000"/>
              </a:spcBef>
              <a:spcAft>
                <a:spcPct val="0"/>
              </a:spcAft>
              <a:buChar char="»"/>
              <a:defRPr sz="2000">
                <a:solidFill>
                  <a:schemeClr val="tx1"/>
                </a:solidFill>
                <a:latin typeface="Arial" pitchFamily="34" charset="0"/>
              </a:defRPr>
            </a:lvl8pPr>
            <a:lvl9pPr marL="3886200" indent="-228600" eaLnBrk="0" fontAlgn="base" hangingPunct="0">
              <a:spcBef>
                <a:spcPct val="20000"/>
              </a:spcBef>
              <a:spcAft>
                <a:spcPct val="0"/>
              </a:spcAft>
              <a:buChar char="»"/>
              <a:defRPr sz="2000">
                <a:solidFill>
                  <a:schemeClr val="tx1"/>
                </a:solidFill>
                <a:latin typeface="Arial" pitchFamily="34" charset="0"/>
              </a:defRPr>
            </a:lvl9pPr>
          </a:lstStyle>
          <a:p>
            <a:pPr algn="just" eaLnBrk="1" hangingPunct="1">
              <a:spcBef>
                <a:spcPct val="0"/>
              </a:spcBef>
              <a:buNone/>
            </a:pPr>
            <a:r>
              <a:rPr lang="en-US" sz="4100" dirty="0" smtClean="0">
                <a:latin typeface="Cambria" pitchFamily="18" charset="0"/>
              </a:rPr>
              <a:t>Make </a:t>
            </a:r>
            <a:r>
              <a:rPr lang="en-US" sz="4100" dirty="0">
                <a:latin typeface="Cambria" pitchFamily="18" charset="0"/>
              </a:rPr>
              <a:t>our algorithm fully distributed to increase its scalability.</a:t>
            </a:r>
            <a:endParaRPr lang="en-US" altLang="en-US" sz="4100" dirty="0">
              <a:latin typeface="Cambria" pitchFamily="18" charset="0"/>
            </a:endParaRPr>
          </a:p>
        </p:txBody>
      </p:sp>
      <p:sp>
        <p:nvSpPr>
          <p:cNvPr id="124" name="CustomShape 14"/>
          <p:cNvSpPr>
            <a:spLocks noChangeArrowheads="1"/>
          </p:cNvSpPr>
          <p:nvPr/>
        </p:nvSpPr>
        <p:spPr bwMode="auto">
          <a:xfrm>
            <a:off x="20119456" y="9362280"/>
            <a:ext cx="9461004" cy="51816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2753" tIns="51377" rIns="102753" bIns="51377"/>
          <a:lstStyle>
            <a:lvl1pPr>
              <a:spcBef>
                <a:spcPct val="20000"/>
              </a:spcBef>
              <a:buChar char="•"/>
              <a:defRPr sz="3200">
                <a:solidFill>
                  <a:schemeClr val="tx1"/>
                </a:solidFill>
                <a:latin typeface="Arial" pitchFamily="34" charset="0"/>
              </a:defRPr>
            </a:lvl1pPr>
            <a:lvl2pPr marL="742950" indent="-285750">
              <a:spcBef>
                <a:spcPct val="20000"/>
              </a:spcBef>
              <a:buChar char="–"/>
              <a:defRPr sz="2800">
                <a:solidFill>
                  <a:schemeClr val="tx1"/>
                </a:solidFill>
                <a:latin typeface="Arial" pitchFamily="34" charset="0"/>
              </a:defRPr>
            </a:lvl2pPr>
            <a:lvl3pPr marL="1143000" indent="-228600">
              <a:spcBef>
                <a:spcPct val="20000"/>
              </a:spcBef>
              <a:buChar char="•"/>
              <a:defRPr sz="2400">
                <a:solidFill>
                  <a:schemeClr val="tx1"/>
                </a:solidFill>
                <a:latin typeface="Arial" pitchFamily="34" charset="0"/>
              </a:defRPr>
            </a:lvl3pPr>
            <a:lvl4pPr marL="1600200" indent="-228600">
              <a:spcBef>
                <a:spcPct val="20000"/>
              </a:spcBef>
              <a:buChar char="–"/>
              <a:defRPr sz="2000">
                <a:solidFill>
                  <a:schemeClr val="tx1"/>
                </a:solidFill>
                <a:latin typeface="Arial" pitchFamily="34" charset="0"/>
              </a:defRPr>
            </a:lvl4pPr>
            <a:lvl5pPr marL="2057400" indent="-228600">
              <a:spcBef>
                <a:spcPct val="20000"/>
              </a:spcBef>
              <a:buChar char="»"/>
              <a:defRPr sz="2000">
                <a:solidFill>
                  <a:schemeClr val="tx1"/>
                </a:solidFill>
                <a:latin typeface="Arial" pitchFamily="34" charset="0"/>
              </a:defRPr>
            </a:lvl5pPr>
            <a:lvl6pPr marL="2514600" indent="-228600" eaLnBrk="0" fontAlgn="base" hangingPunct="0">
              <a:spcBef>
                <a:spcPct val="20000"/>
              </a:spcBef>
              <a:spcAft>
                <a:spcPct val="0"/>
              </a:spcAft>
              <a:buChar char="»"/>
              <a:defRPr sz="2000">
                <a:solidFill>
                  <a:schemeClr val="tx1"/>
                </a:solidFill>
                <a:latin typeface="Arial" pitchFamily="34" charset="0"/>
              </a:defRPr>
            </a:lvl6pPr>
            <a:lvl7pPr marL="2971800" indent="-228600" eaLnBrk="0" fontAlgn="base" hangingPunct="0">
              <a:spcBef>
                <a:spcPct val="20000"/>
              </a:spcBef>
              <a:spcAft>
                <a:spcPct val="0"/>
              </a:spcAft>
              <a:buChar char="»"/>
              <a:defRPr sz="2000">
                <a:solidFill>
                  <a:schemeClr val="tx1"/>
                </a:solidFill>
                <a:latin typeface="Arial" pitchFamily="34" charset="0"/>
              </a:defRPr>
            </a:lvl7pPr>
            <a:lvl8pPr marL="3429000" indent="-228600" eaLnBrk="0" fontAlgn="base" hangingPunct="0">
              <a:spcBef>
                <a:spcPct val="20000"/>
              </a:spcBef>
              <a:spcAft>
                <a:spcPct val="0"/>
              </a:spcAft>
              <a:buChar char="»"/>
              <a:defRPr sz="2000">
                <a:solidFill>
                  <a:schemeClr val="tx1"/>
                </a:solidFill>
                <a:latin typeface="Arial" pitchFamily="34" charset="0"/>
              </a:defRPr>
            </a:lvl8pPr>
            <a:lvl9pPr marL="3886200" indent="-228600" eaLnBrk="0" fontAlgn="base" hangingPunct="0">
              <a:spcBef>
                <a:spcPct val="20000"/>
              </a:spcBef>
              <a:spcAft>
                <a:spcPct val="0"/>
              </a:spcAft>
              <a:buChar char="»"/>
              <a:defRPr sz="2000">
                <a:solidFill>
                  <a:schemeClr val="tx1"/>
                </a:solidFill>
                <a:latin typeface="Arial" pitchFamily="34" charset="0"/>
              </a:defRPr>
            </a:lvl9pPr>
          </a:lstStyle>
          <a:p>
            <a:pPr algn="just" eaLnBrk="1" hangingPunct="1">
              <a:spcBef>
                <a:spcPct val="0"/>
              </a:spcBef>
              <a:buNone/>
            </a:pPr>
            <a:r>
              <a:rPr lang="en-US" sz="4100" dirty="0">
                <a:latin typeface="Cambria" pitchFamily="18" charset="0"/>
              </a:rPr>
              <a:t>W</a:t>
            </a:r>
            <a:r>
              <a:rPr lang="en-US" sz="4100" dirty="0" smtClean="0">
                <a:latin typeface="Cambria" pitchFamily="18" charset="0"/>
              </a:rPr>
              <a:t>e </a:t>
            </a:r>
            <a:r>
              <a:rPr lang="en-US" sz="4100" dirty="0">
                <a:latin typeface="Cambria" pitchFamily="18" charset="0"/>
              </a:rPr>
              <a:t>conducted trace-driven experiments on </a:t>
            </a:r>
            <a:r>
              <a:rPr lang="en-US" sz="4100" dirty="0" err="1" smtClean="0">
                <a:latin typeface="Cambria" pitchFamily="18" charset="0"/>
              </a:rPr>
              <a:t>CloudSim</a:t>
            </a:r>
            <a:r>
              <a:rPr lang="en-US" sz="4100" dirty="0" smtClean="0">
                <a:latin typeface="Cambria" pitchFamily="18" charset="0"/>
              </a:rPr>
              <a:t>. We implemented </a:t>
            </a:r>
            <a:r>
              <a:rPr lang="en-US" sz="4100" dirty="0">
                <a:latin typeface="Cambria" pitchFamily="18" charset="0"/>
              </a:rPr>
              <a:t>two </a:t>
            </a:r>
            <a:r>
              <a:rPr lang="en-US" sz="4100" dirty="0" smtClean="0">
                <a:latin typeface="Cambria" pitchFamily="18" charset="0"/>
              </a:rPr>
              <a:t>versions: MDP uses the MDP model for identifying VMs to migrate; and MDP* uses the model for both VM selection and PM selection. </a:t>
            </a:r>
            <a:r>
              <a:rPr lang="en-US" sz="4100" dirty="0">
                <a:latin typeface="Cambria" pitchFamily="18" charset="0"/>
              </a:rPr>
              <a:t>We compared them with Sandpiper [1] and </a:t>
            </a:r>
            <a:r>
              <a:rPr lang="en-US" sz="4100" dirty="0" err="1">
                <a:latin typeface="Cambria" pitchFamily="18" charset="0"/>
              </a:rPr>
              <a:t>CloudScale</a:t>
            </a:r>
            <a:r>
              <a:rPr lang="en-US" sz="4100" dirty="0">
                <a:latin typeface="Cambria" pitchFamily="18" charset="0"/>
              </a:rPr>
              <a:t> [2].</a:t>
            </a:r>
          </a:p>
        </p:txBody>
      </p:sp>
      <p:sp>
        <p:nvSpPr>
          <p:cNvPr id="125" name="CustomShape 14"/>
          <p:cNvSpPr>
            <a:spLocks noChangeArrowheads="1"/>
          </p:cNvSpPr>
          <p:nvPr/>
        </p:nvSpPr>
        <p:spPr bwMode="auto">
          <a:xfrm>
            <a:off x="10355867" y="16220280"/>
            <a:ext cx="9461005" cy="26670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2753" tIns="51377" rIns="102753" bIns="51377"/>
          <a:lstStyle>
            <a:lvl1pPr>
              <a:spcBef>
                <a:spcPct val="20000"/>
              </a:spcBef>
              <a:buChar char="•"/>
              <a:defRPr sz="3200">
                <a:solidFill>
                  <a:schemeClr val="tx1"/>
                </a:solidFill>
                <a:latin typeface="Arial" pitchFamily="34" charset="0"/>
              </a:defRPr>
            </a:lvl1pPr>
            <a:lvl2pPr marL="742950" indent="-285750">
              <a:spcBef>
                <a:spcPct val="20000"/>
              </a:spcBef>
              <a:buChar char="–"/>
              <a:defRPr sz="2800">
                <a:solidFill>
                  <a:schemeClr val="tx1"/>
                </a:solidFill>
                <a:latin typeface="Arial" pitchFamily="34" charset="0"/>
              </a:defRPr>
            </a:lvl2pPr>
            <a:lvl3pPr marL="1143000" indent="-228600">
              <a:spcBef>
                <a:spcPct val="20000"/>
              </a:spcBef>
              <a:buChar char="•"/>
              <a:defRPr sz="2400">
                <a:solidFill>
                  <a:schemeClr val="tx1"/>
                </a:solidFill>
                <a:latin typeface="Arial" pitchFamily="34" charset="0"/>
              </a:defRPr>
            </a:lvl3pPr>
            <a:lvl4pPr marL="1600200" indent="-228600">
              <a:spcBef>
                <a:spcPct val="20000"/>
              </a:spcBef>
              <a:buChar char="–"/>
              <a:defRPr sz="2000">
                <a:solidFill>
                  <a:schemeClr val="tx1"/>
                </a:solidFill>
                <a:latin typeface="Arial" pitchFamily="34" charset="0"/>
              </a:defRPr>
            </a:lvl4pPr>
            <a:lvl5pPr marL="2057400" indent="-228600">
              <a:spcBef>
                <a:spcPct val="20000"/>
              </a:spcBef>
              <a:buChar char="»"/>
              <a:defRPr sz="2000">
                <a:solidFill>
                  <a:schemeClr val="tx1"/>
                </a:solidFill>
                <a:latin typeface="Arial" pitchFamily="34" charset="0"/>
              </a:defRPr>
            </a:lvl5pPr>
            <a:lvl6pPr marL="2514600" indent="-228600" eaLnBrk="0" fontAlgn="base" hangingPunct="0">
              <a:spcBef>
                <a:spcPct val="20000"/>
              </a:spcBef>
              <a:spcAft>
                <a:spcPct val="0"/>
              </a:spcAft>
              <a:buChar char="»"/>
              <a:defRPr sz="2000">
                <a:solidFill>
                  <a:schemeClr val="tx1"/>
                </a:solidFill>
                <a:latin typeface="Arial" pitchFamily="34" charset="0"/>
              </a:defRPr>
            </a:lvl6pPr>
            <a:lvl7pPr marL="2971800" indent="-228600" eaLnBrk="0" fontAlgn="base" hangingPunct="0">
              <a:spcBef>
                <a:spcPct val="20000"/>
              </a:spcBef>
              <a:spcAft>
                <a:spcPct val="0"/>
              </a:spcAft>
              <a:buChar char="»"/>
              <a:defRPr sz="2000">
                <a:solidFill>
                  <a:schemeClr val="tx1"/>
                </a:solidFill>
                <a:latin typeface="Arial" pitchFamily="34" charset="0"/>
              </a:defRPr>
            </a:lvl7pPr>
            <a:lvl8pPr marL="3429000" indent="-228600" eaLnBrk="0" fontAlgn="base" hangingPunct="0">
              <a:spcBef>
                <a:spcPct val="20000"/>
              </a:spcBef>
              <a:spcAft>
                <a:spcPct val="0"/>
              </a:spcAft>
              <a:buChar char="»"/>
              <a:defRPr sz="2000">
                <a:solidFill>
                  <a:schemeClr val="tx1"/>
                </a:solidFill>
                <a:latin typeface="Arial" pitchFamily="34" charset="0"/>
              </a:defRPr>
            </a:lvl8pPr>
            <a:lvl9pPr marL="3886200" indent="-228600" eaLnBrk="0" fontAlgn="base" hangingPunct="0">
              <a:spcBef>
                <a:spcPct val="20000"/>
              </a:spcBef>
              <a:spcAft>
                <a:spcPct val="0"/>
              </a:spcAft>
              <a:buChar char="»"/>
              <a:defRPr sz="2000">
                <a:solidFill>
                  <a:schemeClr val="tx1"/>
                </a:solidFill>
                <a:latin typeface="Arial" pitchFamily="34" charset="0"/>
              </a:defRPr>
            </a:lvl9pPr>
          </a:lstStyle>
          <a:p>
            <a:pPr algn="just" eaLnBrk="1" hangingPunct="1">
              <a:spcBef>
                <a:spcPct val="0"/>
              </a:spcBef>
              <a:buNone/>
            </a:pPr>
            <a:r>
              <a:rPr lang="en-US" sz="4100" dirty="0" smtClean="0">
                <a:latin typeface="Cambria" pitchFamily="18" charset="0"/>
              </a:rPr>
              <a:t>To handle challenge 2, we carried out experiments to study the transition probability and show that the </a:t>
            </a:r>
            <a:r>
              <a:rPr lang="en-US" sz="4100" dirty="0">
                <a:latin typeface="Cambria" pitchFamily="18" charset="0"/>
              </a:rPr>
              <a:t>transition probability matrix remains </a:t>
            </a:r>
            <a:r>
              <a:rPr lang="en-US" sz="4100" dirty="0" smtClean="0">
                <a:latin typeface="Cambria" pitchFamily="18" charset="0"/>
              </a:rPr>
              <a:t>stable.  </a:t>
            </a:r>
            <a:endParaRPr lang="en-US" altLang="en-US" sz="4100" dirty="0">
              <a:latin typeface="Cambria" pitchFamily="18" charset="0"/>
            </a:endParaRPr>
          </a:p>
          <a:p>
            <a:pPr algn="just" eaLnBrk="1" hangingPunct="1">
              <a:spcBef>
                <a:spcPct val="0"/>
              </a:spcBef>
              <a:buFontTx/>
              <a:buNone/>
            </a:pPr>
            <a:endParaRPr lang="en-US" altLang="en-US" sz="4100" dirty="0">
              <a:latin typeface="Cambria" pitchFamily="18" charset="0"/>
            </a:endParaRPr>
          </a:p>
          <a:p>
            <a:pPr algn="just" eaLnBrk="1" hangingPunct="1">
              <a:spcBef>
                <a:spcPct val="0"/>
              </a:spcBef>
              <a:buFontTx/>
              <a:buNone/>
            </a:pPr>
            <a:endParaRPr lang="en-US" altLang="en-US" sz="4100" dirty="0">
              <a:latin typeface="Cambria" pitchFamily="18" charset="0"/>
            </a:endParaRPr>
          </a:p>
          <a:p>
            <a:pPr algn="just" eaLnBrk="1" hangingPunct="1">
              <a:spcBef>
                <a:spcPct val="0"/>
              </a:spcBef>
              <a:buFontTx/>
              <a:buNone/>
            </a:pPr>
            <a:endParaRPr lang="en-US" altLang="en-US" sz="4100" dirty="0">
              <a:latin typeface="Cambria" pitchFamily="18" charset="0"/>
            </a:endParaRPr>
          </a:p>
          <a:p>
            <a:pPr algn="just" eaLnBrk="1" hangingPunct="1">
              <a:spcBef>
                <a:spcPct val="0"/>
              </a:spcBef>
              <a:buFontTx/>
              <a:buNone/>
            </a:pPr>
            <a:endParaRPr lang="en-US" altLang="en-US" sz="4100" dirty="0">
              <a:latin typeface="Cambria" pitchFamily="18" charset="0"/>
            </a:endParaRPr>
          </a:p>
        </p:txBody>
      </p:sp>
      <p:sp>
        <p:nvSpPr>
          <p:cNvPr id="126" name="CustomShape 14"/>
          <p:cNvSpPr>
            <a:spLocks noChangeArrowheads="1"/>
          </p:cNvSpPr>
          <p:nvPr/>
        </p:nvSpPr>
        <p:spPr bwMode="auto">
          <a:xfrm>
            <a:off x="583406" y="27726481"/>
            <a:ext cx="9461005" cy="967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2753" tIns="51377" rIns="102753" bIns="51377"/>
          <a:lstStyle>
            <a:lvl1pPr>
              <a:spcBef>
                <a:spcPct val="20000"/>
              </a:spcBef>
              <a:buChar char="•"/>
              <a:defRPr sz="3200">
                <a:solidFill>
                  <a:schemeClr val="tx1"/>
                </a:solidFill>
                <a:latin typeface="Arial" pitchFamily="34" charset="0"/>
              </a:defRPr>
            </a:lvl1pPr>
            <a:lvl2pPr marL="742950" indent="-285750">
              <a:spcBef>
                <a:spcPct val="20000"/>
              </a:spcBef>
              <a:buChar char="–"/>
              <a:defRPr sz="2800">
                <a:solidFill>
                  <a:schemeClr val="tx1"/>
                </a:solidFill>
                <a:latin typeface="Arial" pitchFamily="34" charset="0"/>
              </a:defRPr>
            </a:lvl2pPr>
            <a:lvl3pPr marL="1143000" indent="-228600">
              <a:spcBef>
                <a:spcPct val="20000"/>
              </a:spcBef>
              <a:buChar char="•"/>
              <a:defRPr sz="2400">
                <a:solidFill>
                  <a:schemeClr val="tx1"/>
                </a:solidFill>
                <a:latin typeface="Arial" pitchFamily="34" charset="0"/>
              </a:defRPr>
            </a:lvl3pPr>
            <a:lvl4pPr marL="1600200" indent="-228600">
              <a:spcBef>
                <a:spcPct val="20000"/>
              </a:spcBef>
              <a:buChar char="–"/>
              <a:defRPr sz="2000">
                <a:solidFill>
                  <a:schemeClr val="tx1"/>
                </a:solidFill>
                <a:latin typeface="Arial" pitchFamily="34" charset="0"/>
              </a:defRPr>
            </a:lvl4pPr>
            <a:lvl5pPr marL="2057400" indent="-228600">
              <a:spcBef>
                <a:spcPct val="20000"/>
              </a:spcBef>
              <a:buChar char="»"/>
              <a:defRPr sz="2000">
                <a:solidFill>
                  <a:schemeClr val="tx1"/>
                </a:solidFill>
                <a:latin typeface="Arial" pitchFamily="34" charset="0"/>
              </a:defRPr>
            </a:lvl5pPr>
            <a:lvl6pPr marL="2514600" indent="-228600" eaLnBrk="0" fontAlgn="base" hangingPunct="0">
              <a:spcBef>
                <a:spcPct val="20000"/>
              </a:spcBef>
              <a:spcAft>
                <a:spcPct val="0"/>
              </a:spcAft>
              <a:buChar char="»"/>
              <a:defRPr sz="2000">
                <a:solidFill>
                  <a:schemeClr val="tx1"/>
                </a:solidFill>
                <a:latin typeface="Arial" pitchFamily="34" charset="0"/>
              </a:defRPr>
            </a:lvl6pPr>
            <a:lvl7pPr marL="2971800" indent="-228600" eaLnBrk="0" fontAlgn="base" hangingPunct="0">
              <a:spcBef>
                <a:spcPct val="20000"/>
              </a:spcBef>
              <a:spcAft>
                <a:spcPct val="0"/>
              </a:spcAft>
              <a:buChar char="»"/>
              <a:defRPr sz="2000">
                <a:solidFill>
                  <a:schemeClr val="tx1"/>
                </a:solidFill>
                <a:latin typeface="Arial" pitchFamily="34" charset="0"/>
              </a:defRPr>
            </a:lvl7pPr>
            <a:lvl8pPr marL="3429000" indent="-228600" eaLnBrk="0" fontAlgn="base" hangingPunct="0">
              <a:spcBef>
                <a:spcPct val="20000"/>
              </a:spcBef>
              <a:spcAft>
                <a:spcPct val="0"/>
              </a:spcAft>
              <a:buChar char="»"/>
              <a:defRPr sz="2000">
                <a:solidFill>
                  <a:schemeClr val="tx1"/>
                </a:solidFill>
                <a:latin typeface="Arial" pitchFamily="34" charset="0"/>
              </a:defRPr>
            </a:lvl8pPr>
            <a:lvl9pPr marL="3886200" indent="-228600" eaLnBrk="0" fontAlgn="base" hangingPunct="0">
              <a:spcBef>
                <a:spcPct val="20000"/>
              </a:spcBef>
              <a:spcAft>
                <a:spcPct val="0"/>
              </a:spcAft>
              <a:buChar char="»"/>
              <a:defRPr sz="2000">
                <a:solidFill>
                  <a:schemeClr val="tx1"/>
                </a:solidFill>
                <a:latin typeface="Arial" pitchFamily="34" charset="0"/>
              </a:defRPr>
            </a:lvl9pPr>
          </a:lstStyle>
          <a:p>
            <a:pPr algn="just" eaLnBrk="1" hangingPunct="1">
              <a:spcBef>
                <a:spcPct val="0"/>
              </a:spcBef>
              <a:buNone/>
            </a:pPr>
            <a:r>
              <a:rPr lang="en-US" sz="4100" b="1" dirty="0" smtClean="0">
                <a:latin typeface="Cambria" pitchFamily="18" charset="0"/>
              </a:rPr>
              <a:t>Overview</a:t>
            </a:r>
            <a:r>
              <a:rPr lang="en-US" sz="4100" dirty="0" smtClean="0">
                <a:latin typeface="Cambria" pitchFamily="18" charset="0"/>
              </a:rPr>
              <a:t>:</a:t>
            </a:r>
          </a:p>
          <a:p>
            <a:pPr algn="just" eaLnBrk="1" hangingPunct="1">
              <a:spcBef>
                <a:spcPct val="0"/>
              </a:spcBef>
              <a:buNone/>
            </a:pPr>
            <a:r>
              <a:rPr lang="en-US" sz="4100" dirty="0" smtClean="0">
                <a:latin typeface="Cambria" pitchFamily="18" charset="0"/>
              </a:rPr>
              <a:t>MDP classifies the resource utilization degree of a PM to states, and treats VM migrations as actions. MDP learns the probabilities of PM state transitions from traces, and computes the optimal polity that PMs should perform in order to achieve maximum rewards.</a:t>
            </a:r>
          </a:p>
          <a:p>
            <a:pPr algn="just" eaLnBrk="1" hangingPunct="1">
              <a:spcBef>
                <a:spcPct val="0"/>
              </a:spcBef>
              <a:buNone/>
            </a:pPr>
            <a:endParaRPr lang="en-US" sz="4100" dirty="0" smtClean="0">
              <a:latin typeface="Cambria" pitchFamily="18" charset="0"/>
            </a:endParaRPr>
          </a:p>
          <a:p>
            <a:pPr algn="just" eaLnBrk="1" hangingPunct="1">
              <a:spcBef>
                <a:spcPct val="0"/>
              </a:spcBef>
              <a:buNone/>
            </a:pPr>
            <a:r>
              <a:rPr lang="en-US" sz="4100" dirty="0" smtClean="0">
                <a:latin typeface="Cambria" pitchFamily="18" charset="0"/>
              </a:rPr>
              <a:t>The optimal </a:t>
            </a:r>
            <a:r>
              <a:rPr lang="en-US" sz="4100" dirty="0">
                <a:latin typeface="Cambria" pitchFamily="18" charset="0"/>
              </a:rPr>
              <a:t>policy π is a mapping from </a:t>
            </a:r>
            <a:r>
              <a:rPr lang="en-US" sz="4100" dirty="0" smtClean="0">
                <a:latin typeface="Cambria" pitchFamily="18" charset="0"/>
              </a:rPr>
              <a:t>states </a:t>
            </a:r>
            <a:r>
              <a:rPr lang="en-US" sz="4100" dirty="0">
                <a:latin typeface="Cambria" pitchFamily="18" charset="0"/>
              </a:rPr>
              <a:t>to </a:t>
            </a:r>
            <a:r>
              <a:rPr lang="en-US" sz="4100" dirty="0" smtClean="0">
                <a:latin typeface="Cambria" pitchFamily="18" charset="0"/>
              </a:rPr>
              <a:t>actions. </a:t>
            </a:r>
            <a:r>
              <a:rPr lang="en-US" altLang="en-US" sz="4100" dirty="0" smtClean="0">
                <a:latin typeface="Cambria" pitchFamily="18" charset="0"/>
              </a:rPr>
              <a:t>Following a policy </a:t>
            </a:r>
            <a:r>
              <a:rPr lang="en-US" sz="4100" dirty="0">
                <a:latin typeface="Cambria" pitchFamily="18" charset="0"/>
              </a:rPr>
              <a:t>π </a:t>
            </a:r>
            <a:r>
              <a:rPr lang="en-US" sz="4100" dirty="0" smtClean="0">
                <a:latin typeface="Cambria" pitchFamily="18" charset="0"/>
              </a:rPr>
              <a:t>, every PM:</a:t>
            </a:r>
            <a:endParaRPr lang="en-US" altLang="en-US" sz="4100" dirty="0" smtClean="0">
              <a:latin typeface="Cambria" pitchFamily="18" charset="0"/>
            </a:endParaRPr>
          </a:p>
          <a:p>
            <a:pPr marL="742950" indent="-742950" algn="just" eaLnBrk="1" hangingPunct="1">
              <a:spcBef>
                <a:spcPct val="0"/>
              </a:spcBef>
              <a:buAutoNum type="arabicPeriod"/>
            </a:pPr>
            <a:r>
              <a:rPr lang="en-US" altLang="en-US" sz="4100" dirty="0" smtClean="0">
                <a:latin typeface="Cambria" pitchFamily="18" charset="0"/>
              </a:rPr>
              <a:t>Determines </a:t>
            </a:r>
            <a:r>
              <a:rPr lang="en-US" altLang="en-US" sz="4100" dirty="0">
                <a:latin typeface="Cambria" pitchFamily="18" charset="0"/>
              </a:rPr>
              <a:t>its current state </a:t>
            </a:r>
            <a:r>
              <a:rPr lang="en-US" altLang="en-US" sz="4100" dirty="0" smtClean="0">
                <a:latin typeface="Cambria" pitchFamily="18" charset="0"/>
              </a:rPr>
              <a:t>s;</a:t>
            </a:r>
            <a:endParaRPr lang="en-US" altLang="en-US" sz="4100" dirty="0">
              <a:latin typeface="Cambria" pitchFamily="18" charset="0"/>
            </a:endParaRPr>
          </a:p>
          <a:p>
            <a:pPr marL="742950" indent="-742950" algn="just" eaLnBrk="1" hangingPunct="1">
              <a:spcBef>
                <a:spcPct val="0"/>
              </a:spcBef>
              <a:buAutoNum type="arabicPeriod"/>
            </a:pPr>
            <a:r>
              <a:rPr lang="en-US" altLang="en-US" sz="4100" dirty="0" smtClean="0">
                <a:latin typeface="Cambria" pitchFamily="18" charset="0"/>
              </a:rPr>
              <a:t>Executes </a:t>
            </a:r>
            <a:r>
              <a:rPr lang="en-US" altLang="en-US" sz="4100" dirty="0">
                <a:latin typeface="Cambria" pitchFamily="18" charset="0"/>
              </a:rPr>
              <a:t>action </a:t>
            </a:r>
            <a:r>
              <a:rPr lang="en-US" sz="4100" dirty="0">
                <a:latin typeface="Cambria" pitchFamily="18" charset="0"/>
              </a:rPr>
              <a:t>π</a:t>
            </a:r>
            <a:r>
              <a:rPr lang="en-US" altLang="en-US" sz="4100" dirty="0">
                <a:latin typeface="Cambria" pitchFamily="18" charset="0"/>
              </a:rPr>
              <a:t>(s</a:t>
            </a:r>
            <a:r>
              <a:rPr lang="en-US" altLang="en-US" sz="4100" dirty="0" smtClean="0">
                <a:latin typeface="Cambria" pitchFamily="18" charset="0"/>
              </a:rPr>
              <a:t>);</a:t>
            </a:r>
            <a:endParaRPr lang="en-US" altLang="en-US" sz="4100" dirty="0">
              <a:latin typeface="Cambria" pitchFamily="18" charset="0"/>
            </a:endParaRPr>
          </a:p>
          <a:p>
            <a:pPr marL="742950" indent="-742950" algn="just" eaLnBrk="1" hangingPunct="1">
              <a:spcBef>
                <a:spcPct val="0"/>
              </a:spcBef>
              <a:buAutoNum type="arabicPeriod"/>
            </a:pPr>
            <a:r>
              <a:rPr lang="en-US" altLang="en-US" sz="4100" dirty="0" smtClean="0">
                <a:latin typeface="Cambria" pitchFamily="18" charset="0"/>
              </a:rPr>
              <a:t>Periodically </a:t>
            </a:r>
            <a:r>
              <a:rPr lang="en-US" altLang="en-US" sz="4100" dirty="0">
                <a:latin typeface="Cambria" pitchFamily="18" charset="0"/>
              </a:rPr>
              <a:t>go to step 1.</a:t>
            </a:r>
          </a:p>
        </p:txBody>
      </p:sp>
      <p:sp>
        <p:nvSpPr>
          <p:cNvPr id="113" name="CustomShape 17"/>
          <p:cNvSpPr>
            <a:spLocks noChangeArrowheads="1"/>
          </p:cNvSpPr>
          <p:nvPr/>
        </p:nvSpPr>
        <p:spPr bwMode="auto">
          <a:xfrm>
            <a:off x="583406" y="37907140"/>
            <a:ext cx="9524077" cy="1545691"/>
          </a:xfrm>
          <a:prstGeom prst="roundRect">
            <a:avLst>
              <a:gd name="adj" fmla="val 16667"/>
            </a:avLst>
          </a:prstGeom>
          <a:solidFill>
            <a:srgbClr val="F66733"/>
          </a:solidFill>
          <a:ln w="38160">
            <a:solidFill>
              <a:srgbClr val="522D80"/>
            </a:solidFill>
            <a:round/>
            <a:headEnd/>
            <a:tailEnd/>
          </a:ln>
        </p:spPr>
        <p:txBody>
          <a:bodyPr lIns="102753" tIns="51377" rIns="102753" bIns="51377" anchor="ctr"/>
          <a:lstStyle>
            <a:lvl1pPr>
              <a:spcBef>
                <a:spcPct val="20000"/>
              </a:spcBef>
              <a:buChar char="•"/>
              <a:defRPr sz="3200">
                <a:solidFill>
                  <a:schemeClr val="tx1"/>
                </a:solidFill>
                <a:latin typeface="Arial" pitchFamily="34" charset="0"/>
              </a:defRPr>
            </a:lvl1pPr>
            <a:lvl2pPr marL="742950" indent="-285750">
              <a:spcBef>
                <a:spcPct val="20000"/>
              </a:spcBef>
              <a:buChar char="–"/>
              <a:defRPr sz="2800">
                <a:solidFill>
                  <a:schemeClr val="tx1"/>
                </a:solidFill>
                <a:latin typeface="Arial" pitchFamily="34" charset="0"/>
              </a:defRPr>
            </a:lvl2pPr>
            <a:lvl3pPr marL="1143000" indent="-228600">
              <a:spcBef>
                <a:spcPct val="20000"/>
              </a:spcBef>
              <a:buChar char="•"/>
              <a:defRPr sz="2400">
                <a:solidFill>
                  <a:schemeClr val="tx1"/>
                </a:solidFill>
                <a:latin typeface="Arial" pitchFamily="34" charset="0"/>
              </a:defRPr>
            </a:lvl3pPr>
            <a:lvl4pPr marL="1600200" indent="-228600">
              <a:spcBef>
                <a:spcPct val="20000"/>
              </a:spcBef>
              <a:buChar char="–"/>
              <a:defRPr sz="2000">
                <a:solidFill>
                  <a:schemeClr val="tx1"/>
                </a:solidFill>
                <a:latin typeface="Arial" pitchFamily="34" charset="0"/>
              </a:defRPr>
            </a:lvl4pPr>
            <a:lvl5pPr marL="2057400" indent="-228600">
              <a:spcBef>
                <a:spcPct val="20000"/>
              </a:spcBef>
              <a:buChar char="»"/>
              <a:defRPr sz="2000">
                <a:solidFill>
                  <a:schemeClr val="tx1"/>
                </a:solidFill>
                <a:latin typeface="Arial" pitchFamily="34" charset="0"/>
              </a:defRPr>
            </a:lvl5pPr>
            <a:lvl6pPr marL="2514600" indent="-228600" eaLnBrk="0" fontAlgn="base" hangingPunct="0">
              <a:spcBef>
                <a:spcPct val="20000"/>
              </a:spcBef>
              <a:spcAft>
                <a:spcPct val="0"/>
              </a:spcAft>
              <a:buChar char="»"/>
              <a:defRPr sz="2000">
                <a:solidFill>
                  <a:schemeClr val="tx1"/>
                </a:solidFill>
                <a:latin typeface="Arial" pitchFamily="34" charset="0"/>
              </a:defRPr>
            </a:lvl6pPr>
            <a:lvl7pPr marL="2971800" indent="-228600" eaLnBrk="0" fontAlgn="base" hangingPunct="0">
              <a:spcBef>
                <a:spcPct val="20000"/>
              </a:spcBef>
              <a:spcAft>
                <a:spcPct val="0"/>
              </a:spcAft>
              <a:buChar char="»"/>
              <a:defRPr sz="2000">
                <a:solidFill>
                  <a:schemeClr val="tx1"/>
                </a:solidFill>
                <a:latin typeface="Arial" pitchFamily="34" charset="0"/>
              </a:defRPr>
            </a:lvl7pPr>
            <a:lvl8pPr marL="3429000" indent="-228600" eaLnBrk="0" fontAlgn="base" hangingPunct="0">
              <a:spcBef>
                <a:spcPct val="20000"/>
              </a:spcBef>
              <a:spcAft>
                <a:spcPct val="0"/>
              </a:spcAft>
              <a:buChar char="»"/>
              <a:defRPr sz="2000">
                <a:solidFill>
                  <a:schemeClr val="tx1"/>
                </a:solidFill>
                <a:latin typeface="Arial" pitchFamily="34" charset="0"/>
              </a:defRPr>
            </a:lvl8pPr>
            <a:lvl9pPr marL="3886200" indent="-228600" eaLnBrk="0" fontAlgn="base" hangingPunct="0">
              <a:spcBef>
                <a:spcPct val="20000"/>
              </a:spcBef>
              <a:spcAft>
                <a:spcPct val="0"/>
              </a:spcAft>
              <a:buChar char="»"/>
              <a:defRPr sz="2000">
                <a:solidFill>
                  <a:schemeClr val="tx1"/>
                </a:solidFill>
                <a:latin typeface="Arial" pitchFamily="34" charset="0"/>
              </a:defRPr>
            </a:lvl9pPr>
          </a:lstStyle>
          <a:p>
            <a:pPr algn="ctr" eaLnBrk="1" hangingPunct="1">
              <a:spcBef>
                <a:spcPct val="0"/>
              </a:spcBef>
              <a:buFontTx/>
              <a:buNone/>
            </a:pPr>
            <a:r>
              <a:rPr lang="en-US" altLang="en-US" sz="5500" b="1" dirty="0" smtClean="0">
                <a:solidFill>
                  <a:srgbClr val="522D80"/>
                </a:solidFill>
                <a:latin typeface="Constantia" pitchFamily="18" charset="0"/>
              </a:rPr>
              <a:t>       Acknowledgments</a:t>
            </a:r>
            <a:endParaRPr lang="en-US" altLang="en-US" sz="2100" dirty="0"/>
          </a:p>
        </p:txBody>
      </p:sp>
      <p:sp>
        <p:nvSpPr>
          <p:cNvPr id="157" name="CustomShape 14"/>
          <p:cNvSpPr>
            <a:spLocks noChangeArrowheads="1"/>
          </p:cNvSpPr>
          <p:nvPr/>
        </p:nvSpPr>
        <p:spPr bwMode="auto">
          <a:xfrm>
            <a:off x="19938206" y="25625147"/>
            <a:ext cx="10110119" cy="872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2753" tIns="51377" rIns="102753" bIns="51377"/>
          <a:lstStyle>
            <a:lvl1pPr>
              <a:spcBef>
                <a:spcPct val="20000"/>
              </a:spcBef>
              <a:buChar char="•"/>
              <a:defRPr sz="3200">
                <a:solidFill>
                  <a:schemeClr val="tx1"/>
                </a:solidFill>
                <a:latin typeface="Arial" pitchFamily="34" charset="0"/>
              </a:defRPr>
            </a:lvl1pPr>
            <a:lvl2pPr marL="742950" indent="-285750">
              <a:spcBef>
                <a:spcPct val="20000"/>
              </a:spcBef>
              <a:buChar char="–"/>
              <a:defRPr sz="2800">
                <a:solidFill>
                  <a:schemeClr val="tx1"/>
                </a:solidFill>
                <a:latin typeface="Arial" pitchFamily="34" charset="0"/>
              </a:defRPr>
            </a:lvl2pPr>
            <a:lvl3pPr marL="1143000" indent="-228600">
              <a:spcBef>
                <a:spcPct val="20000"/>
              </a:spcBef>
              <a:buChar char="•"/>
              <a:defRPr sz="2400">
                <a:solidFill>
                  <a:schemeClr val="tx1"/>
                </a:solidFill>
                <a:latin typeface="Arial" pitchFamily="34" charset="0"/>
              </a:defRPr>
            </a:lvl3pPr>
            <a:lvl4pPr marL="1600200" indent="-228600">
              <a:spcBef>
                <a:spcPct val="20000"/>
              </a:spcBef>
              <a:buChar char="–"/>
              <a:defRPr sz="2000">
                <a:solidFill>
                  <a:schemeClr val="tx1"/>
                </a:solidFill>
                <a:latin typeface="Arial" pitchFamily="34" charset="0"/>
              </a:defRPr>
            </a:lvl4pPr>
            <a:lvl5pPr marL="2057400" indent="-228600">
              <a:spcBef>
                <a:spcPct val="20000"/>
              </a:spcBef>
              <a:buChar char="»"/>
              <a:defRPr sz="2000">
                <a:solidFill>
                  <a:schemeClr val="tx1"/>
                </a:solidFill>
                <a:latin typeface="Arial" pitchFamily="34" charset="0"/>
              </a:defRPr>
            </a:lvl5pPr>
            <a:lvl6pPr marL="2514600" indent="-228600" eaLnBrk="0" fontAlgn="base" hangingPunct="0">
              <a:spcBef>
                <a:spcPct val="20000"/>
              </a:spcBef>
              <a:spcAft>
                <a:spcPct val="0"/>
              </a:spcAft>
              <a:buChar char="»"/>
              <a:defRPr sz="2000">
                <a:solidFill>
                  <a:schemeClr val="tx1"/>
                </a:solidFill>
                <a:latin typeface="Arial" pitchFamily="34" charset="0"/>
              </a:defRPr>
            </a:lvl6pPr>
            <a:lvl7pPr marL="2971800" indent="-228600" eaLnBrk="0" fontAlgn="base" hangingPunct="0">
              <a:spcBef>
                <a:spcPct val="20000"/>
              </a:spcBef>
              <a:spcAft>
                <a:spcPct val="0"/>
              </a:spcAft>
              <a:buChar char="»"/>
              <a:defRPr sz="2000">
                <a:solidFill>
                  <a:schemeClr val="tx1"/>
                </a:solidFill>
                <a:latin typeface="Arial" pitchFamily="34" charset="0"/>
              </a:defRPr>
            </a:lvl7pPr>
            <a:lvl8pPr marL="3429000" indent="-228600" eaLnBrk="0" fontAlgn="base" hangingPunct="0">
              <a:spcBef>
                <a:spcPct val="20000"/>
              </a:spcBef>
              <a:spcAft>
                <a:spcPct val="0"/>
              </a:spcAft>
              <a:buChar char="»"/>
              <a:defRPr sz="2000">
                <a:solidFill>
                  <a:schemeClr val="tx1"/>
                </a:solidFill>
                <a:latin typeface="Arial" pitchFamily="34" charset="0"/>
              </a:defRPr>
            </a:lvl8pPr>
            <a:lvl9pPr marL="3886200" indent="-228600" eaLnBrk="0" fontAlgn="base" hangingPunct="0">
              <a:spcBef>
                <a:spcPct val="20000"/>
              </a:spcBef>
              <a:spcAft>
                <a:spcPct val="0"/>
              </a:spcAft>
              <a:buChar char="»"/>
              <a:defRPr sz="2000">
                <a:solidFill>
                  <a:schemeClr val="tx1"/>
                </a:solidFill>
                <a:latin typeface="Arial" pitchFamily="34" charset="0"/>
              </a:defRPr>
            </a:lvl9pPr>
          </a:lstStyle>
          <a:p>
            <a:pPr algn="just" eaLnBrk="1" hangingPunct="1">
              <a:spcBef>
                <a:spcPct val="0"/>
              </a:spcBef>
              <a:buNone/>
            </a:pPr>
            <a:r>
              <a:rPr lang="en-US" sz="4100" dirty="0" smtClean="0">
                <a:latin typeface="Cambria" pitchFamily="18" charset="0"/>
              </a:rPr>
              <a:t>Result: MDP</a:t>
            </a:r>
            <a:r>
              <a:rPr lang="en-US" sz="4100" dirty="0" smtClean="0">
                <a:latin typeface="Cambria" pitchFamily="18" charset="0"/>
              </a:rPr>
              <a:t>*&lt;MDP&lt;</a:t>
            </a:r>
            <a:r>
              <a:rPr lang="en-US" sz="4100" dirty="0" err="1" smtClean="0">
                <a:latin typeface="Cambria" pitchFamily="18" charset="0"/>
              </a:rPr>
              <a:t>CloudScale</a:t>
            </a:r>
            <a:r>
              <a:rPr lang="en-US" sz="4100" dirty="0" smtClean="0">
                <a:latin typeface="Cambria" pitchFamily="18" charset="0"/>
              </a:rPr>
              <a:t>&lt;Sandpiper</a:t>
            </a:r>
            <a:endParaRPr lang="en-US" altLang="en-US" sz="4100" dirty="0">
              <a:latin typeface="Cambria" pitchFamily="18" charset="0"/>
            </a:endParaRPr>
          </a:p>
        </p:txBody>
      </p:sp>
      <p:sp>
        <p:nvSpPr>
          <p:cNvPr id="158" name="CustomShape 14"/>
          <p:cNvSpPr>
            <a:spLocks noChangeArrowheads="1"/>
          </p:cNvSpPr>
          <p:nvPr/>
        </p:nvSpPr>
        <p:spPr bwMode="auto">
          <a:xfrm>
            <a:off x="19938206" y="31307881"/>
            <a:ext cx="10337007" cy="99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2753" tIns="51377" rIns="102753" bIns="51377"/>
          <a:lstStyle>
            <a:lvl1pPr>
              <a:spcBef>
                <a:spcPct val="20000"/>
              </a:spcBef>
              <a:buChar char="•"/>
              <a:defRPr sz="3200">
                <a:solidFill>
                  <a:schemeClr val="tx1"/>
                </a:solidFill>
                <a:latin typeface="Arial" pitchFamily="34" charset="0"/>
              </a:defRPr>
            </a:lvl1pPr>
            <a:lvl2pPr marL="742950" indent="-285750">
              <a:spcBef>
                <a:spcPct val="20000"/>
              </a:spcBef>
              <a:buChar char="–"/>
              <a:defRPr sz="2800">
                <a:solidFill>
                  <a:schemeClr val="tx1"/>
                </a:solidFill>
                <a:latin typeface="Arial" pitchFamily="34" charset="0"/>
              </a:defRPr>
            </a:lvl2pPr>
            <a:lvl3pPr marL="1143000" indent="-228600">
              <a:spcBef>
                <a:spcPct val="20000"/>
              </a:spcBef>
              <a:buChar char="•"/>
              <a:defRPr sz="2400">
                <a:solidFill>
                  <a:schemeClr val="tx1"/>
                </a:solidFill>
                <a:latin typeface="Arial" pitchFamily="34" charset="0"/>
              </a:defRPr>
            </a:lvl3pPr>
            <a:lvl4pPr marL="1600200" indent="-228600">
              <a:spcBef>
                <a:spcPct val="20000"/>
              </a:spcBef>
              <a:buChar char="–"/>
              <a:defRPr sz="2000">
                <a:solidFill>
                  <a:schemeClr val="tx1"/>
                </a:solidFill>
                <a:latin typeface="Arial" pitchFamily="34" charset="0"/>
              </a:defRPr>
            </a:lvl4pPr>
            <a:lvl5pPr marL="2057400" indent="-228600">
              <a:spcBef>
                <a:spcPct val="20000"/>
              </a:spcBef>
              <a:buChar char="»"/>
              <a:defRPr sz="2000">
                <a:solidFill>
                  <a:schemeClr val="tx1"/>
                </a:solidFill>
                <a:latin typeface="Arial" pitchFamily="34" charset="0"/>
              </a:defRPr>
            </a:lvl5pPr>
            <a:lvl6pPr marL="2514600" indent="-228600" eaLnBrk="0" fontAlgn="base" hangingPunct="0">
              <a:spcBef>
                <a:spcPct val="20000"/>
              </a:spcBef>
              <a:spcAft>
                <a:spcPct val="0"/>
              </a:spcAft>
              <a:buChar char="»"/>
              <a:defRPr sz="2000">
                <a:solidFill>
                  <a:schemeClr val="tx1"/>
                </a:solidFill>
                <a:latin typeface="Arial" pitchFamily="34" charset="0"/>
              </a:defRPr>
            </a:lvl6pPr>
            <a:lvl7pPr marL="2971800" indent="-228600" eaLnBrk="0" fontAlgn="base" hangingPunct="0">
              <a:spcBef>
                <a:spcPct val="20000"/>
              </a:spcBef>
              <a:spcAft>
                <a:spcPct val="0"/>
              </a:spcAft>
              <a:buChar char="»"/>
              <a:defRPr sz="2000">
                <a:solidFill>
                  <a:schemeClr val="tx1"/>
                </a:solidFill>
                <a:latin typeface="Arial" pitchFamily="34" charset="0"/>
              </a:defRPr>
            </a:lvl7pPr>
            <a:lvl8pPr marL="3429000" indent="-228600" eaLnBrk="0" fontAlgn="base" hangingPunct="0">
              <a:spcBef>
                <a:spcPct val="20000"/>
              </a:spcBef>
              <a:spcAft>
                <a:spcPct val="0"/>
              </a:spcAft>
              <a:buChar char="»"/>
              <a:defRPr sz="2000">
                <a:solidFill>
                  <a:schemeClr val="tx1"/>
                </a:solidFill>
                <a:latin typeface="Arial" pitchFamily="34" charset="0"/>
              </a:defRPr>
            </a:lvl8pPr>
            <a:lvl9pPr marL="3886200" indent="-228600" eaLnBrk="0" fontAlgn="base" hangingPunct="0">
              <a:spcBef>
                <a:spcPct val="20000"/>
              </a:spcBef>
              <a:spcAft>
                <a:spcPct val="0"/>
              </a:spcAft>
              <a:buChar char="»"/>
              <a:defRPr sz="2000">
                <a:solidFill>
                  <a:schemeClr val="tx1"/>
                </a:solidFill>
                <a:latin typeface="Arial" pitchFamily="34" charset="0"/>
              </a:defRPr>
            </a:lvl9pPr>
          </a:lstStyle>
          <a:p>
            <a:pPr algn="just" eaLnBrk="1" hangingPunct="1">
              <a:spcBef>
                <a:spcPct val="0"/>
              </a:spcBef>
              <a:buNone/>
            </a:pPr>
            <a:r>
              <a:rPr lang="en-US" sz="4100" dirty="0" smtClean="0">
                <a:latin typeface="Cambria" pitchFamily="18" charset="0"/>
              </a:rPr>
              <a:t>Result: MDP</a:t>
            </a:r>
            <a:r>
              <a:rPr lang="en-US" sz="4100" dirty="0">
                <a:latin typeface="Cambria" pitchFamily="18" charset="0"/>
              </a:rPr>
              <a:t>*&lt;</a:t>
            </a:r>
            <a:r>
              <a:rPr lang="en-US" sz="4100" dirty="0" smtClean="0">
                <a:latin typeface="Cambria" pitchFamily="18" charset="0"/>
              </a:rPr>
              <a:t>MDP&lt;Sandpiper&lt;</a:t>
            </a:r>
            <a:r>
              <a:rPr lang="en-US" sz="4100" dirty="0" err="1" smtClean="0">
                <a:latin typeface="Cambria" pitchFamily="18" charset="0"/>
              </a:rPr>
              <a:t>CloudScale</a:t>
            </a:r>
            <a:endParaRPr lang="en-US" sz="4100" dirty="0">
              <a:latin typeface="Cambria" pitchFamily="18" charset="0"/>
            </a:endParaRPr>
          </a:p>
        </p:txBody>
      </p:sp>
      <p:sp>
        <p:nvSpPr>
          <p:cNvPr id="159" name="CustomShape 14"/>
          <p:cNvSpPr>
            <a:spLocks noChangeArrowheads="1"/>
          </p:cNvSpPr>
          <p:nvPr/>
        </p:nvSpPr>
        <p:spPr bwMode="auto">
          <a:xfrm>
            <a:off x="583406" y="39537481"/>
            <a:ext cx="9461004" cy="26843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2753" tIns="51377" rIns="102753" bIns="51377"/>
          <a:lstStyle>
            <a:lvl1pPr>
              <a:spcBef>
                <a:spcPct val="20000"/>
              </a:spcBef>
              <a:buChar char="•"/>
              <a:defRPr sz="3200">
                <a:solidFill>
                  <a:schemeClr val="tx1"/>
                </a:solidFill>
                <a:latin typeface="Arial" pitchFamily="34" charset="0"/>
              </a:defRPr>
            </a:lvl1pPr>
            <a:lvl2pPr marL="742950" indent="-285750">
              <a:spcBef>
                <a:spcPct val="20000"/>
              </a:spcBef>
              <a:buChar char="–"/>
              <a:defRPr sz="2800">
                <a:solidFill>
                  <a:schemeClr val="tx1"/>
                </a:solidFill>
                <a:latin typeface="Arial" pitchFamily="34" charset="0"/>
              </a:defRPr>
            </a:lvl2pPr>
            <a:lvl3pPr marL="1143000" indent="-228600">
              <a:spcBef>
                <a:spcPct val="20000"/>
              </a:spcBef>
              <a:buChar char="•"/>
              <a:defRPr sz="2400">
                <a:solidFill>
                  <a:schemeClr val="tx1"/>
                </a:solidFill>
                <a:latin typeface="Arial" pitchFamily="34" charset="0"/>
              </a:defRPr>
            </a:lvl3pPr>
            <a:lvl4pPr marL="1600200" indent="-228600">
              <a:spcBef>
                <a:spcPct val="20000"/>
              </a:spcBef>
              <a:buChar char="–"/>
              <a:defRPr sz="2000">
                <a:solidFill>
                  <a:schemeClr val="tx1"/>
                </a:solidFill>
                <a:latin typeface="Arial" pitchFamily="34" charset="0"/>
              </a:defRPr>
            </a:lvl4pPr>
            <a:lvl5pPr marL="2057400" indent="-228600">
              <a:spcBef>
                <a:spcPct val="20000"/>
              </a:spcBef>
              <a:buChar char="»"/>
              <a:defRPr sz="2000">
                <a:solidFill>
                  <a:schemeClr val="tx1"/>
                </a:solidFill>
                <a:latin typeface="Arial" pitchFamily="34" charset="0"/>
              </a:defRPr>
            </a:lvl5pPr>
            <a:lvl6pPr marL="2514600" indent="-228600" eaLnBrk="0" fontAlgn="base" hangingPunct="0">
              <a:spcBef>
                <a:spcPct val="20000"/>
              </a:spcBef>
              <a:spcAft>
                <a:spcPct val="0"/>
              </a:spcAft>
              <a:buChar char="»"/>
              <a:defRPr sz="2000">
                <a:solidFill>
                  <a:schemeClr val="tx1"/>
                </a:solidFill>
                <a:latin typeface="Arial" pitchFamily="34" charset="0"/>
              </a:defRPr>
            </a:lvl6pPr>
            <a:lvl7pPr marL="2971800" indent="-228600" eaLnBrk="0" fontAlgn="base" hangingPunct="0">
              <a:spcBef>
                <a:spcPct val="20000"/>
              </a:spcBef>
              <a:spcAft>
                <a:spcPct val="0"/>
              </a:spcAft>
              <a:buChar char="»"/>
              <a:defRPr sz="2000">
                <a:solidFill>
                  <a:schemeClr val="tx1"/>
                </a:solidFill>
                <a:latin typeface="Arial" pitchFamily="34" charset="0"/>
              </a:defRPr>
            </a:lvl7pPr>
            <a:lvl8pPr marL="3429000" indent="-228600" eaLnBrk="0" fontAlgn="base" hangingPunct="0">
              <a:spcBef>
                <a:spcPct val="20000"/>
              </a:spcBef>
              <a:spcAft>
                <a:spcPct val="0"/>
              </a:spcAft>
              <a:buChar char="»"/>
              <a:defRPr sz="2000">
                <a:solidFill>
                  <a:schemeClr val="tx1"/>
                </a:solidFill>
                <a:latin typeface="Arial" pitchFamily="34" charset="0"/>
              </a:defRPr>
            </a:lvl8pPr>
            <a:lvl9pPr marL="3886200" indent="-228600" eaLnBrk="0" fontAlgn="base" hangingPunct="0">
              <a:spcBef>
                <a:spcPct val="20000"/>
              </a:spcBef>
              <a:spcAft>
                <a:spcPct val="0"/>
              </a:spcAft>
              <a:buChar char="»"/>
              <a:defRPr sz="2000">
                <a:solidFill>
                  <a:schemeClr val="tx1"/>
                </a:solidFill>
                <a:latin typeface="Arial" pitchFamily="34" charset="0"/>
              </a:defRPr>
            </a:lvl9pPr>
          </a:lstStyle>
          <a:p>
            <a:pPr algn="just" eaLnBrk="1" hangingPunct="1">
              <a:spcBef>
                <a:spcPct val="0"/>
              </a:spcBef>
              <a:buNone/>
            </a:pPr>
            <a:r>
              <a:rPr lang="en-US" sz="4100" dirty="0">
                <a:latin typeface="Cambria" pitchFamily="18" charset="0"/>
              </a:rPr>
              <a:t>U.S. NSF grants NSF-1404981, IIS-1354123, CNS-1254006, CNS-1249603, Microsoft Research Faculty Fellowship 8300751.</a:t>
            </a:r>
          </a:p>
        </p:txBody>
      </p:sp>
      <p:pic>
        <p:nvPicPr>
          <p:cNvPr id="3" name="Picture 2"/>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835454" y="38592940"/>
            <a:ext cx="1653503" cy="709311"/>
          </a:xfrm>
          <a:prstGeom prst="rect">
            <a:avLst/>
          </a:prstGeom>
        </p:spPr>
      </p:pic>
      <p:pic>
        <p:nvPicPr>
          <p:cNvPr id="2085" name="Picture 150"/>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1610564" y="37861081"/>
            <a:ext cx="933228" cy="9886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8160">
                <a:solidFill>
                  <a:srgbClr val="000000"/>
                </a:solidFill>
                <a:round/>
                <a:headEnd/>
                <a:tailEnd/>
              </a14:hiddenLine>
            </a:ext>
          </a:extLst>
        </p:spPr>
      </p:pic>
      <p:sp>
        <p:nvSpPr>
          <p:cNvPr id="160" name="CustomShape 14"/>
          <p:cNvSpPr>
            <a:spLocks noChangeArrowheads="1"/>
          </p:cNvSpPr>
          <p:nvPr/>
        </p:nvSpPr>
        <p:spPr bwMode="auto">
          <a:xfrm>
            <a:off x="10355867" y="9362282"/>
            <a:ext cx="9461005" cy="3236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2753" tIns="51377" rIns="102753" bIns="51377"/>
          <a:lstStyle>
            <a:lvl1pPr>
              <a:spcBef>
                <a:spcPct val="20000"/>
              </a:spcBef>
              <a:buChar char="•"/>
              <a:defRPr sz="3200">
                <a:solidFill>
                  <a:schemeClr val="tx1"/>
                </a:solidFill>
                <a:latin typeface="Arial" pitchFamily="34" charset="0"/>
              </a:defRPr>
            </a:lvl1pPr>
            <a:lvl2pPr marL="742950" indent="-285750">
              <a:spcBef>
                <a:spcPct val="20000"/>
              </a:spcBef>
              <a:buChar char="–"/>
              <a:defRPr sz="2800">
                <a:solidFill>
                  <a:schemeClr val="tx1"/>
                </a:solidFill>
                <a:latin typeface="Arial" pitchFamily="34" charset="0"/>
              </a:defRPr>
            </a:lvl2pPr>
            <a:lvl3pPr marL="1143000" indent="-228600">
              <a:spcBef>
                <a:spcPct val="20000"/>
              </a:spcBef>
              <a:buChar char="•"/>
              <a:defRPr sz="2400">
                <a:solidFill>
                  <a:schemeClr val="tx1"/>
                </a:solidFill>
                <a:latin typeface="Arial" pitchFamily="34" charset="0"/>
              </a:defRPr>
            </a:lvl3pPr>
            <a:lvl4pPr marL="1600200" indent="-228600">
              <a:spcBef>
                <a:spcPct val="20000"/>
              </a:spcBef>
              <a:buChar char="–"/>
              <a:defRPr sz="2000">
                <a:solidFill>
                  <a:schemeClr val="tx1"/>
                </a:solidFill>
                <a:latin typeface="Arial" pitchFamily="34" charset="0"/>
              </a:defRPr>
            </a:lvl4pPr>
            <a:lvl5pPr marL="2057400" indent="-228600">
              <a:spcBef>
                <a:spcPct val="20000"/>
              </a:spcBef>
              <a:buChar char="»"/>
              <a:defRPr sz="2000">
                <a:solidFill>
                  <a:schemeClr val="tx1"/>
                </a:solidFill>
                <a:latin typeface="Arial" pitchFamily="34" charset="0"/>
              </a:defRPr>
            </a:lvl5pPr>
            <a:lvl6pPr marL="2514600" indent="-228600" eaLnBrk="0" fontAlgn="base" hangingPunct="0">
              <a:spcBef>
                <a:spcPct val="20000"/>
              </a:spcBef>
              <a:spcAft>
                <a:spcPct val="0"/>
              </a:spcAft>
              <a:buChar char="»"/>
              <a:defRPr sz="2000">
                <a:solidFill>
                  <a:schemeClr val="tx1"/>
                </a:solidFill>
                <a:latin typeface="Arial" pitchFamily="34" charset="0"/>
              </a:defRPr>
            </a:lvl6pPr>
            <a:lvl7pPr marL="2971800" indent="-228600" eaLnBrk="0" fontAlgn="base" hangingPunct="0">
              <a:spcBef>
                <a:spcPct val="20000"/>
              </a:spcBef>
              <a:spcAft>
                <a:spcPct val="0"/>
              </a:spcAft>
              <a:buChar char="»"/>
              <a:defRPr sz="2000">
                <a:solidFill>
                  <a:schemeClr val="tx1"/>
                </a:solidFill>
                <a:latin typeface="Arial" pitchFamily="34" charset="0"/>
              </a:defRPr>
            </a:lvl7pPr>
            <a:lvl8pPr marL="3429000" indent="-228600" eaLnBrk="0" fontAlgn="base" hangingPunct="0">
              <a:spcBef>
                <a:spcPct val="20000"/>
              </a:spcBef>
              <a:spcAft>
                <a:spcPct val="0"/>
              </a:spcAft>
              <a:buChar char="»"/>
              <a:defRPr sz="2000">
                <a:solidFill>
                  <a:schemeClr val="tx1"/>
                </a:solidFill>
                <a:latin typeface="Arial" pitchFamily="34" charset="0"/>
              </a:defRPr>
            </a:lvl8pPr>
            <a:lvl9pPr marL="3886200" indent="-228600" eaLnBrk="0" fontAlgn="base" hangingPunct="0">
              <a:spcBef>
                <a:spcPct val="20000"/>
              </a:spcBef>
              <a:spcAft>
                <a:spcPct val="0"/>
              </a:spcAft>
              <a:buChar char="»"/>
              <a:defRPr sz="2000">
                <a:solidFill>
                  <a:schemeClr val="tx1"/>
                </a:solidFill>
                <a:latin typeface="Arial" pitchFamily="34" charset="0"/>
              </a:defRPr>
            </a:lvl9pPr>
          </a:lstStyle>
          <a:p>
            <a:pPr algn="just" eaLnBrk="1" hangingPunct="1">
              <a:spcBef>
                <a:spcPct val="0"/>
              </a:spcBef>
              <a:buNone/>
            </a:pPr>
            <a:r>
              <a:rPr lang="en-US" sz="4100" b="1" dirty="0" smtClean="0">
                <a:latin typeface="Cambria" pitchFamily="18" charset="0"/>
              </a:rPr>
              <a:t>Challenges:</a:t>
            </a:r>
          </a:p>
          <a:p>
            <a:pPr marL="742950" indent="-742950" algn="just" eaLnBrk="1" hangingPunct="1">
              <a:spcBef>
                <a:spcPct val="0"/>
              </a:spcBef>
              <a:buAutoNum type="arabicPeriod"/>
            </a:pPr>
            <a:r>
              <a:rPr lang="en-US" sz="4100" dirty="0" smtClean="0">
                <a:latin typeface="Cambria" pitchFamily="18" charset="0"/>
              </a:rPr>
              <a:t>MDP components must be well designed for low overhead;</a:t>
            </a:r>
          </a:p>
          <a:p>
            <a:pPr marL="742950" indent="-742950" algn="just" eaLnBrk="1" hangingPunct="1">
              <a:spcBef>
                <a:spcPct val="0"/>
              </a:spcBef>
              <a:buAutoNum type="arabicPeriod"/>
            </a:pPr>
            <a:r>
              <a:rPr lang="en-US" sz="4100" dirty="0" smtClean="0">
                <a:latin typeface="Cambria" pitchFamily="18" charset="0"/>
              </a:rPr>
              <a:t>Transition probabilities in the MDP must be stable.</a:t>
            </a:r>
          </a:p>
        </p:txBody>
      </p:sp>
      <p:sp>
        <p:nvSpPr>
          <p:cNvPr id="161" name="CustomShape 14"/>
          <p:cNvSpPr>
            <a:spLocks noChangeArrowheads="1"/>
          </p:cNvSpPr>
          <p:nvPr/>
        </p:nvSpPr>
        <p:spPr bwMode="auto">
          <a:xfrm>
            <a:off x="10355867" y="38366873"/>
            <a:ext cx="9776367" cy="3352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2753" tIns="51377" rIns="102753" bIns="51377"/>
          <a:lstStyle>
            <a:lvl1pPr>
              <a:spcBef>
                <a:spcPct val="20000"/>
              </a:spcBef>
              <a:buChar char="•"/>
              <a:defRPr sz="3200">
                <a:solidFill>
                  <a:schemeClr val="tx1"/>
                </a:solidFill>
                <a:latin typeface="Arial" pitchFamily="34" charset="0"/>
              </a:defRPr>
            </a:lvl1pPr>
            <a:lvl2pPr marL="742950" indent="-285750">
              <a:spcBef>
                <a:spcPct val="20000"/>
              </a:spcBef>
              <a:buChar char="–"/>
              <a:defRPr sz="2800">
                <a:solidFill>
                  <a:schemeClr val="tx1"/>
                </a:solidFill>
                <a:latin typeface="Arial" pitchFamily="34" charset="0"/>
              </a:defRPr>
            </a:lvl2pPr>
            <a:lvl3pPr marL="1143000" indent="-228600">
              <a:spcBef>
                <a:spcPct val="20000"/>
              </a:spcBef>
              <a:buChar char="•"/>
              <a:defRPr sz="2400">
                <a:solidFill>
                  <a:schemeClr val="tx1"/>
                </a:solidFill>
                <a:latin typeface="Arial" pitchFamily="34" charset="0"/>
              </a:defRPr>
            </a:lvl3pPr>
            <a:lvl4pPr marL="1600200" indent="-228600">
              <a:spcBef>
                <a:spcPct val="20000"/>
              </a:spcBef>
              <a:buChar char="–"/>
              <a:defRPr sz="2000">
                <a:solidFill>
                  <a:schemeClr val="tx1"/>
                </a:solidFill>
                <a:latin typeface="Arial" pitchFamily="34" charset="0"/>
              </a:defRPr>
            </a:lvl4pPr>
            <a:lvl5pPr marL="2057400" indent="-228600">
              <a:spcBef>
                <a:spcPct val="20000"/>
              </a:spcBef>
              <a:buChar char="»"/>
              <a:defRPr sz="2000">
                <a:solidFill>
                  <a:schemeClr val="tx1"/>
                </a:solidFill>
                <a:latin typeface="Arial" pitchFamily="34" charset="0"/>
              </a:defRPr>
            </a:lvl5pPr>
            <a:lvl6pPr marL="2514600" indent="-228600" eaLnBrk="0" fontAlgn="base" hangingPunct="0">
              <a:spcBef>
                <a:spcPct val="20000"/>
              </a:spcBef>
              <a:spcAft>
                <a:spcPct val="0"/>
              </a:spcAft>
              <a:buChar char="»"/>
              <a:defRPr sz="2000">
                <a:solidFill>
                  <a:schemeClr val="tx1"/>
                </a:solidFill>
                <a:latin typeface="Arial" pitchFamily="34" charset="0"/>
              </a:defRPr>
            </a:lvl6pPr>
            <a:lvl7pPr marL="2971800" indent="-228600" eaLnBrk="0" fontAlgn="base" hangingPunct="0">
              <a:spcBef>
                <a:spcPct val="20000"/>
              </a:spcBef>
              <a:spcAft>
                <a:spcPct val="0"/>
              </a:spcAft>
              <a:buChar char="»"/>
              <a:defRPr sz="2000">
                <a:solidFill>
                  <a:schemeClr val="tx1"/>
                </a:solidFill>
                <a:latin typeface="Arial" pitchFamily="34" charset="0"/>
              </a:defRPr>
            </a:lvl7pPr>
            <a:lvl8pPr marL="3429000" indent="-228600" eaLnBrk="0" fontAlgn="base" hangingPunct="0">
              <a:spcBef>
                <a:spcPct val="20000"/>
              </a:spcBef>
              <a:spcAft>
                <a:spcPct val="0"/>
              </a:spcAft>
              <a:buChar char="»"/>
              <a:defRPr sz="2000">
                <a:solidFill>
                  <a:schemeClr val="tx1"/>
                </a:solidFill>
                <a:latin typeface="Arial" pitchFamily="34" charset="0"/>
              </a:defRPr>
            </a:lvl8pPr>
            <a:lvl9pPr marL="3886200" indent="-228600" eaLnBrk="0" fontAlgn="base" hangingPunct="0">
              <a:spcBef>
                <a:spcPct val="20000"/>
              </a:spcBef>
              <a:spcAft>
                <a:spcPct val="0"/>
              </a:spcAft>
              <a:buChar char="»"/>
              <a:defRPr sz="2000">
                <a:solidFill>
                  <a:schemeClr val="tx1"/>
                </a:solidFill>
                <a:latin typeface="Arial" pitchFamily="34" charset="0"/>
              </a:defRPr>
            </a:lvl9pPr>
          </a:lstStyle>
          <a:p>
            <a:pPr algn="just" eaLnBrk="1" hangingPunct="1">
              <a:spcBef>
                <a:spcPct val="0"/>
              </a:spcBef>
              <a:buNone/>
            </a:pPr>
            <a:r>
              <a:rPr lang="en-US" sz="4100" b="1" dirty="0" smtClean="0">
                <a:latin typeface="Cambria" pitchFamily="18" charset="0"/>
              </a:rPr>
              <a:t>Advantages </a:t>
            </a:r>
            <a:r>
              <a:rPr lang="en-US" sz="4100" dirty="0" smtClean="0">
                <a:latin typeface="Cambria" pitchFamily="18" charset="0"/>
              </a:rPr>
              <a:t>of MDP-based load balancing:</a:t>
            </a:r>
          </a:p>
          <a:p>
            <a:pPr marL="742950" indent="-742950" algn="just" eaLnBrk="1" hangingPunct="1">
              <a:spcBef>
                <a:spcPct val="0"/>
              </a:spcBef>
              <a:buAutoNum type="arabicPeriod"/>
            </a:pPr>
            <a:r>
              <a:rPr lang="en-US" sz="4100" dirty="0">
                <a:latin typeface="Cambria" pitchFamily="18" charset="0"/>
              </a:rPr>
              <a:t>R</a:t>
            </a:r>
            <a:r>
              <a:rPr lang="en-US" sz="4100" dirty="0" smtClean="0">
                <a:latin typeface="Cambria" pitchFamily="18" charset="0"/>
              </a:rPr>
              <a:t>educes SLA violations and achieves long-term load balance;</a:t>
            </a:r>
          </a:p>
          <a:p>
            <a:pPr marL="742950" indent="-742950" algn="just" eaLnBrk="1" hangingPunct="1">
              <a:spcBef>
                <a:spcPct val="0"/>
              </a:spcBef>
              <a:buAutoNum type="arabicPeriod"/>
            </a:pPr>
            <a:r>
              <a:rPr lang="en-US" sz="4100" dirty="0" smtClean="0">
                <a:latin typeface="Cambria" pitchFamily="18" charset="0"/>
              </a:rPr>
              <a:t>Reduces the overhead and delay;</a:t>
            </a:r>
          </a:p>
          <a:p>
            <a:pPr marL="742950" indent="-742950" algn="just" eaLnBrk="1" hangingPunct="1">
              <a:spcBef>
                <a:spcPct val="0"/>
              </a:spcBef>
              <a:buAutoNum type="arabicPeriod"/>
            </a:pPr>
            <a:r>
              <a:rPr lang="en-US" sz="4100" dirty="0">
                <a:latin typeface="Cambria" pitchFamily="18" charset="0"/>
              </a:rPr>
              <a:t>B</a:t>
            </a:r>
            <a:r>
              <a:rPr lang="en-US" sz="4100" dirty="0" smtClean="0">
                <a:latin typeface="Cambria" pitchFamily="18" charset="0"/>
              </a:rPr>
              <a:t>uild one MDP used by all PMs.</a:t>
            </a:r>
          </a:p>
        </p:txBody>
      </p:sp>
      <p:sp>
        <p:nvSpPr>
          <p:cNvPr id="166" name="CustomShape 14"/>
          <p:cNvSpPr>
            <a:spLocks noChangeArrowheads="1"/>
          </p:cNvSpPr>
          <p:nvPr/>
        </p:nvSpPr>
        <p:spPr bwMode="auto">
          <a:xfrm>
            <a:off x="10355867" y="26583482"/>
            <a:ext cx="9461005" cy="6857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2753" tIns="51377" rIns="102753" bIns="51377"/>
          <a:lstStyle>
            <a:lvl1pPr>
              <a:spcBef>
                <a:spcPct val="20000"/>
              </a:spcBef>
              <a:buChar char="•"/>
              <a:defRPr sz="3200">
                <a:solidFill>
                  <a:schemeClr val="tx1"/>
                </a:solidFill>
                <a:latin typeface="Arial" pitchFamily="34" charset="0"/>
              </a:defRPr>
            </a:lvl1pPr>
            <a:lvl2pPr marL="742950" indent="-285750">
              <a:spcBef>
                <a:spcPct val="20000"/>
              </a:spcBef>
              <a:buChar char="–"/>
              <a:defRPr sz="2800">
                <a:solidFill>
                  <a:schemeClr val="tx1"/>
                </a:solidFill>
                <a:latin typeface="Arial" pitchFamily="34" charset="0"/>
              </a:defRPr>
            </a:lvl2pPr>
            <a:lvl3pPr marL="1143000" indent="-228600">
              <a:spcBef>
                <a:spcPct val="20000"/>
              </a:spcBef>
              <a:buChar char="•"/>
              <a:defRPr sz="2400">
                <a:solidFill>
                  <a:schemeClr val="tx1"/>
                </a:solidFill>
                <a:latin typeface="Arial" pitchFamily="34" charset="0"/>
              </a:defRPr>
            </a:lvl3pPr>
            <a:lvl4pPr marL="1600200" indent="-228600">
              <a:spcBef>
                <a:spcPct val="20000"/>
              </a:spcBef>
              <a:buChar char="–"/>
              <a:defRPr sz="2000">
                <a:solidFill>
                  <a:schemeClr val="tx1"/>
                </a:solidFill>
                <a:latin typeface="Arial" pitchFamily="34" charset="0"/>
              </a:defRPr>
            </a:lvl4pPr>
            <a:lvl5pPr marL="2057400" indent="-228600">
              <a:spcBef>
                <a:spcPct val="20000"/>
              </a:spcBef>
              <a:buChar char="»"/>
              <a:defRPr sz="2000">
                <a:solidFill>
                  <a:schemeClr val="tx1"/>
                </a:solidFill>
                <a:latin typeface="Arial" pitchFamily="34" charset="0"/>
              </a:defRPr>
            </a:lvl5pPr>
            <a:lvl6pPr marL="2514600" indent="-228600" eaLnBrk="0" fontAlgn="base" hangingPunct="0">
              <a:spcBef>
                <a:spcPct val="20000"/>
              </a:spcBef>
              <a:spcAft>
                <a:spcPct val="0"/>
              </a:spcAft>
              <a:buChar char="»"/>
              <a:defRPr sz="2000">
                <a:solidFill>
                  <a:schemeClr val="tx1"/>
                </a:solidFill>
                <a:latin typeface="Arial" pitchFamily="34" charset="0"/>
              </a:defRPr>
            </a:lvl6pPr>
            <a:lvl7pPr marL="2971800" indent="-228600" eaLnBrk="0" fontAlgn="base" hangingPunct="0">
              <a:spcBef>
                <a:spcPct val="20000"/>
              </a:spcBef>
              <a:spcAft>
                <a:spcPct val="0"/>
              </a:spcAft>
              <a:buChar char="»"/>
              <a:defRPr sz="2000">
                <a:solidFill>
                  <a:schemeClr val="tx1"/>
                </a:solidFill>
                <a:latin typeface="Arial" pitchFamily="34" charset="0"/>
              </a:defRPr>
            </a:lvl7pPr>
            <a:lvl8pPr marL="3429000" indent="-228600" eaLnBrk="0" fontAlgn="base" hangingPunct="0">
              <a:spcBef>
                <a:spcPct val="20000"/>
              </a:spcBef>
              <a:spcAft>
                <a:spcPct val="0"/>
              </a:spcAft>
              <a:buChar char="»"/>
              <a:defRPr sz="2000">
                <a:solidFill>
                  <a:schemeClr val="tx1"/>
                </a:solidFill>
                <a:latin typeface="Arial" pitchFamily="34" charset="0"/>
              </a:defRPr>
            </a:lvl8pPr>
            <a:lvl9pPr marL="3886200" indent="-228600" eaLnBrk="0" fontAlgn="base" hangingPunct="0">
              <a:spcBef>
                <a:spcPct val="20000"/>
              </a:spcBef>
              <a:spcAft>
                <a:spcPct val="0"/>
              </a:spcAft>
              <a:buChar char="»"/>
              <a:defRPr sz="2000">
                <a:solidFill>
                  <a:schemeClr val="tx1"/>
                </a:solidFill>
                <a:latin typeface="Arial" pitchFamily="34" charset="0"/>
              </a:defRPr>
            </a:lvl9pPr>
          </a:lstStyle>
          <a:p>
            <a:pPr algn="just" eaLnBrk="1" hangingPunct="1">
              <a:spcBef>
                <a:spcPct val="0"/>
              </a:spcBef>
              <a:buNone/>
            </a:pPr>
            <a:r>
              <a:rPr lang="en-US" sz="4100" b="1" dirty="0" smtClean="0">
                <a:latin typeface="Cambria" pitchFamily="18" charset="0"/>
              </a:rPr>
              <a:t>MDP components:</a:t>
            </a:r>
          </a:p>
          <a:p>
            <a:pPr marL="742950" indent="-742950" algn="just" eaLnBrk="1" hangingPunct="1">
              <a:spcBef>
                <a:spcPct val="0"/>
              </a:spcBef>
              <a:buFont typeface="+mj-lt"/>
              <a:buAutoNum type="arabicPeriod"/>
            </a:pPr>
            <a:r>
              <a:rPr lang="en-US" sz="4100" b="1" dirty="0">
                <a:latin typeface="Cambria" pitchFamily="18" charset="0"/>
              </a:rPr>
              <a:t>State</a:t>
            </a:r>
            <a:r>
              <a:rPr lang="en-US" sz="4100" dirty="0">
                <a:latin typeface="Cambria" pitchFamily="18" charset="0"/>
              </a:rPr>
              <a:t>: </a:t>
            </a:r>
            <a:r>
              <a:rPr lang="en-US" sz="4100" dirty="0" smtClean="0">
                <a:latin typeface="Cambria" pitchFamily="18" charset="0"/>
              </a:rPr>
              <a:t>classification of resource </a:t>
            </a:r>
            <a:r>
              <a:rPr lang="en-US" sz="4100" dirty="0" err="1" smtClean="0">
                <a:latin typeface="Cambria" pitchFamily="18" charset="0"/>
              </a:rPr>
              <a:t>uti-lization</a:t>
            </a:r>
            <a:r>
              <a:rPr lang="en-US" sz="4100" dirty="0" smtClean="0">
                <a:latin typeface="Cambria" pitchFamily="18" charset="0"/>
              </a:rPr>
              <a:t> </a:t>
            </a:r>
            <a:r>
              <a:rPr lang="en-US" sz="4100" dirty="0">
                <a:latin typeface="Cambria" pitchFamily="18" charset="0"/>
              </a:rPr>
              <a:t>of a </a:t>
            </a:r>
            <a:r>
              <a:rPr lang="en-US" sz="4100" dirty="0" smtClean="0">
                <a:latin typeface="Cambria" pitchFamily="18" charset="0"/>
              </a:rPr>
              <a:t>PM.</a:t>
            </a:r>
            <a:endParaRPr lang="en-US" sz="4100" dirty="0">
              <a:latin typeface="Cambria" pitchFamily="18" charset="0"/>
            </a:endParaRPr>
          </a:p>
          <a:p>
            <a:pPr marL="742950" indent="-742950" algn="just" eaLnBrk="1" hangingPunct="1">
              <a:spcBef>
                <a:spcPct val="0"/>
              </a:spcBef>
              <a:buFont typeface="+mj-lt"/>
              <a:buAutoNum type="arabicPeriod"/>
            </a:pPr>
            <a:r>
              <a:rPr lang="en-US" sz="4100" b="1" dirty="0">
                <a:latin typeface="Cambria" pitchFamily="18" charset="0"/>
              </a:rPr>
              <a:t>Action</a:t>
            </a:r>
            <a:r>
              <a:rPr lang="en-US" sz="4100" dirty="0">
                <a:latin typeface="Cambria" pitchFamily="18" charset="0"/>
              </a:rPr>
              <a:t>: </a:t>
            </a:r>
            <a:r>
              <a:rPr lang="en-US" sz="4100" dirty="0" smtClean="0">
                <a:latin typeface="Cambria" pitchFamily="18" charset="0"/>
              </a:rPr>
              <a:t>a </a:t>
            </a:r>
            <a:r>
              <a:rPr lang="en-US" sz="4100" dirty="0">
                <a:latin typeface="Cambria" pitchFamily="18" charset="0"/>
              </a:rPr>
              <a:t>migration of VM in a certain state (VM-State</a:t>
            </a:r>
            <a:r>
              <a:rPr lang="en-US" sz="4100" dirty="0" smtClean="0">
                <a:latin typeface="Cambria" pitchFamily="18" charset="0"/>
              </a:rPr>
              <a:t>). </a:t>
            </a:r>
          </a:p>
          <a:p>
            <a:pPr marL="742950" indent="-742950" algn="just" eaLnBrk="1" hangingPunct="1">
              <a:spcBef>
                <a:spcPct val="0"/>
              </a:spcBef>
              <a:buFont typeface="+mj-lt"/>
              <a:buAutoNum type="arabicPeriod"/>
            </a:pPr>
            <a:r>
              <a:rPr lang="en-US" sz="4100" b="1" dirty="0" smtClean="0">
                <a:latin typeface="Cambria" pitchFamily="18" charset="0"/>
              </a:rPr>
              <a:t>Probability</a:t>
            </a:r>
            <a:r>
              <a:rPr lang="en-US" sz="4100" dirty="0" smtClean="0">
                <a:latin typeface="Cambria" pitchFamily="18" charset="0"/>
              </a:rPr>
              <a:t>: the probability that state s will transit to state s’ after taking action a.</a:t>
            </a:r>
          </a:p>
          <a:p>
            <a:pPr marL="742950" indent="-742950" algn="just" eaLnBrk="1" hangingPunct="1">
              <a:spcBef>
                <a:spcPct val="0"/>
              </a:spcBef>
              <a:buFont typeface="+mj-lt"/>
              <a:buAutoNum type="arabicPeriod"/>
            </a:pPr>
            <a:r>
              <a:rPr lang="en-US" sz="4100" b="1" dirty="0" smtClean="0">
                <a:latin typeface="Cambria" pitchFamily="18" charset="0"/>
              </a:rPr>
              <a:t>Reward</a:t>
            </a:r>
            <a:r>
              <a:rPr lang="en-US" sz="4100" dirty="0">
                <a:latin typeface="Cambria" pitchFamily="18" charset="0"/>
              </a:rPr>
              <a:t>: </a:t>
            </a:r>
            <a:r>
              <a:rPr lang="en-US" sz="4100" dirty="0" smtClean="0">
                <a:latin typeface="Cambria" pitchFamily="18" charset="0"/>
              </a:rPr>
              <a:t>given </a:t>
            </a:r>
            <a:r>
              <a:rPr lang="en-US" sz="4100" dirty="0">
                <a:latin typeface="Cambria" pitchFamily="18" charset="0"/>
              </a:rPr>
              <a:t>after transition to state s’ from state s </a:t>
            </a:r>
            <a:r>
              <a:rPr lang="en-US" sz="4100" dirty="0" smtClean="0">
                <a:latin typeface="Cambria" pitchFamily="18" charset="0"/>
              </a:rPr>
              <a:t>by </a:t>
            </a:r>
            <a:r>
              <a:rPr lang="en-US" sz="4100" dirty="0">
                <a:latin typeface="Cambria" pitchFamily="18" charset="0"/>
              </a:rPr>
              <a:t>taking action </a:t>
            </a:r>
            <a:r>
              <a:rPr lang="en-US" sz="4100" dirty="0" smtClean="0">
                <a:latin typeface="Cambria" pitchFamily="18" charset="0"/>
              </a:rPr>
              <a:t>a in order to encourage PMs to become lightly loaded.</a:t>
            </a:r>
            <a:endParaRPr lang="en-US" altLang="en-US" sz="4100" dirty="0">
              <a:latin typeface="Cambria" pitchFamily="18" charset="0"/>
            </a:endParaRPr>
          </a:p>
          <a:p>
            <a:pPr algn="just" eaLnBrk="1" hangingPunct="1">
              <a:spcBef>
                <a:spcPct val="0"/>
              </a:spcBef>
              <a:buNone/>
            </a:pPr>
            <a:endParaRPr lang="en-US" sz="4100" dirty="0">
              <a:latin typeface="Cambria" pitchFamily="18" charset="0"/>
            </a:endParaRPr>
          </a:p>
        </p:txBody>
      </p:sp>
      <p:sp>
        <p:nvSpPr>
          <p:cNvPr id="151" name="CustomShape 14"/>
          <p:cNvSpPr>
            <a:spLocks noChangeArrowheads="1"/>
          </p:cNvSpPr>
          <p:nvPr/>
        </p:nvSpPr>
        <p:spPr bwMode="auto">
          <a:xfrm>
            <a:off x="19938206" y="20280191"/>
            <a:ext cx="10110118" cy="8930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2753" tIns="51377" rIns="102753" bIns="51377"/>
          <a:lstStyle>
            <a:lvl1pPr>
              <a:spcBef>
                <a:spcPct val="20000"/>
              </a:spcBef>
              <a:buChar char="•"/>
              <a:defRPr sz="3200">
                <a:solidFill>
                  <a:schemeClr val="tx1"/>
                </a:solidFill>
                <a:latin typeface="Arial" pitchFamily="34" charset="0"/>
              </a:defRPr>
            </a:lvl1pPr>
            <a:lvl2pPr marL="742950" indent="-285750">
              <a:spcBef>
                <a:spcPct val="20000"/>
              </a:spcBef>
              <a:buChar char="–"/>
              <a:defRPr sz="2800">
                <a:solidFill>
                  <a:schemeClr val="tx1"/>
                </a:solidFill>
                <a:latin typeface="Arial" pitchFamily="34" charset="0"/>
              </a:defRPr>
            </a:lvl2pPr>
            <a:lvl3pPr marL="1143000" indent="-228600">
              <a:spcBef>
                <a:spcPct val="20000"/>
              </a:spcBef>
              <a:buChar char="•"/>
              <a:defRPr sz="2400">
                <a:solidFill>
                  <a:schemeClr val="tx1"/>
                </a:solidFill>
                <a:latin typeface="Arial" pitchFamily="34" charset="0"/>
              </a:defRPr>
            </a:lvl3pPr>
            <a:lvl4pPr marL="1600200" indent="-228600">
              <a:spcBef>
                <a:spcPct val="20000"/>
              </a:spcBef>
              <a:buChar char="–"/>
              <a:defRPr sz="2000">
                <a:solidFill>
                  <a:schemeClr val="tx1"/>
                </a:solidFill>
                <a:latin typeface="Arial" pitchFamily="34" charset="0"/>
              </a:defRPr>
            </a:lvl4pPr>
            <a:lvl5pPr marL="2057400" indent="-228600">
              <a:spcBef>
                <a:spcPct val="20000"/>
              </a:spcBef>
              <a:buChar char="»"/>
              <a:defRPr sz="2000">
                <a:solidFill>
                  <a:schemeClr val="tx1"/>
                </a:solidFill>
                <a:latin typeface="Arial" pitchFamily="34" charset="0"/>
              </a:defRPr>
            </a:lvl5pPr>
            <a:lvl6pPr marL="2514600" indent="-228600" eaLnBrk="0" fontAlgn="base" hangingPunct="0">
              <a:spcBef>
                <a:spcPct val="20000"/>
              </a:spcBef>
              <a:spcAft>
                <a:spcPct val="0"/>
              </a:spcAft>
              <a:buChar char="»"/>
              <a:defRPr sz="2000">
                <a:solidFill>
                  <a:schemeClr val="tx1"/>
                </a:solidFill>
                <a:latin typeface="Arial" pitchFamily="34" charset="0"/>
              </a:defRPr>
            </a:lvl6pPr>
            <a:lvl7pPr marL="2971800" indent="-228600" eaLnBrk="0" fontAlgn="base" hangingPunct="0">
              <a:spcBef>
                <a:spcPct val="20000"/>
              </a:spcBef>
              <a:spcAft>
                <a:spcPct val="0"/>
              </a:spcAft>
              <a:buChar char="»"/>
              <a:defRPr sz="2000">
                <a:solidFill>
                  <a:schemeClr val="tx1"/>
                </a:solidFill>
                <a:latin typeface="Arial" pitchFamily="34" charset="0"/>
              </a:defRPr>
            </a:lvl7pPr>
            <a:lvl8pPr marL="3429000" indent="-228600" eaLnBrk="0" fontAlgn="base" hangingPunct="0">
              <a:spcBef>
                <a:spcPct val="20000"/>
              </a:spcBef>
              <a:spcAft>
                <a:spcPct val="0"/>
              </a:spcAft>
              <a:buChar char="»"/>
              <a:defRPr sz="2000">
                <a:solidFill>
                  <a:schemeClr val="tx1"/>
                </a:solidFill>
                <a:latin typeface="Arial" pitchFamily="34" charset="0"/>
              </a:defRPr>
            </a:lvl8pPr>
            <a:lvl9pPr marL="3886200" indent="-228600" eaLnBrk="0" fontAlgn="base" hangingPunct="0">
              <a:spcBef>
                <a:spcPct val="20000"/>
              </a:spcBef>
              <a:spcAft>
                <a:spcPct val="0"/>
              </a:spcAft>
              <a:buChar char="»"/>
              <a:defRPr sz="2000">
                <a:solidFill>
                  <a:schemeClr val="tx1"/>
                </a:solidFill>
                <a:latin typeface="Arial" pitchFamily="34" charset="0"/>
              </a:defRPr>
            </a:lvl9pPr>
          </a:lstStyle>
          <a:p>
            <a:pPr algn="just" eaLnBrk="1" hangingPunct="1">
              <a:spcBef>
                <a:spcPct val="0"/>
              </a:spcBef>
              <a:buNone/>
            </a:pPr>
            <a:r>
              <a:rPr lang="en-US" sz="4100" dirty="0" smtClean="0">
                <a:latin typeface="Cambria" pitchFamily="18" charset="0"/>
              </a:rPr>
              <a:t>Result: MDP</a:t>
            </a:r>
            <a:r>
              <a:rPr lang="en-US" sz="4100" dirty="0" smtClean="0">
                <a:latin typeface="Cambria" pitchFamily="18" charset="0"/>
              </a:rPr>
              <a:t>*&lt;MDP&lt;</a:t>
            </a:r>
            <a:r>
              <a:rPr lang="en-US" sz="4100" dirty="0" err="1" smtClean="0">
                <a:latin typeface="Cambria" pitchFamily="18" charset="0"/>
              </a:rPr>
              <a:t>Sandpi</a:t>
            </a:r>
            <a:r>
              <a:rPr lang="en-US" sz="4100" dirty="0" smtClean="0">
                <a:latin typeface="Cambria" pitchFamily="18" charset="0"/>
              </a:rPr>
              <a:t> per&lt;</a:t>
            </a:r>
            <a:r>
              <a:rPr lang="en-US" sz="4100" dirty="0" err="1" smtClean="0">
                <a:latin typeface="Cambria" pitchFamily="18" charset="0"/>
              </a:rPr>
              <a:t>CloudScale</a:t>
            </a:r>
            <a:r>
              <a:rPr lang="en-US" sz="4100" dirty="0" smtClean="0">
                <a:latin typeface="Cambria" pitchFamily="18" charset="0"/>
              </a:rPr>
              <a:t> </a:t>
            </a:r>
          </a:p>
        </p:txBody>
      </p:sp>
      <p:sp>
        <p:nvSpPr>
          <p:cNvPr id="152" name="CustomShape 14"/>
          <p:cNvSpPr>
            <a:spLocks noChangeArrowheads="1"/>
          </p:cNvSpPr>
          <p:nvPr/>
        </p:nvSpPr>
        <p:spPr bwMode="auto">
          <a:xfrm>
            <a:off x="19938206" y="36601252"/>
            <a:ext cx="10181950" cy="8049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2753" tIns="51377" rIns="102753" bIns="51377"/>
          <a:lstStyle>
            <a:lvl1pPr>
              <a:spcBef>
                <a:spcPct val="20000"/>
              </a:spcBef>
              <a:buChar char="•"/>
              <a:defRPr sz="3200">
                <a:solidFill>
                  <a:schemeClr val="tx1"/>
                </a:solidFill>
                <a:latin typeface="Arial" pitchFamily="34" charset="0"/>
              </a:defRPr>
            </a:lvl1pPr>
            <a:lvl2pPr marL="742950" indent="-285750">
              <a:spcBef>
                <a:spcPct val="20000"/>
              </a:spcBef>
              <a:buChar char="–"/>
              <a:defRPr sz="2800">
                <a:solidFill>
                  <a:schemeClr val="tx1"/>
                </a:solidFill>
                <a:latin typeface="Arial" pitchFamily="34" charset="0"/>
              </a:defRPr>
            </a:lvl2pPr>
            <a:lvl3pPr marL="1143000" indent="-228600">
              <a:spcBef>
                <a:spcPct val="20000"/>
              </a:spcBef>
              <a:buChar char="•"/>
              <a:defRPr sz="2400">
                <a:solidFill>
                  <a:schemeClr val="tx1"/>
                </a:solidFill>
                <a:latin typeface="Arial" pitchFamily="34" charset="0"/>
              </a:defRPr>
            </a:lvl3pPr>
            <a:lvl4pPr marL="1600200" indent="-228600">
              <a:spcBef>
                <a:spcPct val="20000"/>
              </a:spcBef>
              <a:buChar char="–"/>
              <a:defRPr sz="2000">
                <a:solidFill>
                  <a:schemeClr val="tx1"/>
                </a:solidFill>
                <a:latin typeface="Arial" pitchFamily="34" charset="0"/>
              </a:defRPr>
            </a:lvl4pPr>
            <a:lvl5pPr marL="2057400" indent="-228600">
              <a:spcBef>
                <a:spcPct val="20000"/>
              </a:spcBef>
              <a:buChar char="»"/>
              <a:defRPr sz="2000">
                <a:solidFill>
                  <a:schemeClr val="tx1"/>
                </a:solidFill>
                <a:latin typeface="Arial" pitchFamily="34" charset="0"/>
              </a:defRPr>
            </a:lvl5pPr>
            <a:lvl6pPr marL="2514600" indent="-228600" eaLnBrk="0" fontAlgn="base" hangingPunct="0">
              <a:spcBef>
                <a:spcPct val="20000"/>
              </a:spcBef>
              <a:spcAft>
                <a:spcPct val="0"/>
              </a:spcAft>
              <a:buChar char="»"/>
              <a:defRPr sz="2000">
                <a:solidFill>
                  <a:schemeClr val="tx1"/>
                </a:solidFill>
                <a:latin typeface="Arial" pitchFamily="34" charset="0"/>
              </a:defRPr>
            </a:lvl6pPr>
            <a:lvl7pPr marL="2971800" indent="-228600" eaLnBrk="0" fontAlgn="base" hangingPunct="0">
              <a:spcBef>
                <a:spcPct val="20000"/>
              </a:spcBef>
              <a:spcAft>
                <a:spcPct val="0"/>
              </a:spcAft>
              <a:buChar char="»"/>
              <a:defRPr sz="2000">
                <a:solidFill>
                  <a:schemeClr val="tx1"/>
                </a:solidFill>
                <a:latin typeface="Arial" pitchFamily="34" charset="0"/>
              </a:defRPr>
            </a:lvl7pPr>
            <a:lvl8pPr marL="3429000" indent="-228600" eaLnBrk="0" fontAlgn="base" hangingPunct="0">
              <a:spcBef>
                <a:spcPct val="20000"/>
              </a:spcBef>
              <a:spcAft>
                <a:spcPct val="0"/>
              </a:spcAft>
              <a:buChar char="»"/>
              <a:defRPr sz="2000">
                <a:solidFill>
                  <a:schemeClr val="tx1"/>
                </a:solidFill>
                <a:latin typeface="Arial" pitchFamily="34" charset="0"/>
              </a:defRPr>
            </a:lvl8pPr>
            <a:lvl9pPr marL="3886200" indent="-228600" eaLnBrk="0" fontAlgn="base" hangingPunct="0">
              <a:spcBef>
                <a:spcPct val="20000"/>
              </a:spcBef>
              <a:spcAft>
                <a:spcPct val="0"/>
              </a:spcAft>
              <a:buChar char="»"/>
              <a:defRPr sz="2000">
                <a:solidFill>
                  <a:schemeClr val="tx1"/>
                </a:solidFill>
                <a:latin typeface="Arial" pitchFamily="34" charset="0"/>
              </a:defRPr>
            </a:lvl9pPr>
          </a:lstStyle>
          <a:p>
            <a:pPr algn="just" eaLnBrk="1" hangingPunct="1">
              <a:spcBef>
                <a:spcPct val="0"/>
              </a:spcBef>
              <a:buNone/>
            </a:pPr>
            <a:r>
              <a:rPr lang="en-US" sz="4100" dirty="0" smtClean="0">
                <a:latin typeface="Cambria" pitchFamily="18" charset="0"/>
              </a:rPr>
              <a:t>Result: MDP</a:t>
            </a:r>
            <a:r>
              <a:rPr lang="en-US" sz="4100" dirty="0" smtClean="0">
                <a:latin typeface="Cambria" pitchFamily="18" charset="0"/>
              </a:rPr>
              <a:t>*&lt;MDP&lt;Sandpiper&lt;</a:t>
            </a:r>
            <a:r>
              <a:rPr lang="en-US" sz="4100" dirty="0" err="1" smtClean="0">
                <a:latin typeface="Cambria" pitchFamily="18" charset="0"/>
              </a:rPr>
              <a:t>CloudScale</a:t>
            </a:r>
            <a:endParaRPr lang="en-US" altLang="en-US" sz="4100" dirty="0">
              <a:latin typeface="Cambria" pitchFamily="18" charset="0"/>
            </a:endParaRPr>
          </a:p>
        </p:txBody>
      </p:sp>
      <p:grpSp>
        <p:nvGrpSpPr>
          <p:cNvPr id="12" name="Group 11"/>
          <p:cNvGrpSpPr/>
          <p:nvPr/>
        </p:nvGrpSpPr>
        <p:grpSpPr>
          <a:xfrm>
            <a:off x="11251406" y="19192081"/>
            <a:ext cx="7117461" cy="4026476"/>
            <a:chOff x="11251406" y="26189780"/>
            <a:chExt cx="7117461" cy="4026476"/>
          </a:xfrm>
        </p:grpSpPr>
        <p:graphicFrame>
          <p:nvGraphicFramePr>
            <p:cNvPr id="127" name="Chart 126"/>
            <p:cNvGraphicFramePr>
              <a:graphicFrameLocks/>
            </p:cNvGraphicFramePr>
            <p:nvPr>
              <p:extLst>
                <p:ext uri="{D42A27DB-BD31-4B8C-83A1-F6EECF244321}">
                  <p14:modId xmlns:p14="http://schemas.microsoft.com/office/powerpoint/2010/main" val="2643525370"/>
                </p:ext>
              </p:extLst>
            </p:nvPr>
          </p:nvGraphicFramePr>
          <p:xfrm>
            <a:off x="12049301" y="26189780"/>
            <a:ext cx="5486400" cy="3421857"/>
          </p:xfrm>
          <a:graphic>
            <a:graphicData uri="http://schemas.openxmlformats.org/drawingml/2006/chart">
              <c:chart xmlns:c="http://schemas.openxmlformats.org/drawingml/2006/chart" xmlns:r="http://schemas.openxmlformats.org/officeDocument/2006/relationships" r:id="rId9"/>
            </a:graphicData>
          </a:graphic>
        </p:graphicFrame>
        <p:sp>
          <p:nvSpPr>
            <p:cNvPr id="2" name="TextBox 1"/>
            <p:cNvSpPr txBox="1"/>
            <p:nvPr/>
          </p:nvSpPr>
          <p:spPr>
            <a:xfrm>
              <a:off x="11251406" y="29631481"/>
              <a:ext cx="7117461" cy="584775"/>
            </a:xfrm>
            <a:prstGeom prst="rect">
              <a:avLst/>
            </a:prstGeom>
            <a:noFill/>
          </p:spPr>
          <p:txBody>
            <a:bodyPr wrap="none" rtlCol="0">
              <a:spAutoFit/>
            </a:bodyPr>
            <a:lstStyle/>
            <a:p>
              <a:r>
                <a:rPr lang="en-US" sz="3200" dirty="0">
                  <a:latin typeface="Cambria" pitchFamily="18" charset="0"/>
                </a:rPr>
                <a:t>Figure </a:t>
              </a:r>
              <a:r>
                <a:rPr lang="en-US" sz="3200" dirty="0" smtClean="0">
                  <a:latin typeface="Cambria" pitchFamily="18" charset="0"/>
                </a:rPr>
                <a:t>2 Probability of state transitions.</a:t>
              </a:r>
              <a:endParaRPr lang="en-US" sz="3200" dirty="0">
                <a:latin typeface="Cambria" pitchFamily="18" charset="0"/>
              </a:endParaRPr>
            </a:p>
          </p:txBody>
        </p:sp>
      </p:grpSp>
      <p:grpSp>
        <p:nvGrpSpPr>
          <p:cNvPr id="13" name="Group 12"/>
          <p:cNvGrpSpPr/>
          <p:nvPr/>
        </p:nvGrpSpPr>
        <p:grpSpPr>
          <a:xfrm>
            <a:off x="812006" y="19496881"/>
            <a:ext cx="8642494" cy="7467592"/>
            <a:chOff x="1040606" y="19420689"/>
            <a:chExt cx="8642494" cy="7467592"/>
          </a:xfrm>
        </p:grpSpPr>
        <p:grpSp>
          <p:nvGrpSpPr>
            <p:cNvPr id="162" name="Group 161"/>
            <p:cNvGrpSpPr/>
            <p:nvPr/>
          </p:nvGrpSpPr>
          <p:grpSpPr>
            <a:xfrm>
              <a:off x="1193006" y="19420689"/>
              <a:ext cx="8229600" cy="6769091"/>
              <a:chOff x="1497806" y="28196390"/>
              <a:chExt cx="8229600" cy="6769091"/>
            </a:xfrm>
          </p:grpSpPr>
          <p:sp>
            <p:nvSpPr>
              <p:cNvPr id="163" name="Rectangle 162"/>
              <p:cNvSpPr/>
              <p:nvPr/>
            </p:nvSpPr>
            <p:spPr>
              <a:xfrm>
                <a:off x="4545806" y="28348781"/>
                <a:ext cx="5181600" cy="2323603"/>
              </a:xfrm>
              <a:prstGeom prst="rect">
                <a:avLst/>
              </a:prstGeom>
              <a:effectLst>
                <a:outerShdw blurRad="50800" dist="1524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4" name="Rectangle 163"/>
              <p:cNvSpPr/>
              <p:nvPr/>
            </p:nvSpPr>
            <p:spPr>
              <a:xfrm>
                <a:off x="7056247" y="28653581"/>
                <a:ext cx="1371600" cy="609600"/>
              </a:xfrm>
              <a:prstGeom prst="rect">
                <a:avLst/>
              </a:prstGeom>
              <a:solidFill>
                <a:schemeClr val="bg2">
                  <a:lumMod val="90000"/>
                </a:schemeClr>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smtClean="0">
                    <a:solidFill>
                      <a:schemeClr val="tx1"/>
                    </a:solidFill>
                  </a:rPr>
                  <a:t>Transition Probability</a:t>
                </a:r>
                <a:endParaRPr lang="en-US" sz="2000" dirty="0">
                  <a:solidFill>
                    <a:schemeClr val="tx1"/>
                  </a:solidFill>
                </a:endParaRPr>
              </a:p>
            </p:txBody>
          </p:sp>
          <p:sp>
            <p:nvSpPr>
              <p:cNvPr id="165" name="Rectangle 164"/>
              <p:cNvSpPr/>
              <p:nvPr/>
            </p:nvSpPr>
            <p:spPr>
              <a:xfrm>
                <a:off x="8479954" y="28653581"/>
                <a:ext cx="1095052" cy="609600"/>
              </a:xfrm>
              <a:prstGeom prst="rect">
                <a:avLst/>
              </a:prstGeom>
              <a:solidFill>
                <a:schemeClr val="bg2">
                  <a:lumMod val="90000"/>
                </a:schemeClr>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smtClean="0">
                    <a:solidFill>
                      <a:schemeClr val="tx1"/>
                    </a:solidFill>
                  </a:rPr>
                  <a:t>Reward</a:t>
                </a:r>
                <a:endParaRPr lang="en-US" sz="2000" dirty="0">
                  <a:solidFill>
                    <a:schemeClr val="tx1"/>
                  </a:solidFill>
                </a:endParaRPr>
              </a:p>
            </p:txBody>
          </p:sp>
          <p:sp>
            <p:nvSpPr>
              <p:cNvPr id="167" name="Rectangle 166"/>
              <p:cNvSpPr/>
              <p:nvPr/>
            </p:nvSpPr>
            <p:spPr>
              <a:xfrm>
                <a:off x="4622006" y="28653581"/>
                <a:ext cx="1161625" cy="609600"/>
              </a:xfrm>
              <a:prstGeom prst="rect">
                <a:avLst/>
              </a:prstGeom>
              <a:solidFill>
                <a:schemeClr val="bg2">
                  <a:lumMod val="90000"/>
                </a:schemeClr>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smtClean="0">
                    <a:solidFill>
                      <a:schemeClr val="tx1"/>
                    </a:solidFill>
                  </a:rPr>
                  <a:t>PM State</a:t>
                </a:r>
                <a:endParaRPr lang="en-US" sz="2000" dirty="0">
                  <a:solidFill>
                    <a:schemeClr val="tx1"/>
                  </a:solidFill>
                </a:endParaRPr>
              </a:p>
            </p:txBody>
          </p:sp>
          <p:sp>
            <p:nvSpPr>
              <p:cNvPr id="168" name="Rectangle 167"/>
              <p:cNvSpPr/>
              <p:nvPr/>
            </p:nvSpPr>
            <p:spPr>
              <a:xfrm>
                <a:off x="5835739" y="28653581"/>
                <a:ext cx="1168400" cy="609600"/>
              </a:xfrm>
              <a:prstGeom prst="rect">
                <a:avLst/>
              </a:prstGeom>
              <a:solidFill>
                <a:schemeClr val="bg2">
                  <a:lumMod val="90000"/>
                </a:schemeClr>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smtClean="0">
                    <a:solidFill>
                      <a:schemeClr val="tx1"/>
                    </a:solidFill>
                  </a:rPr>
                  <a:t>PM Action</a:t>
                </a:r>
                <a:endParaRPr lang="en-US" sz="2000" dirty="0">
                  <a:solidFill>
                    <a:schemeClr val="tx1"/>
                  </a:solidFill>
                </a:endParaRPr>
              </a:p>
            </p:txBody>
          </p:sp>
          <p:sp>
            <p:nvSpPr>
              <p:cNvPr id="169" name="Down Arrow 168"/>
              <p:cNvSpPr/>
              <p:nvPr/>
            </p:nvSpPr>
            <p:spPr>
              <a:xfrm>
                <a:off x="5155406" y="29263181"/>
                <a:ext cx="155150" cy="504825"/>
              </a:xfrm>
              <a:prstGeom prst="downArrow">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0" name="Down Arrow 169"/>
              <p:cNvSpPr/>
              <p:nvPr/>
            </p:nvSpPr>
            <p:spPr>
              <a:xfrm>
                <a:off x="6479380" y="29291756"/>
                <a:ext cx="139699" cy="476250"/>
              </a:xfrm>
              <a:prstGeom prst="downArrow">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1" name="Down Arrow 170"/>
              <p:cNvSpPr/>
              <p:nvPr/>
            </p:nvSpPr>
            <p:spPr>
              <a:xfrm>
                <a:off x="7670006" y="29291756"/>
                <a:ext cx="130173" cy="476250"/>
              </a:xfrm>
              <a:prstGeom prst="downArrow">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2" name="Down Arrow 171"/>
              <p:cNvSpPr/>
              <p:nvPr/>
            </p:nvSpPr>
            <p:spPr>
              <a:xfrm>
                <a:off x="8851106" y="29291756"/>
                <a:ext cx="142450" cy="476250"/>
              </a:xfrm>
              <a:prstGeom prst="downArrow">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3" name="Rectangle 172"/>
              <p:cNvSpPr/>
              <p:nvPr/>
            </p:nvSpPr>
            <p:spPr>
              <a:xfrm>
                <a:off x="4726780" y="29796581"/>
                <a:ext cx="4543425" cy="609600"/>
              </a:xfrm>
              <a:prstGeom prst="rect">
                <a:avLst/>
              </a:prstGeom>
              <a:solidFill>
                <a:schemeClr val="bg2">
                  <a:lumMod val="90000"/>
                </a:schemeClr>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smtClean="0">
                    <a:solidFill>
                      <a:schemeClr val="tx1"/>
                    </a:solidFill>
                  </a:rPr>
                  <a:t>MDP Model</a:t>
                </a:r>
                <a:endParaRPr lang="en-US" sz="2000" dirty="0">
                  <a:solidFill>
                    <a:schemeClr val="tx1"/>
                  </a:solidFill>
                </a:endParaRPr>
              </a:p>
            </p:txBody>
          </p:sp>
          <p:sp>
            <p:nvSpPr>
              <p:cNvPr id="174" name="Down Arrow 173"/>
              <p:cNvSpPr/>
              <p:nvPr/>
            </p:nvSpPr>
            <p:spPr>
              <a:xfrm>
                <a:off x="6882180" y="30430901"/>
                <a:ext cx="178226" cy="435418"/>
              </a:xfrm>
              <a:prstGeom prst="downArrow">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5" name="Rectangle 174"/>
              <p:cNvSpPr/>
              <p:nvPr/>
            </p:nvSpPr>
            <p:spPr>
              <a:xfrm>
                <a:off x="5783631" y="30866319"/>
                <a:ext cx="2247900" cy="609600"/>
              </a:xfrm>
              <a:prstGeom prst="rect">
                <a:avLst/>
              </a:prstGeom>
              <a:solidFill>
                <a:schemeClr val="bg2">
                  <a:lumMod val="90000"/>
                </a:schemeClr>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smtClean="0">
                    <a:solidFill>
                      <a:schemeClr val="tx1"/>
                    </a:solidFill>
                  </a:rPr>
                  <a:t>Optimal Policy </a:t>
                </a:r>
                <a:r>
                  <a:rPr lang="el-GR" sz="2000" dirty="0" smtClean="0">
                    <a:solidFill>
                      <a:schemeClr val="tx1"/>
                    </a:solidFill>
                  </a:rPr>
                  <a:t>π</a:t>
                </a:r>
                <a:endParaRPr lang="en-US" sz="2000" dirty="0">
                  <a:solidFill>
                    <a:schemeClr val="tx1"/>
                  </a:solidFill>
                </a:endParaRPr>
              </a:p>
            </p:txBody>
          </p:sp>
          <p:sp>
            <p:nvSpPr>
              <p:cNvPr id="176" name="Cloud Callout 17"/>
              <p:cNvSpPr/>
              <p:nvPr/>
            </p:nvSpPr>
            <p:spPr>
              <a:xfrm>
                <a:off x="1497806" y="31586784"/>
                <a:ext cx="8001000" cy="3315197"/>
              </a:xfrm>
              <a:custGeom>
                <a:avLst/>
                <a:gdLst>
                  <a:gd name="connsiteX0" fmla="*/ 3900 w 43200"/>
                  <a:gd name="connsiteY0" fmla="*/ 14370 h 43200"/>
                  <a:gd name="connsiteX1" fmla="*/ 5623 w 43200"/>
                  <a:gd name="connsiteY1" fmla="*/ 6907 h 43200"/>
                  <a:gd name="connsiteX2" fmla="*/ 14005 w 43200"/>
                  <a:gd name="connsiteY2" fmla="*/ 5202 h 43200"/>
                  <a:gd name="connsiteX3" fmla="*/ 22456 w 43200"/>
                  <a:gd name="connsiteY3" fmla="*/ 3432 h 43200"/>
                  <a:gd name="connsiteX4" fmla="*/ 25749 w 43200"/>
                  <a:gd name="connsiteY4" fmla="*/ 200 h 43200"/>
                  <a:gd name="connsiteX5" fmla="*/ 29833 w 43200"/>
                  <a:gd name="connsiteY5" fmla="*/ 2481 h 43200"/>
                  <a:gd name="connsiteX6" fmla="*/ 35463 w 43200"/>
                  <a:gd name="connsiteY6" fmla="*/ 690 h 43200"/>
                  <a:gd name="connsiteX7" fmla="*/ 38318 w 43200"/>
                  <a:gd name="connsiteY7" fmla="*/ 5576 h 43200"/>
                  <a:gd name="connsiteX8" fmla="*/ 41982 w 43200"/>
                  <a:gd name="connsiteY8" fmla="*/ 10318 h 43200"/>
                  <a:gd name="connsiteX9" fmla="*/ 41818 w 43200"/>
                  <a:gd name="connsiteY9" fmla="*/ 15460 h 43200"/>
                  <a:gd name="connsiteX10" fmla="*/ 43016 w 43200"/>
                  <a:gd name="connsiteY10" fmla="*/ 23322 h 43200"/>
                  <a:gd name="connsiteX11" fmla="*/ 37404 w 43200"/>
                  <a:gd name="connsiteY11" fmla="*/ 30204 h 43200"/>
                  <a:gd name="connsiteX12" fmla="*/ 35395 w 43200"/>
                  <a:gd name="connsiteY12" fmla="*/ 36101 h 43200"/>
                  <a:gd name="connsiteX13" fmla="*/ 28555 w 43200"/>
                  <a:gd name="connsiteY13" fmla="*/ 36815 h 43200"/>
                  <a:gd name="connsiteX14" fmla="*/ 23667 w 43200"/>
                  <a:gd name="connsiteY14" fmla="*/ 43106 h 43200"/>
                  <a:gd name="connsiteX15" fmla="*/ 16480 w 43200"/>
                  <a:gd name="connsiteY15" fmla="*/ 39266 h 43200"/>
                  <a:gd name="connsiteX16" fmla="*/ 5804 w 43200"/>
                  <a:gd name="connsiteY16" fmla="*/ 35472 h 43200"/>
                  <a:gd name="connsiteX17" fmla="*/ 1110 w 43200"/>
                  <a:gd name="connsiteY17" fmla="*/ 31250 h 43200"/>
                  <a:gd name="connsiteX18" fmla="*/ 2113 w 43200"/>
                  <a:gd name="connsiteY18" fmla="*/ 25551 h 43200"/>
                  <a:gd name="connsiteX19" fmla="*/ -5 w 43200"/>
                  <a:gd name="connsiteY19" fmla="*/ 19704 h 43200"/>
                  <a:gd name="connsiteX20" fmla="*/ 3863 w 43200"/>
                  <a:gd name="connsiteY20" fmla="*/ 14507 h 43200"/>
                  <a:gd name="connsiteX21" fmla="*/ 3900 w 43200"/>
                  <a:gd name="connsiteY21" fmla="*/ 14370 h 43200"/>
                  <a:gd name="connsiteX0" fmla="*/ 1285889 w 4191000"/>
                  <a:gd name="connsiteY0" fmla="*/ 2571750 h 2286000"/>
                  <a:gd name="connsiteX1" fmla="*/ 1222389 w 4191000"/>
                  <a:gd name="connsiteY1" fmla="*/ 2635250 h 2286000"/>
                  <a:gd name="connsiteX2" fmla="*/ 1158889 w 4191000"/>
                  <a:gd name="connsiteY2" fmla="*/ 2571750 h 2286000"/>
                  <a:gd name="connsiteX3" fmla="*/ 1222389 w 4191000"/>
                  <a:gd name="connsiteY3" fmla="*/ 2508250 h 2286000"/>
                  <a:gd name="connsiteX4" fmla="*/ 1285889 w 4191000"/>
                  <a:gd name="connsiteY4" fmla="*/ 2571750 h 2286000"/>
                  <a:gd name="connsiteX0" fmla="*/ 1397470 w 4191000"/>
                  <a:gd name="connsiteY0" fmla="*/ 2493071 h 2286000"/>
                  <a:gd name="connsiteX1" fmla="*/ 1270470 w 4191000"/>
                  <a:gd name="connsiteY1" fmla="*/ 2620071 h 2286000"/>
                  <a:gd name="connsiteX2" fmla="*/ 1143470 w 4191000"/>
                  <a:gd name="connsiteY2" fmla="*/ 2493071 h 2286000"/>
                  <a:gd name="connsiteX3" fmla="*/ 1270470 w 4191000"/>
                  <a:gd name="connsiteY3" fmla="*/ 2366071 h 2286000"/>
                  <a:gd name="connsiteX4" fmla="*/ 1397470 w 4191000"/>
                  <a:gd name="connsiteY4" fmla="*/ 2493071 h 2286000"/>
                  <a:gd name="connsiteX0" fmla="*/ 1575274 w 4191000"/>
                  <a:gd name="connsiteY0" fmla="*/ 2306025 h 2286000"/>
                  <a:gd name="connsiteX1" fmla="*/ 1384774 w 4191000"/>
                  <a:gd name="connsiteY1" fmla="*/ 2496525 h 2286000"/>
                  <a:gd name="connsiteX2" fmla="*/ 1194274 w 4191000"/>
                  <a:gd name="connsiteY2" fmla="*/ 2306025 h 2286000"/>
                  <a:gd name="connsiteX3" fmla="*/ 1384774 w 4191000"/>
                  <a:gd name="connsiteY3" fmla="*/ 2115525 h 2286000"/>
                  <a:gd name="connsiteX4" fmla="*/ 1575274 w 4191000"/>
                  <a:gd name="connsiteY4" fmla="*/ 2306025 h 2286000"/>
                  <a:gd name="connsiteX0" fmla="*/ 4693 w 43200"/>
                  <a:gd name="connsiteY0" fmla="*/ 26177 h 43200"/>
                  <a:gd name="connsiteX1" fmla="*/ 2160 w 43200"/>
                  <a:gd name="connsiteY1" fmla="*/ 25380 h 43200"/>
                  <a:gd name="connsiteX2" fmla="*/ 6928 w 43200"/>
                  <a:gd name="connsiteY2" fmla="*/ 34899 h 43200"/>
                  <a:gd name="connsiteX3" fmla="*/ 5820 w 43200"/>
                  <a:gd name="connsiteY3" fmla="*/ 35280 h 43200"/>
                  <a:gd name="connsiteX4" fmla="*/ 16478 w 43200"/>
                  <a:gd name="connsiteY4" fmla="*/ 39090 h 43200"/>
                  <a:gd name="connsiteX5" fmla="*/ 15810 w 43200"/>
                  <a:gd name="connsiteY5" fmla="*/ 37350 h 43200"/>
                  <a:gd name="connsiteX6" fmla="*/ 28827 w 43200"/>
                  <a:gd name="connsiteY6" fmla="*/ 34751 h 43200"/>
                  <a:gd name="connsiteX7" fmla="*/ 28560 w 43200"/>
                  <a:gd name="connsiteY7" fmla="*/ 36660 h 43200"/>
                  <a:gd name="connsiteX8" fmla="*/ 34129 w 43200"/>
                  <a:gd name="connsiteY8" fmla="*/ 22954 h 43200"/>
                  <a:gd name="connsiteX9" fmla="*/ 37380 w 43200"/>
                  <a:gd name="connsiteY9" fmla="*/ 30090 h 43200"/>
                  <a:gd name="connsiteX10" fmla="*/ 41798 w 43200"/>
                  <a:gd name="connsiteY10" fmla="*/ 15354 h 43200"/>
                  <a:gd name="connsiteX11" fmla="*/ 40350 w 43200"/>
                  <a:gd name="connsiteY11" fmla="*/ 18030 h 43200"/>
                  <a:gd name="connsiteX12" fmla="*/ 38324 w 43200"/>
                  <a:gd name="connsiteY12" fmla="*/ 5426 h 43200"/>
                  <a:gd name="connsiteX13" fmla="*/ 38400 w 43200"/>
                  <a:gd name="connsiteY13" fmla="*/ 6690 h 43200"/>
                  <a:gd name="connsiteX14" fmla="*/ 29078 w 43200"/>
                  <a:gd name="connsiteY14" fmla="*/ 3952 h 43200"/>
                  <a:gd name="connsiteX15" fmla="*/ 29820 w 43200"/>
                  <a:gd name="connsiteY15" fmla="*/ 2340 h 43200"/>
                  <a:gd name="connsiteX16" fmla="*/ 22141 w 43200"/>
                  <a:gd name="connsiteY16" fmla="*/ 4720 h 43200"/>
                  <a:gd name="connsiteX17" fmla="*/ 22500 w 43200"/>
                  <a:gd name="connsiteY17" fmla="*/ 3330 h 43200"/>
                  <a:gd name="connsiteX18" fmla="*/ 14000 w 43200"/>
                  <a:gd name="connsiteY18" fmla="*/ 5192 h 43200"/>
                  <a:gd name="connsiteX19" fmla="*/ 15300 w 43200"/>
                  <a:gd name="connsiteY19" fmla="*/ 6540 h 43200"/>
                  <a:gd name="connsiteX20" fmla="*/ 4127 w 43200"/>
                  <a:gd name="connsiteY20" fmla="*/ 15789 h 43200"/>
                  <a:gd name="connsiteX21" fmla="*/ 3900 w 43200"/>
                  <a:gd name="connsiteY21" fmla="*/ 14370 h 43200"/>
                  <a:gd name="connsiteX0" fmla="*/ 3936 w 43256"/>
                  <a:gd name="connsiteY0" fmla="*/ 14229 h 51537"/>
                  <a:gd name="connsiteX1" fmla="*/ 5659 w 43256"/>
                  <a:gd name="connsiteY1" fmla="*/ 6766 h 51537"/>
                  <a:gd name="connsiteX2" fmla="*/ 14041 w 43256"/>
                  <a:gd name="connsiteY2" fmla="*/ 5061 h 51537"/>
                  <a:gd name="connsiteX3" fmla="*/ 22492 w 43256"/>
                  <a:gd name="connsiteY3" fmla="*/ 3291 h 51537"/>
                  <a:gd name="connsiteX4" fmla="*/ 25785 w 43256"/>
                  <a:gd name="connsiteY4" fmla="*/ 59 h 51537"/>
                  <a:gd name="connsiteX5" fmla="*/ 29869 w 43256"/>
                  <a:gd name="connsiteY5" fmla="*/ 2340 h 51537"/>
                  <a:gd name="connsiteX6" fmla="*/ 35499 w 43256"/>
                  <a:gd name="connsiteY6" fmla="*/ 549 h 51537"/>
                  <a:gd name="connsiteX7" fmla="*/ 38354 w 43256"/>
                  <a:gd name="connsiteY7" fmla="*/ 5435 h 51537"/>
                  <a:gd name="connsiteX8" fmla="*/ 42018 w 43256"/>
                  <a:gd name="connsiteY8" fmla="*/ 10177 h 51537"/>
                  <a:gd name="connsiteX9" fmla="*/ 41854 w 43256"/>
                  <a:gd name="connsiteY9" fmla="*/ 15319 h 51537"/>
                  <a:gd name="connsiteX10" fmla="*/ 43052 w 43256"/>
                  <a:gd name="connsiteY10" fmla="*/ 23181 h 51537"/>
                  <a:gd name="connsiteX11" fmla="*/ 37440 w 43256"/>
                  <a:gd name="connsiteY11" fmla="*/ 30063 h 51537"/>
                  <a:gd name="connsiteX12" fmla="*/ 35431 w 43256"/>
                  <a:gd name="connsiteY12" fmla="*/ 35960 h 51537"/>
                  <a:gd name="connsiteX13" fmla="*/ 28591 w 43256"/>
                  <a:gd name="connsiteY13" fmla="*/ 36674 h 51537"/>
                  <a:gd name="connsiteX14" fmla="*/ 23703 w 43256"/>
                  <a:gd name="connsiteY14" fmla="*/ 42965 h 51537"/>
                  <a:gd name="connsiteX15" fmla="*/ 16516 w 43256"/>
                  <a:gd name="connsiteY15" fmla="*/ 39125 h 51537"/>
                  <a:gd name="connsiteX16" fmla="*/ 5840 w 43256"/>
                  <a:gd name="connsiteY16" fmla="*/ 35331 h 51537"/>
                  <a:gd name="connsiteX17" fmla="*/ 1146 w 43256"/>
                  <a:gd name="connsiteY17" fmla="*/ 31109 h 51537"/>
                  <a:gd name="connsiteX18" fmla="*/ 2149 w 43256"/>
                  <a:gd name="connsiteY18" fmla="*/ 25410 h 51537"/>
                  <a:gd name="connsiteX19" fmla="*/ 31 w 43256"/>
                  <a:gd name="connsiteY19" fmla="*/ 19563 h 51537"/>
                  <a:gd name="connsiteX20" fmla="*/ 3899 w 43256"/>
                  <a:gd name="connsiteY20" fmla="*/ 14366 h 51537"/>
                  <a:gd name="connsiteX21" fmla="*/ 3936 w 43256"/>
                  <a:gd name="connsiteY21" fmla="*/ 14229 h 51537"/>
                  <a:gd name="connsiteX0" fmla="*/ 1289382 w 4196433"/>
                  <a:gd name="connsiteY0" fmla="*/ 2564289 h 2727189"/>
                  <a:gd name="connsiteX1" fmla="*/ 1225882 w 4196433"/>
                  <a:gd name="connsiteY1" fmla="*/ 2627789 h 2727189"/>
                  <a:gd name="connsiteX2" fmla="*/ 1162382 w 4196433"/>
                  <a:gd name="connsiteY2" fmla="*/ 2564289 h 2727189"/>
                  <a:gd name="connsiteX3" fmla="*/ 1225882 w 4196433"/>
                  <a:gd name="connsiteY3" fmla="*/ 2500789 h 2727189"/>
                  <a:gd name="connsiteX4" fmla="*/ 1289382 w 4196433"/>
                  <a:gd name="connsiteY4" fmla="*/ 2564289 h 2727189"/>
                  <a:gd name="connsiteX0" fmla="*/ 1400963 w 4196433"/>
                  <a:gd name="connsiteY0" fmla="*/ 2485610 h 2727189"/>
                  <a:gd name="connsiteX1" fmla="*/ 1273963 w 4196433"/>
                  <a:gd name="connsiteY1" fmla="*/ 2612610 h 2727189"/>
                  <a:gd name="connsiteX2" fmla="*/ 1146963 w 4196433"/>
                  <a:gd name="connsiteY2" fmla="*/ 2485610 h 2727189"/>
                  <a:gd name="connsiteX3" fmla="*/ 1273963 w 4196433"/>
                  <a:gd name="connsiteY3" fmla="*/ 2358610 h 2727189"/>
                  <a:gd name="connsiteX4" fmla="*/ 1400963 w 4196433"/>
                  <a:gd name="connsiteY4" fmla="*/ 2485610 h 2727189"/>
                  <a:gd name="connsiteX0" fmla="*/ 1578767 w 4196433"/>
                  <a:gd name="connsiteY0" fmla="*/ 2298564 h 2727189"/>
                  <a:gd name="connsiteX1" fmla="*/ 2140742 w 4196433"/>
                  <a:gd name="connsiteY1" fmla="*/ 2727189 h 2727189"/>
                  <a:gd name="connsiteX2" fmla="*/ 1197767 w 4196433"/>
                  <a:gd name="connsiteY2" fmla="*/ 2298564 h 2727189"/>
                  <a:gd name="connsiteX3" fmla="*/ 1388267 w 4196433"/>
                  <a:gd name="connsiteY3" fmla="*/ 2108064 h 2727189"/>
                  <a:gd name="connsiteX4" fmla="*/ 1578767 w 4196433"/>
                  <a:gd name="connsiteY4" fmla="*/ 2298564 h 2727189"/>
                  <a:gd name="connsiteX0" fmla="*/ 4729 w 43256"/>
                  <a:gd name="connsiteY0" fmla="*/ 26036 h 51537"/>
                  <a:gd name="connsiteX1" fmla="*/ 2196 w 43256"/>
                  <a:gd name="connsiteY1" fmla="*/ 25239 h 51537"/>
                  <a:gd name="connsiteX2" fmla="*/ 6964 w 43256"/>
                  <a:gd name="connsiteY2" fmla="*/ 34758 h 51537"/>
                  <a:gd name="connsiteX3" fmla="*/ 5856 w 43256"/>
                  <a:gd name="connsiteY3" fmla="*/ 35139 h 51537"/>
                  <a:gd name="connsiteX4" fmla="*/ 16514 w 43256"/>
                  <a:gd name="connsiteY4" fmla="*/ 38949 h 51537"/>
                  <a:gd name="connsiteX5" fmla="*/ 15846 w 43256"/>
                  <a:gd name="connsiteY5" fmla="*/ 37209 h 51537"/>
                  <a:gd name="connsiteX6" fmla="*/ 28863 w 43256"/>
                  <a:gd name="connsiteY6" fmla="*/ 34610 h 51537"/>
                  <a:gd name="connsiteX7" fmla="*/ 28596 w 43256"/>
                  <a:gd name="connsiteY7" fmla="*/ 36519 h 51537"/>
                  <a:gd name="connsiteX8" fmla="*/ 34165 w 43256"/>
                  <a:gd name="connsiteY8" fmla="*/ 22813 h 51537"/>
                  <a:gd name="connsiteX9" fmla="*/ 37416 w 43256"/>
                  <a:gd name="connsiteY9" fmla="*/ 29949 h 51537"/>
                  <a:gd name="connsiteX10" fmla="*/ 41834 w 43256"/>
                  <a:gd name="connsiteY10" fmla="*/ 15213 h 51537"/>
                  <a:gd name="connsiteX11" fmla="*/ 40386 w 43256"/>
                  <a:gd name="connsiteY11" fmla="*/ 17889 h 51537"/>
                  <a:gd name="connsiteX12" fmla="*/ 38360 w 43256"/>
                  <a:gd name="connsiteY12" fmla="*/ 5285 h 51537"/>
                  <a:gd name="connsiteX13" fmla="*/ 38436 w 43256"/>
                  <a:gd name="connsiteY13" fmla="*/ 6549 h 51537"/>
                  <a:gd name="connsiteX14" fmla="*/ 29114 w 43256"/>
                  <a:gd name="connsiteY14" fmla="*/ 3811 h 51537"/>
                  <a:gd name="connsiteX15" fmla="*/ 29856 w 43256"/>
                  <a:gd name="connsiteY15" fmla="*/ 2199 h 51537"/>
                  <a:gd name="connsiteX16" fmla="*/ 22177 w 43256"/>
                  <a:gd name="connsiteY16" fmla="*/ 4579 h 51537"/>
                  <a:gd name="connsiteX17" fmla="*/ 22536 w 43256"/>
                  <a:gd name="connsiteY17" fmla="*/ 3189 h 51537"/>
                  <a:gd name="connsiteX18" fmla="*/ 14036 w 43256"/>
                  <a:gd name="connsiteY18" fmla="*/ 5051 h 51537"/>
                  <a:gd name="connsiteX19" fmla="*/ 15336 w 43256"/>
                  <a:gd name="connsiteY19" fmla="*/ 6399 h 51537"/>
                  <a:gd name="connsiteX20" fmla="*/ 4163 w 43256"/>
                  <a:gd name="connsiteY20" fmla="*/ 15648 h 51537"/>
                  <a:gd name="connsiteX21" fmla="*/ 3936 w 43256"/>
                  <a:gd name="connsiteY21" fmla="*/ 14229 h 51537"/>
                  <a:gd name="connsiteX0" fmla="*/ 3936 w 43256"/>
                  <a:gd name="connsiteY0" fmla="*/ 14229 h 51537"/>
                  <a:gd name="connsiteX1" fmla="*/ 5659 w 43256"/>
                  <a:gd name="connsiteY1" fmla="*/ 6766 h 51537"/>
                  <a:gd name="connsiteX2" fmla="*/ 14041 w 43256"/>
                  <a:gd name="connsiteY2" fmla="*/ 5061 h 51537"/>
                  <a:gd name="connsiteX3" fmla="*/ 22492 w 43256"/>
                  <a:gd name="connsiteY3" fmla="*/ 3291 h 51537"/>
                  <a:gd name="connsiteX4" fmla="*/ 25785 w 43256"/>
                  <a:gd name="connsiteY4" fmla="*/ 59 h 51537"/>
                  <a:gd name="connsiteX5" fmla="*/ 29869 w 43256"/>
                  <a:gd name="connsiteY5" fmla="*/ 2340 h 51537"/>
                  <a:gd name="connsiteX6" fmla="*/ 35499 w 43256"/>
                  <a:gd name="connsiteY6" fmla="*/ 549 h 51537"/>
                  <a:gd name="connsiteX7" fmla="*/ 38354 w 43256"/>
                  <a:gd name="connsiteY7" fmla="*/ 5435 h 51537"/>
                  <a:gd name="connsiteX8" fmla="*/ 42018 w 43256"/>
                  <a:gd name="connsiteY8" fmla="*/ 10177 h 51537"/>
                  <a:gd name="connsiteX9" fmla="*/ 41854 w 43256"/>
                  <a:gd name="connsiteY9" fmla="*/ 15319 h 51537"/>
                  <a:gd name="connsiteX10" fmla="*/ 43052 w 43256"/>
                  <a:gd name="connsiteY10" fmla="*/ 23181 h 51537"/>
                  <a:gd name="connsiteX11" fmla="*/ 37440 w 43256"/>
                  <a:gd name="connsiteY11" fmla="*/ 30063 h 51537"/>
                  <a:gd name="connsiteX12" fmla="*/ 35431 w 43256"/>
                  <a:gd name="connsiteY12" fmla="*/ 35960 h 51537"/>
                  <a:gd name="connsiteX13" fmla="*/ 28591 w 43256"/>
                  <a:gd name="connsiteY13" fmla="*/ 36674 h 51537"/>
                  <a:gd name="connsiteX14" fmla="*/ 23703 w 43256"/>
                  <a:gd name="connsiteY14" fmla="*/ 42965 h 51537"/>
                  <a:gd name="connsiteX15" fmla="*/ 16516 w 43256"/>
                  <a:gd name="connsiteY15" fmla="*/ 39125 h 51537"/>
                  <a:gd name="connsiteX16" fmla="*/ 5840 w 43256"/>
                  <a:gd name="connsiteY16" fmla="*/ 35331 h 51537"/>
                  <a:gd name="connsiteX17" fmla="*/ 1146 w 43256"/>
                  <a:gd name="connsiteY17" fmla="*/ 31109 h 51537"/>
                  <a:gd name="connsiteX18" fmla="*/ 2149 w 43256"/>
                  <a:gd name="connsiteY18" fmla="*/ 25410 h 51537"/>
                  <a:gd name="connsiteX19" fmla="*/ 31 w 43256"/>
                  <a:gd name="connsiteY19" fmla="*/ 19563 h 51537"/>
                  <a:gd name="connsiteX20" fmla="*/ 3899 w 43256"/>
                  <a:gd name="connsiteY20" fmla="*/ 14366 h 51537"/>
                  <a:gd name="connsiteX21" fmla="*/ 3936 w 43256"/>
                  <a:gd name="connsiteY21" fmla="*/ 14229 h 51537"/>
                  <a:gd name="connsiteX0" fmla="*/ 1289382 w 4196433"/>
                  <a:gd name="connsiteY0" fmla="*/ 2564289 h 2727189"/>
                  <a:gd name="connsiteX1" fmla="*/ 1225882 w 4196433"/>
                  <a:gd name="connsiteY1" fmla="*/ 2627789 h 2727189"/>
                  <a:gd name="connsiteX2" fmla="*/ 1162382 w 4196433"/>
                  <a:gd name="connsiteY2" fmla="*/ 2564289 h 2727189"/>
                  <a:gd name="connsiteX3" fmla="*/ 1225882 w 4196433"/>
                  <a:gd name="connsiteY3" fmla="*/ 2500789 h 2727189"/>
                  <a:gd name="connsiteX4" fmla="*/ 1289382 w 4196433"/>
                  <a:gd name="connsiteY4" fmla="*/ 2564289 h 2727189"/>
                  <a:gd name="connsiteX0" fmla="*/ 1400963 w 4196433"/>
                  <a:gd name="connsiteY0" fmla="*/ 2485610 h 2727189"/>
                  <a:gd name="connsiteX1" fmla="*/ 1273963 w 4196433"/>
                  <a:gd name="connsiteY1" fmla="*/ 2612610 h 2727189"/>
                  <a:gd name="connsiteX2" fmla="*/ 632144 w 4196433"/>
                  <a:gd name="connsiteY2" fmla="*/ 2678589 h 2727189"/>
                  <a:gd name="connsiteX3" fmla="*/ 1146963 w 4196433"/>
                  <a:gd name="connsiteY3" fmla="*/ 2485610 h 2727189"/>
                  <a:gd name="connsiteX4" fmla="*/ 1273963 w 4196433"/>
                  <a:gd name="connsiteY4" fmla="*/ 2358610 h 2727189"/>
                  <a:gd name="connsiteX5" fmla="*/ 1400963 w 4196433"/>
                  <a:gd name="connsiteY5" fmla="*/ 2485610 h 2727189"/>
                  <a:gd name="connsiteX0" fmla="*/ 1578767 w 4196433"/>
                  <a:gd name="connsiteY0" fmla="*/ 2298564 h 2727189"/>
                  <a:gd name="connsiteX1" fmla="*/ 2140742 w 4196433"/>
                  <a:gd name="connsiteY1" fmla="*/ 2727189 h 2727189"/>
                  <a:gd name="connsiteX2" fmla="*/ 1197767 w 4196433"/>
                  <a:gd name="connsiteY2" fmla="*/ 2298564 h 2727189"/>
                  <a:gd name="connsiteX3" fmla="*/ 1388267 w 4196433"/>
                  <a:gd name="connsiteY3" fmla="*/ 2108064 h 2727189"/>
                  <a:gd name="connsiteX4" fmla="*/ 1578767 w 4196433"/>
                  <a:gd name="connsiteY4" fmla="*/ 2298564 h 2727189"/>
                  <a:gd name="connsiteX0" fmla="*/ 4729 w 43256"/>
                  <a:gd name="connsiteY0" fmla="*/ 26036 h 51537"/>
                  <a:gd name="connsiteX1" fmla="*/ 2196 w 43256"/>
                  <a:gd name="connsiteY1" fmla="*/ 25239 h 51537"/>
                  <a:gd name="connsiteX2" fmla="*/ 6964 w 43256"/>
                  <a:gd name="connsiteY2" fmla="*/ 34758 h 51537"/>
                  <a:gd name="connsiteX3" fmla="*/ 5856 w 43256"/>
                  <a:gd name="connsiteY3" fmla="*/ 35139 h 51537"/>
                  <a:gd name="connsiteX4" fmla="*/ 16514 w 43256"/>
                  <a:gd name="connsiteY4" fmla="*/ 38949 h 51537"/>
                  <a:gd name="connsiteX5" fmla="*/ 15846 w 43256"/>
                  <a:gd name="connsiteY5" fmla="*/ 37209 h 51537"/>
                  <a:gd name="connsiteX6" fmla="*/ 28863 w 43256"/>
                  <a:gd name="connsiteY6" fmla="*/ 34610 h 51537"/>
                  <a:gd name="connsiteX7" fmla="*/ 28596 w 43256"/>
                  <a:gd name="connsiteY7" fmla="*/ 36519 h 51537"/>
                  <a:gd name="connsiteX8" fmla="*/ 34165 w 43256"/>
                  <a:gd name="connsiteY8" fmla="*/ 22813 h 51537"/>
                  <a:gd name="connsiteX9" fmla="*/ 37416 w 43256"/>
                  <a:gd name="connsiteY9" fmla="*/ 29949 h 51537"/>
                  <a:gd name="connsiteX10" fmla="*/ 41834 w 43256"/>
                  <a:gd name="connsiteY10" fmla="*/ 15213 h 51537"/>
                  <a:gd name="connsiteX11" fmla="*/ 40386 w 43256"/>
                  <a:gd name="connsiteY11" fmla="*/ 17889 h 51537"/>
                  <a:gd name="connsiteX12" fmla="*/ 38360 w 43256"/>
                  <a:gd name="connsiteY12" fmla="*/ 5285 h 51537"/>
                  <a:gd name="connsiteX13" fmla="*/ 38436 w 43256"/>
                  <a:gd name="connsiteY13" fmla="*/ 6549 h 51537"/>
                  <a:gd name="connsiteX14" fmla="*/ 29114 w 43256"/>
                  <a:gd name="connsiteY14" fmla="*/ 3811 h 51537"/>
                  <a:gd name="connsiteX15" fmla="*/ 29856 w 43256"/>
                  <a:gd name="connsiteY15" fmla="*/ 2199 h 51537"/>
                  <a:gd name="connsiteX16" fmla="*/ 22177 w 43256"/>
                  <a:gd name="connsiteY16" fmla="*/ 4579 h 51537"/>
                  <a:gd name="connsiteX17" fmla="*/ 22536 w 43256"/>
                  <a:gd name="connsiteY17" fmla="*/ 3189 h 51537"/>
                  <a:gd name="connsiteX18" fmla="*/ 14036 w 43256"/>
                  <a:gd name="connsiteY18" fmla="*/ 5051 h 51537"/>
                  <a:gd name="connsiteX19" fmla="*/ 15336 w 43256"/>
                  <a:gd name="connsiteY19" fmla="*/ 6399 h 51537"/>
                  <a:gd name="connsiteX20" fmla="*/ 4163 w 43256"/>
                  <a:gd name="connsiteY20" fmla="*/ 15648 h 51537"/>
                  <a:gd name="connsiteX21" fmla="*/ 3936 w 43256"/>
                  <a:gd name="connsiteY21" fmla="*/ 14229 h 51537"/>
                  <a:gd name="connsiteX0" fmla="*/ 3936 w 43256"/>
                  <a:gd name="connsiteY0" fmla="*/ 14229 h 55599"/>
                  <a:gd name="connsiteX1" fmla="*/ 5659 w 43256"/>
                  <a:gd name="connsiteY1" fmla="*/ 6766 h 55599"/>
                  <a:gd name="connsiteX2" fmla="*/ 14041 w 43256"/>
                  <a:gd name="connsiteY2" fmla="*/ 5061 h 55599"/>
                  <a:gd name="connsiteX3" fmla="*/ 22492 w 43256"/>
                  <a:gd name="connsiteY3" fmla="*/ 3291 h 55599"/>
                  <a:gd name="connsiteX4" fmla="*/ 25785 w 43256"/>
                  <a:gd name="connsiteY4" fmla="*/ 59 h 55599"/>
                  <a:gd name="connsiteX5" fmla="*/ 29869 w 43256"/>
                  <a:gd name="connsiteY5" fmla="*/ 2340 h 55599"/>
                  <a:gd name="connsiteX6" fmla="*/ 35499 w 43256"/>
                  <a:gd name="connsiteY6" fmla="*/ 549 h 55599"/>
                  <a:gd name="connsiteX7" fmla="*/ 38354 w 43256"/>
                  <a:gd name="connsiteY7" fmla="*/ 5435 h 55599"/>
                  <a:gd name="connsiteX8" fmla="*/ 42018 w 43256"/>
                  <a:gd name="connsiteY8" fmla="*/ 10177 h 55599"/>
                  <a:gd name="connsiteX9" fmla="*/ 41854 w 43256"/>
                  <a:gd name="connsiteY9" fmla="*/ 15319 h 55599"/>
                  <a:gd name="connsiteX10" fmla="*/ 43052 w 43256"/>
                  <a:gd name="connsiteY10" fmla="*/ 23181 h 55599"/>
                  <a:gd name="connsiteX11" fmla="*/ 37440 w 43256"/>
                  <a:gd name="connsiteY11" fmla="*/ 30063 h 55599"/>
                  <a:gd name="connsiteX12" fmla="*/ 35431 w 43256"/>
                  <a:gd name="connsiteY12" fmla="*/ 35960 h 55599"/>
                  <a:gd name="connsiteX13" fmla="*/ 28591 w 43256"/>
                  <a:gd name="connsiteY13" fmla="*/ 36674 h 55599"/>
                  <a:gd name="connsiteX14" fmla="*/ 23703 w 43256"/>
                  <a:gd name="connsiteY14" fmla="*/ 42965 h 55599"/>
                  <a:gd name="connsiteX15" fmla="*/ 16516 w 43256"/>
                  <a:gd name="connsiteY15" fmla="*/ 39125 h 55599"/>
                  <a:gd name="connsiteX16" fmla="*/ 5840 w 43256"/>
                  <a:gd name="connsiteY16" fmla="*/ 35331 h 55599"/>
                  <a:gd name="connsiteX17" fmla="*/ 1146 w 43256"/>
                  <a:gd name="connsiteY17" fmla="*/ 31109 h 55599"/>
                  <a:gd name="connsiteX18" fmla="*/ 2149 w 43256"/>
                  <a:gd name="connsiteY18" fmla="*/ 25410 h 55599"/>
                  <a:gd name="connsiteX19" fmla="*/ 31 w 43256"/>
                  <a:gd name="connsiteY19" fmla="*/ 19563 h 55599"/>
                  <a:gd name="connsiteX20" fmla="*/ 3899 w 43256"/>
                  <a:gd name="connsiteY20" fmla="*/ 14366 h 55599"/>
                  <a:gd name="connsiteX21" fmla="*/ 3936 w 43256"/>
                  <a:gd name="connsiteY21" fmla="*/ 14229 h 55599"/>
                  <a:gd name="connsiteX0" fmla="*/ 1289382 w 4196433"/>
                  <a:gd name="connsiteY0" fmla="*/ 2564289 h 2942114"/>
                  <a:gd name="connsiteX1" fmla="*/ 1511632 w 4196433"/>
                  <a:gd name="connsiteY1" fmla="*/ 2942114 h 2942114"/>
                  <a:gd name="connsiteX2" fmla="*/ 1162382 w 4196433"/>
                  <a:gd name="connsiteY2" fmla="*/ 2564289 h 2942114"/>
                  <a:gd name="connsiteX3" fmla="*/ 1225882 w 4196433"/>
                  <a:gd name="connsiteY3" fmla="*/ 2500789 h 2942114"/>
                  <a:gd name="connsiteX4" fmla="*/ 1289382 w 4196433"/>
                  <a:gd name="connsiteY4" fmla="*/ 2564289 h 2942114"/>
                  <a:gd name="connsiteX0" fmla="*/ 1400963 w 4196433"/>
                  <a:gd name="connsiteY0" fmla="*/ 2485610 h 2942114"/>
                  <a:gd name="connsiteX1" fmla="*/ 1273963 w 4196433"/>
                  <a:gd name="connsiteY1" fmla="*/ 2612610 h 2942114"/>
                  <a:gd name="connsiteX2" fmla="*/ 632144 w 4196433"/>
                  <a:gd name="connsiteY2" fmla="*/ 2678589 h 2942114"/>
                  <a:gd name="connsiteX3" fmla="*/ 1146963 w 4196433"/>
                  <a:gd name="connsiteY3" fmla="*/ 2485610 h 2942114"/>
                  <a:gd name="connsiteX4" fmla="*/ 1273963 w 4196433"/>
                  <a:gd name="connsiteY4" fmla="*/ 2358610 h 2942114"/>
                  <a:gd name="connsiteX5" fmla="*/ 1400963 w 4196433"/>
                  <a:gd name="connsiteY5" fmla="*/ 2485610 h 2942114"/>
                  <a:gd name="connsiteX0" fmla="*/ 1578767 w 4196433"/>
                  <a:gd name="connsiteY0" fmla="*/ 2298564 h 2942114"/>
                  <a:gd name="connsiteX1" fmla="*/ 2140742 w 4196433"/>
                  <a:gd name="connsiteY1" fmla="*/ 2727189 h 2942114"/>
                  <a:gd name="connsiteX2" fmla="*/ 1197767 w 4196433"/>
                  <a:gd name="connsiteY2" fmla="*/ 2298564 h 2942114"/>
                  <a:gd name="connsiteX3" fmla="*/ 1388267 w 4196433"/>
                  <a:gd name="connsiteY3" fmla="*/ 2108064 h 2942114"/>
                  <a:gd name="connsiteX4" fmla="*/ 1578767 w 4196433"/>
                  <a:gd name="connsiteY4" fmla="*/ 2298564 h 2942114"/>
                  <a:gd name="connsiteX0" fmla="*/ 4729 w 43256"/>
                  <a:gd name="connsiteY0" fmla="*/ 26036 h 55599"/>
                  <a:gd name="connsiteX1" fmla="*/ 2196 w 43256"/>
                  <a:gd name="connsiteY1" fmla="*/ 25239 h 55599"/>
                  <a:gd name="connsiteX2" fmla="*/ 6964 w 43256"/>
                  <a:gd name="connsiteY2" fmla="*/ 34758 h 55599"/>
                  <a:gd name="connsiteX3" fmla="*/ 5856 w 43256"/>
                  <a:gd name="connsiteY3" fmla="*/ 35139 h 55599"/>
                  <a:gd name="connsiteX4" fmla="*/ 16514 w 43256"/>
                  <a:gd name="connsiteY4" fmla="*/ 38949 h 55599"/>
                  <a:gd name="connsiteX5" fmla="*/ 15846 w 43256"/>
                  <a:gd name="connsiteY5" fmla="*/ 37209 h 55599"/>
                  <a:gd name="connsiteX6" fmla="*/ 28863 w 43256"/>
                  <a:gd name="connsiteY6" fmla="*/ 34610 h 55599"/>
                  <a:gd name="connsiteX7" fmla="*/ 28596 w 43256"/>
                  <a:gd name="connsiteY7" fmla="*/ 36519 h 55599"/>
                  <a:gd name="connsiteX8" fmla="*/ 34165 w 43256"/>
                  <a:gd name="connsiteY8" fmla="*/ 22813 h 55599"/>
                  <a:gd name="connsiteX9" fmla="*/ 37416 w 43256"/>
                  <a:gd name="connsiteY9" fmla="*/ 29949 h 55599"/>
                  <a:gd name="connsiteX10" fmla="*/ 41834 w 43256"/>
                  <a:gd name="connsiteY10" fmla="*/ 15213 h 55599"/>
                  <a:gd name="connsiteX11" fmla="*/ 40386 w 43256"/>
                  <a:gd name="connsiteY11" fmla="*/ 17889 h 55599"/>
                  <a:gd name="connsiteX12" fmla="*/ 38360 w 43256"/>
                  <a:gd name="connsiteY12" fmla="*/ 5285 h 55599"/>
                  <a:gd name="connsiteX13" fmla="*/ 38436 w 43256"/>
                  <a:gd name="connsiteY13" fmla="*/ 6549 h 55599"/>
                  <a:gd name="connsiteX14" fmla="*/ 29114 w 43256"/>
                  <a:gd name="connsiteY14" fmla="*/ 3811 h 55599"/>
                  <a:gd name="connsiteX15" fmla="*/ 29856 w 43256"/>
                  <a:gd name="connsiteY15" fmla="*/ 2199 h 55599"/>
                  <a:gd name="connsiteX16" fmla="*/ 22177 w 43256"/>
                  <a:gd name="connsiteY16" fmla="*/ 4579 h 55599"/>
                  <a:gd name="connsiteX17" fmla="*/ 22536 w 43256"/>
                  <a:gd name="connsiteY17" fmla="*/ 3189 h 55599"/>
                  <a:gd name="connsiteX18" fmla="*/ 14036 w 43256"/>
                  <a:gd name="connsiteY18" fmla="*/ 5051 h 55599"/>
                  <a:gd name="connsiteX19" fmla="*/ 15336 w 43256"/>
                  <a:gd name="connsiteY19" fmla="*/ 6399 h 55599"/>
                  <a:gd name="connsiteX20" fmla="*/ 4163 w 43256"/>
                  <a:gd name="connsiteY20" fmla="*/ 15648 h 55599"/>
                  <a:gd name="connsiteX21" fmla="*/ 3936 w 43256"/>
                  <a:gd name="connsiteY21" fmla="*/ 14229 h 55599"/>
                  <a:gd name="connsiteX0" fmla="*/ 3936 w 43256"/>
                  <a:gd name="connsiteY0" fmla="*/ 14229 h 57519"/>
                  <a:gd name="connsiteX1" fmla="*/ 5659 w 43256"/>
                  <a:gd name="connsiteY1" fmla="*/ 6766 h 57519"/>
                  <a:gd name="connsiteX2" fmla="*/ 14041 w 43256"/>
                  <a:gd name="connsiteY2" fmla="*/ 5061 h 57519"/>
                  <a:gd name="connsiteX3" fmla="*/ 22492 w 43256"/>
                  <a:gd name="connsiteY3" fmla="*/ 3291 h 57519"/>
                  <a:gd name="connsiteX4" fmla="*/ 25785 w 43256"/>
                  <a:gd name="connsiteY4" fmla="*/ 59 h 57519"/>
                  <a:gd name="connsiteX5" fmla="*/ 29869 w 43256"/>
                  <a:gd name="connsiteY5" fmla="*/ 2340 h 57519"/>
                  <a:gd name="connsiteX6" fmla="*/ 35499 w 43256"/>
                  <a:gd name="connsiteY6" fmla="*/ 549 h 57519"/>
                  <a:gd name="connsiteX7" fmla="*/ 38354 w 43256"/>
                  <a:gd name="connsiteY7" fmla="*/ 5435 h 57519"/>
                  <a:gd name="connsiteX8" fmla="*/ 42018 w 43256"/>
                  <a:gd name="connsiteY8" fmla="*/ 10177 h 57519"/>
                  <a:gd name="connsiteX9" fmla="*/ 41854 w 43256"/>
                  <a:gd name="connsiteY9" fmla="*/ 15319 h 57519"/>
                  <a:gd name="connsiteX10" fmla="*/ 43052 w 43256"/>
                  <a:gd name="connsiteY10" fmla="*/ 23181 h 57519"/>
                  <a:gd name="connsiteX11" fmla="*/ 37440 w 43256"/>
                  <a:gd name="connsiteY11" fmla="*/ 30063 h 57519"/>
                  <a:gd name="connsiteX12" fmla="*/ 35431 w 43256"/>
                  <a:gd name="connsiteY12" fmla="*/ 35960 h 57519"/>
                  <a:gd name="connsiteX13" fmla="*/ 28591 w 43256"/>
                  <a:gd name="connsiteY13" fmla="*/ 36674 h 57519"/>
                  <a:gd name="connsiteX14" fmla="*/ 23703 w 43256"/>
                  <a:gd name="connsiteY14" fmla="*/ 42965 h 57519"/>
                  <a:gd name="connsiteX15" fmla="*/ 16516 w 43256"/>
                  <a:gd name="connsiteY15" fmla="*/ 39125 h 57519"/>
                  <a:gd name="connsiteX16" fmla="*/ 5840 w 43256"/>
                  <a:gd name="connsiteY16" fmla="*/ 35331 h 57519"/>
                  <a:gd name="connsiteX17" fmla="*/ 1146 w 43256"/>
                  <a:gd name="connsiteY17" fmla="*/ 31109 h 57519"/>
                  <a:gd name="connsiteX18" fmla="*/ 2149 w 43256"/>
                  <a:gd name="connsiteY18" fmla="*/ 25410 h 57519"/>
                  <a:gd name="connsiteX19" fmla="*/ 31 w 43256"/>
                  <a:gd name="connsiteY19" fmla="*/ 19563 h 57519"/>
                  <a:gd name="connsiteX20" fmla="*/ 3899 w 43256"/>
                  <a:gd name="connsiteY20" fmla="*/ 14366 h 57519"/>
                  <a:gd name="connsiteX21" fmla="*/ 3936 w 43256"/>
                  <a:gd name="connsiteY21" fmla="*/ 14229 h 57519"/>
                  <a:gd name="connsiteX0" fmla="*/ 1289382 w 4196433"/>
                  <a:gd name="connsiteY0" fmla="*/ 2564289 h 3043714"/>
                  <a:gd name="connsiteX1" fmla="*/ 1511632 w 4196433"/>
                  <a:gd name="connsiteY1" fmla="*/ 2942114 h 3043714"/>
                  <a:gd name="connsiteX2" fmla="*/ 1162382 w 4196433"/>
                  <a:gd name="connsiteY2" fmla="*/ 2564289 h 3043714"/>
                  <a:gd name="connsiteX3" fmla="*/ 2035507 w 4196433"/>
                  <a:gd name="connsiteY3" fmla="*/ 3043714 h 3043714"/>
                  <a:gd name="connsiteX4" fmla="*/ 1289382 w 4196433"/>
                  <a:gd name="connsiteY4" fmla="*/ 2564289 h 3043714"/>
                  <a:gd name="connsiteX0" fmla="*/ 1400963 w 4196433"/>
                  <a:gd name="connsiteY0" fmla="*/ 2485610 h 3043714"/>
                  <a:gd name="connsiteX1" fmla="*/ 1273963 w 4196433"/>
                  <a:gd name="connsiteY1" fmla="*/ 2612610 h 3043714"/>
                  <a:gd name="connsiteX2" fmla="*/ 632144 w 4196433"/>
                  <a:gd name="connsiteY2" fmla="*/ 2678589 h 3043714"/>
                  <a:gd name="connsiteX3" fmla="*/ 1146963 w 4196433"/>
                  <a:gd name="connsiteY3" fmla="*/ 2485610 h 3043714"/>
                  <a:gd name="connsiteX4" fmla="*/ 1273963 w 4196433"/>
                  <a:gd name="connsiteY4" fmla="*/ 2358610 h 3043714"/>
                  <a:gd name="connsiteX5" fmla="*/ 1400963 w 4196433"/>
                  <a:gd name="connsiteY5" fmla="*/ 2485610 h 3043714"/>
                  <a:gd name="connsiteX0" fmla="*/ 1578767 w 4196433"/>
                  <a:gd name="connsiteY0" fmla="*/ 2298564 h 3043714"/>
                  <a:gd name="connsiteX1" fmla="*/ 2140742 w 4196433"/>
                  <a:gd name="connsiteY1" fmla="*/ 2727189 h 3043714"/>
                  <a:gd name="connsiteX2" fmla="*/ 1197767 w 4196433"/>
                  <a:gd name="connsiteY2" fmla="*/ 2298564 h 3043714"/>
                  <a:gd name="connsiteX3" fmla="*/ 1388267 w 4196433"/>
                  <a:gd name="connsiteY3" fmla="*/ 2108064 h 3043714"/>
                  <a:gd name="connsiteX4" fmla="*/ 1578767 w 4196433"/>
                  <a:gd name="connsiteY4" fmla="*/ 2298564 h 3043714"/>
                  <a:gd name="connsiteX0" fmla="*/ 4729 w 43256"/>
                  <a:gd name="connsiteY0" fmla="*/ 26036 h 57519"/>
                  <a:gd name="connsiteX1" fmla="*/ 2196 w 43256"/>
                  <a:gd name="connsiteY1" fmla="*/ 25239 h 57519"/>
                  <a:gd name="connsiteX2" fmla="*/ 6964 w 43256"/>
                  <a:gd name="connsiteY2" fmla="*/ 34758 h 57519"/>
                  <a:gd name="connsiteX3" fmla="*/ 5856 w 43256"/>
                  <a:gd name="connsiteY3" fmla="*/ 35139 h 57519"/>
                  <a:gd name="connsiteX4" fmla="*/ 16514 w 43256"/>
                  <a:gd name="connsiteY4" fmla="*/ 38949 h 57519"/>
                  <a:gd name="connsiteX5" fmla="*/ 15846 w 43256"/>
                  <a:gd name="connsiteY5" fmla="*/ 37209 h 57519"/>
                  <a:gd name="connsiteX6" fmla="*/ 28863 w 43256"/>
                  <a:gd name="connsiteY6" fmla="*/ 34610 h 57519"/>
                  <a:gd name="connsiteX7" fmla="*/ 28596 w 43256"/>
                  <a:gd name="connsiteY7" fmla="*/ 36519 h 57519"/>
                  <a:gd name="connsiteX8" fmla="*/ 34165 w 43256"/>
                  <a:gd name="connsiteY8" fmla="*/ 22813 h 57519"/>
                  <a:gd name="connsiteX9" fmla="*/ 37416 w 43256"/>
                  <a:gd name="connsiteY9" fmla="*/ 29949 h 57519"/>
                  <a:gd name="connsiteX10" fmla="*/ 41834 w 43256"/>
                  <a:gd name="connsiteY10" fmla="*/ 15213 h 57519"/>
                  <a:gd name="connsiteX11" fmla="*/ 40386 w 43256"/>
                  <a:gd name="connsiteY11" fmla="*/ 17889 h 57519"/>
                  <a:gd name="connsiteX12" fmla="*/ 38360 w 43256"/>
                  <a:gd name="connsiteY12" fmla="*/ 5285 h 57519"/>
                  <a:gd name="connsiteX13" fmla="*/ 38436 w 43256"/>
                  <a:gd name="connsiteY13" fmla="*/ 6549 h 57519"/>
                  <a:gd name="connsiteX14" fmla="*/ 29114 w 43256"/>
                  <a:gd name="connsiteY14" fmla="*/ 3811 h 57519"/>
                  <a:gd name="connsiteX15" fmla="*/ 29856 w 43256"/>
                  <a:gd name="connsiteY15" fmla="*/ 2199 h 57519"/>
                  <a:gd name="connsiteX16" fmla="*/ 22177 w 43256"/>
                  <a:gd name="connsiteY16" fmla="*/ 4579 h 57519"/>
                  <a:gd name="connsiteX17" fmla="*/ 22536 w 43256"/>
                  <a:gd name="connsiteY17" fmla="*/ 3189 h 57519"/>
                  <a:gd name="connsiteX18" fmla="*/ 14036 w 43256"/>
                  <a:gd name="connsiteY18" fmla="*/ 5051 h 57519"/>
                  <a:gd name="connsiteX19" fmla="*/ 15336 w 43256"/>
                  <a:gd name="connsiteY19" fmla="*/ 6399 h 57519"/>
                  <a:gd name="connsiteX20" fmla="*/ 4163 w 43256"/>
                  <a:gd name="connsiteY20" fmla="*/ 15648 h 57519"/>
                  <a:gd name="connsiteX21" fmla="*/ 3936 w 43256"/>
                  <a:gd name="connsiteY21" fmla="*/ 14229 h 57519"/>
                  <a:gd name="connsiteX0" fmla="*/ 3936 w 43256"/>
                  <a:gd name="connsiteY0" fmla="*/ 14229 h 57549"/>
                  <a:gd name="connsiteX1" fmla="*/ 5659 w 43256"/>
                  <a:gd name="connsiteY1" fmla="*/ 6766 h 57549"/>
                  <a:gd name="connsiteX2" fmla="*/ 14041 w 43256"/>
                  <a:gd name="connsiteY2" fmla="*/ 5061 h 57549"/>
                  <a:gd name="connsiteX3" fmla="*/ 22492 w 43256"/>
                  <a:gd name="connsiteY3" fmla="*/ 3291 h 57549"/>
                  <a:gd name="connsiteX4" fmla="*/ 25785 w 43256"/>
                  <a:gd name="connsiteY4" fmla="*/ 59 h 57549"/>
                  <a:gd name="connsiteX5" fmla="*/ 29869 w 43256"/>
                  <a:gd name="connsiteY5" fmla="*/ 2340 h 57549"/>
                  <a:gd name="connsiteX6" fmla="*/ 35499 w 43256"/>
                  <a:gd name="connsiteY6" fmla="*/ 549 h 57549"/>
                  <a:gd name="connsiteX7" fmla="*/ 38354 w 43256"/>
                  <a:gd name="connsiteY7" fmla="*/ 5435 h 57549"/>
                  <a:gd name="connsiteX8" fmla="*/ 42018 w 43256"/>
                  <a:gd name="connsiteY8" fmla="*/ 10177 h 57549"/>
                  <a:gd name="connsiteX9" fmla="*/ 41854 w 43256"/>
                  <a:gd name="connsiteY9" fmla="*/ 15319 h 57549"/>
                  <a:gd name="connsiteX10" fmla="*/ 43052 w 43256"/>
                  <a:gd name="connsiteY10" fmla="*/ 23181 h 57549"/>
                  <a:gd name="connsiteX11" fmla="*/ 37440 w 43256"/>
                  <a:gd name="connsiteY11" fmla="*/ 30063 h 57549"/>
                  <a:gd name="connsiteX12" fmla="*/ 35431 w 43256"/>
                  <a:gd name="connsiteY12" fmla="*/ 35960 h 57549"/>
                  <a:gd name="connsiteX13" fmla="*/ 28591 w 43256"/>
                  <a:gd name="connsiteY13" fmla="*/ 36674 h 57549"/>
                  <a:gd name="connsiteX14" fmla="*/ 23703 w 43256"/>
                  <a:gd name="connsiteY14" fmla="*/ 42965 h 57549"/>
                  <a:gd name="connsiteX15" fmla="*/ 16516 w 43256"/>
                  <a:gd name="connsiteY15" fmla="*/ 39125 h 57549"/>
                  <a:gd name="connsiteX16" fmla="*/ 5840 w 43256"/>
                  <a:gd name="connsiteY16" fmla="*/ 35331 h 57549"/>
                  <a:gd name="connsiteX17" fmla="*/ 1146 w 43256"/>
                  <a:gd name="connsiteY17" fmla="*/ 31109 h 57549"/>
                  <a:gd name="connsiteX18" fmla="*/ 2149 w 43256"/>
                  <a:gd name="connsiteY18" fmla="*/ 25410 h 57549"/>
                  <a:gd name="connsiteX19" fmla="*/ 31 w 43256"/>
                  <a:gd name="connsiteY19" fmla="*/ 19563 h 57549"/>
                  <a:gd name="connsiteX20" fmla="*/ 3899 w 43256"/>
                  <a:gd name="connsiteY20" fmla="*/ 14366 h 57549"/>
                  <a:gd name="connsiteX21" fmla="*/ 3936 w 43256"/>
                  <a:gd name="connsiteY21" fmla="*/ 14229 h 57549"/>
                  <a:gd name="connsiteX0" fmla="*/ 1289382 w 4196433"/>
                  <a:gd name="connsiteY0" fmla="*/ 2564289 h 3045322"/>
                  <a:gd name="connsiteX1" fmla="*/ 1511632 w 4196433"/>
                  <a:gd name="connsiteY1" fmla="*/ 2942114 h 3045322"/>
                  <a:gd name="connsiteX2" fmla="*/ 571832 w 4196433"/>
                  <a:gd name="connsiteY2" fmla="*/ 2364264 h 3045322"/>
                  <a:gd name="connsiteX3" fmla="*/ 2035507 w 4196433"/>
                  <a:gd name="connsiteY3" fmla="*/ 3043714 h 3045322"/>
                  <a:gd name="connsiteX4" fmla="*/ 1289382 w 4196433"/>
                  <a:gd name="connsiteY4" fmla="*/ 2564289 h 3045322"/>
                  <a:gd name="connsiteX0" fmla="*/ 1400963 w 4196433"/>
                  <a:gd name="connsiteY0" fmla="*/ 2485610 h 3045322"/>
                  <a:gd name="connsiteX1" fmla="*/ 1273963 w 4196433"/>
                  <a:gd name="connsiteY1" fmla="*/ 2612610 h 3045322"/>
                  <a:gd name="connsiteX2" fmla="*/ 632144 w 4196433"/>
                  <a:gd name="connsiteY2" fmla="*/ 2678589 h 3045322"/>
                  <a:gd name="connsiteX3" fmla="*/ 1146963 w 4196433"/>
                  <a:gd name="connsiteY3" fmla="*/ 2485610 h 3045322"/>
                  <a:gd name="connsiteX4" fmla="*/ 1273963 w 4196433"/>
                  <a:gd name="connsiteY4" fmla="*/ 2358610 h 3045322"/>
                  <a:gd name="connsiteX5" fmla="*/ 1400963 w 4196433"/>
                  <a:gd name="connsiteY5" fmla="*/ 2485610 h 3045322"/>
                  <a:gd name="connsiteX0" fmla="*/ 1578767 w 4196433"/>
                  <a:gd name="connsiteY0" fmla="*/ 2298564 h 3045322"/>
                  <a:gd name="connsiteX1" fmla="*/ 2140742 w 4196433"/>
                  <a:gd name="connsiteY1" fmla="*/ 2727189 h 3045322"/>
                  <a:gd name="connsiteX2" fmla="*/ 1197767 w 4196433"/>
                  <a:gd name="connsiteY2" fmla="*/ 2298564 h 3045322"/>
                  <a:gd name="connsiteX3" fmla="*/ 1388267 w 4196433"/>
                  <a:gd name="connsiteY3" fmla="*/ 2108064 h 3045322"/>
                  <a:gd name="connsiteX4" fmla="*/ 1578767 w 4196433"/>
                  <a:gd name="connsiteY4" fmla="*/ 2298564 h 3045322"/>
                  <a:gd name="connsiteX0" fmla="*/ 4729 w 43256"/>
                  <a:gd name="connsiteY0" fmla="*/ 26036 h 57549"/>
                  <a:gd name="connsiteX1" fmla="*/ 2196 w 43256"/>
                  <a:gd name="connsiteY1" fmla="*/ 25239 h 57549"/>
                  <a:gd name="connsiteX2" fmla="*/ 6964 w 43256"/>
                  <a:gd name="connsiteY2" fmla="*/ 34758 h 57549"/>
                  <a:gd name="connsiteX3" fmla="*/ 5856 w 43256"/>
                  <a:gd name="connsiteY3" fmla="*/ 35139 h 57549"/>
                  <a:gd name="connsiteX4" fmla="*/ 16514 w 43256"/>
                  <a:gd name="connsiteY4" fmla="*/ 38949 h 57549"/>
                  <a:gd name="connsiteX5" fmla="*/ 15846 w 43256"/>
                  <a:gd name="connsiteY5" fmla="*/ 37209 h 57549"/>
                  <a:gd name="connsiteX6" fmla="*/ 28863 w 43256"/>
                  <a:gd name="connsiteY6" fmla="*/ 34610 h 57549"/>
                  <a:gd name="connsiteX7" fmla="*/ 28596 w 43256"/>
                  <a:gd name="connsiteY7" fmla="*/ 36519 h 57549"/>
                  <a:gd name="connsiteX8" fmla="*/ 34165 w 43256"/>
                  <a:gd name="connsiteY8" fmla="*/ 22813 h 57549"/>
                  <a:gd name="connsiteX9" fmla="*/ 37416 w 43256"/>
                  <a:gd name="connsiteY9" fmla="*/ 29949 h 57549"/>
                  <a:gd name="connsiteX10" fmla="*/ 41834 w 43256"/>
                  <a:gd name="connsiteY10" fmla="*/ 15213 h 57549"/>
                  <a:gd name="connsiteX11" fmla="*/ 40386 w 43256"/>
                  <a:gd name="connsiteY11" fmla="*/ 17889 h 57549"/>
                  <a:gd name="connsiteX12" fmla="*/ 38360 w 43256"/>
                  <a:gd name="connsiteY12" fmla="*/ 5285 h 57549"/>
                  <a:gd name="connsiteX13" fmla="*/ 38436 w 43256"/>
                  <a:gd name="connsiteY13" fmla="*/ 6549 h 57549"/>
                  <a:gd name="connsiteX14" fmla="*/ 29114 w 43256"/>
                  <a:gd name="connsiteY14" fmla="*/ 3811 h 57549"/>
                  <a:gd name="connsiteX15" fmla="*/ 29856 w 43256"/>
                  <a:gd name="connsiteY15" fmla="*/ 2199 h 57549"/>
                  <a:gd name="connsiteX16" fmla="*/ 22177 w 43256"/>
                  <a:gd name="connsiteY16" fmla="*/ 4579 h 57549"/>
                  <a:gd name="connsiteX17" fmla="*/ 22536 w 43256"/>
                  <a:gd name="connsiteY17" fmla="*/ 3189 h 57549"/>
                  <a:gd name="connsiteX18" fmla="*/ 14036 w 43256"/>
                  <a:gd name="connsiteY18" fmla="*/ 5051 h 57549"/>
                  <a:gd name="connsiteX19" fmla="*/ 15336 w 43256"/>
                  <a:gd name="connsiteY19" fmla="*/ 6399 h 57549"/>
                  <a:gd name="connsiteX20" fmla="*/ 4163 w 43256"/>
                  <a:gd name="connsiteY20" fmla="*/ 15648 h 57549"/>
                  <a:gd name="connsiteX21" fmla="*/ 3936 w 43256"/>
                  <a:gd name="connsiteY21" fmla="*/ 14229 h 57549"/>
                  <a:gd name="connsiteX0" fmla="*/ 3936 w 43256"/>
                  <a:gd name="connsiteY0" fmla="*/ 14229 h 57549"/>
                  <a:gd name="connsiteX1" fmla="*/ 5659 w 43256"/>
                  <a:gd name="connsiteY1" fmla="*/ 6766 h 57549"/>
                  <a:gd name="connsiteX2" fmla="*/ 14041 w 43256"/>
                  <a:gd name="connsiteY2" fmla="*/ 5061 h 57549"/>
                  <a:gd name="connsiteX3" fmla="*/ 22492 w 43256"/>
                  <a:gd name="connsiteY3" fmla="*/ 3291 h 57549"/>
                  <a:gd name="connsiteX4" fmla="*/ 25785 w 43256"/>
                  <a:gd name="connsiteY4" fmla="*/ 59 h 57549"/>
                  <a:gd name="connsiteX5" fmla="*/ 29869 w 43256"/>
                  <a:gd name="connsiteY5" fmla="*/ 2340 h 57549"/>
                  <a:gd name="connsiteX6" fmla="*/ 35499 w 43256"/>
                  <a:gd name="connsiteY6" fmla="*/ 549 h 57549"/>
                  <a:gd name="connsiteX7" fmla="*/ 38354 w 43256"/>
                  <a:gd name="connsiteY7" fmla="*/ 5435 h 57549"/>
                  <a:gd name="connsiteX8" fmla="*/ 42018 w 43256"/>
                  <a:gd name="connsiteY8" fmla="*/ 10177 h 57549"/>
                  <a:gd name="connsiteX9" fmla="*/ 41854 w 43256"/>
                  <a:gd name="connsiteY9" fmla="*/ 15319 h 57549"/>
                  <a:gd name="connsiteX10" fmla="*/ 43052 w 43256"/>
                  <a:gd name="connsiteY10" fmla="*/ 23181 h 57549"/>
                  <a:gd name="connsiteX11" fmla="*/ 37440 w 43256"/>
                  <a:gd name="connsiteY11" fmla="*/ 30063 h 57549"/>
                  <a:gd name="connsiteX12" fmla="*/ 35431 w 43256"/>
                  <a:gd name="connsiteY12" fmla="*/ 35960 h 57549"/>
                  <a:gd name="connsiteX13" fmla="*/ 28591 w 43256"/>
                  <a:gd name="connsiteY13" fmla="*/ 36674 h 57549"/>
                  <a:gd name="connsiteX14" fmla="*/ 23703 w 43256"/>
                  <a:gd name="connsiteY14" fmla="*/ 42965 h 57549"/>
                  <a:gd name="connsiteX15" fmla="*/ 16516 w 43256"/>
                  <a:gd name="connsiteY15" fmla="*/ 39125 h 57549"/>
                  <a:gd name="connsiteX16" fmla="*/ 5840 w 43256"/>
                  <a:gd name="connsiteY16" fmla="*/ 35331 h 57549"/>
                  <a:gd name="connsiteX17" fmla="*/ 1146 w 43256"/>
                  <a:gd name="connsiteY17" fmla="*/ 31109 h 57549"/>
                  <a:gd name="connsiteX18" fmla="*/ 2149 w 43256"/>
                  <a:gd name="connsiteY18" fmla="*/ 25410 h 57549"/>
                  <a:gd name="connsiteX19" fmla="*/ 31 w 43256"/>
                  <a:gd name="connsiteY19" fmla="*/ 19563 h 57549"/>
                  <a:gd name="connsiteX20" fmla="*/ 3899 w 43256"/>
                  <a:gd name="connsiteY20" fmla="*/ 14366 h 57549"/>
                  <a:gd name="connsiteX21" fmla="*/ 3936 w 43256"/>
                  <a:gd name="connsiteY21" fmla="*/ 14229 h 57549"/>
                  <a:gd name="connsiteX0" fmla="*/ 1289382 w 4196433"/>
                  <a:gd name="connsiteY0" fmla="*/ 2564289 h 3045322"/>
                  <a:gd name="connsiteX1" fmla="*/ 1511632 w 4196433"/>
                  <a:gd name="connsiteY1" fmla="*/ 2942114 h 3045322"/>
                  <a:gd name="connsiteX2" fmla="*/ 571832 w 4196433"/>
                  <a:gd name="connsiteY2" fmla="*/ 2364264 h 3045322"/>
                  <a:gd name="connsiteX3" fmla="*/ 2035507 w 4196433"/>
                  <a:gd name="connsiteY3" fmla="*/ 3043714 h 3045322"/>
                  <a:gd name="connsiteX4" fmla="*/ 1289382 w 4196433"/>
                  <a:gd name="connsiteY4" fmla="*/ 2564289 h 3045322"/>
                  <a:gd name="connsiteX0" fmla="*/ 1400963 w 4196433"/>
                  <a:gd name="connsiteY0" fmla="*/ 2485610 h 3045322"/>
                  <a:gd name="connsiteX1" fmla="*/ 1273963 w 4196433"/>
                  <a:gd name="connsiteY1" fmla="*/ 2612610 h 3045322"/>
                  <a:gd name="connsiteX2" fmla="*/ 632144 w 4196433"/>
                  <a:gd name="connsiteY2" fmla="*/ 2678589 h 3045322"/>
                  <a:gd name="connsiteX3" fmla="*/ 1146963 w 4196433"/>
                  <a:gd name="connsiteY3" fmla="*/ 2485610 h 3045322"/>
                  <a:gd name="connsiteX4" fmla="*/ 1273963 w 4196433"/>
                  <a:gd name="connsiteY4" fmla="*/ 2358610 h 3045322"/>
                  <a:gd name="connsiteX5" fmla="*/ 1400963 w 4196433"/>
                  <a:gd name="connsiteY5" fmla="*/ 2485610 h 3045322"/>
                  <a:gd name="connsiteX0" fmla="*/ 1578767 w 4196433"/>
                  <a:gd name="connsiteY0" fmla="*/ 2298564 h 3045322"/>
                  <a:gd name="connsiteX1" fmla="*/ 2140742 w 4196433"/>
                  <a:gd name="connsiteY1" fmla="*/ 2727189 h 3045322"/>
                  <a:gd name="connsiteX2" fmla="*/ 1197767 w 4196433"/>
                  <a:gd name="connsiteY2" fmla="*/ 2298564 h 3045322"/>
                  <a:gd name="connsiteX3" fmla="*/ 1388267 w 4196433"/>
                  <a:gd name="connsiteY3" fmla="*/ 2108064 h 3045322"/>
                  <a:gd name="connsiteX4" fmla="*/ 1578767 w 4196433"/>
                  <a:gd name="connsiteY4" fmla="*/ 2298564 h 3045322"/>
                  <a:gd name="connsiteX0" fmla="*/ 4729 w 43256"/>
                  <a:gd name="connsiteY0" fmla="*/ 26036 h 57549"/>
                  <a:gd name="connsiteX1" fmla="*/ 2196 w 43256"/>
                  <a:gd name="connsiteY1" fmla="*/ 25239 h 57549"/>
                  <a:gd name="connsiteX2" fmla="*/ 6964 w 43256"/>
                  <a:gd name="connsiteY2" fmla="*/ 34758 h 57549"/>
                  <a:gd name="connsiteX3" fmla="*/ 5856 w 43256"/>
                  <a:gd name="connsiteY3" fmla="*/ 35139 h 57549"/>
                  <a:gd name="connsiteX4" fmla="*/ 16514 w 43256"/>
                  <a:gd name="connsiteY4" fmla="*/ 38949 h 57549"/>
                  <a:gd name="connsiteX5" fmla="*/ 15846 w 43256"/>
                  <a:gd name="connsiteY5" fmla="*/ 37209 h 57549"/>
                  <a:gd name="connsiteX6" fmla="*/ 28863 w 43256"/>
                  <a:gd name="connsiteY6" fmla="*/ 34610 h 57549"/>
                  <a:gd name="connsiteX7" fmla="*/ 28596 w 43256"/>
                  <a:gd name="connsiteY7" fmla="*/ 36519 h 57549"/>
                  <a:gd name="connsiteX8" fmla="*/ 34165 w 43256"/>
                  <a:gd name="connsiteY8" fmla="*/ 22813 h 57549"/>
                  <a:gd name="connsiteX9" fmla="*/ 37416 w 43256"/>
                  <a:gd name="connsiteY9" fmla="*/ 29949 h 57549"/>
                  <a:gd name="connsiteX10" fmla="*/ 41834 w 43256"/>
                  <a:gd name="connsiteY10" fmla="*/ 15213 h 57549"/>
                  <a:gd name="connsiteX11" fmla="*/ 40386 w 43256"/>
                  <a:gd name="connsiteY11" fmla="*/ 17889 h 57549"/>
                  <a:gd name="connsiteX12" fmla="*/ 38360 w 43256"/>
                  <a:gd name="connsiteY12" fmla="*/ 5285 h 57549"/>
                  <a:gd name="connsiteX13" fmla="*/ 38436 w 43256"/>
                  <a:gd name="connsiteY13" fmla="*/ 6549 h 57549"/>
                  <a:gd name="connsiteX14" fmla="*/ 29114 w 43256"/>
                  <a:gd name="connsiteY14" fmla="*/ 3811 h 57549"/>
                  <a:gd name="connsiteX15" fmla="*/ 29856 w 43256"/>
                  <a:gd name="connsiteY15" fmla="*/ 2199 h 57549"/>
                  <a:gd name="connsiteX16" fmla="*/ 22177 w 43256"/>
                  <a:gd name="connsiteY16" fmla="*/ 4579 h 57549"/>
                  <a:gd name="connsiteX17" fmla="*/ 22536 w 43256"/>
                  <a:gd name="connsiteY17" fmla="*/ 3189 h 57549"/>
                  <a:gd name="connsiteX18" fmla="*/ 14036 w 43256"/>
                  <a:gd name="connsiteY18" fmla="*/ 5051 h 57549"/>
                  <a:gd name="connsiteX19" fmla="*/ 15336 w 43256"/>
                  <a:gd name="connsiteY19" fmla="*/ 6399 h 57549"/>
                  <a:gd name="connsiteX20" fmla="*/ 4163 w 43256"/>
                  <a:gd name="connsiteY20" fmla="*/ 15648 h 57549"/>
                  <a:gd name="connsiteX21" fmla="*/ 3936 w 43256"/>
                  <a:gd name="connsiteY21" fmla="*/ 14229 h 57549"/>
                  <a:gd name="connsiteX0" fmla="*/ 3936 w 43256"/>
                  <a:gd name="connsiteY0" fmla="*/ 14229 h 57933"/>
                  <a:gd name="connsiteX1" fmla="*/ 5659 w 43256"/>
                  <a:gd name="connsiteY1" fmla="*/ 6766 h 57933"/>
                  <a:gd name="connsiteX2" fmla="*/ 14041 w 43256"/>
                  <a:gd name="connsiteY2" fmla="*/ 5061 h 57933"/>
                  <a:gd name="connsiteX3" fmla="*/ 22492 w 43256"/>
                  <a:gd name="connsiteY3" fmla="*/ 3291 h 57933"/>
                  <a:gd name="connsiteX4" fmla="*/ 25785 w 43256"/>
                  <a:gd name="connsiteY4" fmla="*/ 59 h 57933"/>
                  <a:gd name="connsiteX5" fmla="*/ 29869 w 43256"/>
                  <a:gd name="connsiteY5" fmla="*/ 2340 h 57933"/>
                  <a:gd name="connsiteX6" fmla="*/ 35499 w 43256"/>
                  <a:gd name="connsiteY6" fmla="*/ 549 h 57933"/>
                  <a:gd name="connsiteX7" fmla="*/ 38354 w 43256"/>
                  <a:gd name="connsiteY7" fmla="*/ 5435 h 57933"/>
                  <a:gd name="connsiteX8" fmla="*/ 42018 w 43256"/>
                  <a:gd name="connsiteY8" fmla="*/ 10177 h 57933"/>
                  <a:gd name="connsiteX9" fmla="*/ 41854 w 43256"/>
                  <a:gd name="connsiteY9" fmla="*/ 15319 h 57933"/>
                  <a:gd name="connsiteX10" fmla="*/ 43052 w 43256"/>
                  <a:gd name="connsiteY10" fmla="*/ 23181 h 57933"/>
                  <a:gd name="connsiteX11" fmla="*/ 37440 w 43256"/>
                  <a:gd name="connsiteY11" fmla="*/ 30063 h 57933"/>
                  <a:gd name="connsiteX12" fmla="*/ 35431 w 43256"/>
                  <a:gd name="connsiteY12" fmla="*/ 35960 h 57933"/>
                  <a:gd name="connsiteX13" fmla="*/ 28591 w 43256"/>
                  <a:gd name="connsiteY13" fmla="*/ 36674 h 57933"/>
                  <a:gd name="connsiteX14" fmla="*/ 23703 w 43256"/>
                  <a:gd name="connsiteY14" fmla="*/ 42965 h 57933"/>
                  <a:gd name="connsiteX15" fmla="*/ 16516 w 43256"/>
                  <a:gd name="connsiteY15" fmla="*/ 39125 h 57933"/>
                  <a:gd name="connsiteX16" fmla="*/ 5840 w 43256"/>
                  <a:gd name="connsiteY16" fmla="*/ 35331 h 57933"/>
                  <a:gd name="connsiteX17" fmla="*/ 1146 w 43256"/>
                  <a:gd name="connsiteY17" fmla="*/ 31109 h 57933"/>
                  <a:gd name="connsiteX18" fmla="*/ 2149 w 43256"/>
                  <a:gd name="connsiteY18" fmla="*/ 25410 h 57933"/>
                  <a:gd name="connsiteX19" fmla="*/ 31 w 43256"/>
                  <a:gd name="connsiteY19" fmla="*/ 19563 h 57933"/>
                  <a:gd name="connsiteX20" fmla="*/ 3899 w 43256"/>
                  <a:gd name="connsiteY20" fmla="*/ 14366 h 57933"/>
                  <a:gd name="connsiteX21" fmla="*/ 3936 w 43256"/>
                  <a:gd name="connsiteY21" fmla="*/ 14229 h 57933"/>
                  <a:gd name="connsiteX0" fmla="*/ 1289382 w 4196433"/>
                  <a:gd name="connsiteY0" fmla="*/ 2564289 h 3065653"/>
                  <a:gd name="connsiteX1" fmla="*/ 1511632 w 4196433"/>
                  <a:gd name="connsiteY1" fmla="*/ 2942114 h 3065653"/>
                  <a:gd name="connsiteX2" fmla="*/ 2035507 w 4196433"/>
                  <a:gd name="connsiteY2" fmla="*/ 3043714 h 3065653"/>
                  <a:gd name="connsiteX3" fmla="*/ 1289382 w 4196433"/>
                  <a:gd name="connsiteY3" fmla="*/ 2564289 h 3065653"/>
                  <a:gd name="connsiteX0" fmla="*/ 1400963 w 4196433"/>
                  <a:gd name="connsiteY0" fmla="*/ 2485610 h 3065653"/>
                  <a:gd name="connsiteX1" fmla="*/ 1273963 w 4196433"/>
                  <a:gd name="connsiteY1" fmla="*/ 2612610 h 3065653"/>
                  <a:gd name="connsiteX2" fmla="*/ 632144 w 4196433"/>
                  <a:gd name="connsiteY2" fmla="*/ 2678589 h 3065653"/>
                  <a:gd name="connsiteX3" fmla="*/ 1146963 w 4196433"/>
                  <a:gd name="connsiteY3" fmla="*/ 2485610 h 3065653"/>
                  <a:gd name="connsiteX4" fmla="*/ 1273963 w 4196433"/>
                  <a:gd name="connsiteY4" fmla="*/ 2358610 h 3065653"/>
                  <a:gd name="connsiteX5" fmla="*/ 1400963 w 4196433"/>
                  <a:gd name="connsiteY5" fmla="*/ 2485610 h 3065653"/>
                  <a:gd name="connsiteX0" fmla="*/ 1578767 w 4196433"/>
                  <a:gd name="connsiteY0" fmla="*/ 2298564 h 3065653"/>
                  <a:gd name="connsiteX1" fmla="*/ 2140742 w 4196433"/>
                  <a:gd name="connsiteY1" fmla="*/ 2727189 h 3065653"/>
                  <a:gd name="connsiteX2" fmla="*/ 1197767 w 4196433"/>
                  <a:gd name="connsiteY2" fmla="*/ 2298564 h 3065653"/>
                  <a:gd name="connsiteX3" fmla="*/ 1388267 w 4196433"/>
                  <a:gd name="connsiteY3" fmla="*/ 2108064 h 3065653"/>
                  <a:gd name="connsiteX4" fmla="*/ 1578767 w 4196433"/>
                  <a:gd name="connsiteY4" fmla="*/ 2298564 h 3065653"/>
                  <a:gd name="connsiteX0" fmla="*/ 4729 w 43256"/>
                  <a:gd name="connsiteY0" fmla="*/ 26036 h 57933"/>
                  <a:gd name="connsiteX1" fmla="*/ 2196 w 43256"/>
                  <a:gd name="connsiteY1" fmla="*/ 25239 h 57933"/>
                  <a:gd name="connsiteX2" fmla="*/ 6964 w 43256"/>
                  <a:gd name="connsiteY2" fmla="*/ 34758 h 57933"/>
                  <a:gd name="connsiteX3" fmla="*/ 5856 w 43256"/>
                  <a:gd name="connsiteY3" fmla="*/ 35139 h 57933"/>
                  <a:gd name="connsiteX4" fmla="*/ 16514 w 43256"/>
                  <a:gd name="connsiteY4" fmla="*/ 38949 h 57933"/>
                  <a:gd name="connsiteX5" fmla="*/ 15846 w 43256"/>
                  <a:gd name="connsiteY5" fmla="*/ 37209 h 57933"/>
                  <a:gd name="connsiteX6" fmla="*/ 28863 w 43256"/>
                  <a:gd name="connsiteY6" fmla="*/ 34610 h 57933"/>
                  <a:gd name="connsiteX7" fmla="*/ 28596 w 43256"/>
                  <a:gd name="connsiteY7" fmla="*/ 36519 h 57933"/>
                  <a:gd name="connsiteX8" fmla="*/ 34165 w 43256"/>
                  <a:gd name="connsiteY8" fmla="*/ 22813 h 57933"/>
                  <a:gd name="connsiteX9" fmla="*/ 37416 w 43256"/>
                  <a:gd name="connsiteY9" fmla="*/ 29949 h 57933"/>
                  <a:gd name="connsiteX10" fmla="*/ 41834 w 43256"/>
                  <a:gd name="connsiteY10" fmla="*/ 15213 h 57933"/>
                  <a:gd name="connsiteX11" fmla="*/ 40386 w 43256"/>
                  <a:gd name="connsiteY11" fmla="*/ 17889 h 57933"/>
                  <a:gd name="connsiteX12" fmla="*/ 38360 w 43256"/>
                  <a:gd name="connsiteY12" fmla="*/ 5285 h 57933"/>
                  <a:gd name="connsiteX13" fmla="*/ 38436 w 43256"/>
                  <a:gd name="connsiteY13" fmla="*/ 6549 h 57933"/>
                  <a:gd name="connsiteX14" fmla="*/ 29114 w 43256"/>
                  <a:gd name="connsiteY14" fmla="*/ 3811 h 57933"/>
                  <a:gd name="connsiteX15" fmla="*/ 29856 w 43256"/>
                  <a:gd name="connsiteY15" fmla="*/ 2199 h 57933"/>
                  <a:gd name="connsiteX16" fmla="*/ 22177 w 43256"/>
                  <a:gd name="connsiteY16" fmla="*/ 4579 h 57933"/>
                  <a:gd name="connsiteX17" fmla="*/ 22536 w 43256"/>
                  <a:gd name="connsiteY17" fmla="*/ 3189 h 57933"/>
                  <a:gd name="connsiteX18" fmla="*/ 14036 w 43256"/>
                  <a:gd name="connsiteY18" fmla="*/ 5051 h 57933"/>
                  <a:gd name="connsiteX19" fmla="*/ 15336 w 43256"/>
                  <a:gd name="connsiteY19" fmla="*/ 6399 h 57933"/>
                  <a:gd name="connsiteX20" fmla="*/ 4163 w 43256"/>
                  <a:gd name="connsiteY20" fmla="*/ 15648 h 57933"/>
                  <a:gd name="connsiteX21" fmla="*/ 3936 w 43256"/>
                  <a:gd name="connsiteY21" fmla="*/ 14229 h 57933"/>
                  <a:gd name="connsiteX0" fmla="*/ 3936 w 43256"/>
                  <a:gd name="connsiteY0" fmla="*/ 14229 h 57933"/>
                  <a:gd name="connsiteX1" fmla="*/ 5659 w 43256"/>
                  <a:gd name="connsiteY1" fmla="*/ 6766 h 57933"/>
                  <a:gd name="connsiteX2" fmla="*/ 14041 w 43256"/>
                  <a:gd name="connsiteY2" fmla="*/ 5061 h 57933"/>
                  <a:gd name="connsiteX3" fmla="*/ 22492 w 43256"/>
                  <a:gd name="connsiteY3" fmla="*/ 3291 h 57933"/>
                  <a:gd name="connsiteX4" fmla="*/ 25785 w 43256"/>
                  <a:gd name="connsiteY4" fmla="*/ 59 h 57933"/>
                  <a:gd name="connsiteX5" fmla="*/ 29869 w 43256"/>
                  <a:gd name="connsiteY5" fmla="*/ 2340 h 57933"/>
                  <a:gd name="connsiteX6" fmla="*/ 35499 w 43256"/>
                  <a:gd name="connsiteY6" fmla="*/ 549 h 57933"/>
                  <a:gd name="connsiteX7" fmla="*/ 38354 w 43256"/>
                  <a:gd name="connsiteY7" fmla="*/ 5435 h 57933"/>
                  <a:gd name="connsiteX8" fmla="*/ 42018 w 43256"/>
                  <a:gd name="connsiteY8" fmla="*/ 10177 h 57933"/>
                  <a:gd name="connsiteX9" fmla="*/ 41854 w 43256"/>
                  <a:gd name="connsiteY9" fmla="*/ 15319 h 57933"/>
                  <a:gd name="connsiteX10" fmla="*/ 43052 w 43256"/>
                  <a:gd name="connsiteY10" fmla="*/ 23181 h 57933"/>
                  <a:gd name="connsiteX11" fmla="*/ 37440 w 43256"/>
                  <a:gd name="connsiteY11" fmla="*/ 30063 h 57933"/>
                  <a:gd name="connsiteX12" fmla="*/ 35431 w 43256"/>
                  <a:gd name="connsiteY12" fmla="*/ 35960 h 57933"/>
                  <a:gd name="connsiteX13" fmla="*/ 28591 w 43256"/>
                  <a:gd name="connsiteY13" fmla="*/ 36674 h 57933"/>
                  <a:gd name="connsiteX14" fmla="*/ 23703 w 43256"/>
                  <a:gd name="connsiteY14" fmla="*/ 42965 h 57933"/>
                  <a:gd name="connsiteX15" fmla="*/ 16516 w 43256"/>
                  <a:gd name="connsiteY15" fmla="*/ 39125 h 57933"/>
                  <a:gd name="connsiteX16" fmla="*/ 5840 w 43256"/>
                  <a:gd name="connsiteY16" fmla="*/ 35331 h 57933"/>
                  <a:gd name="connsiteX17" fmla="*/ 1146 w 43256"/>
                  <a:gd name="connsiteY17" fmla="*/ 31109 h 57933"/>
                  <a:gd name="connsiteX18" fmla="*/ 2149 w 43256"/>
                  <a:gd name="connsiteY18" fmla="*/ 25410 h 57933"/>
                  <a:gd name="connsiteX19" fmla="*/ 31 w 43256"/>
                  <a:gd name="connsiteY19" fmla="*/ 19563 h 57933"/>
                  <a:gd name="connsiteX20" fmla="*/ 3899 w 43256"/>
                  <a:gd name="connsiteY20" fmla="*/ 14366 h 57933"/>
                  <a:gd name="connsiteX21" fmla="*/ 3936 w 43256"/>
                  <a:gd name="connsiteY21" fmla="*/ 14229 h 57933"/>
                  <a:gd name="connsiteX0" fmla="*/ 1289382 w 4196433"/>
                  <a:gd name="connsiteY0" fmla="*/ 2564289 h 3065653"/>
                  <a:gd name="connsiteX1" fmla="*/ 1511632 w 4196433"/>
                  <a:gd name="connsiteY1" fmla="*/ 2942114 h 3065653"/>
                  <a:gd name="connsiteX2" fmla="*/ 2035507 w 4196433"/>
                  <a:gd name="connsiteY2" fmla="*/ 3043714 h 3065653"/>
                  <a:gd name="connsiteX3" fmla="*/ 1289382 w 4196433"/>
                  <a:gd name="connsiteY3" fmla="*/ 2564289 h 3065653"/>
                  <a:gd name="connsiteX0" fmla="*/ 1400963 w 4196433"/>
                  <a:gd name="connsiteY0" fmla="*/ 2485610 h 3065653"/>
                  <a:gd name="connsiteX1" fmla="*/ 632144 w 4196433"/>
                  <a:gd name="connsiteY1" fmla="*/ 2678589 h 3065653"/>
                  <a:gd name="connsiteX2" fmla="*/ 1146963 w 4196433"/>
                  <a:gd name="connsiteY2" fmla="*/ 2485610 h 3065653"/>
                  <a:gd name="connsiteX3" fmla="*/ 1273963 w 4196433"/>
                  <a:gd name="connsiteY3" fmla="*/ 2358610 h 3065653"/>
                  <a:gd name="connsiteX4" fmla="*/ 1400963 w 4196433"/>
                  <a:gd name="connsiteY4" fmla="*/ 2485610 h 3065653"/>
                  <a:gd name="connsiteX0" fmla="*/ 1578767 w 4196433"/>
                  <a:gd name="connsiteY0" fmla="*/ 2298564 h 3065653"/>
                  <a:gd name="connsiteX1" fmla="*/ 2140742 w 4196433"/>
                  <a:gd name="connsiteY1" fmla="*/ 2727189 h 3065653"/>
                  <a:gd name="connsiteX2" fmla="*/ 1197767 w 4196433"/>
                  <a:gd name="connsiteY2" fmla="*/ 2298564 h 3065653"/>
                  <a:gd name="connsiteX3" fmla="*/ 1388267 w 4196433"/>
                  <a:gd name="connsiteY3" fmla="*/ 2108064 h 3065653"/>
                  <a:gd name="connsiteX4" fmla="*/ 1578767 w 4196433"/>
                  <a:gd name="connsiteY4" fmla="*/ 2298564 h 3065653"/>
                  <a:gd name="connsiteX0" fmla="*/ 4729 w 43256"/>
                  <a:gd name="connsiteY0" fmla="*/ 26036 h 57933"/>
                  <a:gd name="connsiteX1" fmla="*/ 2196 w 43256"/>
                  <a:gd name="connsiteY1" fmla="*/ 25239 h 57933"/>
                  <a:gd name="connsiteX2" fmla="*/ 6964 w 43256"/>
                  <a:gd name="connsiteY2" fmla="*/ 34758 h 57933"/>
                  <a:gd name="connsiteX3" fmla="*/ 5856 w 43256"/>
                  <a:gd name="connsiteY3" fmla="*/ 35139 h 57933"/>
                  <a:gd name="connsiteX4" fmla="*/ 16514 w 43256"/>
                  <a:gd name="connsiteY4" fmla="*/ 38949 h 57933"/>
                  <a:gd name="connsiteX5" fmla="*/ 15846 w 43256"/>
                  <a:gd name="connsiteY5" fmla="*/ 37209 h 57933"/>
                  <a:gd name="connsiteX6" fmla="*/ 28863 w 43256"/>
                  <a:gd name="connsiteY6" fmla="*/ 34610 h 57933"/>
                  <a:gd name="connsiteX7" fmla="*/ 28596 w 43256"/>
                  <a:gd name="connsiteY7" fmla="*/ 36519 h 57933"/>
                  <a:gd name="connsiteX8" fmla="*/ 34165 w 43256"/>
                  <a:gd name="connsiteY8" fmla="*/ 22813 h 57933"/>
                  <a:gd name="connsiteX9" fmla="*/ 37416 w 43256"/>
                  <a:gd name="connsiteY9" fmla="*/ 29949 h 57933"/>
                  <a:gd name="connsiteX10" fmla="*/ 41834 w 43256"/>
                  <a:gd name="connsiteY10" fmla="*/ 15213 h 57933"/>
                  <a:gd name="connsiteX11" fmla="*/ 40386 w 43256"/>
                  <a:gd name="connsiteY11" fmla="*/ 17889 h 57933"/>
                  <a:gd name="connsiteX12" fmla="*/ 38360 w 43256"/>
                  <a:gd name="connsiteY12" fmla="*/ 5285 h 57933"/>
                  <a:gd name="connsiteX13" fmla="*/ 38436 w 43256"/>
                  <a:gd name="connsiteY13" fmla="*/ 6549 h 57933"/>
                  <a:gd name="connsiteX14" fmla="*/ 29114 w 43256"/>
                  <a:gd name="connsiteY14" fmla="*/ 3811 h 57933"/>
                  <a:gd name="connsiteX15" fmla="*/ 29856 w 43256"/>
                  <a:gd name="connsiteY15" fmla="*/ 2199 h 57933"/>
                  <a:gd name="connsiteX16" fmla="*/ 22177 w 43256"/>
                  <a:gd name="connsiteY16" fmla="*/ 4579 h 57933"/>
                  <a:gd name="connsiteX17" fmla="*/ 22536 w 43256"/>
                  <a:gd name="connsiteY17" fmla="*/ 3189 h 57933"/>
                  <a:gd name="connsiteX18" fmla="*/ 14036 w 43256"/>
                  <a:gd name="connsiteY18" fmla="*/ 5051 h 57933"/>
                  <a:gd name="connsiteX19" fmla="*/ 15336 w 43256"/>
                  <a:gd name="connsiteY19" fmla="*/ 6399 h 57933"/>
                  <a:gd name="connsiteX20" fmla="*/ 4163 w 43256"/>
                  <a:gd name="connsiteY20" fmla="*/ 15648 h 57933"/>
                  <a:gd name="connsiteX21" fmla="*/ 3936 w 43256"/>
                  <a:gd name="connsiteY21" fmla="*/ 14229 h 57933"/>
                  <a:gd name="connsiteX0" fmla="*/ 3936 w 43256"/>
                  <a:gd name="connsiteY0" fmla="*/ 14229 h 57518"/>
                  <a:gd name="connsiteX1" fmla="*/ 5659 w 43256"/>
                  <a:gd name="connsiteY1" fmla="*/ 6766 h 57518"/>
                  <a:gd name="connsiteX2" fmla="*/ 14041 w 43256"/>
                  <a:gd name="connsiteY2" fmla="*/ 5061 h 57518"/>
                  <a:gd name="connsiteX3" fmla="*/ 22492 w 43256"/>
                  <a:gd name="connsiteY3" fmla="*/ 3291 h 57518"/>
                  <a:gd name="connsiteX4" fmla="*/ 25785 w 43256"/>
                  <a:gd name="connsiteY4" fmla="*/ 59 h 57518"/>
                  <a:gd name="connsiteX5" fmla="*/ 29869 w 43256"/>
                  <a:gd name="connsiteY5" fmla="*/ 2340 h 57518"/>
                  <a:gd name="connsiteX6" fmla="*/ 35499 w 43256"/>
                  <a:gd name="connsiteY6" fmla="*/ 549 h 57518"/>
                  <a:gd name="connsiteX7" fmla="*/ 38354 w 43256"/>
                  <a:gd name="connsiteY7" fmla="*/ 5435 h 57518"/>
                  <a:gd name="connsiteX8" fmla="*/ 42018 w 43256"/>
                  <a:gd name="connsiteY8" fmla="*/ 10177 h 57518"/>
                  <a:gd name="connsiteX9" fmla="*/ 41854 w 43256"/>
                  <a:gd name="connsiteY9" fmla="*/ 15319 h 57518"/>
                  <a:gd name="connsiteX10" fmla="*/ 43052 w 43256"/>
                  <a:gd name="connsiteY10" fmla="*/ 23181 h 57518"/>
                  <a:gd name="connsiteX11" fmla="*/ 37440 w 43256"/>
                  <a:gd name="connsiteY11" fmla="*/ 30063 h 57518"/>
                  <a:gd name="connsiteX12" fmla="*/ 35431 w 43256"/>
                  <a:gd name="connsiteY12" fmla="*/ 35960 h 57518"/>
                  <a:gd name="connsiteX13" fmla="*/ 28591 w 43256"/>
                  <a:gd name="connsiteY13" fmla="*/ 36674 h 57518"/>
                  <a:gd name="connsiteX14" fmla="*/ 23703 w 43256"/>
                  <a:gd name="connsiteY14" fmla="*/ 42965 h 57518"/>
                  <a:gd name="connsiteX15" fmla="*/ 16516 w 43256"/>
                  <a:gd name="connsiteY15" fmla="*/ 39125 h 57518"/>
                  <a:gd name="connsiteX16" fmla="*/ 5840 w 43256"/>
                  <a:gd name="connsiteY16" fmla="*/ 35331 h 57518"/>
                  <a:gd name="connsiteX17" fmla="*/ 1146 w 43256"/>
                  <a:gd name="connsiteY17" fmla="*/ 31109 h 57518"/>
                  <a:gd name="connsiteX18" fmla="*/ 2149 w 43256"/>
                  <a:gd name="connsiteY18" fmla="*/ 25410 h 57518"/>
                  <a:gd name="connsiteX19" fmla="*/ 31 w 43256"/>
                  <a:gd name="connsiteY19" fmla="*/ 19563 h 57518"/>
                  <a:gd name="connsiteX20" fmla="*/ 3899 w 43256"/>
                  <a:gd name="connsiteY20" fmla="*/ 14366 h 57518"/>
                  <a:gd name="connsiteX21" fmla="*/ 3936 w 43256"/>
                  <a:gd name="connsiteY21" fmla="*/ 14229 h 57518"/>
                  <a:gd name="connsiteX0" fmla="*/ 1289382 w 4196433"/>
                  <a:gd name="connsiteY0" fmla="*/ 2564289 h 3043714"/>
                  <a:gd name="connsiteX1" fmla="*/ 2035507 w 4196433"/>
                  <a:gd name="connsiteY1" fmla="*/ 3043714 h 3043714"/>
                  <a:gd name="connsiteX2" fmla="*/ 1289382 w 4196433"/>
                  <a:gd name="connsiteY2" fmla="*/ 2564289 h 3043714"/>
                  <a:gd name="connsiteX0" fmla="*/ 1400963 w 4196433"/>
                  <a:gd name="connsiteY0" fmla="*/ 2485610 h 3043714"/>
                  <a:gd name="connsiteX1" fmla="*/ 632144 w 4196433"/>
                  <a:gd name="connsiteY1" fmla="*/ 2678589 h 3043714"/>
                  <a:gd name="connsiteX2" fmla="*/ 1146963 w 4196433"/>
                  <a:gd name="connsiteY2" fmla="*/ 2485610 h 3043714"/>
                  <a:gd name="connsiteX3" fmla="*/ 1273963 w 4196433"/>
                  <a:gd name="connsiteY3" fmla="*/ 2358610 h 3043714"/>
                  <a:gd name="connsiteX4" fmla="*/ 1400963 w 4196433"/>
                  <a:gd name="connsiteY4" fmla="*/ 2485610 h 3043714"/>
                  <a:gd name="connsiteX0" fmla="*/ 1578767 w 4196433"/>
                  <a:gd name="connsiteY0" fmla="*/ 2298564 h 3043714"/>
                  <a:gd name="connsiteX1" fmla="*/ 2140742 w 4196433"/>
                  <a:gd name="connsiteY1" fmla="*/ 2727189 h 3043714"/>
                  <a:gd name="connsiteX2" fmla="*/ 1197767 w 4196433"/>
                  <a:gd name="connsiteY2" fmla="*/ 2298564 h 3043714"/>
                  <a:gd name="connsiteX3" fmla="*/ 1388267 w 4196433"/>
                  <a:gd name="connsiteY3" fmla="*/ 2108064 h 3043714"/>
                  <a:gd name="connsiteX4" fmla="*/ 1578767 w 4196433"/>
                  <a:gd name="connsiteY4" fmla="*/ 2298564 h 3043714"/>
                  <a:gd name="connsiteX0" fmla="*/ 4729 w 43256"/>
                  <a:gd name="connsiteY0" fmla="*/ 26036 h 57518"/>
                  <a:gd name="connsiteX1" fmla="*/ 2196 w 43256"/>
                  <a:gd name="connsiteY1" fmla="*/ 25239 h 57518"/>
                  <a:gd name="connsiteX2" fmla="*/ 6964 w 43256"/>
                  <a:gd name="connsiteY2" fmla="*/ 34758 h 57518"/>
                  <a:gd name="connsiteX3" fmla="*/ 5856 w 43256"/>
                  <a:gd name="connsiteY3" fmla="*/ 35139 h 57518"/>
                  <a:gd name="connsiteX4" fmla="*/ 16514 w 43256"/>
                  <a:gd name="connsiteY4" fmla="*/ 38949 h 57518"/>
                  <a:gd name="connsiteX5" fmla="*/ 15846 w 43256"/>
                  <a:gd name="connsiteY5" fmla="*/ 37209 h 57518"/>
                  <a:gd name="connsiteX6" fmla="*/ 28863 w 43256"/>
                  <a:gd name="connsiteY6" fmla="*/ 34610 h 57518"/>
                  <a:gd name="connsiteX7" fmla="*/ 28596 w 43256"/>
                  <a:gd name="connsiteY7" fmla="*/ 36519 h 57518"/>
                  <a:gd name="connsiteX8" fmla="*/ 34165 w 43256"/>
                  <a:gd name="connsiteY8" fmla="*/ 22813 h 57518"/>
                  <a:gd name="connsiteX9" fmla="*/ 37416 w 43256"/>
                  <a:gd name="connsiteY9" fmla="*/ 29949 h 57518"/>
                  <a:gd name="connsiteX10" fmla="*/ 41834 w 43256"/>
                  <a:gd name="connsiteY10" fmla="*/ 15213 h 57518"/>
                  <a:gd name="connsiteX11" fmla="*/ 40386 w 43256"/>
                  <a:gd name="connsiteY11" fmla="*/ 17889 h 57518"/>
                  <a:gd name="connsiteX12" fmla="*/ 38360 w 43256"/>
                  <a:gd name="connsiteY12" fmla="*/ 5285 h 57518"/>
                  <a:gd name="connsiteX13" fmla="*/ 38436 w 43256"/>
                  <a:gd name="connsiteY13" fmla="*/ 6549 h 57518"/>
                  <a:gd name="connsiteX14" fmla="*/ 29114 w 43256"/>
                  <a:gd name="connsiteY14" fmla="*/ 3811 h 57518"/>
                  <a:gd name="connsiteX15" fmla="*/ 29856 w 43256"/>
                  <a:gd name="connsiteY15" fmla="*/ 2199 h 57518"/>
                  <a:gd name="connsiteX16" fmla="*/ 22177 w 43256"/>
                  <a:gd name="connsiteY16" fmla="*/ 4579 h 57518"/>
                  <a:gd name="connsiteX17" fmla="*/ 22536 w 43256"/>
                  <a:gd name="connsiteY17" fmla="*/ 3189 h 57518"/>
                  <a:gd name="connsiteX18" fmla="*/ 14036 w 43256"/>
                  <a:gd name="connsiteY18" fmla="*/ 5051 h 57518"/>
                  <a:gd name="connsiteX19" fmla="*/ 15336 w 43256"/>
                  <a:gd name="connsiteY19" fmla="*/ 6399 h 57518"/>
                  <a:gd name="connsiteX20" fmla="*/ 4163 w 43256"/>
                  <a:gd name="connsiteY20" fmla="*/ 15648 h 57518"/>
                  <a:gd name="connsiteX21" fmla="*/ 3936 w 43256"/>
                  <a:gd name="connsiteY21" fmla="*/ 14229 h 57518"/>
                  <a:gd name="connsiteX0" fmla="*/ 3936 w 43256"/>
                  <a:gd name="connsiteY0" fmla="*/ 14229 h 57518"/>
                  <a:gd name="connsiteX1" fmla="*/ 5659 w 43256"/>
                  <a:gd name="connsiteY1" fmla="*/ 6766 h 57518"/>
                  <a:gd name="connsiteX2" fmla="*/ 14041 w 43256"/>
                  <a:gd name="connsiteY2" fmla="*/ 5061 h 57518"/>
                  <a:gd name="connsiteX3" fmla="*/ 22492 w 43256"/>
                  <a:gd name="connsiteY3" fmla="*/ 3291 h 57518"/>
                  <a:gd name="connsiteX4" fmla="*/ 25785 w 43256"/>
                  <a:gd name="connsiteY4" fmla="*/ 59 h 57518"/>
                  <a:gd name="connsiteX5" fmla="*/ 29869 w 43256"/>
                  <a:gd name="connsiteY5" fmla="*/ 2340 h 57518"/>
                  <a:gd name="connsiteX6" fmla="*/ 35499 w 43256"/>
                  <a:gd name="connsiteY6" fmla="*/ 549 h 57518"/>
                  <a:gd name="connsiteX7" fmla="*/ 38354 w 43256"/>
                  <a:gd name="connsiteY7" fmla="*/ 5435 h 57518"/>
                  <a:gd name="connsiteX8" fmla="*/ 42018 w 43256"/>
                  <a:gd name="connsiteY8" fmla="*/ 10177 h 57518"/>
                  <a:gd name="connsiteX9" fmla="*/ 41854 w 43256"/>
                  <a:gd name="connsiteY9" fmla="*/ 15319 h 57518"/>
                  <a:gd name="connsiteX10" fmla="*/ 43052 w 43256"/>
                  <a:gd name="connsiteY10" fmla="*/ 23181 h 57518"/>
                  <a:gd name="connsiteX11" fmla="*/ 37440 w 43256"/>
                  <a:gd name="connsiteY11" fmla="*/ 30063 h 57518"/>
                  <a:gd name="connsiteX12" fmla="*/ 35431 w 43256"/>
                  <a:gd name="connsiteY12" fmla="*/ 35960 h 57518"/>
                  <a:gd name="connsiteX13" fmla="*/ 28591 w 43256"/>
                  <a:gd name="connsiteY13" fmla="*/ 36674 h 57518"/>
                  <a:gd name="connsiteX14" fmla="*/ 23703 w 43256"/>
                  <a:gd name="connsiteY14" fmla="*/ 42965 h 57518"/>
                  <a:gd name="connsiteX15" fmla="*/ 16516 w 43256"/>
                  <a:gd name="connsiteY15" fmla="*/ 39125 h 57518"/>
                  <a:gd name="connsiteX16" fmla="*/ 5840 w 43256"/>
                  <a:gd name="connsiteY16" fmla="*/ 35331 h 57518"/>
                  <a:gd name="connsiteX17" fmla="*/ 1146 w 43256"/>
                  <a:gd name="connsiteY17" fmla="*/ 31109 h 57518"/>
                  <a:gd name="connsiteX18" fmla="*/ 2149 w 43256"/>
                  <a:gd name="connsiteY18" fmla="*/ 25410 h 57518"/>
                  <a:gd name="connsiteX19" fmla="*/ 31 w 43256"/>
                  <a:gd name="connsiteY19" fmla="*/ 19563 h 57518"/>
                  <a:gd name="connsiteX20" fmla="*/ 3899 w 43256"/>
                  <a:gd name="connsiteY20" fmla="*/ 14366 h 57518"/>
                  <a:gd name="connsiteX21" fmla="*/ 3936 w 43256"/>
                  <a:gd name="connsiteY21" fmla="*/ 14229 h 57518"/>
                  <a:gd name="connsiteX0" fmla="*/ 1289382 w 4196433"/>
                  <a:gd name="connsiteY0" fmla="*/ 2564289 h 3043714"/>
                  <a:gd name="connsiteX1" fmla="*/ 2035507 w 4196433"/>
                  <a:gd name="connsiteY1" fmla="*/ 3043714 h 3043714"/>
                  <a:gd name="connsiteX2" fmla="*/ 1289382 w 4196433"/>
                  <a:gd name="connsiteY2" fmla="*/ 2564289 h 3043714"/>
                  <a:gd name="connsiteX0" fmla="*/ 1273963 w 4196433"/>
                  <a:gd name="connsiteY0" fmla="*/ 2358610 h 3043714"/>
                  <a:gd name="connsiteX1" fmla="*/ 632144 w 4196433"/>
                  <a:gd name="connsiteY1" fmla="*/ 2678589 h 3043714"/>
                  <a:gd name="connsiteX2" fmla="*/ 1146963 w 4196433"/>
                  <a:gd name="connsiteY2" fmla="*/ 2485610 h 3043714"/>
                  <a:gd name="connsiteX3" fmla="*/ 1273963 w 4196433"/>
                  <a:gd name="connsiteY3" fmla="*/ 2358610 h 3043714"/>
                  <a:gd name="connsiteX0" fmla="*/ 1578767 w 4196433"/>
                  <a:gd name="connsiteY0" fmla="*/ 2298564 h 3043714"/>
                  <a:gd name="connsiteX1" fmla="*/ 2140742 w 4196433"/>
                  <a:gd name="connsiteY1" fmla="*/ 2727189 h 3043714"/>
                  <a:gd name="connsiteX2" fmla="*/ 1197767 w 4196433"/>
                  <a:gd name="connsiteY2" fmla="*/ 2298564 h 3043714"/>
                  <a:gd name="connsiteX3" fmla="*/ 1388267 w 4196433"/>
                  <a:gd name="connsiteY3" fmla="*/ 2108064 h 3043714"/>
                  <a:gd name="connsiteX4" fmla="*/ 1578767 w 4196433"/>
                  <a:gd name="connsiteY4" fmla="*/ 2298564 h 3043714"/>
                  <a:gd name="connsiteX0" fmla="*/ 4729 w 43256"/>
                  <a:gd name="connsiteY0" fmla="*/ 26036 h 57518"/>
                  <a:gd name="connsiteX1" fmla="*/ 2196 w 43256"/>
                  <a:gd name="connsiteY1" fmla="*/ 25239 h 57518"/>
                  <a:gd name="connsiteX2" fmla="*/ 6964 w 43256"/>
                  <a:gd name="connsiteY2" fmla="*/ 34758 h 57518"/>
                  <a:gd name="connsiteX3" fmla="*/ 5856 w 43256"/>
                  <a:gd name="connsiteY3" fmla="*/ 35139 h 57518"/>
                  <a:gd name="connsiteX4" fmla="*/ 16514 w 43256"/>
                  <a:gd name="connsiteY4" fmla="*/ 38949 h 57518"/>
                  <a:gd name="connsiteX5" fmla="*/ 15846 w 43256"/>
                  <a:gd name="connsiteY5" fmla="*/ 37209 h 57518"/>
                  <a:gd name="connsiteX6" fmla="*/ 28863 w 43256"/>
                  <a:gd name="connsiteY6" fmla="*/ 34610 h 57518"/>
                  <a:gd name="connsiteX7" fmla="*/ 28596 w 43256"/>
                  <a:gd name="connsiteY7" fmla="*/ 36519 h 57518"/>
                  <a:gd name="connsiteX8" fmla="*/ 34165 w 43256"/>
                  <a:gd name="connsiteY8" fmla="*/ 22813 h 57518"/>
                  <a:gd name="connsiteX9" fmla="*/ 37416 w 43256"/>
                  <a:gd name="connsiteY9" fmla="*/ 29949 h 57518"/>
                  <a:gd name="connsiteX10" fmla="*/ 41834 w 43256"/>
                  <a:gd name="connsiteY10" fmla="*/ 15213 h 57518"/>
                  <a:gd name="connsiteX11" fmla="*/ 40386 w 43256"/>
                  <a:gd name="connsiteY11" fmla="*/ 17889 h 57518"/>
                  <a:gd name="connsiteX12" fmla="*/ 38360 w 43256"/>
                  <a:gd name="connsiteY12" fmla="*/ 5285 h 57518"/>
                  <a:gd name="connsiteX13" fmla="*/ 38436 w 43256"/>
                  <a:gd name="connsiteY13" fmla="*/ 6549 h 57518"/>
                  <a:gd name="connsiteX14" fmla="*/ 29114 w 43256"/>
                  <a:gd name="connsiteY14" fmla="*/ 3811 h 57518"/>
                  <a:gd name="connsiteX15" fmla="*/ 29856 w 43256"/>
                  <a:gd name="connsiteY15" fmla="*/ 2199 h 57518"/>
                  <a:gd name="connsiteX16" fmla="*/ 22177 w 43256"/>
                  <a:gd name="connsiteY16" fmla="*/ 4579 h 57518"/>
                  <a:gd name="connsiteX17" fmla="*/ 22536 w 43256"/>
                  <a:gd name="connsiteY17" fmla="*/ 3189 h 57518"/>
                  <a:gd name="connsiteX18" fmla="*/ 14036 w 43256"/>
                  <a:gd name="connsiteY18" fmla="*/ 5051 h 57518"/>
                  <a:gd name="connsiteX19" fmla="*/ 15336 w 43256"/>
                  <a:gd name="connsiteY19" fmla="*/ 6399 h 57518"/>
                  <a:gd name="connsiteX20" fmla="*/ 4163 w 43256"/>
                  <a:gd name="connsiteY20" fmla="*/ 15648 h 57518"/>
                  <a:gd name="connsiteX21" fmla="*/ 3936 w 43256"/>
                  <a:gd name="connsiteY21" fmla="*/ 14229 h 57518"/>
                  <a:gd name="connsiteX0" fmla="*/ 3936 w 43256"/>
                  <a:gd name="connsiteY0" fmla="*/ 14229 h 57518"/>
                  <a:gd name="connsiteX1" fmla="*/ 5659 w 43256"/>
                  <a:gd name="connsiteY1" fmla="*/ 6766 h 57518"/>
                  <a:gd name="connsiteX2" fmla="*/ 14041 w 43256"/>
                  <a:gd name="connsiteY2" fmla="*/ 5061 h 57518"/>
                  <a:gd name="connsiteX3" fmla="*/ 22492 w 43256"/>
                  <a:gd name="connsiteY3" fmla="*/ 3291 h 57518"/>
                  <a:gd name="connsiteX4" fmla="*/ 25785 w 43256"/>
                  <a:gd name="connsiteY4" fmla="*/ 59 h 57518"/>
                  <a:gd name="connsiteX5" fmla="*/ 29869 w 43256"/>
                  <a:gd name="connsiteY5" fmla="*/ 2340 h 57518"/>
                  <a:gd name="connsiteX6" fmla="*/ 35499 w 43256"/>
                  <a:gd name="connsiteY6" fmla="*/ 549 h 57518"/>
                  <a:gd name="connsiteX7" fmla="*/ 38354 w 43256"/>
                  <a:gd name="connsiteY7" fmla="*/ 5435 h 57518"/>
                  <a:gd name="connsiteX8" fmla="*/ 42018 w 43256"/>
                  <a:gd name="connsiteY8" fmla="*/ 10177 h 57518"/>
                  <a:gd name="connsiteX9" fmla="*/ 41854 w 43256"/>
                  <a:gd name="connsiteY9" fmla="*/ 15319 h 57518"/>
                  <a:gd name="connsiteX10" fmla="*/ 43052 w 43256"/>
                  <a:gd name="connsiteY10" fmla="*/ 23181 h 57518"/>
                  <a:gd name="connsiteX11" fmla="*/ 37440 w 43256"/>
                  <a:gd name="connsiteY11" fmla="*/ 30063 h 57518"/>
                  <a:gd name="connsiteX12" fmla="*/ 35431 w 43256"/>
                  <a:gd name="connsiteY12" fmla="*/ 35960 h 57518"/>
                  <a:gd name="connsiteX13" fmla="*/ 28591 w 43256"/>
                  <a:gd name="connsiteY13" fmla="*/ 36674 h 57518"/>
                  <a:gd name="connsiteX14" fmla="*/ 23703 w 43256"/>
                  <a:gd name="connsiteY14" fmla="*/ 42965 h 57518"/>
                  <a:gd name="connsiteX15" fmla="*/ 16516 w 43256"/>
                  <a:gd name="connsiteY15" fmla="*/ 39125 h 57518"/>
                  <a:gd name="connsiteX16" fmla="*/ 5840 w 43256"/>
                  <a:gd name="connsiteY16" fmla="*/ 35331 h 57518"/>
                  <a:gd name="connsiteX17" fmla="*/ 1146 w 43256"/>
                  <a:gd name="connsiteY17" fmla="*/ 31109 h 57518"/>
                  <a:gd name="connsiteX18" fmla="*/ 2149 w 43256"/>
                  <a:gd name="connsiteY18" fmla="*/ 25410 h 57518"/>
                  <a:gd name="connsiteX19" fmla="*/ 31 w 43256"/>
                  <a:gd name="connsiteY19" fmla="*/ 19563 h 57518"/>
                  <a:gd name="connsiteX20" fmla="*/ 3899 w 43256"/>
                  <a:gd name="connsiteY20" fmla="*/ 14366 h 57518"/>
                  <a:gd name="connsiteX21" fmla="*/ 3936 w 43256"/>
                  <a:gd name="connsiteY21" fmla="*/ 14229 h 57518"/>
                  <a:gd name="connsiteX0" fmla="*/ 1289382 w 4196433"/>
                  <a:gd name="connsiteY0" fmla="*/ 2564289 h 3043714"/>
                  <a:gd name="connsiteX1" fmla="*/ 2035507 w 4196433"/>
                  <a:gd name="connsiteY1" fmla="*/ 3043714 h 3043714"/>
                  <a:gd name="connsiteX2" fmla="*/ 1289382 w 4196433"/>
                  <a:gd name="connsiteY2" fmla="*/ 2564289 h 3043714"/>
                  <a:gd name="connsiteX0" fmla="*/ 1146963 w 4196433"/>
                  <a:gd name="connsiteY0" fmla="*/ 2485610 h 3043714"/>
                  <a:gd name="connsiteX1" fmla="*/ 632144 w 4196433"/>
                  <a:gd name="connsiteY1" fmla="*/ 2678589 h 3043714"/>
                  <a:gd name="connsiteX2" fmla="*/ 1146963 w 4196433"/>
                  <a:gd name="connsiteY2" fmla="*/ 2485610 h 3043714"/>
                  <a:gd name="connsiteX0" fmla="*/ 1578767 w 4196433"/>
                  <a:gd name="connsiteY0" fmla="*/ 2298564 h 3043714"/>
                  <a:gd name="connsiteX1" fmla="*/ 2140742 w 4196433"/>
                  <a:gd name="connsiteY1" fmla="*/ 2727189 h 3043714"/>
                  <a:gd name="connsiteX2" fmla="*/ 1197767 w 4196433"/>
                  <a:gd name="connsiteY2" fmla="*/ 2298564 h 3043714"/>
                  <a:gd name="connsiteX3" fmla="*/ 1388267 w 4196433"/>
                  <a:gd name="connsiteY3" fmla="*/ 2108064 h 3043714"/>
                  <a:gd name="connsiteX4" fmla="*/ 1578767 w 4196433"/>
                  <a:gd name="connsiteY4" fmla="*/ 2298564 h 3043714"/>
                  <a:gd name="connsiteX0" fmla="*/ 4729 w 43256"/>
                  <a:gd name="connsiteY0" fmla="*/ 26036 h 57518"/>
                  <a:gd name="connsiteX1" fmla="*/ 2196 w 43256"/>
                  <a:gd name="connsiteY1" fmla="*/ 25239 h 57518"/>
                  <a:gd name="connsiteX2" fmla="*/ 6964 w 43256"/>
                  <a:gd name="connsiteY2" fmla="*/ 34758 h 57518"/>
                  <a:gd name="connsiteX3" fmla="*/ 5856 w 43256"/>
                  <a:gd name="connsiteY3" fmla="*/ 35139 h 57518"/>
                  <a:gd name="connsiteX4" fmla="*/ 16514 w 43256"/>
                  <a:gd name="connsiteY4" fmla="*/ 38949 h 57518"/>
                  <a:gd name="connsiteX5" fmla="*/ 15846 w 43256"/>
                  <a:gd name="connsiteY5" fmla="*/ 37209 h 57518"/>
                  <a:gd name="connsiteX6" fmla="*/ 28863 w 43256"/>
                  <a:gd name="connsiteY6" fmla="*/ 34610 h 57518"/>
                  <a:gd name="connsiteX7" fmla="*/ 28596 w 43256"/>
                  <a:gd name="connsiteY7" fmla="*/ 36519 h 57518"/>
                  <a:gd name="connsiteX8" fmla="*/ 34165 w 43256"/>
                  <a:gd name="connsiteY8" fmla="*/ 22813 h 57518"/>
                  <a:gd name="connsiteX9" fmla="*/ 37416 w 43256"/>
                  <a:gd name="connsiteY9" fmla="*/ 29949 h 57518"/>
                  <a:gd name="connsiteX10" fmla="*/ 41834 w 43256"/>
                  <a:gd name="connsiteY10" fmla="*/ 15213 h 57518"/>
                  <a:gd name="connsiteX11" fmla="*/ 40386 w 43256"/>
                  <a:gd name="connsiteY11" fmla="*/ 17889 h 57518"/>
                  <a:gd name="connsiteX12" fmla="*/ 38360 w 43256"/>
                  <a:gd name="connsiteY12" fmla="*/ 5285 h 57518"/>
                  <a:gd name="connsiteX13" fmla="*/ 38436 w 43256"/>
                  <a:gd name="connsiteY13" fmla="*/ 6549 h 57518"/>
                  <a:gd name="connsiteX14" fmla="*/ 29114 w 43256"/>
                  <a:gd name="connsiteY14" fmla="*/ 3811 h 57518"/>
                  <a:gd name="connsiteX15" fmla="*/ 29856 w 43256"/>
                  <a:gd name="connsiteY15" fmla="*/ 2199 h 57518"/>
                  <a:gd name="connsiteX16" fmla="*/ 22177 w 43256"/>
                  <a:gd name="connsiteY16" fmla="*/ 4579 h 57518"/>
                  <a:gd name="connsiteX17" fmla="*/ 22536 w 43256"/>
                  <a:gd name="connsiteY17" fmla="*/ 3189 h 57518"/>
                  <a:gd name="connsiteX18" fmla="*/ 14036 w 43256"/>
                  <a:gd name="connsiteY18" fmla="*/ 5051 h 57518"/>
                  <a:gd name="connsiteX19" fmla="*/ 15336 w 43256"/>
                  <a:gd name="connsiteY19" fmla="*/ 6399 h 57518"/>
                  <a:gd name="connsiteX20" fmla="*/ 4163 w 43256"/>
                  <a:gd name="connsiteY20" fmla="*/ 15648 h 57518"/>
                  <a:gd name="connsiteX21" fmla="*/ 3936 w 43256"/>
                  <a:gd name="connsiteY21" fmla="*/ 14229 h 57518"/>
                  <a:gd name="connsiteX0" fmla="*/ 3936 w 43256"/>
                  <a:gd name="connsiteY0" fmla="*/ 14229 h 57518"/>
                  <a:gd name="connsiteX1" fmla="*/ 5659 w 43256"/>
                  <a:gd name="connsiteY1" fmla="*/ 6766 h 57518"/>
                  <a:gd name="connsiteX2" fmla="*/ 14041 w 43256"/>
                  <a:gd name="connsiteY2" fmla="*/ 5061 h 57518"/>
                  <a:gd name="connsiteX3" fmla="*/ 22492 w 43256"/>
                  <a:gd name="connsiteY3" fmla="*/ 3291 h 57518"/>
                  <a:gd name="connsiteX4" fmla="*/ 25785 w 43256"/>
                  <a:gd name="connsiteY4" fmla="*/ 59 h 57518"/>
                  <a:gd name="connsiteX5" fmla="*/ 29869 w 43256"/>
                  <a:gd name="connsiteY5" fmla="*/ 2340 h 57518"/>
                  <a:gd name="connsiteX6" fmla="*/ 35499 w 43256"/>
                  <a:gd name="connsiteY6" fmla="*/ 549 h 57518"/>
                  <a:gd name="connsiteX7" fmla="*/ 38354 w 43256"/>
                  <a:gd name="connsiteY7" fmla="*/ 5435 h 57518"/>
                  <a:gd name="connsiteX8" fmla="*/ 42018 w 43256"/>
                  <a:gd name="connsiteY8" fmla="*/ 10177 h 57518"/>
                  <a:gd name="connsiteX9" fmla="*/ 41854 w 43256"/>
                  <a:gd name="connsiteY9" fmla="*/ 15319 h 57518"/>
                  <a:gd name="connsiteX10" fmla="*/ 43052 w 43256"/>
                  <a:gd name="connsiteY10" fmla="*/ 23181 h 57518"/>
                  <a:gd name="connsiteX11" fmla="*/ 37440 w 43256"/>
                  <a:gd name="connsiteY11" fmla="*/ 30063 h 57518"/>
                  <a:gd name="connsiteX12" fmla="*/ 35431 w 43256"/>
                  <a:gd name="connsiteY12" fmla="*/ 35960 h 57518"/>
                  <a:gd name="connsiteX13" fmla="*/ 28591 w 43256"/>
                  <a:gd name="connsiteY13" fmla="*/ 36674 h 57518"/>
                  <a:gd name="connsiteX14" fmla="*/ 23703 w 43256"/>
                  <a:gd name="connsiteY14" fmla="*/ 42965 h 57518"/>
                  <a:gd name="connsiteX15" fmla="*/ 16516 w 43256"/>
                  <a:gd name="connsiteY15" fmla="*/ 39125 h 57518"/>
                  <a:gd name="connsiteX16" fmla="*/ 5840 w 43256"/>
                  <a:gd name="connsiteY16" fmla="*/ 35331 h 57518"/>
                  <a:gd name="connsiteX17" fmla="*/ 1146 w 43256"/>
                  <a:gd name="connsiteY17" fmla="*/ 31109 h 57518"/>
                  <a:gd name="connsiteX18" fmla="*/ 2149 w 43256"/>
                  <a:gd name="connsiteY18" fmla="*/ 25410 h 57518"/>
                  <a:gd name="connsiteX19" fmla="*/ 31 w 43256"/>
                  <a:gd name="connsiteY19" fmla="*/ 19563 h 57518"/>
                  <a:gd name="connsiteX20" fmla="*/ 3899 w 43256"/>
                  <a:gd name="connsiteY20" fmla="*/ 14366 h 57518"/>
                  <a:gd name="connsiteX21" fmla="*/ 3936 w 43256"/>
                  <a:gd name="connsiteY21" fmla="*/ 14229 h 57518"/>
                  <a:gd name="connsiteX0" fmla="*/ 1289382 w 4196433"/>
                  <a:gd name="connsiteY0" fmla="*/ 2564289 h 3043714"/>
                  <a:gd name="connsiteX1" fmla="*/ 2035507 w 4196433"/>
                  <a:gd name="connsiteY1" fmla="*/ 3043714 h 3043714"/>
                  <a:gd name="connsiteX2" fmla="*/ 1289382 w 4196433"/>
                  <a:gd name="connsiteY2" fmla="*/ 2564289 h 3043714"/>
                  <a:gd name="connsiteX0" fmla="*/ 1146963 w 4196433"/>
                  <a:gd name="connsiteY0" fmla="*/ 2485610 h 3043714"/>
                  <a:gd name="connsiteX1" fmla="*/ 632144 w 4196433"/>
                  <a:gd name="connsiteY1" fmla="*/ 2678589 h 3043714"/>
                  <a:gd name="connsiteX2" fmla="*/ 1146963 w 4196433"/>
                  <a:gd name="connsiteY2" fmla="*/ 2485610 h 3043714"/>
                  <a:gd name="connsiteX0" fmla="*/ 1578767 w 4196433"/>
                  <a:gd name="connsiteY0" fmla="*/ 2298564 h 3043714"/>
                  <a:gd name="connsiteX1" fmla="*/ 2140742 w 4196433"/>
                  <a:gd name="connsiteY1" fmla="*/ 2727189 h 3043714"/>
                  <a:gd name="connsiteX2" fmla="*/ 1388267 w 4196433"/>
                  <a:gd name="connsiteY2" fmla="*/ 2108064 h 3043714"/>
                  <a:gd name="connsiteX3" fmla="*/ 1578767 w 4196433"/>
                  <a:gd name="connsiteY3" fmla="*/ 2298564 h 3043714"/>
                  <a:gd name="connsiteX0" fmla="*/ 4729 w 43256"/>
                  <a:gd name="connsiteY0" fmla="*/ 26036 h 57518"/>
                  <a:gd name="connsiteX1" fmla="*/ 2196 w 43256"/>
                  <a:gd name="connsiteY1" fmla="*/ 25239 h 57518"/>
                  <a:gd name="connsiteX2" fmla="*/ 6964 w 43256"/>
                  <a:gd name="connsiteY2" fmla="*/ 34758 h 57518"/>
                  <a:gd name="connsiteX3" fmla="*/ 5856 w 43256"/>
                  <a:gd name="connsiteY3" fmla="*/ 35139 h 57518"/>
                  <a:gd name="connsiteX4" fmla="*/ 16514 w 43256"/>
                  <a:gd name="connsiteY4" fmla="*/ 38949 h 57518"/>
                  <a:gd name="connsiteX5" fmla="*/ 15846 w 43256"/>
                  <a:gd name="connsiteY5" fmla="*/ 37209 h 57518"/>
                  <a:gd name="connsiteX6" fmla="*/ 28863 w 43256"/>
                  <a:gd name="connsiteY6" fmla="*/ 34610 h 57518"/>
                  <a:gd name="connsiteX7" fmla="*/ 28596 w 43256"/>
                  <a:gd name="connsiteY7" fmla="*/ 36519 h 57518"/>
                  <a:gd name="connsiteX8" fmla="*/ 34165 w 43256"/>
                  <a:gd name="connsiteY8" fmla="*/ 22813 h 57518"/>
                  <a:gd name="connsiteX9" fmla="*/ 37416 w 43256"/>
                  <a:gd name="connsiteY9" fmla="*/ 29949 h 57518"/>
                  <a:gd name="connsiteX10" fmla="*/ 41834 w 43256"/>
                  <a:gd name="connsiteY10" fmla="*/ 15213 h 57518"/>
                  <a:gd name="connsiteX11" fmla="*/ 40386 w 43256"/>
                  <a:gd name="connsiteY11" fmla="*/ 17889 h 57518"/>
                  <a:gd name="connsiteX12" fmla="*/ 38360 w 43256"/>
                  <a:gd name="connsiteY12" fmla="*/ 5285 h 57518"/>
                  <a:gd name="connsiteX13" fmla="*/ 38436 w 43256"/>
                  <a:gd name="connsiteY13" fmla="*/ 6549 h 57518"/>
                  <a:gd name="connsiteX14" fmla="*/ 29114 w 43256"/>
                  <a:gd name="connsiteY14" fmla="*/ 3811 h 57518"/>
                  <a:gd name="connsiteX15" fmla="*/ 29856 w 43256"/>
                  <a:gd name="connsiteY15" fmla="*/ 2199 h 57518"/>
                  <a:gd name="connsiteX16" fmla="*/ 22177 w 43256"/>
                  <a:gd name="connsiteY16" fmla="*/ 4579 h 57518"/>
                  <a:gd name="connsiteX17" fmla="*/ 22536 w 43256"/>
                  <a:gd name="connsiteY17" fmla="*/ 3189 h 57518"/>
                  <a:gd name="connsiteX18" fmla="*/ 14036 w 43256"/>
                  <a:gd name="connsiteY18" fmla="*/ 5051 h 57518"/>
                  <a:gd name="connsiteX19" fmla="*/ 15336 w 43256"/>
                  <a:gd name="connsiteY19" fmla="*/ 6399 h 57518"/>
                  <a:gd name="connsiteX20" fmla="*/ 4163 w 43256"/>
                  <a:gd name="connsiteY20" fmla="*/ 15648 h 57518"/>
                  <a:gd name="connsiteX21" fmla="*/ 3936 w 43256"/>
                  <a:gd name="connsiteY21" fmla="*/ 14229 h 57518"/>
                  <a:gd name="connsiteX0" fmla="*/ 3936 w 43256"/>
                  <a:gd name="connsiteY0" fmla="*/ 14229 h 57518"/>
                  <a:gd name="connsiteX1" fmla="*/ 5659 w 43256"/>
                  <a:gd name="connsiteY1" fmla="*/ 6766 h 57518"/>
                  <a:gd name="connsiteX2" fmla="*/ 14041 w 43256"/>
                  <a:gd name="connsiteY2" fmla="*/ 5061 h 57518"/>
                  <a:gd name="connsiteX3" fmla="*/ 22492 w 43256"/>
                  <a:gd name="connsiteY3" fmla="*/ 3291 h 57518"/>
                  <a:gd name="connsiteX4" fmla="*/ 25785 w 43256"/>
                  <a:gd name="connsiteY4" fmla="*/ 59 h 57518"/>
                  <a:gd name="connsiteX5" fmla="*/ 29869 w 43256"/>
                  <a:gd name="connsiteY5" fmla="*/ 2340 h 57518"/>
                  <a:gd name="connsiteX6" fmla="*/ 35499 w 43256"/>
                  <a:gd name="connsiteY6" fmla="*/ 549 h 57518"/>
                  <a:gd name="connsiteX7" fmla="*/ 38354 w 43256"/>
                  <a:gd name="connsiteY7" fmla="*/ 5435 h 57518"/>
                  <a:gd name="connsiteX8" fmla="*/ 42018 w 43256"/>
                  <a:gd name="connsiteY8" fmla="*/ 10177 h 57518"/>
                  <a:gd name="connsiteX9" fmla="*/ 41854 w 43256"/>
                  <a:gd name="connsiteY9" fmla="*/ 15319 h 57518"/>
                  <a:gd name="connsiteX10" fmla="*/ 43052 w 43256"/>
                  <a:gd name="connsiteY10" fmla="*/ 23181 h 57518"/>
                  <a:gd name="connsiteX11" fmla="*/ 37440 w 43256"/>
                  <a:gd name="connsiteY11" fmla="*/ 30063 h 57518"/>
                  <a:gd name="connsiteX12" fmla="*/ 35431 w 43256"/>
                  <a:gd name="connsiteY12" fmla="*/ 35960 h 57518"/>
                  <a:gd name="connsiteX13" fmla="*/ 28591 w 43256"/>
                  <a:gd name="connsiteY13" fmla="*/ 36674 h 57518"/>
                  <a:gd name="connsiteX14" fmla="*/ 23703 w 43256"/>
                  <a:gd name="connsiteY14" fmla="*/ 42965 h 57518"/>
                  <a:gd name="connsiteX15" fmla="*/ 16516 w 43256"/>
                  <a:gd name="connsiteY15" fmla="*/ 39125 h 57518"/>
                  <a:gd name="connsiteX16" fmla="*/ 5840 w 43256"/>
                  <a:gd name="connsiteY16" fmla="*/ 35331 h 57518"/>
                  <a:gd name="connsiteX17" fmla="*/ 1146 w 43256"/>
                  <a:gd name="connsiteY17" fmla="*/ 31109 h 57518"/>
                  <a:gd name="connsiteX18" fmla="*/ 2149 w 43256"/>
                  <a:gd name="connsiteY18" fmla="*/ 25410 h 57518"/>
                  <a:gd name="connsiteX19" fmla="*/ 31 w 43256"/>
                  <a:gd name="connsiteY19" fmla="*/ 19563 h 57518"/>
                  <a:gd name="connsiteX20" fmla="*/ 3899 w 43256"/>
                  <a:gd name="connsiteY20" fmla="*/ 14366 h 57518"/>
                  <a:gd name="connsiteX21" fmla="*/ 3936 w 43256"/>
                  <a:gd name="connsiteY21" fmla="*/ 14229 h 57518"/>
                  <a:gd name="connsiteX0" fmla="*/ 1289382 w 4196433"/>
                  <a:gd name="connsiteY0" fmla="*/ 2564289 h 3043714"/>
                  <a:gd name="connsiteX1" fmla="*/ 2035507 w 4196433"/>
                  <a:gd name="connsiteY1" fmla="*/ 3043714 h 3043714"/>
                  <a:gd name="connsiteX2" fmla="*/ 1289382 w 4196433"/>
                  <a:gd name="connsiteY2" fmla="*/ 2564289 h 3043714"/>
                  <a:gd name="connsiteX0" fmla="*/ 1146963 w 4196433"/>
                  <a:gd name="connsiteY0" fmla="*/ 2485610 h 3043714"/>
                  <a:gd name="connsiteX1" fmla="*/ 632144 w 4196433"/>
                  <a:gd name="connsiteY1" fmla="*/ 2678589 h 3043714"/>
                  <a:gd name="connsiteX2" fmla="*/ 1146963 w 4196433"/>
                  <a:gd name="connsiteY2" fmla="*/ 2485610 h 3043714"/>
                  <a:gd name="connsiteX0" fmla="*/ 1388267 w 4196433"/>
                  <a:gd name="connsiteY0" fmla="*/ 2108064 h 3043714"/>
                  <a:gd name="connsiteX1" fmla="*/ 2140742 w 4196433"/>
                  <a:gd name="connsiteY1" fmla="*/ 2727189 h 3043714"/>
                  <a:gd name="connsiteX2" fmla="*/ 1388267 w 4196433"/>
                  <a:gd name="connsiteY2" fmla="*/ 2108064 h 3043714"/>
                  <a:gd name="connsiteX0" fmla="*/ 4729 w 43256"/>
                  <a:gd name="connsiteY0" fmla="*/ 26036 h 57518"/>
                  <a:gd name="connsiteX1" fmla="*/ 2196 w 43256"/>
                  <a:gd name="connsiteY1" fmla="*/ 25239 h 57518"/>
                  <a:gd name="connsiteX2" fmla="*/ 6964 w 43256"/>
                  <a:gd name="connsiteY2" fmla="*/ 34758 h 57518"/>
                  <a:gd name="connsiteX3" fmla="*/ 5856 w 43256"/>
                  <a:gd name="connsiteY3" fmla="*/ 35139 h 57518"/>
                  <a:gd name="connsiteX4" fmla="*/ 16514 w 43256"/>
                  <a:gd name="connsiteY4" fmla="*/ 38949 h 57518"/>
                  <a:gd name="connsiteX5" fmla="*/ 15846 w 43256"/>
                  <a:gd name="connsiteY5" fmla="*/ 37209 h 57518"/>
                  <a:gd name="connsiteX6" fmla="*/ 28863 w 43256"/>
                  <a:gd name="connsiteY6" fmla="*/ 34610 h 57518"/>
                  <a:gd name="connsiteX7" fmla="*/ 28596 w 43256"/>
                  <a:gd name="connsiteY7" fmla="*/ 36519 h 57518"/>
                  <a:gd name="connsiteX8" fmla="*/ 34165 w 43256"/>
                  <a:gd name="connsiteY8" fmla="*/ 22813 h 57518"/>
                  <a:gd name="connsiteX9" fmla="*/ 37416 w 43256"/>
                  <a:gd name="connsiteY9" fmla="*/ 29949 h 57518"/>
                  <a:gd name="connsiteX10" fmla="*/ 41834 w 43256"/>
                  <a:gd name="connsiteY10" fmla="*/ 15213 h 57518"/>
                  <a:gd name="connsiteX11" fmla="*/ 40386 w 43256"/>
                  <a:gd name="connsiteY11" fmla="*/ 17889 h 57518"/>
                  <a:gd name="connsiteX12" fmla="*/ 38360 w 43256"/>
                  <a:gd name="connsiteY12" fmla="*/ 5285 h 57518"/>
                  <a:gd name="connsiteX13" fmla="*/ 38436 w 43256"/>
                  <a:gd name="connsiteY13" fmla="*/ 6549 h 57518"/>
                  <a:gd name="connsiteX14" fmla="*/ 29114 w 43256"/>
                  <a:gd name="connsiteY14" fmla="*/ 3811 h 57518"/>
                  <a:gd name="connsiteX15" fmla="*/ 29856 w 43256"/>
                  <a:gd name="connsiteY15" fmla="*/ 2199 h 57518"/>
                  <a:gd name="connsiteX16" fmla="*/ 22177 w 43256"/>
                  <a:gd name="connsiteY16" fmla="*/ 4579 h 57518"/>
                  <a:gd name="connsiteX17" fmla="*/ 22536 w 43256"/>
                  <a:gd name="connsiteY17" fmla="*/ 3189 h 57518"/>
                  <a:gd name="connsiteX18" fmla="*/ 14036 w 43256"/>
                  <a:gd name="connsiteY18" fmla="*/ 5051 h 57518"/>
                  <a:gd name="connsiteX19" fmla="*/ 15336 w 43256"/>
                  <a:gd name="connsiteY19" fmla="*/ 6399 h 57518"/>
                  <a:gd name="connsiteX20" fmla="*/ 4163 w 43256"/>
                  <a:gd name="connsiteY20" fmla="*/ 15648 h 57518"/>
                  <a:gd name="connsiteX21" fmla="*/ 3936 w 43256"/>
                  <a:gd name="connsiteY21" fmla="*/ 14229 h 57518"/>
                  <a:gd name="connsiteX0" fmla="*/ 3936 w 43256"/>
                  <a:gd name="connsiteY0" fmla="*/ 14229 h 57518"/>
                  <a:gd name="connsiteX1" fmla="*/ 5659 w 43256"/>
                  <a:gd name="connsiteY1" fmla="*/ 6766 h 57518"/>
                  <a:gd name="connsiteX2" fmla="*/ 14041 w 43256"/>
                  <a:gd name="connsiteY2" fmla="*/ 5061 h 57518"/>
                  <a:gd name="connsiteX3" fmla="*/ 22492 w 43256"/>
                  <a:gd name="connsiteY3" fmla="*/ 3291 h 57518"/>
                  <a:gd name="connsiteX4" fmla="*/ 25785 w 43256"/>
                  <a:gd name="connsiteY4" fmla="*/ 59 h 57518"/>
                  <a:gd name="connsiteX5" fmla="*/ 29869 w 43256"/>
                  <a:gd name="connsiteY5" fmla="*/ 2340 h 57518"/>
                  <a:gd name="connsiteX6" fmla="*/ 35499 w 43256"/>
                  <a:gd name="connsiteY6" fmla="*/ 549 h 57518"/>
                  <a:gd name="connsiteX7" fmla="*/ 38354 w 43256"/>
                  <a:gd name="connsiteY7" fmla="*/ 5435 h 57518"/>
                  <a:gd name="connsiteX8" fmla="*/ 42018 w 43256"/>
                  <a:gd name="connsiteY8" fmla="*/ 10177 h 57518"/>
                  <a:gd name="connsiteX9" fmla="*/ 41854 w 43256"/>
                  <a:gd name="connsiteY9" fmla="*/ 15319 h 57518"/>
                  <a:gd name="connsiteX10" fmla="*/ 43052 w 43256"/>
                  <a:gd name="connsiteY10" fmla="*/ 23181 h 57518"/>
                  <a:gd name="connsiteX11" fmla="*/ 37440 w 43256"/>
                  <a:gd name="connsiteY11" fmla="*/ 30063 h 57518"/>
                  <a:gd name="connsiteX12" fmla="*/ 35431 w 43256"/>
                  <a:gd name="connsiteY12" fmla="*/ 35960 h 57518"/>
                  <a:gd name="connsiteX13" fmla="*/ 28591 w 43256"/>
                  <a:gd name="connsiteY13" fmla="*/ 36674 h 57518"/>
                  <a:gd name="connsiteX14" fmla="*/ 23703 w 43256"/>
                  <a:gd name="connsiteY14" fmla="*/ 42965 h 57518"/>
                  <a:gd name="connsiteX15" fmla="*/ 16516 w 43256"/>
                  <a:gd name="connsiteY15" fmla="*/ 39125 h 57518"/>
                  <a:gd name="connsiteX16" fmla="*/ 5840 w 43256"/>
                  <a:gd name="connsiteY16" fmla="*/ 35331 h 57518"/>
                  <a:gd name="connsiteX17" fmla="*/ 1146 w 43256"/>
                  <a:gd name="connsiteY17" fmla="*/ 31109 h 57518"/>
                  <a:gd name="connsiteX18" fmla="*/ 2149 w 43256"/>
                  <a:gd name="connsiteY18" fmla="*/ 25410 h 57518"/>
                  <a:gd name="connsiteX19" fmla="*/ 31 w 43256"/>
                  <a:gd name="connsiteY19" fmla="*/ 19563 h 57518"/>
                  <a:gd name="connsiteX20" fmla="*/ 3899 w 43256"/>
                  <a:gd name="connsiteY20" fmla="*/ 14366 h 57518"/>
                  <a:gd name="connsiteX21" fmla="*/ 3936 w 43256"/>
                  <a:gd name="connsiteY21" fmla="*/ 14229 h 57518"/>
                  <a:gd name="connsiteX0" fmla="*/ 1289382 w 4196433"/>
                  <a:gd name="connsiteY0" fmla="*/ 2564289 h 3043714"/>
                  <a:gd name="connsiteX1" fmla="*/ 2035507 w 4196433"/>
                  <a:gd name="connsiteY1" fmla="*/ 3043714 h 3043714"/>
                  <a:gd name="connsiteX2" fmla="*/ 1289382 w 4196433"/>
                  <a:gd name="connsiteY2" fmla="*/ 2564289 h 3043714"/>
                  <a:gd name="connsiteX0" fmla="*/ 1146963 w 4196433"/>
                  <a:gd name="connsiteY0" fmla="*/ 2485610 h 3043714"/>
                  <a:gd name="connsiteX1" fmla="*/ 632144 w 4196433"/>
                  <a:gd name="connsiteY1" fmla="*/ 2678589 h 3043714"/>
                  <a:gd name="connsiteX2" fmla="*/ 1146963 w 4196433"/>
                  <a:gd name="connsiteY2" fmla="*/ 2485610 h 3043714"/>
                  <a:gd name="connsiteX0" fmla="*/ 1388267 w 4196433"/>
                  <a:gd name="connsiteY0" fmla="*/ 2108064 h 3043714"/>
                  <a:gd name="connsiteX1" fmla="*/ 1483517 w 4196433"/>
                  <a:gd name="connsiteY1" fmla="*/ 2374764 h 3043714"/>
                  <a:gd name="connsiteX2" fmla="*/ 1388267 w 4196433"/>
                  <a:gd name="connsiteY2" fmla="*/ 2108064 h 3043714"/>
                  <a:gd name="connsiteX0" fmla="*/ 4729 w 43256"/>
                  <a:gd name="connsiteY0" fmla="*/ 26036 h 57518"/>
                  <a:gd name="connsiteX1" fmla="*/ 2196 w 43256"/>
                  <a:gd name="connsiteY1" fmla="*/ 25239 h 57518"/>
                  <a:gd name="connsiteX2" fmla="*/ 6964 w 43256"/>
                  <a:gd name="connsiteY2" fmla="*/ 34758 h 57518"/>
                  <a:gd name="connsiteX3" fmla="*/ 5856 w 43256"/>
                  <a:gd name="connsiteY3" fmla="*/ 35139 h 57518"/>
                  <a:gd name="connsiteX4" fmla="*/ 16514 w 43256"/>
                  <a:gd name="connsiteY4" fmla="*/ 38949 h 57518"/>
                  <a:gd name="connsiteX5" fmla="*/ 15846 w 43256"/>
                  <a:gd name="connsiteY5" fmla="*/ 37209 h 57518"/>
                  <a:gd name="connsiteX6" fmla="*/ 28863 w 43256"/>
                  <a:gd name="connsiteY6" fmla="*/ 34610 h 57518"/>
                  <a:gd name="connsiteX7" fmla="*/ 28596 w 43256"/>
                  <a:gd name="connsiteY7" fmla="*/ 36519 h 57518"/>
                  <a:gd name="connsiteX8" fmla="*/ 34165 w 43256"/>
                  <a:gd name="connsiteY8" fmla="*/ 22813 h 57518"/>
                  <a:gd name="connsiteX9" fmla="*/ 37416 w 43256"/>
                  <a:gd name="connsiteY9" fmla="*/ 29949 h 57518"/>
                  <a:gd name="connsiteX10" fmla="*/ 41834 w 43256"/>
                  <a:gd name="connsiteY10" fmla="*/ 15213 h 57518"/>
                  <a:gd name="connsiteX11" fmla="*/ 40386 w 43256"/>
                  <a:gd name="connsiteY11" fmla="*/ 17889 h 57518"/>
                  <a:gd name="connsiteX12" fmla="*/ 38360 w 43256"/>
                  <a:gd name="connsiteY12" fmla="*/ 5285 h 57518"/>
                  <a:gd name="connsiteX13" fmla="*/ 38436 w 43256"/>
                  <a:gd name="connsiteY13" fmla="*/ 6549 h 57518"/>
                  <a:gd name="connsiteX14" fmla="*/ 29114 w 43256"/>
                  <a:gd name="connsiteY14" fmla="*/ 3811 h 57518"/>
                  <a:gd name="connsiteX15" fmla="*/ 29856 w 43256"/>
                  <a:gd name="connsiteY15" fmla="*/ 2199 h 57518"/>
                  <a:gd name="connsiteX16" fmla="*/ 22177 w 43256"/>
                  <a:gd name="connsiteY16" fmla="*/ 4579 h 57518"/>
                  <a:gd name="connsiteX17" fmla="*/ 22536 w 43256"/>
                  <a:gd name="connsiteY17" fmla="*/ 3189 h 57518"/>
                  <a:gd name="connsiteX18" fmla="*/ 14036 w 43256"/>
                  <a:gd name="connsiteY18" fmla="*/ 5051 h 57518"/>
                  <a:gd name="connsiteX19" fmla="*/ 15336 w 43256"/>
                  <a:gd name="connsiteY19" fmla="*/ 6399 h 57518"/>
                  <a:gd name="connsiteX20" fmla="*/ 4163 w 43256"/>
                  <a:gd name="connsiteY20" fmla="*/ 15648 h 57518"/>
                  <a:gd name="connsiteX21" fmla="*/ 3936 w 43256"/>
                  <a:gd name="connsiteY21" fmla="*/ 14229 h 57518"/>
                  <a:gd name="connsiteX0" fmla="*/ 3936 w 43256"/>
                  <a:gd name="connsiteY0" fmla="*/ 14229 h 57518"/>
                  <a:gd name="connsiteX1" fmla="*/ 5659 w 43256"/>
                  <a:gd name="connsiteY1" fmla="*/ 6766 h 57518"/>
                  <a:gd name="connsiteX2" fmla="*/ 14041 w 43256"/>
                  <a:gd name="connsiteY2" fmla="*/ 5061 h 57518"/>
                  <a:gd name="connsiteX3" fmla="*/ 22492 w 43256"/>
                  <a:gd name="connsiteY3" fmla="*/ 3291 h 57518"/>
                  <a:gd name="connsiteX4" fmla="*/ 25785 w 43256"/>
                  <a:gd name="connsiteY4" fmla="*/ 59 h 57518"/>
                  <a:gd name="connsiteX5" fmla="*/ 29869 w 43256"/>
                  <a:gd name="connsiteY5" fmla="*/ 2340 h 57518"/>
                  <a:gd name="connsiteX6" fmla="*/ 35499 w 43256"/>
                  <a:gd name="connsiteY6" fmla="*/ 549 h 57518"/>
                  <a:gd name="connsiteX7" fmla="*/ 38354 w 43256"/>
                  <a:gd name="connsiteY7" fmla="*/ 5435 h 57518"/>
                  <a:gd name="connsiteX8" fmla="*/ 42018 w 43256"/>
                  <a:gd name="connsiteY8" fmla="*/ 10177 h 57518"/>
                  <a:gd name="connsiteX9" fmla="*/ 41854 w 43256"/>
                  <a:gd name="connsiteY9" fmla="*/ 15319 h 57518"/>
                  <a:gd name="connsiteX10" fmla="*/ 43052 w 43256"/>
                  <a:gd name="connsiteY10" fmla="*/ 23181 h 57518"/>
                  <a:gd name="connsiteX11" fmla="*/ 37440 w 43256"/>
                  <a:gd name="connsiteY11" fmla="*/ 30063 h 57518"/>
                  <a:gd name="connsiteX12" fmla="*/ 35431 w 43256"/>
                  <a:gd name="connsiteY12" fmla="*/ 35960 h 57518"/>
                  <a:gd name="connsiteX13" fmla="*/ 28591 w 43256"/>
                  <a:gd name="connsiteY13" fmla="*/ 36674 h 57518"/>
                  <a:gd name="connsiteX14" fmla="*/ 23703 w 43256"/>
                  <a:gd name="connsiteY14" fmla="*/ 42965 h 57518"/>
                  <a:gd name="connsiteX15" fmla="*/ 16516 w 43256"/>
                  <a:gd name="connsiteY15" fmla="*/ 39125 h 57518"/>
                  <a:gd name="connsiteX16" fmla="*/ 5840 w 43256"/>
                  <a:gd name="connsiteY16" fmla="*/ 35331 h 57518"/>
                  <a:gd name="connsiteX17" fmla="*/ 1146 w 43256"/>
                  <a:gd name="connsiteY17" fmla="*/ 31109 h 57518"/>
                  <a:gd name="connsiteX18" fmla="*/ 2149 w 43256"/>
                  <a:gd name="connsiteY18" fmla="*/ 25410 h 57518"/>
                  <a:gd name="connsiteX19" fmla="*/ 31 w 43256"/>
                  <a:gd name="connsiteY19" fmla="*/ 19563 h 57518"/>
                  <a:gd name="connsiteX20" fmla="*/ 3899 w 43256"/>
                  <a:gd name="connsiteY20" fmla="*/ 14366 h 57518"/>
                  <a:gd name="connsiteX21" fmla="*/ 3936 w 43256"/>
                  <a:gd name="connsiteY21" fmla="*/ 14229 h 57518"/>
                  <a:gd name="connsiteX0" fmla="*/ 1289382 w 4196433"/>
                  <a:gd name="connsiteY0" fmla="*/ 2564289 h 3043714"/>
                  <a:gd name="connsiteX1" fmla="*/ 2035507 w 4196433"/>
                  <a:gd name="connsiteY1" fmla="*/ 3043714 h 3043714"/>
                  <a:gd name="connsiteX2" fmla="*/ 1289382 w 4196433"/>
                  <a:gd name="connsiteY2" fmla="*/ 2564289 h 3043714"/>
                  <a:gd name="connsiteX0" fmla="*/ 1146963 w 4196433"/>
                  <a:gd name="connsiteY0" fmla="*/ 2485610 h 3043714"/>
                  <a:gd name="connsiteX1" fmla="*/ 632144 w 4196433"/>
                  <a:gd name="connsiteY1" fmla="*/ 2678589 h 3043714"/>
                  <a:gd name="connsiteX2" fmla="*/ 1146963 w 4196433"/>
                  <a:gd name="connsiteY2" fmla="*/ 2485610 h 3043714"/>
                  <a:gd name="connsiteX0" fmla="*/ 1388267 w 4196433"/>
                  <a:gd name="connsiteY0" fmla="*/ 2108064 h 3043714"/>
                  <a:gd name="connsiteX1" fmla="*/ 1483517 w 4196433"/>
                  <a:gd name="connsiteY1" fmla="*/ 2374764 h 3043714"/>
                  <a:gd name="connsiteX2" fmla="*/ 1388267 w 4196433"/>
                  <a:gd name="connsiteY2" fmla="*/ 2108064 h 3043714"/>
                  <a:gd name="connsiteX0" fmla="*/ 4729 w 43256"/>
                  <a:gd name="connsiteY0" fmla="*/ 26036 h 57518"/>
                  <a:gd name="connsiteX1" fmla="*/ 2196 w 43256"/>
                  <a:gd name="connsiteY1" fmla="*/ 25239 h 57518"/>
                  <a:gd name="connsiteX2" fmla="*/ 6964 w 43256"/>
                  <a:gd name="connsiteY2" fmla="*/ 34758 h 57518"/>
                  <a:gd name="connsiteX3" fmla="*/ 5856 w 43256"/>
                  <a:gd name="connsiteY3" fmla="*/ 35139 h 57518"/>
                  <a:gd name="connsiteX4" fmla="*/ 16514 w 43256"/>
                  <a:gd name="connsiteY4" fmla="*/ 38949 h 57518"/>
                  <a:gd name="connsiteX5" fmla="*/ 15846 w 43256"/>
                  <a:gd name="connsiteY5" fmla="*/ 37209 h 57518"/>
                  <a:gd name="connsiteX6" fmla="*/ 28863 w 43256"/>
                  <a:gd name="connsiteY6" fmla="*/ 34610 h 57518"/>
                  <a:gd name="connsiteX7" fmla="*/ 28596 w 43256"/>
                  <a:gd name="connsiteY7" fmla="*/ 36519 h 57518"/>
                  <a:gd name="connsiteX8" fmla="*/ 34165 w 43256"/>
                  <a:gd name="connsiteY8" fmla="*/ 22813 h 57518"/>
                  <a:gd name="connsiteX9" fmla="*/ 37416 w 43256"/>
                  <a:gd name="connsiteY9" fmla="*/ 29949 h 57518"/>
                  <a:gd name="connsiteX10" fmla="*/ 41834 w 43256"/>
                  <a:gd name="connsiteY10" fmla="*/ 15213 h 57518"/>
                  <a:gd name="connsiteX11" fmla="*/ 40386 w 43256"/>
                  <a:gd name="connsiteY11" fmla="*/ 17889 h 57518"/>
                  <a:gd name="connsiteX12" fmla="*/ 38360 w 43256"/>
                  <a:gd name="connsiteY12" fmla="*/ 5285 h 57518"/>
                  <a:gd name="connsiteX13" fmla="*/ 38436 w 43256"/>
                  <a:gd name="connsiteY13" fmla="*/ 6549 h 57518"/>
                  <a:gd name="connsiteX14" fmla="*/ 29114 w 43256"/>
                  <a:gd name="connsiteY14" fmla="*/ 3811 h 57518"/>
                  <a:gd name="connsiteX15" fmla="*/ 29856 w 43256"/>
                  <a:gd name="connsiteY15" fmla="*/ 2199 h 57518"/>
                  <a:gd name="connsiteX16" fmla="*/ 22177 w 43256"/>
                  <a:gd name="connsiteY16" fmla="*/ 4579 h 57518"/>
                  <a:gd name="connsiteX17" fmla="*/ 22536 w 43256"/>
                  <a:gd name="connsiteY17" fmla="*/ 3189 h 57518"/>
                  <a:gd name="connsiteX18" fmla="*/ 14036 w 43256"/>
                  <a:gd name="connsiteY18" fmla="*/ 5051 h 57518"/>
                  <a:gd name="connsiteX19" fmla="*/ 15336 w 43256"/>
                  <a:gd name="connsiteY19" fmla="*/ 6399 h 57518"/>
                  <a:gd name="connsiteX20" fmla="*/ 4163 w 43256"/>
                  <a:gd name="connsiteY20" fmla="*/ 15648 h 57518"/>
                  <a:gd name="connsiteX21" fmla="*/ 3936 w 43256"/>
                  <a:gd name="connsiteY21" fmla="*/ 14229 h 57518"/>
                  <a:gd name="connsiteX0" fmla="*/ 3936 w 43256"/>
                  <a:gd name="connsiteY0" fmla="*/ 14229 h 57518"/>
                  <a:gd name="connsiteX1" fmla="*/ 5659 w 43256"/>
                  <a:gd name="connsiteY1" fmla="*/ 6766 h 57518"/>
                  <a:gd name="connsiteX2" fmla="*/ 14041 w 43256"/>
                  <a:gd name="connsiteY2" fmla="*/ 5061 h 57518"/>
                  <a:gd name="connsiteX3" fmla="*/ 22492 w 43256"/>
                  <a:gd name="connsiteY3" fmla="*/ 3291 h 57518"/>
                  <a:gd name="connsiteX4" fmla="*/ 25785 w 43256"/>
                  <a:gd name="connsiteY4" fmla="*/ 59 h 57518"/>
                  <a:gd name="connsiteX5" fmla="*/ 29869 w 43256"/>
                  <a:gd name="connsiteY5" fmla="*/ 2340 h 57518"/>
                  <a:gd name="connsiteX6" fmla="*/ 35499 w 43256"/>
                  <a:gd name="connsiteY6" fmla="*/ 549 h 57518"/>
                  <a:gd name="connsiteX7" fmla="*/ 38354 w 43256"/>
                  <a:gd name="connsiteY7" fmla="*/ 5435 h 57518"/>
                  <a:gd name="connsiteX8" fmla="*/ 42018 w 43256"/>
                  <a:gd name="connsiteY8" fmla="*/ 10177 h 57518"/>
                  <a:gd name="connsiteX9" fmla="*/ 41854 w 43256"/>
                  <a:gd name="connsiteY9" fmla="*/ 15319 h 57518"/>
                  <a:gd name="connsiteX10" fmla="*/ 43052 w 43256"/>
                  <a:gd name="connsiteY10" fmla="*/ 23181 h 57518"/>
                  <a:gd name="connsiteX11" fmla="*/ 37440 w 43256"/>
                  <a:gd name="connsiteY11" fmla="*/ 30063 h 57518"/>
                  <a:gd name="connsiteX12" fmla="*/ 35431 w 43256"/>
                  <a:gd name="connsiteY12" fmla="*/ 35960 h 57518"/>
                  <a:gd name="connsiteX13" fmla="*/ 28591 w 43256"/>
                  <a:gd name="connsiteY13" fmla="*/ 36674 h 57518"/>
                  <a:gd name="connsiteX14" fmla="*/ 23703 w 43256"/>
                  <a:gd name="connsiteY14" fmla="*/ 42965 h 57518"/>
                  <a:gd name="connsiteX15" fmla="*/ 16516 w 43256"/>
                  <a:gd name="connsiteY15" fmla="*/ 39125 h 57518"/>
                  <a:gd name="connsiteX16" fmla="*/ 5840 w 43256"/>
                  <a:gd name="connsiteY16" fmla="*/ 35331 h 57518"/>
                  <a:gd name="connsiteX17" fmla="*/ 1146 w 43256"/>
                  <a:gd name="connsiteY17" fmla="*/ 31109 h 57518"/>
                  <a:gd name="connsiteX18" fmla="*/ 2149 w 43256"/>
                  <a:gd name="connsiteY18" fmla="*/ 25410 h 57518"/>
                  <a:gd name="connsiteX19" fmla="*/ 31 w 43256"/>
                  <a:gd name="connsiteY19" fmla="*/ 19563 h 57518"/>
                  <a:gd name="connsiteX20" fmla="*/ 3899 w 43256"/>
                  <a:gd name="connsiteY20" fmla="*/ 14366 h 57518"/>
                  <a:gd name="connsiteX21" fmla="*/ 3936 w 43256"/>
                  <a:gd name="connsiteY21" fmla="*/ 14229 h 57518"/>
                  <a:gd name="connsiteX0" fmla="*/ 1289382 w 4196433"/>
                  <a:gd name="connsiteY0" fmla="*/ 2564289 h 3043714"/>
                  <a:gd name="connsiteX1" fmla="*/ 2035507 w 4196433"/>
                  <a:gd name="connsiteY1" fmla="*/ 3043714 h 3043714"/>
                  <a:gd name="connsiteX2" fmla="*/ 1289382 w 4196433"/>
                  <a:gd name="connsiteY2" fmla="*/ 2564289 h 3043714"/>
                  <a:gd name="connsiteX0" fmla="*/ 1146963 w 4196433"/>
                  <a:gd name="connsiteY0" fmla="*/ 2485610 h 3043714"/>
                  <a:gd name="connsiteX1" fmla="*/ 632144 w 4196433"/>
                  <a:gd name="connsiteY1" fmla="*/ 2678589 h 3043714"/>
                  <a:gd name="connsiteX2" fmla="*/ 1146963 w 4196433"/>
                  <a:gd name="connsiteY2" fmla="*/ 2485610 h 3043714"/>
                  <a:gd name="connsiteX0" fmla="*/ 1388267 w 4196433"/>
                  <a:gd name="connsiteY0" fmla="*/ 2108064 h 3043714"/>
                  <a:gd name="connsiteX1" fmla="*/ 1483517 w 4196433"/>
                  <a:gd name="connsiteY1" fmla="*/ 2374764 h 3043714"/>
                  <a:gd name="connsiteX2" fmla="*/ 1388267 w 4196433"/>
                  <a:gd name="connsiteY2" fmla="*/ 2108064 h 3043714"/>
                  <a:gd name="connsiteX0" fmla="*/ 4729 w 43256"/>
                  <a:gd name="connsiteY0" fmla="*/ 26036 h 57518"/>
                  <a:gd name="connsiteX1" fmla="*/ 2196 w 43256"/>
                  <a:gd name="connsiteY1" fmla="*/ 25239 h 57518"/>
                  <a:gd name="connsiteX2" fmla="*/ 6964 w 43256"/>
                  <a:gd name="connsiteY2" fmla="*/ 34758 h 57518"/>
                  <a:gd name="connsiteX3" fmla="*/ 5856 w 43256"/>
                  <a:gd name="connsiteY3" fmla="*/ 35139 h 57518"/>
                  <a:gd name="connsiteX4" fmla="*/ 16514 w 43256"/>
                  <a:gd name="connsiteY4" fmla="*/ 38949 h 57518"/>
                  <a:gd name="connsiteX5" fmla="*/ 15846 w 43256"/>
                  <a:gd name="connsiteY5" fmla="*/ 37209 h 57518"/>
                  <a:gd name="connsiteX6" fmla="*/ 28863 w 43256"/>
                  <a:gd name="connsiteY6" fmla="*/ 34610 h 57518"/>
                  <a:gd name="connsiteX7" fmla="*/ 28596 w 43256"/>
                  <a:gd name="connsiteY7" fmla="*/ 36519 h 57518"/>
                  <a:gd name="connsiteX8" fmla="*/ 34165 w 43256"/>
                  <a:gd name="connsiteY8" fmla="*/ 22813 h 57518"/>
                  <a:gd name="connsiteX9" fmla="*/ 37416 w 43256"/>
                  <a:gd name="connsiteY9" fmla="*/ 29949 h 57518"/>
                  <a:gd name="connsiteX10" fmla="*/ 41834 w 43256"/>
                  <a:gd name="connsiteY10" fmla="*/ 15213 h 57518"/>
                  <a:gd name="connsiteX11" fmla="*/ 40386 w 43256"/>
                  <a:gd name="connsiteY11" fmla="*/ 17889 h 57518"/>
                  <a:gd name="connsiteX12" fmla="*/ 38360 w 43256"/>
                  <a:gd name="connsiteY12" fmla="*/ 5285 h 57518"/>
                  <a:gd name="connsiteX13" fmla="*/ 38436 w 43256"/>
                  <a:gd name="connsiteY13" fmla="*/ 6549 h 57518"/>
                  <a:gd name="connsiteX14" fmla="*/ 29114 w 43256"/>
                  <a:gd name="connsiteY14" fmla="*/ 3811 h 57518"/>
                  <a:gd name="connsiteX15" fmla="*/ 29856 w 43256"/>
                  <a:gd name="connsiteY15" fmla="*/ 2199 h 57518"/>
                  <a:gd name="connsiteX16" fmla="*/ 22177 w 43256"/>
                  <a:gd name="connsiteY16" fmla="*/ 4579 h 57518"/>
                  <a:gd name="connsiteX17" fmla="*/ 22536 w 43256"/>
                  <a:gd name="connsiteY17" fmla="*/ 3189 h 57518"/>
                  <a:gd name="connsiteX18" fmla="*/ 14036 w 43256"/>
                  <a:gd name="connsiteY18" fmla="*/ 5051 h 57518"/>
                  <a:gd name="connsiteX19" fmla="*/ 15336 w 43256"/>
                  <a:gd name="connsiteY19" fmla="*/ 6399 h 57518"/>
                  <a:gd name="connsiteX20" fmla="*/ 4163 w 43256"/>
                  <a:gd name="connsiteY20" fmla="*/ 15648 h 57518"/>
                  <a:gd name="connsiteX21" fmla="*/ 3936 w 43256"/>
                  <a:gd name="connsiteY21" fmla="*/ 14229 h 57518"/>
                  <a:gd name="connsiteX0" fmla="*/ 3936 w 43256"/>
                  <a:gd name="connsiteY0" fmla="*/ 14229 h 57518"/>
                  <a:gd name="connsiteX1" fmla="*/ 5659 w 43256"/>
                  <a:gd name="connsiteY1" fmla="*/ 6766 h 57518"/>
                  <a:gd name="connsiteX2" fmla="*/ 14041 w 43256"/>
                  <a:gd name="connsiteY2" fmla="*/ 5061 h 57518"/>
                  <a:gd name="connsiteX3" fmla="*/ 22492 w 43256"/>
                  <a:gd name="connsiteY3" fmla="*/ 3291 h 57518"/>
                  <a:gd name="connsiteX4" fmla="*/ 25785 w 43256"/>
                  <a:gd name="connsiteY4" fmla="*/ 59 h 57518"/>
                  <a:gd name="connsiteX5" fmla="*/ 29869 w 43256"/>
                  <a:gd name="connsiteY5" fmla="*/ 2340 h 57518"/>
                  <a:gd name="connsiteX6" fmla="*/ 35499 w 43256"/>
                  <a:gd name="connsiteY6" fmla="*/ 549 h 57518"/>
                  <a:gd name="connsiteX7" fmla="*/ 38354 w 43256"/>
                  <a:gd name="connsiteY7" fmla="*/ 5435 h 57518"/>
                  <a:gd name="connsiteX8" fmla="*/ 42018 w 43256"/>
                  <a:gd name="connsiteY8" fmla="*/ 10177 h 57518"/>
                  <a:gd name="connsiteX9" fmla="*/ 41854 w 43256"/>
                  <a:gd name="connsiteY9" fmla="*/ 15319 h 57518"/>
                  <a:gd name="connsiteX10" fmla="*/ 43052 w 43256"/>
                  <a:gd name="connsiteY10" fmla="*/ 23181 h 57518"/>
                  <a:gd name="connsiteX11" fmla="*/ 37440 w 43256"/>
                  <a:gd name="connsiteY11" fmla="*/ 30063 h 57518"/>
                  <a:gd name="connsiteX12" fmla="*/ 35431 w 43256"/>
                  <a:gd name="connsiteY12" fmla="*/ 35960 h 57518"/>
                  <a:gd name="connsiteX13" fmla="*/ 28591 w 43256"/>
                  <a:gd name="connsiteY13" fmla="*/ 36674 h 57518"/>
                  <a:gd name="connsiteX14" fmla="*/ 23703 w 43256"/>
                  <a:gd name="connsiteY14" fmla="*/ 42965 h 57518"/>
                  <a:gd name="connsiteX15" fmla="*/ 16516 w 43256"/>
                  <a:gd name="connsiteY15" fmla="*/ 39125 h 57518"/>
                  <a:gd name="connsiteX16" fmla="*/ 5840 w 43256"/>
                  <a:gd name="connsiteY16" fmla="*/ 35331 h 57518"/>
                  <a:gd name="connsiteX17" fmla="*/ 1146 w 43256"/>
                  <a:gd name="connsiteY17" fmla="*/ 31109 h 57518"/>
                  <a:gd name="connsiteX18" fmla="*/ 2149 w 43256"/>
                  <a:gd name="connsiteY18" fmla="*/ 25410 h 57518"/>
                  <a:gd name="connsiteX19" fmla="*/ 31 w 43256"/>
                  <a:gd name="connsiteY19" fmla="*/ 19563 h 57518"/>
                  <a:gd name="connsiteX20" fmla="*/ 3899 w 43256"/>
                  <a:gd name="connsiteY20" fmla="*/ 14366 h 57518"/>
                  <a:gd name="connsiteX21" fmla="*/ 3936 w 43256"/>
                  <a:gd name="connsiteY21" fmla="*/ 14229 h 57518"/>
                  <a:gd name="connsiteX0" fmla="*/ 1289382 w 4196433"/>
                  <a:gd name="connsiteY0" fmla="*/ 2564289 h 3043714"/>
                  <a:gd name="connsiteX1" fmla="*/ 2035507 w 4196433"/>
                  <a:gd name="connsiteY1" fmla="*/ 3043714 h 3043714"/>
                  <a:gd name="connsiteX2" fmla="*/ 1289382 w 4196433"/>
                  <a:gd name="connsiteY2" fmla="*/ 2564289 h 3043714"/>
                  <a:gd name="connsiteX0" fmla="*/ 1146963 w 4196433"/>
                  <a:gd name="connsiteY0" fmla="*/ 2485610 h 3043714"/>
                  <a:gd name="connsiteX1" fmla="*/ 632144 w 4196433"/>
                  <a:gd name="connsiteY1" fmla="*/ 2678589 h 3043714"/>
                  <a:gd name="connsiteX2" fmla="*/ 1146963 w 4196433"/>
                  <a:gd name="connsiteY2" fmla="*/ 2485610 h 3043714"/>
                  <a:gd name="connsiteX0" fmla="*/ 1388267 w 4196433"/>
                  <a:gd name="connsiteY0" fmla="*/ 2108064 h 3043714"/>
                  <a:gd name="connsiteX1" fmla="*/ 1483517 w 4196433"/>
                  <a:gd name="connsiteY1" fmla="*/ 2374764 h 3043714"/>
                  <a:gd name="connsiteX2" fmla="*/ 1388267 w 4196433"/>
                  <a:gd name="connsiteY2" fmla="*/ 2108064 h 3043714"/>
                  <a:gd name="connsiteX0" fmla="*/ 4729 w 43256"/>
                  <a:gd name="connsiteY0" fmla="*/ 26036 h 57518"/>
                  <a:gd name="connsiteX1" fmla="*/ 2196 w 43256"/>
                  <a:gd name="connsiteY1" fmla="*/ 25239 h 57518"/>
                  <a:gd name="connsiteX2" fmla="*/ 6964 w 43256"/>
                  <a:gd name="connsiteY2" fmla="*/ 34758 h 57518"/>
                  <a:gd name="connsiteX3" fmla="*/ 5856 w 43256"/>
                  <a:gd name="connsiteY3" fmla="*/ 35139 h 57518"/>
                  <a:gd name="connsiteX4" fmla="*/ 16514 w 43256"/>
                  <a:gd name="connsiteY4" fmla="*/ 38949 h 57518"/>
                  <a:gd name="connsiteX5" fmla="*/ 15846 w 43256"/>
                  <a:gd name="connsiteY5" fmla="*/ 37209 h 57518"/>
                  <a:gd name="connsiteX6" fmla="*/ 28863 w 43256"/>
                  <a:gd name="connsiteY6" fmla="*/ 34610 h 57518"/>
                  <a:gd name="connsiteX7" fmla="*/ 28596 w 43256"/>
                  <a:gd name="connsiteY7" fmla="*/ 36519 h 57518"/>
                  <a:gd name="connsiteX8" fmla="*/ 34165 w 43256"/>
                  <a:gd name="connsiteY8" fmla="*/ 22813 h 57518"/>
                  <a:gd name="connsiteX9" fmla="*/ 37416 w 43256"/>
                  <a:gd name="connsiteY9" fmla="*/ 29949 h 57518"/>
                  <a:gd name="connsiteX10" fmla="*/ 41834 w 43256"/>
                  <a:gd name="connsiteY10" fmla="*/ 15213 h 57518"/>
                  <a:gd name="connsiteX11" fmla="*/ 40386 w 43256"/>
                  <a:gd name="connsiteY11" fmla="*/ 17889 h 57518"/>
                  <a:gd name="connsiteX12" fmla="*/ 38360 w 43256"/>
                  <a:gd name="connsiteY12" fmla="*/ 5285 h 57518"/>
                  <a:gd name="connsiteX13" fmla="*/ 38436 w 43256"/>
                  <a:gd name="connsiteY13" fmla="*/ 6549 h 57518"/>
                  <a:gd name="connsiteX14" fmla="*/ 29114 w 43256"/>
                  <a:gd name="connsiteY14" fmla="*/ 3811 h 57518"/>
                  <a:gd name="connsiteX15" fmla="*/ 29856 w 43256"/>
                  <a:gd name="connsiteY15" fmla="*/ 2199 h 57518"/>
                  <a:gd name="connsiteX16" fmla="*/ 22177 w 43256"/>
                  <a:gd name="connsiteY16" fmla="*/ 4579 h 57518"/>
                  <a:gd name="connsiteX17" fmla="*/ 22536 w 43256"/>
                  <a:gd name="connsiteY17" fmla="*/ 3189 h 57518"/>
                  <a:gd name="connsiteX18" fmla="*/ 14036 w 43256"/>
                  <a:gd name="connsiteY18" fmla="*/ 5051 h 57518"/>
                  <a:gd name="connsiteX19" fmla="*/ 15336 w 43256"/>
                  <a:gd name="connsiteY19" fmla="*/ 6399 h 57518"/>
                  <a:gd name="connsiteX20" fmla="*/ 4163 w 43256"/>
                  <a:gd name="connsiteY20" fmla="*/ 15648 h 57518"/>
                  <a:gd name="connsiteX21" fmla="*/ 3936 w 43256"/>
                  <a:gd name="connsiteY21" fmla="*/ 14229 h 57518"/>
                  <a:gd name="connsiteX0" fmla="*/ 3936 w 43256"/>
                  <a:gd name="connsiteY0" fmla="*/ 14229 h 57518"/>
                  <a:gd name="connsiteX1" fmla="*/ 5659 w 43256"/>
                  <a:gd name="connsiteY1" fmla="*/ 6766 h 57518"/>
                  <a:gd name="connsiteX2" fmla="*/ 14041 w 43256"/>
                  <a:gd name="connsiteY2" fmla="*/ 5061 h 57518"/>
                  <a:gd name="connsiteX3" fmla="*/ 22492 w 43256"/>
                  <a:gd name="connsiteY3" fmla="*/ 3291 h 57518"/>
                  <a:gd name="connsiteX4" fmla="*/ 25785 w 43256"/>
                  <a:gd name="connsiteY4" fmla="*/ 59 h 57518"/>
                  <a:gd name="connsiteX5" fmla="*/ 29869 w 43256"/>
                  <a:gd name="connsiteY5" fmla="*/ 2340 h 57518"/>
                  <a:gd name="connsiteX6" fmla="*/ 35499 w 43256"/>
                  <a:gd name="connsiteY6" fmla="*/ 549 h 57518"/>
                  <a:gd name="connsiteX7" fmla="*/ 38354 w 43256"/>
                  <a:gd name="connsiteY7" fmla="*/ 5435 h 57518"/>
                  <a:gd name="connsiteX8" fmla="*/ 42018 w 43256"/>
                  <a:gd name="connsiteY8" fmla="*/ 10177 h 57518"/>
                  <a:gd name="connsiteX9" fmla="*/ 41854 w 43256"/>
                  <a:gd name="connsiteY9" fmla="*/ 15319 h 57518"/>
                  <a:gd name="connsiteX10" fmla="*/ 43052 w 43256"/>
                  <a:gd name="connsiteY10" fmla="*/ 23181 h 57518"/>
                  <a:gd name="connsiteX11" fmla="*/ 37440 w 43256"/>
                  <a:gd name="connsiteY11" fmla="*/ 30063 h 57518"/>
                  <a:gd name="connsiteX12" fmla="*/ 35431 w 43256"/>
                  <a:gd name="connsiteY12" fmla="*/ 35960 h 57518"/>
                  <a:gd name="connsiteX13" fmla="*/ 28591 w 43256"/>
                  <a:gd name="connsiteY13" fmla="*/ 36674 h 57518"/>
                  <a:gd name="connsiteX14" fmla="*/ 23703 w 43256"/>
                  <a:gd name="connsiteY14" fmla="*/ 42965 h 57518"/>
                  <a:gd name="connsiteX15" fmla="*/ 16516 w 43256"/>
                  <a:gd name="connsiteY15" fmla="*/ 39125 h 57518"/>
                  <a:gd name="connsiteX16" fmla="*/ 5840 w 43256"/>
                  <a:gd name="connsiteY16" fmla="*/ 35331 h 57518"/>
                  <a:gd name="connsiteX17" fmla="*/ 1146 w 43256"/>
                  <a:gd name="connsiteY17" fmla="*/ 31109 h 57518"/>
                  <a:gd name="connsiteX18" fmla="*/ 2149 w 43256"/>
                  <a:gd name="connsiteY18" fmla="*/ 25410 h 57518"/>
                  <a:gd name="connsiteX19" fmla="*/ 31 w 43256"/>
                  <a:gd name="connsiteY19" fmla="*/ 19563 h 57518"/>
                  <a:gd name="connsiteX20" fmla="*/ 3899 w 43256"/>
                  <a:gd name="connsiteY20" fmla="*/ 14366 h 57518"/>
                  <a:gd name="connsiteX21" fmla="*/ 3936 w 43256"/>
                  <a:gd name="connsiteY21" fmla="*/ 14229 h 57518"/>
                  <a:gd name="connsiteX0" fmla="*/ 1289382 w 4196433"/>
                  <a:gd name="connsiteY0" fmla="*/ 2564289 h 3043714"/>
                  <a:gd name="connsiteX1" fmla="*/ 2035507 w 4196433"/>
                  <a:gd name="connsiteY1" fmla="*/ 3043714 h 3043714"/>
                  <a:gd name="connsiteX2" fmla="*/ 1289382 w 4196433"/>
                  <a:gd name="connsiteY2" fmla="*/ 2564289 h 3043714"/>
                  <a:gd name="connsiteX0" fmla="*/ 1146963 w 4196433"/>
                  <a:gd name="connsiteY0" fmla="*/ 2485610 h 3043714"/>
                  <a:gd name="connsiteX1" fmla="*/ 632144 w 4196433"/>
                  <a:gd name="connsiteY1" fmla="*/ 2678589 h 3043714"/>
                  <a:gd name="connsiteX2" fmla="*/ 1146963 w 4196433"/>
                  <a:gd name="connsiteY2" fmla="*/ 2485610 h 3043714"/>
                  <a:gd name="connsiteX0" fmla="*/ 1388267 w 4196433"/>
                  <a:gd name="connsiteY0" fmla="*/ 2108064 h 3043714"/>
                  <a:gd name="connsiteX1" fmla="*/ 1407317 w 4196433"/>
                  <a:gd name="connsiteY1" fmla="*/ 2117589 h 3043714"/>
                  <a:gd name="connsiteX2" fmla="*/ 1388267 w 4196433"/>
                  <a:gd name="connsiteY2" fmla="*/ 2108064 h 3043714"/>
                  <a:gd name="connsiteX0" fmla="*/ 4729 w 43256"/>
                  <a:gd name="connsiteY0" fmla="*/ 26036 h 57518"/>
                  <a:gd name="connsiteX1" fmla="*/ 2196 w 43256"/>
                  <a:gd name="connsiteY1" fmla="*/ 25239 h 57518"/>
                  <a:gd name="connsiteX2" fmla="*/ 6964 w 43256"/>
                  <a:gd name="connsiteY2" fmla="*/ 34758 h 57518"/>
                  <a:gd name="connsiteX3" fmla="*/ 5856 w 43256"/>
                  <a:gd name="connsiteY3" fmla="*/ 35139 h 57518"/>
                  <a:gd name="connsiteX4" fmla="*/ 16514 w 43256"/>
                  <a:gd name="connsiteY4" fmla="*/ 38949 h 57518"/>
                  <a:gd name="connsiteX5" fmla="*/ 15846 w 43256"/>
                  <a:gd name="connsiteY5" fmla="*/ 37209 h 57518"/>
                  <a:gd name="connsiteX6" fmla="*/ 28863 w 43256"/>
                  <a:gd name="connsiteY6" fmla="*/ 34610 h 57518"/>
                  <a:gd name="connsiteX7" fmla="*/ 28596 w 43256"/>
                  <a:gd name="connsiteY7" fmla="*/ 36519 h 57518"/>
                  <a:gd name="connsiteX8" fmla="*/ 34165 w 43256"/>
                  <a:gd name="connsiteY8" fmla="*/ 22813 h 57518"/>
                  <a:gd name="connsiteX9" fmla="*/ 37416 w 43256"/>
                  <a:gd name="connsiteY9" fmla="*/ 29949 h 57518"/>
                  <a:gd name="connsiteX10" fmla="*/ 41834 w 43256"/>
                  <a:gd name="connsiteY10" fmla="*/ 15213 h 57518"/>
                  <a:gd name="connsiteX11" fmla="*/ 40386 w 43256"/>
                  <a:gd name="connsiteY11" fmla="*/ 17889 h 57518"/>
                  <a:gd name="connsiteX12" fmla="*/ 38360 w 43256"/>
                  <a:gd name="connsiteY12" fmla="*/ 5285 h 57518"/>
                  <a:gd name="connsiteX13" fmla="*/ 38436 w 43256"/>
                  <a:gd name="connsiteY13" fmla="*/ 6549 h 57518"/>
                  <a:gd name="connsiteX14" fmla="*/ 29114 w 43256"/>
                  <a:gd name="connsiteY14" fmla="*/ 3811 h 57518"/>
                  <a:gd name="connsiteX15" fmla="*/ 29856 w 43256"/>
                  <a:gd name="connsiteY15" fmla="*/ 2199 h 57518"/>
                  <a:gd name="connsiteX16" fmla="*/ 22177 w 43256"/>
                  <a:gd name="connsiteY16" fmla="*/ 4579 h 57518"/>
                  <a:gd name="connsiteX17" fmla="*/ 22536 w 43256"/>
                  <a:gd name="connsiteY17" fmla="*/ 3189 h 57518"/>
                  <a:gd name="connsiteX18" fmla="*/ 14036 w 43256"/>
                  <a:gd name="connsiteY18" fmla="*/ 5051 h 57518"/>
                  <a:gd name="connsiteX19" fmla="*/ 15336 w 43256"/>
                  <a:gd name="connsiteY19" fmla="*/ 6399 h 57518"/>
                  <a:gd name="connsiteX20" fmla="*/ 4163 w 43256"/>
                  <a:gd name="connsiteY20" fmla="*/ 15648 h 57518"/>
                  <a:gd name="connsiteX21" fmla="*/ 3936 w 43256"/>
                  <a:gd name="connsiteY21" fmla="*/ 14229 h 57518"/>
                  <a:gd name="connsiteX0" fmla="*/ 3936 w 43256"/>
                  <a:gd name="connsiteY0" fmla="*/ 14229 h 57518"/>
                  <a:gd name="connsiteX1" fmla="*/ 5659 w 43256"/>
                  <a:gd name="connsiteY1" fmla="*/ 6766 h 57518"/>
                  <a:gd name="connsiteX2" fmla="*/ 14041 w 43256"/>
                  <a:gd name="connsiteY2" fmla="*/ 5061 h 57518"/>
                  <a:gd name="connsiteX3" fmla="*/ 22492 w 43256"/>
                  <a:gd name="connsiteY3" fmla="*/ 3291 h 57518"/>
                  <a:gd name="connsiteX4" fmla="*/ 25785 w 43256"/>
                  <a:gd name="connsiteY4" fmla="*/ 59 h 57518"/>
                  <a:gd name="connsiteX5" fmla="*/ 29869 w 43256"/>
                  <a:gd name="connsiteY5" fmla="*/ 2340 h 57518"/>
                  <a:gd name="connsiteX6" fmla="*/ 35499 w 43256"/>
                  <a:gd name="connsiteY6" fmla="*/ 549 h 57518"/>
                  <a:gd name="connsiteX7" fmla="*/ 38354 w 43256"/>
                  <a:gd name="connsiteY7" fmla="*/ 5435 h 57518"/>
                  <a:gd name="connsiteX8" fmla="*/ 42018 w 43256"/>
                  <a:gd name="connsiteY8" fmla="*/ 10177 h 57518"/>
                  <a:gd name="connsiteX9" fmla="*/ 41854 w 43256"/>
                  <a:gd name="connsiteY9" fmla="*/ 15319 h 57518"/>
                  <a:gd name="connsiteX10" fmla="*/ 43052 w 43256"/>
                  <a:gd name="connsiteY10" fmla="*/ 23181 h 57518"/>
                  <a:gd name="connsiteX11" fmla="*/ 37440 w 43256"/>
                  <a:gd name="connsiteY11" fmla="*/ 30063 h 57518"/>
                  <a:gd name="connsiteX12" fmla="*/ 35431 w 43256"/>
                  <a:gd name="connsiteY12" fmla="*/ 35960 h 57518"/>
                  <a:gd name="connsiteX13" fmla="*/ 28591 w 43256"/>
                  <a:gd name="connsiteY13" fmla="*/ 36674 h 57518"/>
                  <a:gd name="connsiteX14" fmla="*/ 23703 w 43256"/>
                  <a:gd name="connsiteY14" fmla="*/ 42965 h 57518"/>
                  <a:gd name="connsiteX15" fmla="*/ 16516 w 43256"/>
                  <a:gd name="connsiteY15" fmla="*/ 39125 h 57518"/>
                  <a:gd name="connsiteX16" fmla="*/ 5840 w 43256"/>
                  <a:gd name="connsiteY16" fmla="*/ 35331 h 57518"/>
                  <a:gd name="connsiteX17" fmla="*/ 1146 w 43256"/>
                  <a:gd name="connsiteY17" fmla="*/ 31109 h 57518"/>
                  <a:gd name="connsiteX18" fmla="*/ 2149 w 43256"/>
                  <a:gd name="connsiteY18" fmla="*/ 25410 h 57518"/>
                  <a:gd name="connsiteX19" fmla="*/ 31 w 43256"/>
                  <a:gd name="connsiteY19" fmla="*/ 19563 h 57518"/>
                  <a:gd name="connsiteX20" fmla="*/ 3899 w 43256"/>
                  <a:gd name="connsiteY20" fmla="*/ 14366 h 57518"/>
                  <a:gd name="connsiteX21" fmla="*/ 3936 w 43256"/>
                  <a:gd name="connsiteY21" fmla="*/ 14229 h 57518"/>
                  <a:gd name="connsiteX0" fmla="*/ 1289382 w 4196433"/>
                  <a:gd name="connsiteY0" fmla="*/ 2564289 h 3043714"/>
                  <a:gd name="connsiteX1" fmla="*/ 2035507 w 4196433"/>
                  <a:gd name="connsiteY1" fmla="*/ 3043714 h 3043714"/>
                  <a:gd name="connsiteX2" fmla="*/ 1289382 w 4196433"/>
                  <a:gd name="connsiteY2" fmla="*/ 2564289 h 3043714"/>
                  <a:gd name="connsiteX0" fmla="*/ 632613 w 4196433"/>
                  <a:gd name="connsiteY0" fmla="*/ 2666585 h 3043714"/>
                  <a:gd name="connsiteX1" fmla="*/ 632144 w 4196433"/>
                  <a:gd name="connsiteY1" fmla="*/ 2678589 h 3043714"/>
                  <a:gd name="connsiteX2" fmla="*/ 632613 w 4196433"/>
                  <a:gd name="connsiteY2" fmla="*/ 2666585 h 3043714"/>
                  <a:gd name="connsiteX0" fmla="*/ 1388267 w 4196433"/>
                  <a:gd name="connsiteY0" fmla="*/ 2108064 h 3043714"/>
                  <a:gd name="connsiteX1" fmla="*/ 1407317 w 4196433"/>
                  <a:gd name="connsiteY1" fmla="*/ 2117589 h 3043714"/>
                  <a:gd name="connsiteX2" fmla="*/ 1388267 w 4196433"/>
                  <a:gd name="connsiteY2" fmla="*/ 2108064 h 3043714"/>
                  <a:gd name="connsiteX0" fmla="*/ 4729 w 43256"/>
                  <a:gd name="connsiteY0" fmla="*/ 26036 h 57518"/>
                  <a:gd name="connsiteX1" fmla="*/ 2196 w 43256"/>
                  <a:gd name="connsiteY1" fmla="*/ 25239 h 57518"/>
                  <a:gd name="connsiteX2" fmla="*/ 6964 w 43256"/>
                  <a:gd name="connsiteY2" fmla="*/ 34758 h 57518"/>
                  <a:gd name="connsiteX3" fmla="*/ 5856 w 43256"/>
                  <a:gd name="connsiteY3" fmla="*/ 35139 h 57518"/>
                  <a:gd name="connsiteX4" fmla="*/ 16514 w 43256"/>
                  <a:gd name="connsiteY4" fmla="*/ 38949 h 57518"/>
                  <a:gd name="connsiteX5" fmla="*/ 15846 w 43256"/>
                  <a:gd name="connsiteY5" fmla="*/ 37209 h 57518"/>
                  <a:gd name="connsiteX6" fmla="*/ 28863 w 43256"/>
                  <a:gd name="connsiteY6" fmla="*/ 34610 h 57518"/>
                  <a:gd name="connsiteX7" fmla="*/ 28596 w 43256"/>
                  <a:gd name="connsiteY7" fmla="*/ 36519 h 57518"/>
                  <a:gd name="connsiteX8" fmla="*/ 34165 w 43256"/>
                  <a:gd name="connsiteY8" fmla="*/ 22813 h 57518"/>
                  <a:gd name="connsiteX9" fmla="*/ 37416 w 43256"/>
                  <a:gd name="connsiteY9" fmla="*/ 29949 h 57518"/>
                  <a:gd name="connsiteX10" fmla="*/ 41834 w 43256"/>
                  <a:gd name="connsiteY10" fmla="*/ 15213 h 57518"/>
                  <a:gd name="connsiteX11" fmla="*/ 40386 w 43256"/>
                  <a:gd name="connsiteY11" fmla="*/ 17889 h 57518"/>
                  <a:gd name="connsiteX12" fmla="*/ 38360 w 43256"/>
                  <a:gd name="connsiteY12" fmla="*/ 5285 h 57518"/>
                  <a:gd name="connsiteX13" fmla="*/ 38436 w 43256"/>
                  <a:gd name="connsiteY13" fmla="*/ 6549 h 57518"/>
                  <a:gd name="connsiteX14" fmla="*/ 29114 w 43256"/>
                  <a:gd name="connsiteY14" fmla="*/ 3811 h 57518"/>
                  <a:gd name="connsiteX15" fmla="*/ 29856 w 43256"/>
                  <a:gd name="connsiteY15" fmla="*/ 2199 h 57518"/>
                  <a:gd name="connsiteX16" fmla="*/ 22177 w 43256"/>
                  <a:gd name="connsiteY16" fmla="*/ 4579 h 57518"/>
                  <a:gd name="connsiteX17" fmla="*/ 22536 w 43256"/>
                  <a:gd name="connsiteY17" fmla="*/ 3189 h 57518"/>
                  <a:gd name="connsiteX18" fmla="*/ 14036 w 43256"/>
                  <a:gd name="connsiteY18" fmla="*/ 5051 h 57518"/>
                  <a:gd name="connsiteX19" fmla="*/ 15336 w 43256"/>
                  <a:gd name="connsiteY19" fmla="*/ 6399 h 57518"/>
                  <a:gd name="connsiteX20" fmla="*/ 4163 w 43256"/>
                  <a:gd name="connsiteY20" fmla="*/ 15648 h 57518"/>
                  <a:gd name="connsiteX21" fmla="*/ 3936 w 43256"/>
                  <a:gd name="connsiteY21" fmla="*/ 14229 h 57518"/>
                  <a:gd name="connsiteX0" fmla="*/ 3936 w 43256"/>
                  <a:gd name="connsiteY0" fmla="*/ 14229 h 57518"/>
                  <a:gd name="connsiteX1" fmla="*/ 5659 w 43256"/>
                  <a:gd name="connsiteY1" fmla="*/ 6766 h 57518"/>
                  <a:gd name="connsiteX2" fmla="*/ 14041 w 43256"/>
                  <a:gd name="connsiteY2" fmla="*/ 5061 h 57518"/>
                  <a:gd name="connsiteX3" fmla="*/ 22492 w 43256"/>
                  <a:gd name="connsiteY3" fmla="*/ 3291 h 57518"/>
                  <a:gd name="connsiteX4" fmla="*/ 25785 w 43256"/>
                  <a:gd name="connsiteY4" fmla="*/ 59 h 57518"/>
                  <a:gd name="connsiteX5" fmla="*/ 29869 w 43256"/>
                  <a:gd name="connsiteY5" fmla="*/ 2340 h 57518"/>
                  <a:gd name="connsiteX6" fmla="*/ 35499 w 43256"/>
                  <a:gd name="connsiteY6" fmla="*/ 549 h 57518"/>
                  <a:gd name="connsiteX7" fmla="*/ 38354 w 43256"/>
                  <a:gd name="connsiteY7" fmla="*/ 5435 h 57518"/>
                  <a:gd name="connsiteX8" fmla="*/ 42018 w 43256"/>
                  <a:gd name="connsiteY8" fmla="*/ 10177 h 57518"/>
                  <a:gd name="connsiteX9" fmla="*/ 41854 w 43256"/>
                  <a:gd name="connsiteY9" fmla="*/ 15319 h 57518"/>
                  <a:gd name="connsiteX10" fmla="*/ 43052 w 43256"/>
                  <a:gd name="connsiteY10" fmla="*/ 23181 h 57518"/>
                  <a:gd name="connsiteX11" fmla="*/ 37440 w 43256"/>
                  <a:gd name="connsiteY11" fmla="*/ 30063 h 57518"/>
                  <a:gd name="connsiteX12" fmla="*/ 35431 w 43256"/>
                  <a:gd name="connsiteY12" fmla="*/ 35960 h 57518"/>
                  <a:gd name="connsiteX13" fmla="*/ 28591 w 43256"/>
                  <a:gd name="connsiteY13" fmla="*/ 36674 h 57518"/>
                  <a:gd name="connsiteX14" fmla="*/ 23703 w 43256"/>
                  <a:gd name="connsiteY14" fmla="*/ 42965 h 57518"/>
                  <a:gd name="connsiteX15" fmla="*/ 16516 w 43256"/>
                  <a:gd name="connsiteY15" fmla="*/ 39125 h 57518"/>
                  <a:gd name="connsiteX16" fmla="*/ 5840 w 43256"/>
                  <a:gd name="connsiteY16" fmla="*/ 35331 h 57518"/>
                  <a:gd name="connsiteX17" fmla="*/ 1146 w 43256"/>
                  <a:gd name="connsiteY17" fmla="*/ 31109 h 57518"/>
                  <a:gd name="connsiteX18" fmla="*/ 2149 w 43256"/>
                  <a:gd name="connsiteY18" fmla="*/ 25410 h 57518"/>
                  <a:gd name="connsiteX19" fmla="*/ 31 w 43256"/>
                  <a:gd name="connsiteY19" fmla="*/ 19563 h 57518"/>
                  <a:gd name="connsiteX20" fmla="*/ 3899 w 43256"/>
                  <a:gd name="connsiteY20" fmla="*/ 14366 h 57518"/>
                  <a:gd name="connsiteX21" fmla="*/ 3936 w 43256"/>
                  <a:gd name="connsiteY21" fmla="*/ 14229 h 57518"/>
                  <a:gd name="connsiteX0" fmla="*/ 1289382 w 4196433"/>
                  <a:gd name="connsiteY0" fmla="*/ 2564289 h 3043714"/>
                  <a:gd name="connsiteX1" fmla="*/ 2035507 w 4196433"/>
                  <a:gd name="connsiteY1" fmla="*/ 3043714 h 3043714"/>
                  <a:gd name="connsiteX2" fmla="*/ 1289382 w 4196433"/>
                  <a:gd name="connsiteY2" fmla="*/ 2564289 h 3043714"/>
                  <a:gd name="connsiteX0" fmla="*/ 632613 w 4196433"/>
                  <a:gd name="connsiteY0" fmla="*/ 2666585 h 3043714"/>
                  <a:gd name="connsiteX1" fmla="*/ 632144 w 4196433"/>
                  <a:gd name="connsiteY1" fmla="*/ 2678589 h 3043714"/>
                  <a:gd name="connsiteX2" fmla="*/ 632613 w 4196433"/>
                  <a:gd name="connsiteY2" fmla="*/ 2666585 h 3043714"/>
                  <a:gd name="connsiteX0" fmla="*/ 1414461 w 4196433"/>
                  <a:gd name="connsiteY0" fmla="*/ 2284276 h 3043714"/>
                  <a:gd name="connsiteX1" fmla="*/ 1407317 w 4196433"/>
                  <a:gd name="connsiteY1" fmla="*/ 2117589 h 3043714"/>
                  <a:gd name="connsiteX2" fmla="*/ 1414461 w 4196433"/>
                  <a:gd name="connsiteY2" fmla="*/ 2284276 h 3043714"/>
                  <a:gd name="connsiteX0" fmla="*/ 4729 w 43256"/>
                  <a:gd name="connsiteY0" fmla="*/ 26036 h 57518"/>
                  <a:gd name="connsiteX1" fmla="*/ 2196 w 43256"/>
                  <a:gd name="connsiteY1" fmla="*/ 25239 h 57518"/>
                  <a:gd name="connsiteX2" fmla="*/ 6964 w 43256"/>
                  <a:gd name="connsiteY2" fmla="*/ 34758 h 57518"/>
                  <a:gd name="connsiteX3" fmla="*/ 5856 w 43256"/>
                  <a:gd name="connsiteY3" fmla="*/ 35139 h 57518"/>
                  <a:gd name="connsiteX4" fmla="*/ 16514 w 43256"/>
                  <a:gd name="connsiteY4" fmla="*/ 38949 h 57518"/>
                  <a:gd name="connsiteX5" fmla="*/ 15846 w 43256"/>
                  <a:gd name="connsiteY5" fmla="*/ 37209 h 57518"/>
                  <a:gd name="connsiteX6" fmla="*/ 28863 w 43256"/>
                  <a:gd name="connsiteY6" fmla="*/ 34610 h 57518"/>
                  <a:gd name="connsiteX7" fmla="*/ 28596 w 43256"/>
                  <a:gd name="connsiteY7" fmla="*/ 36519 h 57518"/>
                  <a:gd name="connsiteX8" fmla="*/ 34165 w 43256"/>
                  <a:gd name="connsiteY8" fmla="*/ 22813 h 57518"/>
                  <a:gd name="connsiteX9" fmla="*/ 37416 w 43256"/>
                  <a:gd name="connsiteY9" fmla="*/ 29949 h 57518"/>
                  <a:gd name="connsiteX10" fmla="*/ 41834 w 43256"/>
                  <a:gd name="connsiteY10" fmla="*/ 15213 h 57518"/>
                  <a:gd name="connsiteX11" fmla="*/ 40386 w 43256"/>
                  <a:gd name="connsiteY11" fmla="*/ 17889 h 57518"/>
                  <a:gd name="connsiteX12" fmla="*/ 38360 w 43256"/>
                  <a:gd name="connsiteY12" fmla="*/ 5285 h 57518"/>
                  <a:gd name="connsiteX13" fmla="*/ 38436 w 43256"/>
                  <a:gd name="connsiteY13" fmla="*/ 6549 h 57518"/>
                  <a:gd name="connsiteX14" fmla="*/ 29114 w 43256"/>
                  <a:gd name="connsiteY14" fmla="*/ 3811 h 57518"/>
                  <a:gd name="connsiteX15" fmla="*/ 29856 w 43256"/>
                  <a:gd name="connsiteY15" fmla="*/ 2199 h 57518"/>
                  <a:gd name="connsiteX16" fmla="*/ 22177 w 43256"/>
                  <a:gd name="connsiteY16" fmla="*/ 4579 h 57518"/>
                  <a:gd name="connsiteX17" fmla="*/ 22536 w 43256"/>
                  <a:gd name="connsiteY17" fmla="*/ 3189 h 57518"/>
                  <a:gd name="connsiteX18" fmla="*/ 14036 w 43256"/>
                  <a:gd name="connsiteY18" fmla="*/ 5051 h 57518"/>
                  <a:gd name="connsiteX19" fmla="*/ 15336 w 43256"/>
                  <a:gd name="connsiteY19" fmla="*/ 6399 h 57518"/>
                  <a:gd name="connsiteX20" fmla="*/ 4163 w 43256"/>
                  <a:gd name="connsiteY20" fmla="*/ 15648 h 57518"/>
                  <a:gd name="connsiteX21" fmla="*/ 3936 w 43256"/>
                  <a:gd name="connsiteY21" fmla="*/ 14229 h 57518"/>
                  <a:gd name="connsiteX0" fmla="*/ 3936 w 43256"/>
                  <a:gd name="connsiteY0" fmla="*/ 14229 h 57518"/>
                  <a:gd name="connsiteX1" fmla="*/ 5659 w 43256"/>
                  <a:gd name="connsiteY1" fmla="*/ 6766 h 57518"/>
                  <a:gd name="connsiteX2" fmla="*/ 14041 w 43256"/>
                  <a:gd name="connsiteY2" fmla="*/ 5061 h 57518"/>
                  <a:gd name="connsiteX3" fmla="*/ 22492 w 43256"/>
                  <a:gd name="connsiteY3" fmla="*/ 3291 h 57518"/>
                  <a:gd name="connsiteX4" fmla="*/ 25785 w 43256"/>
                  <a:gd name="connsiteY4" fmla="*/ 59 h 57518"/>
                  <a:gd name="connsiteX5" fmla="*/ 29869 w 43256"/>
                  <a:gd name="connsiteY5" fmla="*/ 2340 h 57518"/>
                  <a:gd name="connsiteX6" fmla="*/ 35499 w 43256"/>
                  <a:gd name="connsiteY6" fmla="*/ 549 h 57518"/>
                  <a:gd name="connsiteX7" fmla="*/ 38354 w 43256"/>
                  <a:gd name="connsiteY7" fmla="*/ 5435 h 57518"/>
                  <a:gd name="connsiteX8" fmla="*/ 42018 w 43256"/>
                  <a:gd name="connsiteY8" fmla="*/ 10177 h 57518"/>
                  <a:gd name="connsiteX9" fmla="*/ 41854 w 43256"/>
                  <a:gd name="connsiteY9" fmla="*/ 15319 h 57518"/>
                  <a:gd name="connsiteX10" fmla="*/ 43052 w 43256"/>
                  <a:gd name="connsiteY10" fmla="*/ 23181 h 57518"/>
                  <a:gd name="connsiteX11" fmla="*/ 37440 w 43256"/>
                  <a:gd name="connsiteY11" fmla="*/ 30063 h 57518"/>
                  <a:gd name="connsiteX12" fmla="*/ 35431 w 43256"/>
                  <a:gd name="connsiteY12" fmla="*/ 35960 h 57518"/>
                  <a:gd name="connsiteX13" fmla="*/ 28591 w 43256"/>
                  <a:gd name="connsiteY13" fmla="*/ 36674 h 57518"/>
                  <a:gd name="connsiteX14" fmla="*/ 23703 w 43256"/>
                  <a:gd name="connsiteY14" fmla="*/ 42965 h 57518"/>
                  <a:gd name="connsiteX15" fmla="*/ 16516 w 43256"/>
                  <a:gd name="connsiteY15" fmla="*/ 39125 h 57518"/>
                  <a:gd name="connsiteX16" fmla="*/ 5840 w 43256"/>
                  <a:gd name="connsiteY16" fmla="*/ 35331 h 57518"/>
                  <a:gd name="connsiteX17" fmla="*/ 1146 w 43256"/>
                  <a:gd name="connsiteY17" fmla="*/ 31109 h 57518"/>
                  <a:gd name="connsiteX18" fmla="*/ 2149 w 43256"/>
                  <a:gd name="connsiteY18" fmla="*/ 25410 h 57518"/>
                  <a:gd name="connsiteX19" fmla="*/ 31 w 43256"/>
                  <a:gd name="connsiteY19" fmla="*/ 19563 h 57518"/>
                  <a:gd name="connsiteX20" fmla="*/ 3899 w 43256"/>
                  <a:gd name="connsiteY20" fmla="*/ 14366 h 57518"/>
                  <a:gd name="connsiteX21" fmla="*/ 3936 w 43256"/>
                  <a:gd name="connsiteY21" fmla="*/ 14229 h 57518"/>
                  <a:gd name="connsiteX0" fmla="*/ 1289382 w 4196433"/>
                  <a:gd name="connsiteY0" fmla="*/ 2564289 h 3043714"/>
                  <a:gd name="connsiteX1" fmla="*/ 2035507 w 4196433"/>
                  <a:gd name="connsiteY1" fmla="*/ 3043714 h 3043714"/>
                  <a:gd name="connsiteX2" fmla="*/ 1289382 w 4196433"/>
                  <a:gd name="connsiteY2" fmla="*/ 2564289 h 3043714"/>
                  <a:gd name="connsiteX0" fmla="*/ 632613 w 4196433"/>
                  <a:gd name="connsiteY0" fmla="*/ 2666585 h 3043714"/>
                  <a:gd name="connsiteX1" fmla="*/ 632144 w 4196433"/>
                  <a:gd name="connsiteY1" fmla="*/ 2678589 h 3043714"/>
                  <a:gd name="connsiteX2" fmla="*/ 632613 w 4196433"/>
                  <a:gd name="connsiteY2" fmla="*/ 2666585 h 3043714"/>
                  <a:gd name="connsiteX0" fmla="*/ 1414461 w 4196433"/>
                  <a:gd name="connsiteY0" fmla="*/ 2284276 h 3043714"/>
                  <a:gd name="connsiteX1" fmla="*/ 1416842 w 4196433"/>
                  <a:gd name="connsiteY1" fmla="*/ 2281895 h 3043714"/>
                  <a:gd name="connsiteX2" fmla="*/ 1414461 w 4196433"/>
                  <a:gd name="connsiteY2" fmla="*/ 2284276 h 3043714"/>
                  <a:gd name="connsiteX0" fmla="*/ 4729 w 43256"/>
                  <a:gd name="connsiteY0" fmla="*/ 26036 h 57518"/>
                  <a:gd name="connsiteX1" fmla="*/ 2196 w 43256"/>
                  <a:gd name="connsiteY1" fmla="*/ 25239 h 57518"/>
                  <a:gd name="connsiteX2" fmla="*/ 6964 w 43256"/>
                  <a:gd name="connsiteY2" fmla="*/ 34758 h 57518"/>
                  <a:gd name="connsiteX3" fmla="*/ 5856 w 43256"/>
                  <a:gd name="connsiteY3" fmla="*/ 35139 h 57518"/>
                  <a:gd name="connsiteX4" fmla="*/ 16514 w 43256"/>
                  <a:gd name="connsiteY4" fmla="*/ 38949 h 57518"/>
                  <a:gd name="connsiteX5" fmla="*/ 15846 w 43256"/>
                  <a:gd name="connsiteY5" fmla="*/ 37209 h 57518"/>
                  <a:gd name="connsiteX6" fmla="*/ 28863 w 43256"/>
                  <a:gd name="connsiteY6" fmla="*/ 34610 h 57518"/>
                  <a:gd name="connsiteX7" fmla="*/ 28596 w 43256"/>
                  <a:gd name="connsiteY7" fmla="*/ 36519 h 57518"/>
                  <a:gd name="connsiteX8" fmla="*/ 34165 w 43256"/>
                  <a:gd name="connsiteY8" fmla="*/ 22813 h 57518"/>
                  <a:gd name="connsiteX9" fmla="*/ 37416 w 43256"/>
                  <a:gd name="connsiteY9" fmla="*/ 29949 h 57518"/>
                  <a:gd name="connsiteX10" fmla="*/ 41834 w 43256"/>
                  <a:gd name="connsiteY10" fmla="*/ 15213 h 57518"/>
                  <a:gd name="connsiteX11" fmla="*/ 40386 w 43256"/>
                  <a:gd name="connsiteY11" fmla="*/ 17889 h 57518"/>
                  <a:gd name="connsiteX12" fmla="*/ 38360 w 43256"/>
                  <a:gd name="connsiteY12" fmla="*/ 5285 h 57518"/>
                  <a:gd name="connsiteX13" fmla="*/ 38436 w 43256"/>
                  <a:gd name="connsiteY13" fmla="*/ 6549 h 57518"/>
                  <a:gd name="connsiteX14" fmla="*/ 29114 w 43256"/>
                  <a:gd name="connsiteY14" fmla="*/ 3811 h 57518"/>
                  <a:gd name="connsiteX15" fmla="*/ 29856 w 43256"/>
                  <a:gd name="connsiteY15" fmla="*/ 2199 h 57518"/>
                  <a:gd name="connsiteX16" fmla="*/ 22177 w 43256"/>
                  <a:gd name="connsiteY16" fmla="*/ 4579 h 57518"/>
                  <a:gd name="connsiteX17" fmla="*/ 22536 w 43256"/>
                  <a:gd name="connsiteY17" fmla="*/ 3189 h 57518"/>
                  <a:gd name="connsiteX18" fmla="*/ 14036 w 43256"/>
                  <a:gd name="connsiteY18" fmla="*/ 5051 h 57518"/>
                  <a:gd name="connsiteX19" fmla="*/ 15336 w 43256"/>
                  <a:gd name="connsiteY19" fmla="*/ 6399 h 57518"/>
                  <a:gd name="connsiteX20" fmla="*/ 4163 w 43256"/>
                  <a:gd name="connsiteY20" fmla="*/ 15648 h 57518"/>
                  <a:gd name="connsiteX21" fmla="*/ 3936 w 43256"/>
                  <a:gd name="connsiteY21" fmla="*/ 14229 h 57518"/>
                  <a:gd name="connsiteX0" fmla="*/ 3936 w 43256"/>
                  <a:gd name="connsiteY0" fmla="*/ 14229 h 57518"/>
                  <a:gd name="connsiteX1" fmla="*/ 5659 w 43256"/>
                  <a:gd name="connsiteY1" fmla="*/ 6766 h 57518"/>
                  <a:gd name="connsiteX2" fmla="*/ 14041 w 43256"/>
                  <a:gd name="connsiteY2" fmla="*/ 5061 h 57518"/>
                  <a:gd name="connsiteX3" fmla="*/ 22492 w 43256"/>
                  <a:gd name="connsiteY3" fmla="*/ 3291 h 57518"/>
                  <a:gd name="connsiteX4" fmla="*/ 25785 w 43256"/>
                  <a:gd name="connsiteY4" fmla="*/ 59 h 57518"/>
                  <a:gd name="connsiteX5" fmla="*/ 29869 w 43256"/>
                  <a:gd name="connsiteY5" fmla="*/ 2340 h 57518"/>
                  <a:gd name="connsiteX6" fmla="*/ 35499 w 43256"/>
                  <a:gd name="connsiteY6" fmla="*/ 549 h 57518"/>
                  <a:gd name="connsiteX7" fmla="*/ 38354 w 43256"/>
                  <a:gd name="connsiteY7" fmla="*/ 5435 h 57518"/>
                  <a:gd name="connsiteX8" fmla="*/ 42018 w 43256"/>
                  <a:gd name="connsiteY8" fmla="*/ 10177 h 57518"/>
                  <a:gd name="connsiteX9" fmla="*/ 41854 w 43256"/>
                  <a:gd name="connsiteY9" fmla="*/ 15319 h 57518"/>
                  <a:gd name="connsiteX10" fmla="*/ 43052 w 43256"/>
                  <a:gd name="connsiteY10" fmla="*/ 23181 h 57518"/>
                  <a:gd name="connsiteX11" fmla="*/ 37440 w 43256"/>
                  <a:gd name="connsiteY11" fmla="*/ 30063 h 57518"/>
                  <a:gd name="connsiteX12" fmla="*/ 35431 w 43256"/>
                  <a:gd name="connsiteY12" fmla="*/ 35960 h 57518"/>
                  <a:gd name="connsiteX13" fmla="*/ 28591 w 43256"/>
                  <a:gd name="connsiteY13" fmla="*/ 36674 h 57518"/>
                  <a:gd name="connsiteX14" fmla="*/ 23703 w 43256"/>
                  <a:gd name="connsiteY14" fmla="*/ 42965 h 57518"/>
                  <a:gd name="connsiteX15" fmla="*/ 16516 w 43256"/>
                  <a:gd name="connsiteY15" fmla="*/ 39125 h 57518"/>
                  <a:gd name="connsiteX16" fmla="*/ 5840 w 43256"/>
                  <a:gd name="connsiteY16" fmla="*/ 35331 h 57518"/>
                  <a:gd name="connsiteX17" fmla="*/ 1146 w 43256"/>
                  <a:gd name="connsiteY17" fmla="*/ 31109 h 57518"/>
                  <a:gd name="connsiteX18" fmla="*/ 2149 w 43256"/>
                  <a:gd name="connsiteY18" fmla="*/ 25410 h 57518"/>
                  <a:gd name="connsiteX19" fmla="*/ 31 w 43256"/>
                  <a:gd name="connsiteY19" fmla="*/ 19563 h 57518"/>
                  <a:gd name="connsiteX20" fmla="*/ 3899 w 43256"/>
                  <a:gd name="connsiteY20" fmla="*/ 14366 h 57518"/>
                  <a:gd name="connsiteX21" fmla="*/ 3936 w 43256"/>
                  <a:gd name="connsiteY21" fmla="*/ 14229 h 57518"/>
                  <a:gd name="connsiteX0" fmla="*/ 1420350 w 4196433"/>
                  <a:gd name="connsiteY0" fmla="*/ 2283302 h 3043714"/>
                  <a:gd name="connsiteX1" fmla="*/ 2035507 w 4196433"/>
                  <a:gd name="connsiteY1" fmla="*/ 3043714 h 3043714"/>
                  <a:gd name="connsiteX2" fmla="*/ 1420350 w 4196433"/>
                  <a:gd name="connsiteY2" fmla="*/ 2283302 h 3043714"/>
                  <a:gd name="connsiteX0" fmla="*/ 632613 w 4196433"/>
                  <a:gd name="connsiteY0" fmla="*/ 2666585 h 3043714"/>
                  <a:gd name="connsiteX1" fmla="*/ 632144 w 4196433"/>
                  <a:gd name="connsiteY1" fmla="*/ 2678589 h 3043714"/>
                  <a:gd name="connsiteX2" fmla="*/ 632613 w 4196433"/>
                  <a:gd name="connsiteY2" fmla="*/ 2666585 h 3043714"/>
                  <a:gd name="connsiteX0" fmla="*/ 1414461 w 4196433"/>
                  <a:gd name="connsiteY0" fmla="*/ 2284276 h 3043714"/>
                  <a:gd name="connsiteX1" fmla="*/ 1416842 w 4196433"/>
                  <a:gd name="connsiteY1" fmla="*/ 2281895 h 3043714"/>
                  <a:gd name="connsiteX2" fmla="*/ 1414461 w 4196433"/>
                  <a:gd name="connsiteY2" fmla="*/ 2284276 h 3043714"/>
                  <a:gd name="connsiteX0" fmla="*/ 4729 w 43256"/>
                  <a:gd name="connsiteY0" fmla="*/ 26036 h 57518"/>
                  <a:gd name="connsiteX1" fmla="*/ 2196 w 43256"/>
                  <a:gd name="connsiteY1" fmla="*/ 25239 h 57518"/>
                  <a:gd name="connsiteX2" fmla="*/ 6964 w 43256"/>
                  <a:gd name="connsiteY2" fmla="*/ 34758 h 57518"/>
                  <a:gd name="connsiteX3" fmla="*/ 5856 w 43256"/>
                  <a:gd name="connsiteY3" fmla="*/ 35139 h 57518"/>
                  <a:gd name="connsiteX4" fmla="*/ 16514 w 43256"/>
                  <a:gd name="connsiteY4" fmla="*/ 38949 h 57518"/>
                  <a:gd name="connsiteX5" fmla="*/ 15846 w 43256"/>
                  <a:gd name="connsiteY5" fmla="*/ 37209 h 57518"/>
                  <a:gd name="connsiteX6" fmla="*/ 28863 w 43256"/>
                  <a:gd name="connsiteY6" fmla="*/ 34610 h 57518"/>
                  <a:gd name="connsiteX7" fmla="*/ 28596 w 43256"/>
                  <a:gd name="connsiteY7" fmla="*/ 36519 h 57518"/>
                  <a:gd name="connsiteX8" fmla="*/ 34165 w 43256"/>
                  <a:gd name="connsiteY8" fmla="*/ 22813 h 57518"/>
                  <a:gd name="connsiteX9" fmla="*/ 37416 w 43256"/>
                  <a:gd name="connsiteY9" fmla="*/ 29949 h 57518"/>
                  <a:gd name="connsiteX10" fmla="*/ 41834 w 43256"/>
                  <a:gd name="connsiteY10" fmla="*/ 15213 h 57518"/>
                  <a:gd name="connsiteX11" fmla="*/ 40386 w 43256"/>
                  <a:gd name="connsiteY11" fmla="*/ 17889 h 57518"/>
                  <a:gd name="connsiteX12" fmla="*/ 38360 w 43256"/>
                  <a:gd name="connsiteY12" fmla="*/ 5285 h 57518"/>
                  <a:gd name="connsiteX13" fmla="*/ 38436 w 43256"/>
                  <a:gd name="connsiteY13" fmla="*/ 6549 h 57518"/>
                  <a:gd name="connsiteX14" fmla="*/ 29114 w 43256"/>
                  <a:gd name="connsiteY14" fmla="*/ 3811 h 57518"/>
                  <a:gd name="connsiteX15" fmla="*/ 29856 w 43256"/>
                  <a:gd name="connsiteY15" fmla="*/ 2199 h 57518"/>
                  <a:gd name="connsiteX16" fmla="*/ 22177 w 43256"/>
                  <a:gd name="connsiteY16" fmla="*/ 4579 h 57518"/>
                  <a:gd name="connsiteX17" fmla="*/ 22536 w 43256"/>
                  <a:gd name="connsiteY17" fmla="*/ 3189 h 57518"/>
                  <a:gd name="connsiteX18" fmla="*/ 14036 w 43256"/>
                  <a:gd name="connsiteY18" fmla="*/ 5051 h 57518"/>
                  <a:gd name="connsiteX19" fmla="*/ 15336 w 43256"/>
                  <a:gd name="connsiteY19" fmla="*/ 6399 h 57518"/>
                  <a:gd name="connsiteX20" fmla="*/ 4163 w 43256"/>
                  <a:gd name="connsiteY20" fmla="*/ 15648 h 57518"/>
                  <a:gd name="connsiteX21" fmla="*/ 3936 w 43256"/>
                  <a:gd name="connsiteY21" fmla="*/ 14229 h 57518"/>
                  <a:gd name="connsiteX0" fmla="*/ 3936 w 43256"/>
                  <a:gd name="connsiteY0" fmla="*/ 14229 h 50752"/>
                  <a:gd name="connsiteX1" fmla="*/ 5659 w 43256"/>
                  <a:gd name="connsiteY1" fmla="*/ 6766 h 50752"/>
                  <a:gd name="connsiteX2" fmla="*/ 14041 w 43256"/>
                  <a:gd name="connsiteY2" fmla="*/ 5061 h 50752"/>
                  <a:gd name="connsiteX3" fmla="*/ 22492 w 43256"/>
                  <a:gd name="connsiteY3" fmla="*/ 3291 h 50752"/>
                  <a:gd name="connsiteX4" fmla="*/ 25785 w 43256"/>
                  <a:gd name="connsiteY4" fmla="*/ 59 h 50752"/>
                  <a:gd name="connsiteX5" fmla="*/ 29869 w 43256"/>
                  <a:gd name="connsiteY5" fmla="*/ 2340 h 50752"/>
                  <a:gd name="connsiteX6" fmla="*/ 35499 w 43256"/>
                  <a:gd name="connsiteY6" fmla="*/ 549 h 50752"/>
                  <a:gd name="connsiteX7" fmla="*/ 38354 w 43256"/>
                  <a:gd name="connsiteY7" fmla="*/ 5435 h 50752"/>
                  <a:gd name="connsiteX8" fmla="*/ 42018 w 43256"/>
                  <a:gd name="connsiteY8" fmla="*/ 10177 h 50752"/>
                  <a:gd name="connsiteX9" fmla="*/ 41854 w 43256"/>
                  <a:gd name="connsiteY9" fmla="*/ 15319 h 50752"/>
                  <a:gd name="connsiteX10" fmla="*/ 43052 w 43256"/>
                  <a:gd name="connsiteY10" fmla="*/ 23181 h 50752"/>
                  <a:gd name="connsiteX11" fmla="*/ 37440 w 43256"/>
                  <a:gd name="connsiteY11" fmla="*/ 30063 h 50752"/>
                  <a:gd name="connsiteX12" fmla="*/ 35431 w 43256"/>
                  <a:gd name="connsiteY12" fmla="*/ 35960 h 50752"/>
                  <a:gd name="connsiteX13" fmla="*/ 28591 w 43256"/>
                  <a:gd name="connsiteY13" fmla="*/ 36674 h 50752"/>
                  <a:gd name="connsiteX14" fmla="*/ 23703 w 43256"/>
                  <a:gd name="connsiteY14" fmla="*/ 42965 h 50752"/>
                  <a:gd name="connsiteX15" fmla="*/ 16516 w 43256"/>
                  <a:gd name="connsiteY15" fmla="*/ 39125 h 50752"/>
                  <a:gd name="connsiteX16" fmla="*/ 5840 w 43256"/>
                  <a:gd name="connsiteY16" fmla="*/ 35331 h 50752"/>
                  <a:gd name="connsiteX17" fmla="*/ 1146 w 43256"/>
                  <a:gd name="connsiteY17" fmla="*/ 31109 h 50752"/>
                  <a:gd name="connsiteX18" fmla="*/ 2149 w 43256"/>
                  <a:gd name="connsiteY18" fmla="*/ 25410 h 50752"/>
                  <a:gd name="connsiteX19" fmla="*/ 31 w 43256"/>
                  <a:gd name="connsiteY19" fmla="*/ 19563 h 50752"/>
                  <a:gd name="connsiteX20" fmla="*/ 3899 w 43256"/>
                  <a:gd name="connsiteY20" fmla="*/ 14366 h 50752"/>
                  <a:gd name="connsiteX21" fmla="*/ 3936 w 43256"/>
                  <a:gd name="connsiteY21" fmla="*/ 14229 h 50752"/>
                  <a:gd name="connsiteX0" fmla="*/ 1420350 w 4196433"/>
                  <a:gd name="connsiteY0" fmla="*/ 2283302 h 2685649"/>
                  <a:gd name="connsiteX1" fmla="*/ 1416382 w 4196433"/>
                  <a:gd name="connsiteY1" fmla="*/ 2284095 h 2685649"/>
                  <a:gd name="connsiteX2" fmla="*/ 1420350 w 4196433"/>
                  <a:gd name="connsiteY2" fmla="*/ 2283302 h 2685649"/>
                  <a:gd name="connsiteX0" fmla="*/ 632613 w 4196433"/>
                  <a:gd name="connsiteY0" fmla="*/ 2666585 h 2685649"/>
                  <a:gd name="connsiteX1" fmla="*/ 632144 w 4196433"/>
                  <a:gd name="connsiteY1" fmla="*/ 2678589 h 2685649"/>
                  <a:gd name="connsiteX2" fmla="*/ 632613 w 4196433"/>
                  <a:gd name="connsiteY2" fmla="*/ 2666585 h 2685649"/>
                  <a:gd name="connsiteX0" fmla="*/ 1414461 w 4196433"/>
                  <a:gd name="connsiteY0" fmla="*/ 2284276 h 2685649"/>
                  <a:gd name="connsiteX1" fmla="*/ 1416842 w 4196433"/>
                  <a:gd name="connsiteY1" fmla="*/ 2281895 h 2685649"/>
                  <a:gd name="connsiteX2" fmla="*/ 1414461 w 4196433"/>
                  <a:gd name="connsiteY2" fmla="*/ 2284276 h 2685649"/>
                  <a:gd name="connsiteX0" fmla="*/ 4729 w 43256"/>
                  <a:gd name="connsiteY0" fmla="*/ 26036 h 50752"/>
                  <a:gd name="connsiteX1" fmla="*/ 2196 w 43256"/>
                  <a:gd name="connsiteY1" fmla="*/ 25239 h 50752"/>
                  <a:gd name="connsiteX2" fmla="*/ 6964 w 43256"/>
                  <a:gd name="connsiteY2" fmla="*/ 34758 h 50752"/>
                  <a:gd name="connsiteX3" fmla="*/ 5856 w 43256"/>
                  <a:gd name="connsiteY3" fmla="*/ 35139 h 50752"/>
                  <a:gd name="connsiteX4" fmla="*/ 16514 w 43256"/>
                  <a:gd name="connsiteY4" fmla="*/ 38949 h 50752"/>
                  <a:gd name="connsiteX5" fmla="*/ 15846 w 43256"/>
                  <a:gd name="connsiteY5" fmla="*/ 37209 h 50752"/>
                  <a:gd name="connsiteX6" fmla="*/ 28863 w 43256"/>
                  <a:gd name="connsiteY6" fmla="*/ 34610 h 50752"/>
                  <a:gd name="connsiteX7" fmla="*/ 28596 w 43256"/>
                  <a:gd name="connsiteY7" fmla="*/ 36519 h 50752"/>
                  <a:gd name="connsiteX8" fmla="*/ 34165 w 43256"/>
                  <a:gd name="connsiteY8" fmla="*/ 22813 h 50752"/>
                  <a:gd name="connsiteX9" fmla="*/ 37416 w 43256"/>
                  <a:gd name="connsiteY9" fmla="*/ 29949 h 50752"/>
                  <a:gd name="connsiteX10" fmla="*/ 41834 w 43256"/>
                  <a:gd name="connsiteY10" fmla="*/ 15213 h 50752"/>
                  <a:gd name="connsiteX11" fmla="*/ 40386 w 43256"/>
                  <a:gd name="connsiteY11" fmla="*/ 17889 h 50752"/>
                  <a:gd name="connsiteX12" fmla="*/ 38360 w 43256"/>
                  <a:gd name="connsiteY12" fmla="*/ 5285 h 50752"/>
                  <a:gd name="connsiteX13" fmla="*/ 38436 w 43256"/>
                  <a:gd name="connsiteY13" fmla="*/ 6549 h 50752"/>
                  <a:gd name="connsiteX14" fmla="*/ 29114 w 43256"/>
                  <a:gd name="connsiteY14" fmla="*/ 3811 h 50752"/>
                  <a:gd name="connsiteX15" fmla="*/ 29856 w 43256"/>
                  <a:gd name="connsiteY15" fmla="*/ 2199 h 50752"/>
                  <a:gd name="connsiteX16" fmla="*/ 22177 w 43256"/>
                  <a:gd name="connsiteY16" fmla="*/ 4579 h 50752"/>
                  <a:gd name="connsiteX17" fmla="*/ 22536 w 43256"/>
                  <a:gd name="connsiteY17" fmla="*/ 3189 h 50752"/>
                  <a:gd name="connsiteX18" fmla="*/ 14036 w 43256"/>
                  <a:gd name="connsiteY18" fmla="*/ 5051 h 50752"/>
                  <a:gd name="connsiteX19" fmla="*/ 15336 w 43256"/>
                  <a:gd name="connsiteY19" fmla="*/ 6399 h 50752"/>
                  <a:gd name="connsiteX20" fmla="*/ 4163 w 43256"/>
                  <a:gd name="connsiteY20" fmla="*/ 15648 h 50752"/>
                  <a:gd name="connsiteX21" fmla="*/ 3936 w 43256"/>
                  <a:gd name="connsiteY21" fmla="*/ 14229 h 50752"/>
                  <a:gd name="connsiteX0" fmla="*/ 3936 w 43256"/>
                  <a:gd name="connsiteY0" fmla="*/ 14229 h 50633"/>
                  <a:gd name="connsiteX1" fmla="*/ 5659 w 43256"/>
                  <a:gd name="connsiteY1" fmla="*/ 6766 h 50633"/>
                  <a:gd name="connsiteX2" fmla="*/ 14041 w 43256"/>
                  <a:gd name="connsiteY2" fmla="*/ 5061 h 50633"/>
                  <a:gd name="connsiteX3" fmla="*/ 22492 w 43256"/>
                  <a:gd name="connsiteY3" fmla="*/ 3291 h 50633"/>
                  <a:gd name="connsiteX4" fmla="*/ 25785 w 43256"/>
                  <a:gd name="connsiteY4" fmla="*/ 59 h 50633"/>
                  <a:gd name="connsiteX5" fmla="*/ 29869 w 43256"/>
                  <a:gd name="connsiteY5" fmla="*/ 2340 h 50633"/>
                  <a:gd name="connsiteX6" fmla="*/ 35499 w 43256"/>
                  <a:gd name="connsiteY6" fmla="*/ 549 h 50633"/>
                  <a:gd name="connsiteX7" fmla="*/ 38354 w 43256"/>
                  <a:gd name="connsiteY7" fmla="*/ 5435 h 50633"/>
                  <a:gd name="connsiteX8" fmla="*/ 42018 w 43256"/>
                  <a:gd name="connsiteY8" fmla="*/ 10177 h 50633"/>
                  <a:gd name="connsiteX9" fmla="*/ 41854 w 43256"/>
                  <a:gd name="connsiteY9" fmla="*/ 15319 h 50633"/>
                  <a:gd name="connsiteX10" fmla="*/ 43052 w 43256"/>
                  <a:gd name="connsiteY10" fmla="*/ 23181 h 50633"/>
                  <a:gd name="connsiteX11" fmla="*/ 37440 w 43256"/>
                  <a:gd name="connsiteY11" fmla="*/ 30063 h 50633"/>
                  <a:gd name="connsiteX12" fmla="*/ 35431 w 43256"/>
                  <a:gd name="connsiteY12" fmla="*/ 35960 h 50633"/>
                  <a:gd name="connsiteX13" fmla="*/ 28591 w 43256"/>
                  <a:gd name="connsiteY13" fmla="*/ 36674 h 50633"/>
                  <a:gd name="connsiteX14" fmla="*/ 23703 w 43256"/>
                  <a:gd name="connsiteY14" fmla="*/ 42965 h 50633"/>
                  <a:gd name="connsiteX15" fmla="*/ 16516 w 43256"/>
                  <a:gd name="connsiteY15" fmla="*/ 39125 h 50633"/>
                  <a:gd name="connsiteX16" fmla="*/ 5840 w 43256"/>
                  <a:gd name="connsiteY16" fmla="*/ 35331 h 50633"/>
                  <a:gd name="connsiteX17" fmla="*/ 1146 w 43256"/>
                  <a:gd name="connsiteY17" fmla="*/ 31109 h 50633"/>
                  <a:gd name="connsiteX18" fmla="*/ 2149 w 43256"/>
                  <a:gd name="connsiteY18" fmla="*/ 25410 h 50633"/>
                  <a:gd name="connsiteX19" fmla="*/ 31 w 43256"/>
                  <a:gd name="connsiteY19" fmla="*/ 19563 h 50633"/>
                  <a:gd name="connsiteX20" fmla="*/ 3899 w 43256"/>
                  <a:gd name="connsiteY20" fmla="*/ 14366 h 50633"/>
                  <a:gd name="connsiteX21" fmla="*/ 3936 w 43256"/>
                  <a:gd name="connsiteY21" fmla="*/ 14229 h 50633"/>
                  <a:gd name="connsiteX0" fmla="*/ 1420350 w 4196433"/>
                  <a:gd name="connsiteY0" fmla="*/ 2283302 h 2679369"/>
                  <a:gd name="connsiteX1" fmla="*/ 1416382 w 4196433"/>
                  <a:gd name="connsiteY1" fmla="*/ 2284095 h 2679369"/>
                  <a:gd name="connsiteX2" fmla="*/ 1420350 w 4196433"/>
                  <a:gd name="connsiteY2" fmla="*/ 2283302 h 2679369"/>
                  <a:gd name="connsiteX0" fmla="*/ 1416045 w 4196433"/>
                  <a:gd name="connsiteY0" fmla="*/ 2283204 h 2679369"/>
                  <a:gd name="connsiteX1" fmla="*/ 632144 w 4196433"/>
                  <a:gd name="connsiteY1" fmla="*/ 2678589 h 2679369"/>
                  <a:gd name="connsiteX2" fmla="*/ 1416045 w 4196433"/>
                  <a:gd name="connsiteY2" fmla="*/ 2283204 h 2679369"/>
                  <a:gd name="connsiteX0" fmla="*/ 1414461 w 4196433"/>
                  <a:gd name="connsiteY0" fmla="*/ 2284276 h 2679369"/>
                  <a:gd name="connsiteX1" fmla="*/ 1416842 w 4196433"/>
                  <a:gd name="connsiteY1" fmla="*/ 2281895 h 2679369"/>
                  <a:gd name="connsiteX2" fmla="*/ 1414461 w 4196433"/>
                  <a:gd name="connsiteY2" fmla="*/ 2284276 h 2679369"/>
                  <a:gd name="connsiteX0" fmla="*/ 4729 w 43256"/>
                  <a:gd name="connsiteY0" fmla="*/ 26036 h 50633"/>
                  <a:gd name="connsiteX1" fmla="*/ 2196 w 43256"/>
                  <a:gd name="connsiteY1" fmla="*/ 25239 h 50633"/>
                  <a:gd name="connsiteX2" fmla="*/ 6964 w 43256"/>
                  <a:gd name="connsiteY2" fmla="*/ 34758 h 50633"/>
                  <a:gd name="connsiteX3" fmla="*/ 5856 w 43256"/>
                  <a:gd name="connsiteY3" fmla="*/ 35139 h 50633"/>
                  <a:gd name="connsiteX4" fmla="*/ 16514 w 43256"/>
                  <a:gd name="connsiteY4" fmla="*/ 38949 h 50633"/>
                  <a:gd name="connsiteX5" fmla="*/ 15846 w 43256"/>
                  <a:gd name="connsiteY5" fmla="*/ 37209 h 50633"/>
                  <a:gd name="connsiteX6" fmla="*/ 28863 w 43256"/>
                  <a:gd name="connsiteY6" fmla="*/ 34610 h 50633"/>
                  <a:gd name="connsiteX7" fmla="*/ 28596 w 43256"/>
                  <a:gd name="connsiteY7" fmla="*/ 36519 h 50633"/>
                  <a:gd name="connsiteX8" fmla="*/ 34165 w 43256"/>
                  <a:gd name="connsiteY8" fmla="*/ 22813 h 50633"/>
                  <a:gd name="connsiteX9" fmla="*/ 37416 w 43256"/>
                  <a:gd name="connsiteY9" fmla="*/ 29949 h 50633"/>
                  <a:gd name="connsiteX10" fmla="*/ 41834 w 43256"/>
                  <a:gd name="connsiteY10" fmla="*/ 15213 h 50633"/>
                  <a:gd name="connsiteX11" fmla="*/ 40386 w 43256"/>
                  <a:gd name="connsiteY11" fmla="*/ 17889 h 50633"/>
                  <a:gd name="connsiteX12" fmla="*/ 38360 w 43256"/>
                  <a:gd name="connsiteY12" fmla="*/ 5285 h 50633"/>
                  <a:gd name="connsiteX13" fmla="*/ 38436 w 43256"/>
                  <a:gd name="connsiteY13" fmla="*/ 6549 h 50633"/>
                  <a:gd name="connsiteX14" fmla="*/ 29114 w 43256"/>
                  <a:gd name="connsiteY14" fmla="*/ 3811 h 50633"/>
                  <a:gd name="connsiteX15" fmla="*/ 29856 w 43256"/>
                  <a:gd name="connsiteY15" fmla="*/ 2199 h 50633"/>
                  <a:gd name="connsiteX16" fmla="*/ 22177 w 43256"/>
                  <a:gd name="connsiteY16" fmla="*/ 4579 h 50633"/>
                  <a:gd name="connsiteX17" fmla="*/ 22536 w 43256"/>
                  <a:gd name="connsiteY17" fmla="*/ 3189 h 50633"/>
                  <a:gd name="connsiteX18" fmla="*/ 14036 w 43256"/>
                  <a:gd name="connsiteY18" fmla="*/ 5051 h 50633"/>
                  <a:gd name="connsiteX19" fmla="*/ 15336 w 43256"/>
                  <a:gd name="connsiteY19" fmla="*/ 6399 h 50633"/>
                  <a:gd name="connsiteX20" fmla="*/ 4163 w 43256"/>
                  <a:gd name="connsiteY20" fmla="*/ 15648 h 50633"/>
                  <a:gd name="connsiteX21" fmla="*/ 3936 w 43256"/>
                  <a:gd name="connsiteY21" fmla="*/ 14229 h 50633"/>
                  <a:gd name="connsiteX0" fmla="*/ 3936 w 43256"/>
                  <a:gd name="connsiteY0" fmla="*/ 14229 h 43395"/>
                  <a:gd name="connsiteX1" fmla="*/ 5659 w 43256"/>
                  <a:gd name="connsiteY1" fmla="*/ 6766 h 43395"/>
                  <a:gd name="connsiteX2" fmla="*/ 14041 w 43256"/>
                  <a:gd name="connsiteY2" fmla="*/ 5061 h 43395"/>
                  <a:gd name="connsiteX3" fmla="*/ 22492 w 43256"/>
                  <a:gd name="connsiteY3" fmla="*/ 3291 h 43395"/>
                  <a:gd name="connsiteX4" fmla="*/ 25785 w 43256"/>
                  <a:gd name="connsiteY4" fmla="*/ 59 h 43395"/>
                  <a:gd name="connsiteX5" fmla="*/ 29869 w 43256"/>
                  <a:gd name="connsiteY5" fmla="*/ 2340 h 43395"/>
                  <a:gd name="connsiteX6" fmla="*/ 35499 w 43256"/>
                  <a:gd name="connsiteY6" fmla="*/ 549 h 43395"/>
                  <a:gd name="connsiteX7" fmla="*/ 38354 w 43256"/>
                  <a:gd name="connsiteY7" fmla="*/ 5435 h 43395"/>
                  <a:gd name="connsiteX8" fmla="*/ 42018 w 43256"/>
                  <a:gd name="connsiteY8" fmla="*/ 10177 h 43395"/>
                  <a:gd name="connsiteX9" fmla="*/ 41854 w 43256"/>
                  <a:gd name="connsiteY9" fmla="*/ 15319 h 43395"/>
                  <a:gd name="connsiteX10" fmla="*/ 43052 w 43256"/>
                  <a:gd name="connsiteY10" fmla="*/ 23181 h 43395"/>
                  <a:gd name="connsiteX11" fmla="*/ 37440 w 43256"/>
                  <a:gd name="connsiteY11" fmla="*/ 30063 h 43395"/>
                  <a:gd name="connsiteX12" fmla="*/ 35431 w 43256"/>
                  <a:gd name="connsiteY12" fmla="*/ 35960 h 43395"/>
                  <a:gd name="connsiteX13" fmla="*/ 28591 w 43256"/>
                  <a:gd name="connsiteY13" fmla="*/ 36674 h 43395"/>
                  <a:gd name="connsiteX14" fmla="*/ 23703 w 43256"/>
                  <a:gd name="connsiteY14" fmla="*/ 42965 h 43395"/>
                  <a:gd name="connsiteX15" fmla="*/ 16516 w 43256"/>
                  <a:gd name="connsiteY15" fmla="*/ 39125 h 43395"/>
                  <a:gd name="connsiteX16" fmla="*/ 5840 w 43256"/>
                  <a:gd name="connsiteY16" fmla="*/ 35331 h 43395"/>
                  <a:gd name="connsiteX17" fmla="*/ 1146 w 43256"/>
                  <a:gd name="connsiteY17" fmla="*/ 31109 h 43395"/>
                  <a:gd name="connsiteX18" fmla="*/ 2149 w 43256"/>
                  <a:gd name="connsiteY18" fmla="*/ 25410 h 43395"/>
                  <a:gd name="connsiteX19" fmla="*/ 31 w 43256"/>
                  <a:gd name="connsiteY19" fmla="*/ 19563 h 43395"/>
                  <a:gd name="connsiteX20" fmla="*/ 3899 w 43256"/>
                  <a:gd name="connsiteY20" fmla="*/ 14366 h 43395"/>
                  <a:gd name="connsiteX21" fmla="*/ 3936 w 43256"/>
                  <a:gd name="connsiteY21" fmla="*/ 14229 h 43395"/>
                  <a:gd name="connsiteX0" fmla="*/ 1420350 w 4196433"/>
                  <a:gd name="connsiteY0" fmla="*/ 2283302 h 2296358"/>
                  <a:gd name="connsiteX1" fmla="*/ 1416382 w 4196433"/>
                  <a:gd name="connsiteY1" fmla="*/ 2284095 h 2296358"/>
                  <a:gd name="connsiteX2" fmla="*/ 1420350 w 4196433"/>
                  <a:gd name="connsiteY2" fmla="*/ 2283302 h 2296358"/>
                  <a:gd name="connsiteX0" fmla="*/ 1416045 w 4196433"/>
                  <a:gd name="connsiteY0" fmla="*/ 2283204 h 2296358"/>
                  <a:gd name="connsiteX1" fmla="*/ 1417957 w 4196433"/>
                  <a:gd name="connsiteY1" fmla="*/ 2288064 h 2296358"/>
                  <a:gd name="connsiteX2" fmla="*/ 1416045 w 4196433"/>
                  <a:gd name="connsiteY2" fmla="*/ 2283204 h 2296358"/>
                  <a:gd name="connsiteX0" fmla="*/ 1414461 w 4196433"/>
                  <a:gd name="connsiteY0" fmla="*/ 2284276 h 2296358"/>
                  <a:gd name="connsiteX1" fmla="*/ 1416842 w 4196433"/>
                  <a:gd name="connsiteY1" fmla="*/ 2281895 h 2296358"/>
                  <a:gd name="connsiteX2" fmla="*/ 1414461 w 4196433"/>
                  <a:gd name="connsiteY2" fmla="*/ 2284276 h 2296358"/>
                  <a:gd name="connsiteX0" fmla="*/ 4729 w 43256"/>
                  <a:gd name="connsiteY0" fmla="*/ 26036 h 43395"/>
                  <a:gd name="connsiteX1" fmla="*/ 2196 w 43256"/>
                  <a:gd name="connsiteY1" fmla="*/ 25239 h 43395"/>
                  <a:gd name="connsiteX2" fmla="*/ 6964 w 43256"/>
                  <a:gd name="connsiteY2" fmla="*/ 34758 h 43395"/>
                  <a:gd name="connsiteX3" fmla="*/ 5856 w 43256"/>
                  <a:gd name="connsiteY3" fmla="*/ 35139 h 43395"/>
                  <a:gd name="connsiteX4" fmla="*/ 16514 w 43256"/>
                  <a:gd name="connsiteY4" fmla="*/ 38949 h 43395"/>
                  <a:gd name="connsiteX5" fmla="*/ 15846 w 43256"/>
                  <a:gd name="connsiteY5" fmla="*/ 37209 h 43395"/>
                  <a:gd name="connsiteX6" fmla="*/ 28863 w 43256"/>
                  <a:gd name="connsiteY6" fmla="*/ 34610 h 43395"/>
                  <a:gd name="connsiteX7" fmla="*/ 28596 w 43256"/>
                  <a:gd name="connsiteY7" fmla="*/ 36519 h 43395"/>
                  <a:gd name="connsiteX8" fmla="*/ 34165 w 43256"/>
                  <a:gd name="connsiteY8" fmla="*/ 22813 h 43395"/>
                  <a:gd name="connsiteX9" fmla="*/ 37416 w 43256"/>
                  <a:gd name="connsiteY9" fmla="*/ 29949 h 43395"/>
                  <a:gd name="connsiteX10" fmla="*/ 41834 w 43256"/>
                  <a:gd name="connsiteY10" fmla="*/ 15213 h 43395"/>
                  <a:gd name="connsiteX11" fmla="*/ 40386 w 43256"/>
                  <a:gd name="connsiteY11" fmla="*/ 17889 h 43395"/>
                  <a:gd name="connsiteX12" fmla="*/ 38360 w 43256"/>
                  <a:gd name="connsiteY12" fmla="*/ 5285 h 43395"/>
                  <a:gd name="connsiteX13" fmla="*/ 38436 w 43256"/>
                  <a:gd name="connsiteY13" fmla="*/ 6549 h 43395"/>
                  <a:gd name="connsiteX14" fmla="*/ 29114 w 43256"/>
                  <a:gd name="connsiteY14" fmla="*/ 3811 h 43395"/>
                  <a:gd name="connsiteX15" fmla="*/ 29856 w 43256"/>
                  <a:gd name="connsiteY15" fmla="*/ 2199 h 43395"/>
                  <a:gd name="connsiteX16" fmla="*/ 22177 w 43256"/>
                  <a:gd name="connsiteY16" fmla="*/ 4579 h 43395"/>
                  <a:gd name="connsiteX17" fmla="*/ 22536 w 43256"/>
                  <a:gd name="connsiteY17" fmla="*/ 3189 h 43395"/>
                  <a:gd name="connsiteX18" fmla="*/ 14036 w 43256"/>
                  <a:gd name="connsiteY18" fmla="*/ 5051 h 43395"/>
                  <a:gd name="connsiteX19" fmla="*/ 15336 w 43256"/>
                  <a:gd name="connsiteY19" fmla="*/ 6399 h 43395"/>
                  <a:gd name="connsiteX20" fmla="*/ 4163 w 43256"/>
                  <a:gd name="connsiteY20" fmla="*/ 15648 h 43395"/>
                  <a:gd name="connsiteX21" fmla="*/ 3936 w 43256"/>
                  <a:gd name="connsiteY21" fmla="*/ 14229 h 43395"/>
                  <a:gd name="connsiteX0" fmla="*/ 3936 w 43256"/>
                  <a:gd name="connsiteY0" fmla="*/ 14229 h 43238"/>
                  <a:gd name="connsiteX1" fmla="*/ 5659 w 43256"/>
                  <a:gd name="connsiteY1" fmla="*/ 6766 h 43238"/>
                  <a:gd name="connsiteX2" fmla="*/ 14041 w 43256"/>
                  <a:gd name="connsiteY2" fmla="*/ 5061 h 43238"/>
                  <a:gd name="connsiteX3" fmla="*/ 22492 w 43256"/>
                  <a:gd name="connsiteY3" fmla="*/ 3291 h 43238"/>
                  <a:gd name="connsiteX4" fmla="*/ 25785 w 43256"/>
                  <a:gd name="connsiteY4" fmla="*/ 59 h 43238"/>
                  <a:gd name="connsiteX5" fmla="*/ 29869 w 43256"/>
                  <a:gd name="connsiteY5" fmla="*/ 2340 h 43238"/>
                  <a:gd name="connsiteX6" fmla="*/ 35499 w 43256"/>
                  <a:gd name="connsiteY6" fmla="*/ 549 h 43238"/>
                  <a:gd name="connsiteX7" fmla="*/ 38354 w 43256"/>
                  <a:gd name="connsiteY7" fmla="*/ 5435 h 43238"/>
                  <a:gd name="connsiteX8" fmla="*/ 42018 w 43256"/>
                  <a:gd name="connsiteY8" fmla="*/ 10177 h 43238"/>
                  <a:gd name="connsiteX9" fmla="*/ 41854 w 43256"/>
                  <a:gd name="connsiteY9" fmla="*/ 15319 h 43238"/>
                  <a:gd name="connsiteX10" fmla="*/ 43052 w 43256"/>
                  <a:gd name="connsiteY10" fmla="*/ 23181 h 43238"/>
                  <a:gd name="connsiteX11" fmla="*/ 37440 w 43256"/>
                  <a:gd name="connsiteY11" fmla="*/ 30063 h 43238"/>
                  <a:gd name="connsiteX12" fmla="*/ 35431 w 43256"/>
                  <a:gd name="connsiteY12" fmla="*/ 35960 h 43238"/>
                  <a:gd name="connsiteX13" fmla="*/ 28591 w 43256"/>
                  <a:gd name="connsiteY13" fmla="*/ 36674 h 43238"/>
                  <a:gd name="connsiteX14" fmla="*/ 23703 w 43256"/>
                  <a:gd name="connsiteY14" fmla="*/ 42965 h 43238"/>
                  <a:gd name="connsiteX15" fmla="*/ 16516 w 43256"/>
                  <a:gd name="connsiteY15" fmla="*/ 39125 h 43238"/>
                  <a:gd name="connsiteX16" fmla="*/ 5840 w 43256"/>
                  <a:gd name="connsiteY16" fmla="*/ 35331 h 43238"/>
                  <a:gd name="connsiteX17" fmla="*/ 1146 w 43256"/>
                  <a:gd name="connsiteY17" fmla="*/ 31109 h 43238"/>
                  <a:gd name="connsiteX18" fmla="*/ 2149 w 43256"/>
                  <a:gd name="connsiteY18" fmla="*/ 25410 h 43238"/>
                  <a:gd name="connsiteX19" fmla="*/ 31 w 43256"/>
                  <a:gd name="connsiteY19" fmla="*/ 19563 h 43238"/>
                  <a:gd name="connsiteX20" fmla="*/ 3899 w 43256"/>
                  <a:gd name="connsiteY20" fmla="*/ 14366 h 43238"/>
                  <a:gd name="connsiteX21" fmla="*/ 3936 w 43256"/>
                  <a:gd name="connsiteY21" fmla="*/ 14229 h 43238"/>
                  <a:gd name="connsiteX0" fmla="*/ 1420350 w 4196433"/>
                  <a:gd name="connsiteY0" fmla="*/ 2283302 h 2288064"/>
                  <a:gd name="connsiteX1" fmla="*/ 1416382 w 4196433"/>
                  <a:gd name="connsiteY1" fmla="*/ 2284095 h 2288064"/>
                  <a:gd name="connsiteX2" fmla="*/ 1420350 w 4196433"/>
                  <a:gd name="connsiteY2" fmla="*/ 2283302 h 2288064"/>
                  <a:gd name="connsiteX0" fmla="*/ 1416045 w 4196433"/>
                  <a:gd name="connsiteY0" fmla="*/ 2283204 h 2288064"/>
                  <a:gd name="connsiteX1" fmla="*/ 1417957 w 4196433"/>
                  <a:gd name="connsiteY1" fmla="*/ 2288064 h 2288064"/>
                  <a:gd name="connsiteX2" fmla="*/ 1416045 w 4196433"/>
                  <a:gd name="connsiteY2" fmla="*/ 2283204 h 2288064"/>
                  <a:gd name="connsiteX0" fmla="*/ 1414461 w 4196433"/>
                  <a:gd name="connsiteY0" fmla="*/ 2284276 h 2288064"/>
                  <a:gd name="connsiteX1" fmla="*/ 1416842 w 4196433"/>
                  <a:gd name="connsiteY1" fmla="*/ 2281895 h 2288064"/>
                  <a:gd name="connsiteX2" fmla="*/ 1414461 w 4196433"/>
                  <a:gd name="connsiteY2" fmla="*/ 2284276 h 2288064"/>
                  <a:gd name="connsiteX0" fmla="*/ 4729 w 43256"/>
                  <a:gd name="connsiteY0" fmla="*/ 26036 h 43238"/>
                  <a:gd name="connsiteX1" fmla="*/ 2196 w 43256"/>
                  <a:gd name="connsiteY1" fmla="*/ 25239 h 43238"/>
                  <a:gd name="connsiteX2" fmla="*/ 6964 w 43256"/>
                  <a:gd name="connsiteY2" fmla="*/ 34758 h 43238"/>
                  <a:gd name="connsiteX3" fmla="*/ 5856 w 43256"/>
                  <a:gd name="connsiteY3" fmla="*/ 35139 h 43238"/>
                  <a:gd name="connsiteX4" fmla="*/ 16514 w 43256"/>
                  <a:gd name="connsiteY4" fmla="*/ 38949 h 43238"/>
                  <a:gd name="connsiteX5" fmla="*/ 15846 w 43256"/>
                  <a:gd name="connsiteY5" fmla="*/ 37209 h 43238"/>
                  <a:gd name="connsiteX6" fmla="*/ 28863 w 43256"/>
                  <a:gd name="connsiteY6" fmla="*/ 34610 h 43238"/>
                  <a:gd name="connsiteX7" fmla="*/ 28596 w 43256"/>
                  <a:gd name="connsiteY7" fmla="*/ 36519 h 43238"/>
                  <a:gd name="connsiteX8" fmla="*/ 34165 w 43256"/>
                  <a:gd name="connsiteY8" fmla="*/ 22813 h 43238"/>
                  <a:gd name="connsiteX9" fmla="*/ 37416 w 43256"/>
                  <a:gd name="connsiteY9" fmla="*/ 29949 h 43238"/>
                  <a:gd name="connsiteX10" fmla="*/ 41834 w 43256"/>
                  <a:gd name="connsiteY10" fmla="*/ 15213 h 43238"/>
                  <a:gd name="connsiteX11" fmla="*/ 40386 w 43256"/>
                  <a:gd name="connsiteY11" fmla="*/ 17889 h 43238"/>
                  <a:gd name="connsiteX12" fmla="*/ 38360 w 43256"/>
                  <a:gd name="connsiteY12" fmla="*/ 5285 h 43238"/>
                  <a:gd name="connsiteX13" fmla="*/ 38436 w 43256"/>
                  <a:gd name="connsiteY13" fmla="*/ 6549 h 43238"/>
                  <a:gd name="connsiteX14" fmla="*/ 29114 w 43256"/>
                  <a:gd name="connsiteY14" fmla="*/ 3811 h 43238"/>
                  <a:gd name="connsiteX15" fmla="*/ 29856 w 43256"/>
                  <a:gd name="connsiteY15" fmla="*/ 2199 h 43238"/>
                  <a:gd name="connsiteX16" fmla="*/ 22177 w 43256"/>
                  <a:gd name="connsiteY16" fmla="*/ 4579 h 43238"/>
                  <a:gd name="connsiteX17" fmla="*/ 22536 w 43256"/>
                  <a:gd name="connsiteY17" fmla="*/ 3189 h 43238"/>
                  <a:gd name="connsiteX18" fmla="*/ 14036 w 43256"/>
                  <a:gd name="connsiteY18" fmla="*/ 5051 h 43238"/>
                  <a:gd name="connsiteX19" fmla="*/ 15336 w 43256"/>
                  <a:gd name="connsiteY19" fmla="*/ 6399 h 43238"/>
                  <a:gd name="connsiteX20" fmla="*/ 4163 w 43256"/>
                  <a:gd name="connsiteY20" fmla="*/ 15648 h 43238"/>
                  <a:gd name="connsiteX21" fmla="*/ 3936 w 43256"/>
                  <a:gd name="connsiteY21" fmla="*/ 14229 h 432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43256" h="43238">
                    <a:moveTo>
                      <a:pt x="3936" y="14229"/>
                    </a:moveTo>
                    <a:cubicBezTo>
                      <a:pt x="3665" y="11516"/>
                      <a:pt x="4297" y="8780"/>
                      <a:pt x="5659" y="6766"/>
                    </a:cubicBezTo>
                    <a:cubicBezTo>
                      <a:pt x="7811" y="3585"/>
                      <a:pt x="11300" y="2876"/>
                      <a:pt x="14041" y="5061"/>
                    </a:cubicBezTo>
                    <a:cubicBezTo>
                      <a:pt x="15714" y="768"/>
                      <a:pt x="19950" y="-119"/>
                      <a:pt x="22492" y="3291"/>
                    </a:cubicBezTo>
                    <a:cubicBezTo>
                      <a:pt x="23133" y="1542"/>
                      <a:pt x="24364" y="333"/>
                      <a:pt x="25785" y="59"/>
                    </a:cubicBezTo>
                    <a:cubicBezTo>
                      <a:pt x="27349" y="-243"/>
                      <a:pt x="28911" y="629"/>
                      <a:pt x="29869" y="2340"/>
                    </a:cubicBezTo>
                    <a:cubicBezTo>
                      <a:pt x="31251" y="126"/>
                      <a:pt x="33537" y="-601"/>
                      <a:pt x="35499" y="549"/>
                    </a:cubicBezTo>
                    <a:cubicBezTo>
                      <a:pt x="36994" y="1425"/>
                      <a:pt x="38066" y="3259"/>
                      <a:pt x="38354" y="5435"/>
                    </a:cubicBezTo>
                    <a:cubicBezTo>
                      <a:pt x="40082" y="6077"/>
                      <a:pt x="41458" y="7857"/>
                      <a:pt x="42018" y="10177"/>
                    </a:cubicBezTo>
                    <a:cubicBezTo>
                      <a:pt x="42425" y="11861"/>
                      <a:pt x="42367" y="13690"/>
                      <a:pt x="41854" y="15319"/>
                    </a:cubicBezTo>
                    <a:cubicBezTo>
                      <a:pt x="43115" y="17553"/>
                      <a:pt x="43556" y="20449"/>
                      <a:pt x="43052" y="23181"/>
                    </a:cubicBezTo>
                    <a:cubicBezTo>
                      <a:pt x="42382" y="26813"/>
                      <a:pt x="40164" y="29533"/>
                      <a:pt x="37440" y="30063"/>
                    </a:cubicBezTo>
                    <a:cubicBezTo>
                      <a:pt x="37427" y="32330"/>
                      <a:pt x="36694" y="34480"/>
                      <a:pt x="35431" y="35960"/>
                    </a:cubicBezTo>
                    <a:cubicBezTo>
                      <a:pt x="33512" y="38209"/>
                      <a:pt x="30740" y="38498"/>
                      <a:pt x="28591" y="36674"/>
                    </a:cubicBezTo>
                    <a:cubicBezTo>
                      <a:pt x="27896" y="39807"/>
                      <a:pt x="26035" y="42202"/>
                      <a:pt x="23703" y="42965"/>
                    </a:cubicBezTo>
                    <a:cubicBezTo>
                      <a:pt x="20955" y="43864"/>
                      <a:pt x="18087" y="42332"/>
                      <a:pt x="16516" y="39125"/>
                    </a:cubicBezTo>
                    <a:cubicBezTo>
                      <a:pt x="12808" y="42169"/>
                      <a:pt x="7992" y="40458"/>
                      <a:pt x="5840" y="35331"/>
                    </a:cubicBezTo>
                    <a:cubicBezTo>
                      <a:pt x="3726" y="35668"/>
                      <a:pt x="1741" y="33883"/>
                      <a:pt x="1146" y="31109"/>
                    </a:cubicBezTo>
                    <a:cubicBezTo>
                      <a:pt x="715" y="29102"/>
                      <a:pt x="1096" y="26936"/>
                      <a:pt x="2149" y="25410"/>
                    </a:cubicBezTo>
                    <a:cubicBezTo>
                      <a:pt x="655" y="24213"/>
                      <a:pt x="-177" y="21916"/>
                      <a:pt x="31" y="19563"/>
                    </a:cubicBezTo>
                    <a:cubicBezTo>
                      <a:pt x="275" y="16808"/>
                      <a:pt x="1881" y="14650"/>
                      <a:pt x="3899" y="14366"/>
                    </a:cubicBezTo>
                    <a:cubicBezTo>
                      <a:pt x="3911" y="14320"/>
                      <a:pt x="3924" y="14275"/>
                      <a:pt x="3936" y="14229"/>
                    </a:cubicBezTo>
                    <a:close/>
                  </a:path>
                  <a:path w="4196433" h="2288064">
                    <a:moveTo>
                      <a:pt x="1420350" y="2283302"/>
                    </a:moveTo>
                    <a:lnTo>
                      <a:pt x="1416382" y="2284095"/>
                    </a:lnTo>
                    <a:lnTo>
                      <a:pt x="1420350" y="2283302"/>
                    </a:lnTo>
                    <a:close/>
                  </a:path>
                  <a:path w="4196433" h="2288064">
                    <a:moveTo>
                      <a:pt x="1416045" y="2283204"/>
                    </a:moveTo>
                    <a:cubicBezTo>
                      <a:pt x="1415889" y="2287205"/>
                      <a:pt x="1418113" y="2284063"/>
                      <a:pt x="1417957" y="2288064"/>
                    </a:cubicBezTo>
                    <a:cubicBezTo>
                      <a:pt x="1411078" y="2287800"/>
                      <a:pt x="1416045" y="2283204"/>
                      <a:pt x="1416045" y="2283204"/>
                    </a:cubicBezTo>
                    <a:close/>
                  </a:path>
                  <a:path w="4196433" h="2288064">
                    <a:moveTo>
                      <a:pt x="1414461" y="2284276"/>
                    </a:moveTo>
                    <a:lnTo>
                      <a:pt x="1416842" y="2281895"/>
                    </a:lnTo>
                    <a:lnTo>
                      <a:pt x="1414461" y="2284276"/>
                    </a:lnTo>
                    <a:close/>
                  </a:path>
                  <a:path w="43256" h="43238" fill="none" extrusionOk="0">
                    <a:moveTo>
                      <a:pt x="4729" y="26036"/>
                    </a:moveTo>
                    <a:cubicBezTo>
                      <a:pt x="3845" y="26130"/>
                      <a:pt x="2961" y="25852"/>
                      <a:pt x="2196" y="25239"/>
                    </a:cubicBezTo>
                    <a:moveTo>
                      <a:pt x="6964" y="34758"/>
                    </a:moveTo>
                    <a:cubicBezTo>
                      <a:pt x="6609" y="34951"/>
                      <a:pt x="6236" y="35079"/>
                      <a:pt x="5856" y="35139"/>
                    </a:cubicBezTo>
                    <a:moveTo>
                      <a:pt x="16514" y="38949"/>
                    </a:moveTo>
                    <a:cubicBezTo>
                      <a:pt x="16247" y="38403"/>
                      <a:pt x="16023" y="37820"/>
                      <a:pt x="15846" y="37209"/>
                    </a:cubicBezTo>
                    <a:moveTo>
                      <a:pt x="28863" y="34610"/>
                    </a:moveTo>
                    <a:cubicBezTo>
                      <a:pt x="28824" y="35257"/>
                      <a:pt x="28734" y="35897"/>
                      <a:pt x="28596" y="36519"/>
                    </a:cubicBezTo>
                    <a:moveTo>
                      <a:pt x="34165" y="22813"/>
                    </a:moveTo>
                    <a:cubicBezTo>
                      <a:pt x="36169" y="24141"/>
                      <a:pt x="37434" y="26917"/>
                      <a:pt x="37416" y="29949"/>
                    </a:cubicBezTo>
                    <a:moveTo>
                      <a:pt x="41834" y="15213"/>
                    </a:moveTo>
                    <a:cubicBezTo>
                      <a:pt x="41509" y="16245"/>
                      <a:pt x="41014" y="17161"/>
                      <a:pt x="40386" y="17889"/>
                    </a:cubicBezTo>
                    <a:moveTo>
                      <a:pt x="38360" y="5285"/>
                    </a:moveTo>
                    <a:cubicBezTo>
                      <a:pt x="38415" y="5702"/>
                      <a:pt x="38441" y="6125"/>
                      <a:pt x="38436" y="6549"/>
                    </a:cubicBezTo>
                    <a:moveTo>
                      <a:pt x="29114" y="3811"/>
                    </a:moveTo>
                    <a:cubicBezTo>
                      <a:pt x="29303" y="3228"/>
                      <a:pt x="29552" y="2685"/>
                      <a:pt x="29856" y="2199"/>
                    </a:cubicBezTo>
                    <a:moveTo>
                      <a:pt x="22177" y="4579"/>
                    </a:moveTo>
                    <a:cubicBezTo>
                      <a:pt x="22254" y="4097"/>
                      <a:pt x="22375" y="3630"/>
                      <a:pt x="22536" y="3189"/>
                    </a:cubicBezTo>
                    <a:moveTo>
                      <a:pt x="14036" y="5051"/>
                    </a:moveTo>
                    <a:cubicBezTo>
                      <a:pt x="14508" y="5427"/>
                      <a:pt x="14944" y="5880"/>
                      <a:pt x="15336" y="6399"/>
                    </a:cubicBezTo>
                    <a:moveTo>
                      <a:pt x="4163" y="15648"/>
                    </a:moveTo>
                    <a:cubicBezTo>
                      <a:pt x="4060" y="15184"/>
                      <a:pt x="3984" y="14710"/>
                      <a:pt x="3936" y="14229"/>
                    </a:cubicBezTo>
                  </a:path>
                </a:pathLst>
              </a:custGeom>
              <a:solidFill>
                <a:srgbClr val="FFCCFF"/>
              </a:solidFill>
              <a:ln>
                <a:solidFill>
                  <a:srgbClr val="FF7C8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7" name="Rectangle 176"/>
              <p:cNvSpPr/>
              <p:nvPr/>
            </p:nvSpPr>
            <p:spPr>
              <a:xfrm>
                <a:off x="4164806" y="34813081"/>
                <a:ext cx="114300" cy="1524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8" name="Rectangle 177"/>
              <p:cNvSpPr/>
              <p:nvPr/>
            </p:nvSpPr>
            <p:spPr>
              <a:xfrm>
                <a:off x="5374056" y="32598560"/>
                <a:ext cx="1219200" cy="609600"/>
              </a:xfrm>
              <a:prstGeom prst="rect">
                <a:avLst/>
              </a:prstGeom>
              <a:solidFill>
                <a:schemeClr val="bg2">
                  <a:lumMod val="90000"/>
                </a:schemeClr>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smtClean="0">
                    <a:solidFill>
                      <a:schemeClr val="tx1"/>
                    </a:solidFill>
                  </a:rPr>
                  <a:t>Check State</a:t>
                </a:r>
                <a:endParaRPr lang="en-US" sz="2000" dirty="0">
                  <a:solidFill>
                    <a:schemeClr val="tx1"/>
                  </a:solidFill>
                </a:endParaRPr>
              </a:p>
            </p:txBody>
          </p:sp>
          <p:sp>
            <p:nvSpPr>
              <p:cNvPr id="179" name="Rectangle 178"/>
              <p:cNvSpPr/>
              <p:nvPr/>
            </p:nvSpPr>
            <p:spPr>
              <a:xfrm>
                <a:off x="7240956" y="32584705"/>
                <a:ext cx="1219200" cy="609600"/>
              </a:xfrm>
              <a:prstGeom prst="rect">
                <a:avLst/>
              </a:prstGeom>
              <a:solidFill>
                <a:schemeClr val="bg2">
                  <a:lumMod val="90000"/>
                </a:schemeClr>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smtClean="0">
                    <a:solidFill>
                      <a:schemeClr val="tx1"/>
                    </a:solidFill>
                  </a:rPr>
                  <a:t>Take Action</a:t>
                </a:r>
                <a:endParaRPr lang="en-US" sz="2000" dirty="0">
                  <a:solidFill>
                    <a:schemeClr val="tx1"/>
                  </a:solidFill>
                </a:endParaRPr>
              </a:p>
            </p:txBody>
          </p:sp>
          <p:cxnSp>
            <p:nvCxnSpPr>
              <p:cNvPr id="180" name="Straight Arrow Connector 179"/>
              <p:cNvCxnSpPr>
                <a:endCxn id="179" idx="1"/>
              </p:cNvCxnSpPr>
              <p:nvPr/>
            </p:nvCxnSpPr>
            <p:spPr>
              <a:xfrm>
                <a:off x="6593256" y="32889505"/>
                <a:ext cx="647700" cy="0"/>
              </a:xfrm>
              <a:prstGeom prst="straightConnector1">
                <a:avLst/>
              </a:prstGeom>
              <a:ln w="63500">
                <a:solidFill>
                  <a:srgbClr val="FF7C80"/>
                </a:solidFill>
                <a:prstDash val="sysDash"/>
                <a:tailEnd type="triangle"/>
              </a:ln>
            </p:spPr>
            <p:style>
              <a:lnRef idx="1">
                <a:schemeClr val="accent1"/>
              </a:lnRef>
              <a:fillRef idx="0">
                <a:schemeClr val="accent1"/>
              </a:fillRef>
              <a:effectRef idx="0">
                <a:schemeClr val="accent1"/>
              </a:effectRef>
              <a:fontRef idx="minor">
                <a:schemeClr val="tx1"/>
              </a:fontRef>
            </p:style>
          </p:cxnSp>
          <p:cxnSp>
            <p:nvCxnSpPr>
              <p:cNvPr id="181" name="Elbow Connector 180"/>
              <p:cNvCxnSpPr>
                <a:stCxn id="179" idx="2"/>
              </p:cNvCxnSpPr>
              <p:nvPr/>
            </p:nvCxnSpPr>
            <p:spPr>
              <a:xfrm rot="5400000">
                <a:off x="6732151" y="32426760"/>
                <a:ext cx="350860" cy="1885951"/>
              </a:xfrm>
              <a:prstGeom prst="bentConnector2">
                <a:avLst/>
              </a:prstGeom>
              <a:ln w="63500">
                <a:solidFill>
                  <a:srgbClr val="FF7C80"/>
                </a:solidFill>
                <a:prstDash val="sysDash"/>
                <a:tailEnd type="none"/>
              </a:ln>
            </p:spPr>
            <p:style>
              <a:lnRef idx="1">
                <a:schemeClr val="accent1"/>
              </a:lnRef>
              <a:fillRef idx="0">
                <a:schemeClr val="accent1"/>
              </a:fillRef>
              <a:effectRef idx="0">
                <a:schemeClr val="accent1"/>
              </a:effectRef>
              <a:fontRef idx="minor">
                <a:schemeClr val="tx1"/>
              </a:fontRef>
            </p:style>
          </p:cxnSp>
          <p:cxnSp>
            <p:nvCxnSpPr>
              <p:cNvPr id="182" name="Straight Arrow Connector 181"/>
              <p:cNvCxnSpPr>
                <a:endCxn id="178" idx="2"/>
              </p:cNvCxnSpPr>
              <p:nvPr/>
            </p:nvCxnSpPr>
            <p:spPr>
              <a:xfrm flipV="1">
                <a:off x="5983656" y="33208160"/>
                <a:ext cx="0" cy="337006"/>
              </a:xfrm>
              <a:prstGeom prst="straightConnector1">
                <a:avLst/>
              </a:prstGeom>
              <a:ln w="63500">
                <a:solidFill>
                  <a:srgbClr val="FF7C80"/>
                </a:solidFill>
                <a:prstDash val="sysDash"/>
                <a:tailEnd type="triangle"/>
              </a:ln>
            </p:spPr>
            <p:style>
              <a:lnRef idx="1">
                <a:schemeClr val="accent1"/>
              </a:lnRef>
              <a:fillRef idx="0">
                <a:schemeClr val="accent1"/>
              </a:fillRef>
              <a:effectRef idx="0">
                <a:schemeClr val="accent1"/>
              </a:effectRef>
              <a:fontRef idx="minor">
                <a:schemeClr val="tx1"/>
              </a:fontRef>
            </p:style>
          </p:cxnSp>
          <p:graphicFrame>
            <p:nvGraphicFramePr>
              <p:cNvPr id="183" name="Object 7"/>
              <p:cNvGraphicFramePr>
                <a:graphicFrameLocks noChangeAspect="1"/>
              </p:cNvGraphicFramePr>
              <p:nvPr>
                <p:extLst>
                  <p:ext uri="{D42A27DB-BD31-4B8C-83A1-F6EECF244321}">
                    <p14:modId xmlns:p14="http://schemas.microsoft.com/office/powerpoint/2010/main" val="37012700"/>
                  </p:ext>
                </p:extLst>
              </p:nvPr>
            </p:nvGraphicFramePr>
            <p:xfrm>
              <a:off x="4001040" y="32120184"/>
              <a:ext cx="997516" cy="1680213"/>
            </p:xfrm>
            <a:graphic>
              <a:graphicData uri="http://schemas.openxmlformats.org/presentationml/2006/ole">
                <mc:AlternateContent xmlns:mc="http://schemas.openxmlformats.org/markup-compatibility/2006">
                  <mc:Choice xmlns:v="urn:schemas-microsoft-com:vml" Requires="v">
                    <p:oleObj spid="_x0000_s4216" name="SmartDraw" r:id="rId10" imgW="447840" imgH="754200" progId="SmartDraw.2">
                      <p:embed/>
                    </p:oleObj>
                  </mc:Choice>
                  <mc:Fallback>
                    <p:oleObj name="SmartDraw" r:id="rId10" imgW="447840" imgH="754200" progId="SmartDraw.2">
                      <p:embed/>
                      <p:pic>
                        <p:nvPicPr>
                          <p:cNvPr id="0" name=""/>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4001040" y="32120184"/>
                            <a:ext cx="997516" cy="1680213"/>
                          </a:xfrm>
                          <a:prstGeom prst="rect">
                            <a:avLst/>
                          </a:prstGeom>
                          <a:noFill/>
                          <a:ln>
                            <a:noFill/>
                          </a:ln>
                          <a:effectLst/>
                        </p:spPr>
                      </p:pic>
                    </p:oleObj>
                  </mc:Fallback>
                </mc:AlternateContent>
              </a:graphicData>
            </a:graphic>
          </p:graphicFrame>
          <p:cxnSp>
            <p:nvCxnSpPr>
              <p:cNvPr id="184" name="Straight Arrow Connector 183"/>
              <p:cNvCxnSpPr>
                <a:endCxn id="178" idx="1"/>
              </p:cNvCxnSpPr>
              <p:nvPr/>
            </p:nvCxnSpPr>
            <p:spPr>
              <a:xfrm>
                <a:off x="4850606" y="32889505"/>
                <a:ext cx="523450" cy="13855"/>
              </a:xfrm>
              <a:prstGeom prst="straightConnector1">
                <a:avLst/>
              </a:prstGeom>
              <a:ln w="63500">
                <a:solidFill>
                  <a:srgbClr val="FF7C80"/>
                </a:solidFill>
                <a:prstDash val="sysDash"/>
                <a:tailEnd type="triangle"/>
              </a:ln>
            </p:spPr>
            <p:style>
              <a:lnRef idx="1">
                <a:schemeClr val="accent1"/>
              </a:lnRef>
              <a:fillRef idx="0">
                <a:schemeClr val="accent1"/>
              </a:fillRef>
              <a:effectRef idx="0">
                <a:schemeClr val="accent1"/>
              </a:effectRef>
              <a:fontRef idx="minor">
                <a:schemeClr val="tx1"/>
              </a:fontRef>
            </p:style>
          </p:cxnSp>
          <p:graphicFrame>
            <p:nvGraphicFramePr>
              <p:cNvPr id="185" name="Object 7"/>
              <p:cNvGraphicFramePr>
                <a:graphicFrameLocks noChangeAspect="1"/>
              </p:cNvGraphicFramePr>
              <p:nvPr>
                <p:extLst>
                  <p:ext uri="{D42A27DB-BD31-4B8C-83A1-F6EECF244321}">
                    <p14:modId xmlns:p14="http://schemas.microsoft.com/office/powerpoint/2010/main" val="2985002670"/>
                  </p:ext>
                </p:extLst>
              </p:nvPr>
            </p:nvGraphicFramePr>
            <p:xfrm>
              <a:off x="2484948" y="32120183"/>
              <a:ext cx="997516" cy="1680213"/>
            </p:xfrm>
            <a:graphic>
              <a:graphicData uri="http://schemas.openxmlformats.org/presentationml/2006/ole">
                <mc:AlternateContent xmlns:mc="http://schemas.openxmlformats.org/markup-compatibility/2006">
                  <mc:Choice xmlns:v="urn:schemas-microsoft-com:vml" Requires="v">
                    <p:oleObj spid="_x0000_s4217" name="SmartDraw" r:id="rId12" imgW="447840" imgH="754200" progId="SmartDraw.2">
                      <p:embed/>
                    </p:oleObj>
                  </mc:Choice>
                  <mc:Fallback>
                    <p:oleObj name="SmartDraw" r:id="rId12" imgW="447840" imgH="754200" progId="SmartDraw.2">
                      <p:embed/>
                      <p:pic>
                        <p:nvPicPr>
                          <p:cNvPr id="0" name=""/>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2484948" y="32120183"/>
                            <a:ext cx="997516" cy="1680213"/>
                          </a:xfrm>
                          <a:prstGeom prst="rect">
                            <a:avLst/>
                          </a:prstGeom>
                          <a:noFill/>
                          <a:ln>
                            <a:noFill/>
                          </a:ln>
                          <a:effectLst/>
                        </p:spPr>
                      </p:pic>
                    </p:oleObj>
                  </mc:Fallback>
                </mc:AlternateContent>
              </a:graphicData>
            </a:graphic>
          </p:graphicFrame>
          <p:cxnSp>
            <p:nvCxnSpPr>
              <p:cNvPr id="186" name="Straight Arrow Connector 185"/>
              <p:cNvCxnSpPr/>
              <p:nvPr/>
            </p:nvCxnSpPr>
            <p:spPr>
              <a:xfrm>
                <a:off x="3467681" y="32865156"/>
                <a:ext cx="523450" cy="13855"/>
              </a:xfrm>
              <a:prstGeom prst="straightConnector1">
                <a:avLst/>
              </a:prstGeom>
              <a:ln w="76200" cap="rnd">
                <a:solidFill>
                  <a:schemeClr val="tx1"/>
                </a:solidFill>
                <a:prstDash val="sysDot"/>
                <a:tailEnd type="none"/>
              </a:ln>
            </p:spPr>
            <p:style>
              <a:lnRef idx="1">
                <a:schemeClr val="accent1"/>
              </a:lnRef>
              <a:fillRef idx="0">
                <a:schemeClr val="accent1"/>
              </a:fillRef>
              <a:effectRef idx="0">
                <a:schemeClr val="accent1"/>
              </a:effectRef>
              <a:fontRef idx="minor">
                <a:schemeClr val="tx1"/>
              </a:fontRef>
            </p:style>
          </p:cxnSp>
          <p:sp>
            <p:nvSpPr>
              <p:cNvPr id="187" name="TextBox 186"/>
              <p:cNvSpPr txBox="1"/>
              <p:nvPr/>
            </p:nvSpPr>
            <p:spPr>
              <a:xfrm>
                <a:off x="6287029" y="33605384"/>
                <a:ext cx="1762021" cy="461665"/>
              </a:xfrm>
              <a:prstGeom prst="rect">
                <a:avLst/>
              </a:prstGeom>
              <a:noFill/>
            </p:spPr>
            <p:txBody>
              <a:bodyPr wrap="none" rtlCol="0">
                <a:spAutoFit/>
              </a:bodyPr>
              <a:lstStyle/>
              <a:p>
                <a:r>
                  <a:rPr lang="en-US" sz="2400" dirty="0" smtClean="0"/>
                  <a:t>Periodically</a:t>
                </a:r>
                <a:endParaRPr lang="en-US" sz="2400" dirty="0"/>
              </a:p>
            </p:txBody>
          </p:sp>
          <p:sp>
            <p:nvSpPr>
              <p:cNvPr id="188" name="Rectangle 187"/>
              <p:cNvSpPr/>
              <p:nvPr/>
            </p:nvSpPr>
            <p:spPr>
              <a:xfrm>
                <a:off x="1614856" y="29503634"/>
                <a:ext cx="1762126" cy="1854533"/>
              </a:xfrm>
              <a:prstGeom prst="rect">
                <a:avLst/>
              </a:prstGeom>
              <a:effectLst>
                <a:outerShdw blurRad="50800" dist="1524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9" name="Rectangle 188"/>
              <p:cNvSpPr/>
              <p:nvPr/>
            </p:nvSpPr>
            <p:spPr>
              <a:xfrm>
                <a:off x="1614856" y="30126101"/>
                <a:ext cx="1762125" cy="6096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smtClean="0">
                    <a:solidFill>
                      <a:schemeClr val="tx1"/>
                    </a:solidFill>
                  </a:rPr>
                  <a:t>Resource Utilization Monitor</a:t>
                </a:r>
                <a:endParaRPr lang="en-US" sz="2800" dirty="0">
                  <a:solidFill>
                    <a:schemeClr val="tx1"/>
                  </a:solidFill>
                </a:endParaRPr>
              </a:p>
            </p:txBody>
          </p:sp>
          <p:cxnSp>
            <p:nvCxnSpPr>
              <p:cNvPr id="190" name="Straight Arrow Connector 189"/>
              <p:cNvCxnSpPr/>
              <p:nvPr/>
            </p:nvCxnSpPr>
            <p:spPr>
              <a:xfrm>
                <a:off x="6907581" y="31475919"/>
                <a:ext cx="0" cy="1420513"/>
              </a:xfrm>
              <a:prstGeom prst="straightConnector1">
                <a:avLst/>
              </a:prstGeom>
              <a:ln w="63500">
                <a:solidFill>
                  <a:srgbClr val="FF7C80"/>
                </a:solidFill>
                <a:prstDash val="sysDash"/>
                <a:tailEnd type="triangle"/>
              </a:ln>
            </p:spPr>
            <p:style>
              <a:lnRef idx="1">
                <a:schemeClr val="accent1"/>
              </a:lnRef>
              <a:fillRef idx="0">
                <a:schemeClr val="accent1"/>
              </a:fillRef>
              <a:effectRef idx="0">
                <a:schemeClr val="accent1"/>
              </a:effectRef>
              <a:fontRef idx="minor">
                <a:schemeClr val="tx1"/>
              </a:fontRef>
            </p:style>
          </p:cxnSp>
          <p:cxnSp>
            <p:nvCxnSpPr>
              <p:cNvPr id="191" name="Straight Arrow Connector 190"/>
              <p:cNvCxnSpPr/>
              <p:nvPr/>
            </p:nvCxnSpPr>
            <p:spPr>
              <a:xfrm>
                <a:off x="2472981" y="31357373"/>
                <a:ext cx="0" cy="762016"/>
              </a:xfrm>
              <a:prstGeom prst="straightConnector1">
                <a:avLst/>
              </a:prstGeom>
              <a:ln w="63500">
                <a:solidFill>
                  <a:srgbClr val="6600FF"/>
                </a:solidFill>
                <a:prstDash val="sysDash"/>
                <a:headEnd type="triangle"/>
                <a:tailEnd type="none"/>
              </a:ln>
            </p:spPr>
            <p:style>
              <a:lnRef idx="1">
                <a:schemeClr val="accent1"/>
              </a:lnRef>
              <a:fillRef idx="0">
                <a:schemeClr val="accent1"/>
              </a:fillRef>
              <a:effectRef idx="0">
                <a:schemeClr val="accent1"/>
              </a:effectRef>
              <a:fontRef idx="minor">
                <a:schemeClr val="tx1"/>
              </a:fontRef>
            </p:style>
          </p:cxnSp>
          <p:cxnSp>
            <p:nvCxnSpPr>
              <p:cNvPr id="192" name="Elbow Connector 191"/>
              <p:cNvCxnSpPr>
                <a:stCxn id="188" idx="0"/>
              </p:cNvCxnSpPr>
              <p:nvPr/>
            </p:nvCxnSpPr>
            <p:spPr>
              <a:xfrm rot="5400000" flipH="1" flipV="1">
                <a:off x="4480140" y="26212169"/>
                <a:ext cx="1307245" cy="5275687"/>
              </a:xfrm>
              <a:prstGeom prst="bentConnector2">
                <a:avLst/>
              </a:prstGeom>
              <a:ln w="63500">
                <a:solidFill>
                  <a:srgbClr val="6600FF"/>
                </a:solidFill>
                <a:prstDash val="sysDash"/>
                <a:tailEnd type="none"/>
              </a:ln>
            </p:spPr>
            <p:style>
              <a:lnRef idx="1">
                <a:schemeClr val="accent1"/>
              </a:lnRef>
              <a:fillRef idx="0">
                <a:schemeClr val="accent1"/>
              </a:fillRef>
              <a:effectRef idx="0">
                <a:schemeClr val="accent1"/>
              </a:effectRef>
              <a:fontRef idx="minor">
                <a:schemeClr val="tx1"/>
              </a:fontRef>
            </p:style>
          </p:cxnSp>
          <p:cxnSp>
            <p:nvCxnSpPr>
              <p:cNvPr id="193" name="Straight Arrow Connector 192"/>
              <p:cNvCxnSpPr>
                <a:endCxn id="164" idx="0"/>
              </p:cNvCxnSpPr>
              <p:nvPr/>
            </p:nvCxnSpPr>
            <p:spPr>
              <a:xfrm flipH="1">
                <a:off x="7742047" y="28196390"/>
                <a:ext cx="0" cy="457191"/>
              </a:xfrm>
              <a:prstGeom prst="straightConnector1">
                <a:avLst/>
              </a:prstGeom>
              <a:ln w="63500">
                <a:solidFill>
                  <a:srgbClr val="6600FF"/>
                </a:solidFill>
                <a:prstDash val="sysDash"/>
                <a:tailEnd type="triangle"/>
              </a:ln>
            </p:spPr>
            <p:style>
              <a:lnRef idx="1">
                <a:schemeClr val="accent1"/>
              </a:lnRef>
              <a:fillRef idx="0">
                <a:schemeClr val="accent1"/>
              </a:fillRef>
              <a:effectRef idx="0">
                <a:schemeClr val="accent1"/>
              </a:effectRef>
              <a:fontRef idx="minor">
                <a:schemeClr val="tx1"/>
              </a:fontRef>
            </p:style>
          </p:cxnSp>
          <p:sp>
            <p:nvSpPr>
              <p:cNvPr id="194" name="TextBox 193"/>
              <p:cNvSpPr txBox="1"/>
              <p:nvPr/>
            </p:nvSpPr>
            <p:spPr>
              <a:xfrm>
                <a:off x="5337460" y="31908659"/>
                <a:ext cx="1661032" cy="461665"/>
              </a:xfrm>
              <a:prstGeom prst="rect">
                <a:avLst/>
              </a:prstGeom>
              <a:noFill/>
            </p:spPr>
            <p:txBody>
              <a:bodyPr wrap="none" rtlCol="0">
                <a:spAutoFit/>
              </a:bodyPr>
              <a:lstStyle/>
              <a:p>
                <a:r>
                  <a:rPr lang="en-US" sz="2400" dirty="0" smtClean="0"/>
                  <a:t>Refer to </a:t>
                </a:r>
                <a:r>
                  <a:rPr lang="el-GR" sz="2400" dirty="0" smtClean="0"/>
                  <a:t>π</a:t>
                </a:r>
                <a:r>
                  <a:rPr lang="en-US" sz="2400" dirty="0" smtClean="0"/>
                  <a:t> </a:t>
                </a:r>
                <a:endParaRPr lang="en-US" sz="2400" dirty="0"/>
              </a:p>
            </p:txBody>
          </p:sp>
          <p:sp>
            <p:nvSpPr>
              <p:cNvPr id="195" name="TextBox 194"/>
              <p:cNvSpPr txBox="1"/>
              <p:nvPr/>
            </p:nvSpPr>
            <p:spPr>
              <a:xfrm>
                <a:off x="2607380" y="28286624"/>
                <a:ext cx="1539204" cy="830997"/>
              </a:xfrm>
              <a:prstGeom prst="rect">
                <a:avLst/>
              </a:prstGeom>
              <a:noFill/>
            </p:spPr>
            <p:txBody>
              <a:bodyPr wrap="none" rtlCol="0">
                <a:spAutoFit/>
              </a:bodyPr>
              <a:lstStyle/>
              <a:p>
                <a:pPr algn="ctr"/>
                <a:r>
                  <a:rPr lang="en-US" sz="2400" dirty="0" smtClean="0"/>
                  <a:t>Periodical</a:t>
                </a:r>
                <a:br>
                  <a:rPr lang="en-US" sz="2400" dirty="0" smtClean="0"/>
                </a:br>
                <a:r>
                  <a:rPr lang="en-US" sz="2400" dirty="0" smtClean="0"/>
                  <a:t>Update</a:t>
                </a:r>
                <a:endParaRPr lang="en-US" sz="2400" dirty="0"/>
              </a:p>
            </p:txBody>
          </p:sp>
        </p:grpSp>
        <p:sp>
          <p:nvSpPr>
            <p:cNvPr id="153" name="TextBox 152"/>
            <p:cNvSpPr txBox="1"/>
            <p:nvPr/>
          </p:nvSpPr>
          <p:spPr>
            <a:xfrm>
              <a:off x="1040606" y="26303506"/>
              <a:ext cx="8642494" cy="584775"/>
            </a:xfrm>
            <a:prstGeom prst="rect">
              <a:avLst/>
            </a:prstGeom>
            <a:noFill/>
          </p:spPr>
          <p:txBody>
            <a:bodyPr wrap="none" rtlCol="0">
              <a:spAutoFit/>
            </a:bodyPr>
            <a:lstStyle/>
            <a:p>
              <a:r>
                <a:rPr lang="en-US" sz="3200" dirty="0">
                  <a:latin typeface="Cambria" pitchFamily="18" charset="0"/>
                </a:rPr>
                <a:t>Figure </a:t>
              </a:r>
              <a:r>
                <a:rPr lang="en-US" sz="3200" dirty="0" smtClean="0">
                  <a:latin typeface="Cambria" pitchFamily="18" charset="0"/>
                </a:rPr>
                <a:t>1 Overview of MDP-based load balancing.</a:t>
              </a:r>
              <a:endParaRPr lang="en-US" sz="3200" dirty="0">
                <a:latin typeface="Cambria" pitchFamily="18" charset="0"/>
              </a:endParaRPr>
            </a:p>
          </p:txBody>
        </p:sp>
      </p:grpSp>
      <p:grpSp>
        <p:nvGrpSpPr>
          <p:cNvPr id="14" name="Group 13"/>
          <p:cNvGrpSpPr/>
          <p:nvPr/>
        </p:nvGrpSpPr>
        <p:grpSpPr>
          <a:xfrm>
            <a:off x="10759487" y="34068262"/>
            <a:ext cx="8253697" cy="4013775"/>
            <a:chOff x="10794206" y="19877881"/>
            <a:chExt cx="8253697" cy="4013775"/>
          </a:xfrm>
        </p:grpSpPr>
        <p:grpSp>
          <p:nvGrpSpPr>
            <p:cNvPr id="196" name="Group 195"/>
            <p:cNvGrpSpPr/>
            <p:nvPr/>
          </p:nvGrpSpPr>
          <p:grpSpPr>
            <a:xfrm>
              <a:off x="10794206" y="20129105"/>
              <a:ext cx="4300807" cy="3117709"/>
              <a:chOff x="1624838" y="772956"/>
              <a:chExt cx="4300807" cy="3117709"/>
            </a:xfrm>
          </p:grpSpPr>
          <p:sp>
            <p:nvSpPr>
              <p:cNvPr id="197" name="Rectangle 196"/>
              <p:cNvSpPr/>
              <p:nvPr/>
            </p:nvSpPr>
            <p:spPr>
              <a:xfrm>
                <a:off x="2498933" y="1143712"/>
                <a:ext cx="762000" cy="762000"/>
              </a:xfrm>
              <a:prstGeom prst="rect">
                <a:avLst/>
              </a:prstGeom>
              <a:pattFill prst="pct25">
                <a:fgClr>
                  <a:schemeClr val="tx1"/>
                </a:fgClr>
                <a:bgClr>
                  <a:srgbClr val="99CCFF"/>
                </a:bgClr>
              </a:patt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8" name="Rectangle 197"/>
              <p:cNvSpPr/>
              <p:nvPr/>
            </p:nvSpPr>
            <p:spPr>
              <a:xfrm>
                <a:off x="2498933" y="1905000"/>
                <a:ext cx="762000" cy="762000"/>
              </a:xfrm>
              <a:prstGeom prst="rect">
                <a:avLst/>
              </a:prstGeom>
              <a:pattFill prst="pct5">
                <a:fgClr>
                  <a:schemeClr val="tx1"/>
                </a:fgClr>
                <a:bgClr>
                  <a:srgbClr val="CCECFF"/>
                </a:bgClr>
              </a:patt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9" name="Rectangle 198"/>
              <p:cNvSpPr/>
              <p:nvPr/>
            </p:nvSpPr>
            <p:spPr>
              <a:xfrm>
                <a:off x="2498933" y="2667000"/>
                <a:ext cx="762000" cy="7620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0" name="Rectangle 199"/>
              <p:cNvSpPr/>
              <p:nvPr/>
            </p:nvSpPr>
            <p:spPr>
              <a:xfrm>
                <a:off x="3260933" y="1143000"/>
                <a:ext cx="762000" cy="762000"/>
              </a:xfrm>
              <a:prstGeom prst="rect">
                <a:avLst/>
              </a:prstGeom>
              <a:pattFill prst="pct25">
                <a:fgClr>
                  <a:schemeClr val="tx1"/>
                </a:fgClr>
                <a:bgClr>
                  <a:srgbClr val="66CCFF"/>
                </a:bgClr>
              </a:patt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1" name="Rectangle 200"/>
              <p:cNvSpPr/>
              <p:nvPr/>
            </p:nvSpPr>
            <p:spPr>
              <a:xfrm>
                <a:off x="3260933" y="1904288"/>
                <a:ext cx="762000" cy="762000"/>
              </a:xfrm>
              <a:prstGeom prst="rect">
                <a:avLst/>
              </a:prstGeom>
              <a:pattFill prst="pct20">
                <a:fgClr>
                  <a:schemeClr val="tx1"/>
                </a:fgClr>
                <a:bgClr>
                  <a:srgbClr val="99CCFF"/>
                </a:bgClr>
              </a:patt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2" name="Rectangle 201"/>
              <p:cNvSpPr/>
              <p:nvPr/>
            </p:nvSpPr>
            <p:spPr>
              <a:xfrm>
                <a:off x="3260933" y="2666288"/>
                <a:ext cx="762000" cy="762000"/>
              </a:xfrm>
              <a:prstGeom prst="rect">
                <a:avLst/>
              </a:prstGeom>
              <a:pattFill prst="pct5">
                <a:fgClr>
                  <a:schemeClr val="tx1"/>
                </a:fgClr>
                <a:bgClr>
                  <a:srgbClr val="CCECFF"/>
                </a:bgClr>
              </a:patt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3" name="Rectangle 202"/>
              <p:cNvSpPr/>
              <p:nvPr/>
            </p:nvSpPr>
            <p:spPr>
              <a:xfrm>
                <a:off x="4022933" y="1142288"/>
                <a:ext cx="762000" cy="762000"/>
              </a:xfrm>
              <a:prstGeom prst="rect">
                <a:avLst/>
              </a:prstGeom>
              <a:pattFill prst="pct30">
                <a:fgClr>
                  <a:schemeClr val="tx1"/>
                </a:fgClr>
                <a:bgClr>
                  <a:srgbClr val="0066FF"/>
                </a:bgClr>
              </a:patt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4" name="Rectangle 203"/>
              <p:cNvSpPr/>
              <p:nvPr/>
            </p:nvSpPr>
            <p:spPr>
              <a:xfrm>
                <a:off x="4022933" y="1903576"/>
                <a:ext cx="762000" cy="762000"/>
              </a:xfrm>
              <a:prstGeom prst="rect">
                <a:avLst/>
              </a:prstGeom>
              <a:pattFill prst="pct25">
                <a:fgClr>
                  <a:schemeClr val="tx1"/>
                </a:fgClr>
                <a:bgClr>
                  <a:srgbClr val="66CCFF"/>
                </a:bgClr>
              </a:patt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5" name="Rectangle 204"/>
              <p:cNvSpPr/>
              <p:nvPr/>
            </p:nvSpPr>
            <p:spPr>
              <a:xfrm>
                <a:off x="4022933" y="2665576"/>
                <a:ext cx="762000" cy="762000"/>
              </a:xfrm>
              <a:prstGeom prst="rect">
                <a:avLst/>
              </a:prstGeom>
              <a:pattFill prst="pct25">
                <a:fgClr>
                  <a:schemeClr val="tx1"/>
                </a:fgClr>
                <a:bgClr>
                  <a:srgbClr val="99CCFF"/>
                </a:bgClr>
              </a:patt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06" name="Straight Arrow Connector 205"/>
              <p:cNvCxnSpPr/>
              <p:nvPr/>
            </p:nvCxnSpPr>
            <p:spPr>
              <a:xfrm flipV="1">
                <a:off x="4784933" y="3426152"/>
                <a:ext cx="320467" cy="1424"/>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07" name="Straight Arrow Connector 206"/>
              <p:cNvCxnSpPr/>
              <p:nvPr/>
            </p:nvCxnSpPr>
            <p:spPr>
              <a:xfrm flipV="1">
                <a:off x="2498933" y="838200"/>
                <a:ext cx="0" cy="305512"/>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208" name="TextBox 207"/>
              <p:cNvSpPr txBox="1"/>
              <p:nvPr/>
            </p:nvSpPr>
            <p:spPr>
              <a:xfrm>
                <a:off x="5090160" y="3241486"/>
                <a:ext cx="835485" cy="461665"/>
              </a:xfrm>
              <a:prstGeom prst="rect">
                <a:avLst/>
              </a:prstGeom>
              <a:noFill/>
            </p:spPr>
            <p:txBody>
              <a:bodyPr wrap="none" rtlCol="0">
                <a:spAutoFit/>
              </a:bodyPr>
              <a:lstStyle/>
              <a:p>
                <a:r>
                  <a:rPr lang="en-US" sz="2400" dirty="0" smtClean="0"/>
                  <a:t>CPU</a:t>
                </a:r>
                <a:endParaRPr lang="en-US" sz="2400" dirty="0"/>
              </a:p>
            </p:txBody>
          </p:sp>
          <p:sp>
            <p:nvSpPr>
              <p:cNvPr id="209" name="TextBox 208"/>
              <p:cNvSpPr txBox="1"/>
              <p:nvPr/>
            </p:nvSpPr>
            <p:spPr>
              <a:xfrm>
                <a:off x="1624838" y="772956"/>
                <a:ext cx="902811" cy="461665"/>
              </a:xfrm>
              <a:prstGeom prst="rect">
                <a:avLst/>
              </a:prstGeom>
              <a:noFill/>
            </p:spPr>
            <p:txBody>
              <a:bodyPr wrap="none" rtlCol="0">
                <a:spAutoFit/>
              </a:bodyPr>
              <a:lstStyle/>
              <a:p>
                <a:r>
                  <a:rPr lang="en-US" sz="2400" dirty="0" smtClean="0"/>
                  <a:t>MEM</a:t>
                </a:r>
                <a:endParaRPr lang="en-US" sz="2400" dirty="0"/>
              </a:p>
            </p:txBody>
          </p:sp>
          <p:sp>
            <p:nvSpPr>
              <p:cNvPr id="210" name="TextBox 209"/>
              <p:cNvSpPr txBox="1"/>
              <p:nvPr/>
            </p:nvSpPr>
            <p:spPr>
              <a:xfrm>
                <a:off x="2463038" y="3429000"/>
                <a:ext cx="750526" cy="461665"/>
              </a:xfrm>
              <a:prstGeom prst="rect">
                <a:avLst/>
              </a:prstGeom>
              <a:noFill/>
            </p:spPr>
            <p:txBody>
              <a:bodyPr wrap="none" rtlCol="0">
                <a:spAutoFit/>
              </a:bodyPr>
              <a:lstStyle/>
              <a:p>
                <a:r>
                  <a:rPr lang="en-US" sz="2400" dirty="0" smtClean="0"/>
                  <a:t>Low</a:t>
                </a:r>
                <a:endParaRPr lang="en-US" sz="2400" dirty="0"/>
              </a:p>
            </p:txBody>
          </p:sp>
          <p:sp>
            <p:nvSpPr>
              <p:cNvPr id="211" name="TextBox 210"/>
              <p:cNvSpPr txBox="1"/>
              <p:nvPr/>
            </p:nvSpPr>
            <p:spPr>
              <a:xfrm>
                <a:off x="3227891" y="3429000"/>
                <a:ext cx="784189" cy="461665"/>
              </a:xfrm>
              <a:prstGeom prst="rect">
                <a:avLst/>
              </a:prstGeom>
              <a:noFill/>
            </p:spPr>
            <p:txBody>
              <a:bodyPr wrap="none" rtlCol="0">
                <a:spAutoFit/>
              </a:bodyPr>
              <a:lstStyle/>
              <a:p>
                <a:r>
                  <a:rPr lang="en-US" sz="2400" dirty="0" smtClean="0"/>
                  <a:t>Med</a:t>
                </a:r>
                <a:endParaRPr lang="en-US" sz="2400" dirty="0"/>
              </a:p>
            </p:txBody>
          </p:sp>
          <p:sp>
            <p:nvSpPr>
              <p:cNvPr id="212" name="TextBox 211"/>
              <p:cNvSpPr txBox="1"/>
              <p:nvPr/>
            </p:nvSpPr>
            <p:spPr>
              <a:xfrm>
                <a:off x="3967802" y="3429000"/>
                <a:ext cx="819455" cy="461665"/>
              </a:xfrm>
              <a:prstGeom prst="rect">
                <a:avLst/>
              </a:prstGeom>
              <a:noFill/>
            </p:spPr>
            <p:txBody>
              <a:bodyPr wrap="none" rtlCol="0">
                <a:spAutoFit/>
              </a:bodyPr>
              <a:lstStyle/>
              <a:p>
                <a:r>
                  <a:rPr lang="en-US" sz="2400" dirty="0" smtClean="0"/>
                  <a:t>High</a:t>
                </a:r>
                <a:endParaRPr lang="en-US" sz="2400" dirty="0"/>
              </a:p>
            </p:txBody>
          </p:sp>
          <p:sp>
            <p:nvSpPr>
              <p:cNvPr id="213" name="TextBox 212"/>
              <p:cNvSpPr txBox="1"/>
              <p:nvPr/>
            </p:nvSpPr>
            <p:spPr>
              <a:xfrm>
                <a:off x="1701038" y="2863334"/>
                <a:ext cx="750526" cy="461665"/>
              </a:xfrm>
              <a:prstGeom prst="rect">
                <a:avLst/>
              </a:prstGeom>
              <a:noFill/>
            </p:spPr>
            <p:txBody>
              <a:bodyPr wrap="none" rtlCol="0">
                <a:spAutoFit/>
              </a:bodyPr>
              <a:lstStyle/>
              <a:p>
                <a:r>
                  <a:rPr lang="en-US" sz="2400" dirty="0" smtClean="0"/>
                  <a:t>Low</a:t>
                </a:r>
                <a:endParaRPr lang="en-US" sz="2400" dirty="0"/>
              </a:p>
            </p:txBody>
          </p:sp>
          <p:sp>
            <p:nvSpPr>
              <p:cNvPr id="214" name="TextBox 213"/>
              <p:cNvSpPr txBox="1"/>
              <p:nvPr/>
            </p:nvSpPr>
            <p:spPr>
              <a:xfrm>
                <a:off x="1701038" y="2099910"/>
                <a:ext cx="784189" cy="461665"/>
              </a:xfrm>
              <a:prstGeom prst="rect">
                <a:avLst/>
              </a:prstGeom>
              <a:noFill/>
            </p:spPr>
            <p:txBody>
              <a:bodyPr wrap="none" rtlCol="0">
                <a:spAutoFit/>
              </a:bodyPr>
              <a:lstStyle/>
              <a:p>
                <a:r>
                  <a:rPr lang="en-US" sz="2400" dirty="0" smtClean="0"/>
                  <a:t>Med</a:t>
                </a:r>
                <a:endParaRPr lang="en-US" sz="2400" dirty="0"/>
              </a:p>
            </p:txBody>
          </p:sp>
          <p:sp>
            <p:nvSpPr>
              <p:cNvPr id="215" name="TextBox 214"/>
              <p:cNvSpPr txBox="1"/>
              <p:nvPr/>
            </p:nvSpPr>
            <p:spPr>
              <a:xfrm>
                <a:off x="1701038" y="1338622"/>
                <a:ext cx="819455" cy="461665"/>
              </a:xfrm>
              <a:prstGeom prst="rect">
                <a:avLst/>
              </a:prstGeom>
              <a:noFill/>
            </p:spPr>
            <p:txBody>
              <a:bodyPr wrap="none" rtlCol="0">
                <a:spAutoFit/>
              </a:bodyPr>
              <a:lstStyle/>
              <a:p>
                <a:r>
                  <a:rPr lang="en-US" sz="2400" dirty="0" smtClean="0"/>
                  <a:t>High</a:t>
                </a:r>
                <a:endParaRPr lang="en-US" sz="2400" dirty="0"/>
              </a:p>
            </p:txBody>
          </p:sp>
          <p:sp>
            <p:nvSpPr>
              <p:cNvPr id="216" name="TextBox 215"/>
              <p:cNvSpPr txBox="1"/>
              <p:nvPr/>
            </p:nvSpPr>
            <p:spPr>
              <a:xfrm>
                <a:off x="2498933" y="2895600"/>
                <a:ext cx="447558" cy="523220"/>
              </a:xfrm>
              <a:prstGeom prst="rect">
                <a:avLst/>
              </a:prstGeom>
              <a:noFill/>
            </p:spPr>
            <p:txBody>
              <a:bodyPr wrap="none" rtlCol="0">
                <a:spAutoFit/>
              </a:bodyPr>
              <a:lstStyle/>
              <a:p>
                <a:r>
                  <a:rPr lang="en-US" sz="2800" dirty="0" smtClean="0"/>
                  <a:t>s</a:t>
                </a:r>
                <a:r>
                  <a:rPr lang="en-US" sz="2800" baseline="-25000" dirty="0"/>
                  <a:t>9</a:t>
                </a:r>
                <a:endParaRPr lang="en-US" sz="2800" dirty="0"/>
              </a:p>
            </p:txBody>
          </p:sp>
          <p:sp>
            <p:nvSpPr>
              <p:cNvPr id="217" name="TextBox 216"/>
              <p:cNvSpPr txBox="1"/>
              <p:nvPr/>
            </p:nvSpPr>
            <p:spPr>
              <a:xfrm>
                <a:off x="3260933" y="2895600"/>
                <a:ext cx="447558" cy="523220"/>
              </a:xfrm>
              <a:prstGeom prst="rect">
                <a:avLst/>
              </a:prstGeom>
              <a:noFill/>
            </p:spPr>
            <p:txBody>
              <a:bodyPr wrap="none" rtlCol="0">
                <a:spAutoFit/>
              </a:bodyPr>
              <a:lstStyle/>
              <a:p>
                <a:r>
                  <a:rPr lang="en-US" sz="2800" dirty="0" smtClean="0"/>
                  <a:t>s</a:t>
                </a:r>
                <a:r>
                  <a:rPr lang="en-US" sz="2800" baseline="-25000" dirty="0"/>
                  <a:t>6</a:t>
                </a:r>
                <a:endParaRPr lang="en-US" sz="2800" dirty="0"/>
              </a:p>
            </p:txBody>
          </p:sp>
          <p:sp>
            <p:nvSpPr>
              <p:cNvPr id="218" name="TextBox 217"/>
              <p:cNvSpPr txBox="1"/>
              <p:nvPr/>
            </p:nvSpPr>
            <p:spPr>
              <a:xfrm>
                <a:off x="4022933" y="2895600"/>
                <a:ext cx="447558" cy="523220"/>
              </a:xfrm>
              <a:prstGeom prst="rect">
                <a:avLst/>
              </a:prstGeom>
              <a:noFill/>
            </p:spPr>
            <p:txBody>
              <a:bodyPr wrap="none" rtlCol="0">
                <a:spAutoFit/>
              </a:bodyPr>
              <a:lstStyle/>
              <a:p>
                <a:r>
                  <a:rPr lang="en-US" sz="2800" dirty="0" smtClean="0"/>
                  <a:t>s</a:t>
                </a:r>
                <a:r>
                  <a:rPr lang="en-US" sz="2800" baseline="-25000" dirty="0" smtClean="0"/>
                  <a:t>3</a:t>
                </a:r>
                <a:endParaRPr lang="en-US" sz="2800" dirty="0"/>
              </a:p>
            </p:txBody>
          </p:sp>
          <p:sp>
            <p:nvSpPr>
              <p:cNvPr id="219" name="TextBox 218"/>
              <p:cNvSpPr txBox="1"/>
              <p:nvPr/>
            </p:nvSpPr>
            <p:spPr>
              <a:xfrm>
                <a:off x="2498933" y="2133600"/>
                <a:ext cx="447558" cy="523220"/>
              </a:xfrm>
              <a:prstGeom prst="rect">
                <a:avLst/>
              </a:prstGeom>
              <a:noFill/>
            </p:spPr>
            <p:txBody>
              <a:bodyPr wrap="none" rtlCol="0">
                <a:spAutoFit/>
              </a:bodyPr>
              <a:lstStyle/>
              <a:p>
                <a:r>
                  <a:rPr lang="en-US" sz="2800" dirty="0" smtClean="0"/>
                  <a:t>s</a:t>
                </a:r>
                <a:r>
                  <a:rPr lang="en-US" sz="2800" baseline="-25000" dirty="0"/>
                  <a:t>8</a:t>
                </a:r>
                <a:endParaRPr lang="en-US" sz="2800" dirty="0"/>
              </a:p>
            </p:txBody>
          </p:sp>
          <p:sp>
            <p:nvSpPr>
              <p:cNvPr id="220" name="TextBox 219"/>
              <p:cNvSpPr txBox="1"/>
              <p:nvPr/>
            </p:nvSpPr>
            <p:spPr>
              <a:xfrm>
                <a:off x="3260933" y="2133600"/>
                <a:ext cx="447558" cy="523220"/>
              </a:xfrm>
              <a:prstGeom prst="rect">
                <a:avLst/>
              </a:prstGeom>
              <a:noFill/>
            </p:spPr>
            <p:txBody>
              <a:bodyPr wrap="none" rtlCol="0">
                <a:spAutoFit/>
              </a:bodyPr>
              <a:lstStyle/>
              <a:p>
                <a:r>
                  <a:rPr lang="en-US" sz="2800" dirty="0"/>
                  <a:t>s</a:t>
                </a:r>
                <a:r>
                  <a:rPr lang="en-US" sz="2800" baseline="-25000" dirty="0" smtClean="0"/>
                  <a:t>5</a:t>
                </a:r>
                <a:endParaRPr lang="en-US" sz="2800" dirty="0"/>
              </a:p>
            </p:txBody>
          </p:sp>
          <p:sp>
            <p:nvSpPr>
              <p:cNvPr id="221" name="TextBox 220"/>
              <p:cNvSpPr txBox="1"/>
              <p:nvPr/>
            </p:nvSpPr>
            <p:spPr>
              <a:xfrm>
                <a:off x="4022933" y="2133600"/>
                <a:ext cx="447558" cy="523220"/>
              </a:xfrm>
              <a:prstGeom prst="rect">
                <a:avLst/>
              </a:prstGeom>
              <a:noFill/>
            </p:spPr>
            <p:txBody>
              <a:bodyPr wrap="none" rtlCol="0">
                <a:spAutoFit/>
              </a:bodyPr>
              <a:lstStyle/>
              <a:p>
                <a:r>
                  <a:rPr lang="en-US" sz="2800" dirty="0" smtClean="0"/>
                  <a:t>s</a:t>
                </a:r>
                <a:r>
                  <a:rPr lang="en-US" sz="2800" baseline="-25000" dirty="0"/>
                  <a:t>2</a:t>
                </a:r>
                <a:endParaRPr lang="en-US" sz="2800" dirty="0"/>
              </a:p>
            </p:txBody>
          </p:sp>
          <p:sp>
            <p:nvSpPr>
              <p:cNvPr id="222" name="TextBox 221"/>
              <p:cNvSpPr txBox="1"/>
              <p:nvPr/>
            </p:nvSpPr>
            <p:spPr>
              <a:xfrm>
                <a:off x="2498933" y="1371600"/>
                <a:ext cx="447558" cy="523220"/>
              </a:xfrm>
              <a:prstGeom prst="rect">
                <a:avLst/>
              </a:prstGeom>
              <a:noFill/>
            </p:spPr>
            <p:txBody>
              <a:bodyPr wrap="none" rtlCol="0">
                <a:spAutoFit/>
              </a:bodyPr>
              <a:lstStyle/>
              <a:p>
                <a:r>
                  <a:rPr lang="en-US" sz="2800" dirty="0"/>
                  <a:t>s</a:t>
                </a:r>
                <a:r>
                  <a:rPr lang="en-US" sz="2800" baseline="-25000" dirty="0" smtClean="0"/>
                  <a:t>7</a:t>
                </a:r>
                <a:endParaRPr lang="en-US" sz="2800" dirty="0"/>
              </a:p>
            </p:txBody>
          </p:sp>
          <p:sp>
            <p:nvSpPr>
              <p:cNvPr id="223" name="TextBox 222"/>
              <p:cNvSpPr txBox="1"/>
              <p:nvPr/>
            </p:nvSpPr>
            <p:spPr>
              <a:xfrm>
                <a:off x="3260933" y="1371600"/>
                <a:ext cx="447558" cy="523220"/>
              </a:xfrm>
              <a:prstGeom prst="rect">
                <a:avLst/>
              </a:prstGeom>
              <a:noFill/>
            </p:spPr>
            <p:txBody>
              <a:bodyPr wrap="none" rtlCol="0">
                <a:spAutoFit/>
              </a:bodyPr>
              <a:lstStyle/>
              <a:p>
                <a:r>
                  <a:rPr lang="en-US" sz="2800" dirty="0" smtClean="0"/>
                  <a:t>s</a:t>
                </a:r>
                <a:r>
                  <a:rPr lang="en-US" sz="2800" baseline="-25000" dirty="0"/>
                  <a:t>4</a:t>
                </a:r>
                <a:endParaRPr lang="en-US" sz="2800" dirty="0"/>
              </a:p>
            </p:txBody>
          </p:sp>
          <p:sp>
            <p:nvSpPr>
              <p:cNvPr id="224" name="TextBox 223"/>
              <p:cNvSpPr txBox="1"/>
              <p:nvPr/>
            </p:nvSpPr>
            <p:spPr>
              <a:xfrm>
                <a:off x="4022933" y="1371600"/>
                <a:ext cx="447558" cy="523220"/>
              </a:xfrm>
              <a:prstGeom prst="rect">
                <a:avLst/>
              </a:prstGeom>
              <a:noFill/>
            </p:spPr>
            <p:txBody>
              <a:bodyPr wrap="none" rtlCol="0">
                <a:spAutoFit/>
              </a:bodyPr>
              <a:lstStyle/>
              <a:p>
                <a:r>
                  <a:rPr lang="en-US" sz="2800" dirty="0" smtClean="0"/>
                  <a:t>s</a:t>
                </a:r>
                <a:r>
                  <a:rPr lang="en-US" sz="2800" baseline="-25000" dirty="0"/>
                  <a:t>1</a:t>
                </a:r>
                <a:endParaRPr lang="en-US" sz="2800" dirty="0"/>
              </a:p>
            </p:txBody>
          </p:sp>
        </p:grpSp>
        <p:grpSp>
          <p:nvGrpSpPr>
            <p:cNvPr id="225" name="Group 224"/>
            <p:cNvGrpSpPr/>
            <p:nvPr/>
          </p:nvGrpSpPr>
          <p:grpSpPr>
            <a:xfrm>
              <a:off x="15137603" y="19877881"/>
              <a:ext cx="3910300" cy="3190332"/>
              <a:chOff x="1688895" y="1828800"/>
              <a:chExt cx="3910300" cy="3190332"/>
            </a:xfrm>
          </p:grpSpPr>
          <p:sp>
            <p:nvSpPr>
              <p:cNvPr id="226" name="Oval 225"/>
              <p:cNvSpPr/>
              <p:nvPr/>
            </p:nvSpPr>
            <p:spPr>
              <a:xfrm>
                <a:off x="2142899" y="3164374"/>
                <a:ext cx="676501" cy="681652"/>
              </a:xfrm>
              <a:prstGeom prst="ellipse">
                <a:avLst/>
              </a:prstGeom>
              <a:pattFill prst="pct30">
                <a:fgClr>
                  <a:schemeClr val="tx1"/>
                </a:fgClr>
                <a:bgClr>
                  <a:srgbClr val="0066FF"/>
                </a:bgClr>
              </a:patt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solidFill>
                      <a:schemeClr val="tx1"/>
                    </a:solidFill>
                  </a:rPr>
                  <a:t>s</a:t>
                </a:r>
                <a:r>
                  <a:rPr lang="en-US" sz="2400" baseline="-25000" dirty="0" smtClean="0">
                    <a:solidFill>
                      <a:schemeClr val="tx1"/>
                    </a:solidFill>
                  </a:rPr>
                  <a:t>1</a:t>
                </a:r>
                <a:endParaRPr lang="en-US" sz="2400" dirty="0">
                  <a:solidFill>
                    <a:schemeClr val="tx1"/>
                  </a:solidFill>
                </a:endParaRPr>
              </a:p>
            </p:txBody>
          </p:sp>
          <p:sp>
            <p:nvSpPr>
              <p:cNvPr id="227" name="Oval 226"/>
              <p:cNvSpPr/>
              <p:nvPr/>
            </p:nvSpPr>
            <p:spPr>
              <a:xfrm>
                <a:off x="4297452" y="3164374"/>
                <a:ext cx="744823" cy="681650"/>
              </a:xfrm>
              <a:prstGeom prst="ellipse">
                <a:avLst/>
              </a:prstGeom>
              <a:pattFill prst="pct25">
                <a:fgClr>
                  <a:schemeClr val="tx1"/>
                </a:fgClr>
                <a:bgClr>
                  <a:srgbClr val="66CCFF"/>
                </a:bgClr>
              </a:patt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solidFill>
                      <a:schemeClr val="tx1"/>
                    </a:solidFill>
                  </a:rPr>
                  <a:t>s</a:t>
                </a:r>
                <a:r>
                  <a:rPr lang="en-US" sz="2400" baseline="-25000" dirty="0" smtClean="0">
                    <a:solidFill>
                      <a:schemeClr val="tx1"/>
                    </a:solidFill>
                  </a:rPr>
                  <a:t>2</a:t>
                </a:r>
                <a:endParaRPr lang="en-US" sz="2400" dirty="0">
                  <a:solidFill>
                    <a:schemeClr val="tx1"/>
                  </a:solidFill>
                </a:endParaRPr>
              </a:p>
            </p:txBody>
          </p:sp>
          <p:cxnSp>
            <p:nvCxnSpPr>
              <p:cNvPr id="228" name="Curved Connector 227"/>
              <p:cNvCxnSpPr>
                <a:stCxn id="226" idx="3"/>
                <a:endCxn id="270" idx="2"/>
              </p:cNvCxnSpPr>
              <p:nvPr/>
            </p:nvCxnSpPr>
            <p:spPr>
              <a:xfrm rot="16200000" flipH="1">
                <a:off x="2106861" y="3881309"/>
                <a:ext cx="1077141" cy="806922"/>
              </a:xfrm>
              <a:prstGeom prst="curvedConnector2">
                <a:avLst/>
              </a:prstGeom>
              <a:ln w="254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29" name="Curved Connector 228"/>
              <p:cNvCxnSpPr>
                <a:stCxn id="270" idx="7"/>
                <a:endCxn id="226" idx="4"/>
              </p:cNvCxnSpPr>
              <p:nvPr/>
            </p:nvCxnSpPr>
            <p:spPr>
              <a:xfrm rot="16200000" flipV="1">
                <a:off x="2460327" y="3866849"/>
                <a:ext cx="869552" cy="827905"/>
              </a:xfrm>
              <a:prstGeom prst="curvedConnector3">
                <a:avLst>
                  <a:gd name="adj1" fmla="val 50000"/>
                </a:avLst>
              </a:prstGeom>
              <a:ln w="254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30" name="Curved Connector 229"/>
              <p:cNvCxnSpPr>
                <a:stCxn id="270" idx="5"/>
                <a:endCxn id="227" idx="5"/>
              </p:cNvCxnSpPr>
              <p:nvPr/>
            </p:nvCxnSpPr>
            <p:spPr>
              <a:xfrm rot="5400000" flipH="1" flipV="1">
                <a:off x="3528673" y="3526580"/>
                <a:ext cx="1184905" cy="1624143"/>
              </a:xfrm>
              <a:prstGeom prst="curvedConnector3">
                <a:avLst>
                  <a:gd name="adj1" fmla="val -1195"/>
                </a:avLst>
              </a:prstGeom>
              <a:ln w="254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31" name="Curved Connector 230"/>
              <p:cNvCxnSpPr>
                <a:stCxn id="226" idx="1"/>
                <a:endCxn id="274" idx="2"/>
              </p:cNvCxnSpPr>
              <p:nvPr/>
            </p:nvCxnSpPr>
            <p:spPr>
              <a:xfrm rot="5400000" flipH="1" flipV="1">
                <a:off x="2152179" y="2360433"/>
                <a:ext cx="993559" cy="813977"/>
              </a:xfrm>
              <a:prstGeom prst="curvedConnector2">
                <a:avLst/>
              </a:prstGeom>
              <a:ln w="254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32" name="Curved Connector 231"/>
              <p:cNvCxnSpPr>
                <a:stCxn id="274" idx="7"/>
                <a:endCxn id="227" idx="7"/>
              </p:cNvCxnSpPr>
              <p:nvPr/>
            </p:nvCxnSpPr>
            <p:spPr>
              <a:xfrm rot="16200000" flipH="1">
                <a:off x="3573993" y="1904994"/>
                <a:ext cx="1101321" cy="1617088"/>
              </a:xfrm>
              <a:prstGeom prst="curvedConnector3">
                <a:avLst>
                  <a:gd name="adj1" fmla="val -3361"/>
                </a:avLst>
              </a:prstGeom>
              <a:ln w="254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33" name="Curved Connector 232"/>
              <p:cNvCxnSpPr>
                <a:stCxn id="274" idx="5"/>
                <a:endCxn id="226" idx="0"/>
              </p:cNvCxnSpPr>
              <p:nvPr/>
            </p:nvCxnSpPr>
            <p:spPr>
              <a:xfrm rot="5400000">
                <a:off x="2505645" y="2353909"/>
                <a:ext cx="785970" cy="834960"/>
              </a:xfrm>
              <a:prstGeom prst="curvedConnector3">
                <a:avLst>
                  <a:gd name="adj1" fmla="val 50000"/>
                </a:avLst>
              </a:prstGeom>
              <a:ln w="254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34" name="Curved Connector 233"/>
              <p:cNvCxnSpPr>
                <a:stCxn id="227" idx="3"/>
                <a:endCxn id="272" idx="6"/>
              </p:cNvCxnSpPr>
              <p:nvPr/>
            </p:nvCxnSpPr>
            <p:spPr>
              <a:xfrm rot="5400000">
                <a:off x="3915819" y="3640899"/>
                <a:ext cx="385410" cy="596011"/>
              </a:xfrm>
              <a:prstGeom prst="curvedConnector2">
                <a:avLst/>
              </a:prstGeom>
              <a:ln w="254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35" name="Curved Connector 234"/>
              <p:cNvCxnSpPr>
                <a:stCxn id="272" idx="2"/>
                <a:endCxn id="226" idx="5"/>
              </p:cNvCxnSpPr>
              <p:nvPr/>
            </p:nvCxnSpPr>
            <p:spPr>
              <a:xfrm rot="10800000">
                <a:off x="2720330" y="3746201"/>
                <a:ext cx="785389" cy="385409"/>
              </a:xfrm>
              <a:prstGeom prst="curvedConnector2">
                <a:avLst/>
              </a:prstGeom>
              <a:ln w="25400">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nvGrpSpPr>
              <p:cNvPr id="236" name="Group 235"/>
              <p:cNvGrpSpPr/>
              <p:nvPr/>
            </p:nvGrpSpPr>
            <p:grpSpPr>
              <a:xfrm>
                <a:off x="3009460" y="2011680"/>
                <a:ext cx="413896" cy="430887"/>
                <a:chOff x="3943927" y="2087177"/>
                <a:chExt cx="413896" cy="430887"/>
              </a:xfrm>
            </p:grpSpPr>
            <p:sp>
              <p:nvSpPr>
                <p:cNvPr id="274" name="Oval 273"/>
                <p:cNvSpPr/>
                <p:nvPr/>
              </p:nvSpPr>
              <p:spPr>
                <a:xfrm>
                  <a:off x="3990414" y="2193738"/>
                  <a:ext cx="304800" cy="3048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275" name="TextBox 274"/>
                <p:cNvSpPr txBox="1"/>
                <p:nvPr/>
              </p:nvSpPr>
              <p:spPr>
                <a:xfrm>
                  <a:off x="3943927" y="2087177"/>
                  <a:ext cx="413896" cy="430887"/>
                </a:xfrm>
                <a:prstGeom prst="rect">
                  <a:avLst/>
                </a:prstGeom>
                <a:noFill/>
              </p:spPr>
              <p:txBody>
                <a:bodyPr wrap="none" rtlCol="0">
                  <a:spAutoFit/>
                </a:bodyPr>
                <a:lstStyle/>
                <a:p>
                  <a:r>
                    <a:rPr lang="en-US" sz="2200" dirty="0" smtClean="0"/>
                    <a:t>a</a:t>
                  </a:r>
                  <a:r>
                    <a:rPr lang="en-US" sz="2200" baseline="-25000" dirty="0" smtClean="0"/>
                    <a:t>1</a:t>
                  </a:r>
                  <a:endParaRPr lang="en-US" sz="2200" dirty="0"/>
                </a:p>
              </p:txBody>
            </p:sp>
          </p:grpSp>
          <p:grpSp>
            <p:nvGrpSpPr>
              <p:cNvPr id="237" name="Group 236"/>
              <p:cNvGrpSpPr/>
              <p:nvPr/>
            </p:nvGrpSpPr>
            <p:grpSpPr>
              <a:xfrm>
                <a:off x="3449325" y="3859768"/>
                <a:ext cx="413896" cy="430887"/>
                <a:chOff x="3449325" y="3859768"/>
                <a:chExt cx="413896" cy="430887"/>
              </a:xfrm>
            </p:grpSpPr>
            <p:sp>
              <p:nvSpPr>
                <p:cNvPr id="272" name="Oval 271"/>
                <p:cNvSpPr/>
                <p:nvPr/>
              </p:nvSpPr>
              <p:spPr>
                <a:xfrm>
                  <a:off x="3505718" y="3979209"/>
                  <a:ext cx="304800" cy="3048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1"/>
                </a:p>
              </p:txBody>
            </p:sp>
            <p:sp>
              <p:nvSpPr>
                <p:cNvPr id="273" name="TextBox 272"/>
                <p:cNvSpPr txBox="1"/>
                <p:nvPr/>
              </p:nvSpPr>
              <p:spPr>
                <a:xfrm>
                  <a:off x="3449325" y="3859768"/>
                  <a:ext cx="413896" cy="430887"/>
                </a:xfrm>
                <a:prstGeom prst="rect">
                  <a:avLst/>
                </a:prstGeom>
                <a:noFill/>
              </p:spPr>
              <p:txBody>
                <a:bodyPr wrap="none" rtlCol="0">
                  <a:spAutoFit/>
                </a:bodyPr>
                <a:lstStyle/>
                <a:p>
                  <a:r>
                    <a:rPr lang="en-US" sz="2200" dirty="0" smtClean="0"/>
                    <a:t>a</a:t>
                  </a:r>
                  <a:r>
                    <a:rPr lang="en-US" sz="2200" baseline="-25000" dirty="0"/>
                    <a:t>2</a:t>
                  </a:r>
                  <a:endParaRPr lang="en-US" sz="2200" dirty="0"/>
                </a:p>
              </p:txBody>
            </p:sp>
          </p:grpSp>
          <p:grpSp>
            <p:nvGrpSpPr>
              <p:cNvPr id="238" name="Group 237"/>
              <p:cNvGrpSpPr/>
              <p:nvPr/>
            </p:nvGrpSpPr>
            <p:grpSpPr>
              <a:xfrm>
                <a:off x="2990957" y="4553069"/>
                <a:ext cx="413896" cy="430887"/>
                <a:chOff x="3855720" y="4454128"/>
                <a:chExt cx="413896" cy="430887"/>
              </a:xfrm>
            </p:grpSpPr>
            <p:sp>
              <p:nvSpPr>
                <p:cNvPr id="270" name="Oval 269"/>
                <p:cNvSpPr/>
                <p:nvPr/>
              </p:nvSpPr>
              <p:spPr>
                <a:xfrm>
                  <a:off x="3913655" y="4572000"/>
                  <a:ext cx="304800" cy="3048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1" name="TextBox 270"/>
                <p:cNvSpPr txBox="1"/>
                <p:nvPr/>
              </p:nvSpPr>
              <p:spPr>
                <a:xfrm>
                  <a:off x="3855720" y="4454128"/>
                  <a:ext cx="413896" cy="430887"/>
                </a:xfrm>
                <a:prstGeom prst="rect">
                  <a:avLst/>
                </a:prstGeom>
                <a:noFill/>
              </p:spPr>
              <p:txBody>
                <a:bodyPr wrap="none" rtlCol="0">
                  <a:spAutoFit/>
                </a:bodyPr>
                <a:lstStyle/>
                <a:p>
                  <a:r>
                    <a:rPr lang="en-US" sz="2200" dirty="0" smtClean="0"/>
                    <a:t>a</a:t>
                  </a:r>
                  <a:r>
                    <a:rPr lang="en-US" sz="2200" baseline="-25000" dirty="0"/>
                    <a:t>2</a:t>
                  </a:r>
                  <a:endParaRPr lang="en-US" sz="2200" dirty="0"/>
                </a:p>
              </p:txBody>
            </p:sp>
          </p:grpSp>
          <p:cxnSp>
            <p:nvCxnSpPr>
              <p:cNvPr id="239" name="Curved Connector 238"/>
              <p:cNvCxnSpPr>
                <a:stCxn id="272" idx="4"/>
                <a:endCxn id="227" idx="4"/>
              </p:cNvCxnSpPr>
              <p:nvPr/>
            </p:nvCxnSpPr>
            <p:spPr>
              <a:xfrm rot="5400000" flipH="1" flipV="1">
                <a:off x="3944998" y="3559144"/>
                <a:ext cx="437985" cy="1011746"/>
              </a:xfrm>
              <a:prstGeom prst="curvedConnector3">
                <a:avLst>
                  <a:gd name="adj1" fmla="val -52194"/>
                </a:avLst>
              </a:prstGeom>
              <a:ln w="254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40" name="Curved Connector 239"/>
              <p:cNvCxnSpPr>
                <a:stCxn id="227" idx="1"/>
                <a:endCxn id="268" idx="6"/>
              </p:cNvCxnSpPr>
              <p:nvPr/>
            </p:nvCxnSpPr>
            <p:spPr>
              <a:xfrm rot="16200000" flipV="1">
                <a:off x="3967769" y="2825439"/>
                <a:ext cx="290624" cy="586896"/>
              </a:xfrm>
              <a:prstGeom prst="curvedConnector2">
                <a:avLst/>
              </a:prstGeom>
              <a:ln w="254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41" name="Curved Connector 240"/>
              <p:cNvCxnSpPr>
                <a:stCxn id="268" idx="2"/>
                <a:endCxn id="226" idx="7"/>
              </p:cNvCxnSpPr>
              <p:nvPr/>
            </p:nvCxnSpPr>
            <p:spPr>
              <a:xfrm rot="10800000" flipV="1">
                <a:off x="2720329" y="2973574"/>
                <a:ext cx="794504" cy="290625"/>
              </a:xfrm>
              <a:prstGeom prst="curvedConnector2">
                <a:avLst/>
              </a:prstGeom>
              <a:ln w="254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42" name="Curved Connector 241"/>
              <p:cNvCxnSpPr>
                <a:stCxn id="268" idx="0"/>
                <a:endCxn id="227" idx="0"/>
              </p:cNvCxnSpPr>
              <p:nvPr/>
            </p:nvCxnSpPr>
            <p:spPr>
              <a:xfrm rot="16200000" flipH="1">
                <a:off x="3996948" y="2491459"/>
                <a:ext cx="343199" cy="1002631"/>
              </a:xfrm>
              <a:prstGeom prst="curvedConnector3">
                <a:avLst>
                  <a:gd name="adj1" fmla="val -66609"/>
                </a:avLst>
              </a:prstGeom>
              <a:ln w="25400">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nvGrpSpPr>
              <p:cNvPr id="243" name="Group 242"/>
              <p:cNvGrpSpPr/>
              <p:nvPr/>
            </p:nvGrpSpPr>
            <p:grpSpPr>
              <a:xfrm>
                <a:off x="3456945" y="2712720"/>
                <a:ext cx="413896" cy="430887"/>
                <a:chOff x="3482340" y="2712720"/>
                <a:chExt cx="413896" cy="430887"/>
              </a:xfrm>
            </p:grpSpPr>
            <p:sp>
              <p:nvSpPr>
                <p:cNvPr id="268" name="Oval 267"/>
                <p:cNvSpPr/>
                <p:nvPr/>
              </p:nvSpPr>
              <p:spPr>
                <a:xfrm>
                  <a:off x="3540228" y="2821175"/>
                  <a:ext cx="304800" cy="3048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269" name="TextBox 268"/>
                <p:cNvSpPr txBox="1"/>
                <p:nvPr/>
              </p:nvSpPr>
              <p:spPr>
                <a:xfrm>
                  <a:off x="3482340" y="2712720"/>
                  <a:ext cx="413896" cy="430887"/>
                </a:xfrm>
                <a:prstGeom prst="rect">
                  <a:avLst/>
                </a:prstGeom>
                <a:noFill/>
              </p:spPr>
              <p:txBody>
                <a:bodyPr wrap="none" rtlCol="0">
                  <a:spAutoFit/>
                </a:bodyPr>
                <a:lstStyle/>
                <a:p>
                  <a:r>
                    <a:rPr lang="en-US" sz="2200" dirty="0" smtClean="0"/>
                    <a:t>a</a:t>
                  </a:r>
                  <a:r>
                    <a:rPr lang="en-US" sz="2200" baseline="-25000" dirty="0" smtClean="0"/>
                    <a:t>1</a:t>
                  </a:r>
                  <a:endParaRPr lang="en-US" sz="2200" dirty="0"/>
                </a:p>
              </p:txBody>
            </p:sp>
          </p:grpSp>
          <p:sp>
            <p:nvSpPr>
              <p:cNvPr id="244" name="TextBox 243"/>
              <p:cNvSpPr txBox="1"/>
              <p:nvPr/>
            </p:nvSpPr>
            <p:spPr>
              <a:xfrm>
                <a:off x="2677510" y="2362200"/>
                <a:ext cx="572593" cy="461665"/>
              </a:xfrm>
              <a:prstGeom prst="rect">
                <a:avLst/>
              </a:prstGeom>
              <a:noFill/>
            </p:spPr>
            <p:txBody>
              <a:bodyPr wrap="none" rtlCol="0">
                <a:spAutoFit/>
              </a:bodyPr>
              <a:lstStyle/>
              <a:p>
                <a:r>
                  <a:rPr lang="en-US" sz="2400" dirty="0" smtClean="0"/>
                  <a:t>0.2</a:t>
                </a:r>
                <a:endParaRPr lang="en-US" sz="2400" dirty="0"/>
              </a:p>
            </p:txBody>
          </p:sp>
          <p:sp>
            <p:nvSpPr>
              <p:cNvPr id="245" name="TextBox 244"/>
              <p:cNvSpPr txBox="1"/>
              <p:nvPr/>
            </p:nvSpPr>
            <p:spPr>
              <a:xfrm>
                <a:off x="4283743" y="1828800"/>
                <a:ext cx="572593" cy="461665"/>
              </a:xfrm>
              <a:prstGeom prst="rect">
                <a:avLst/>
              </a:prstGeom>
              <a:noFill/>
            </p:spPr>
            <p:txBody>
              <a:bodyPr wrap="none" rtlCol="0">
                <a:spAutoFit/>
              </a:bodyPr>
              <a:lstStyle/>
              <a:p>
                <a:r>
                  <a:rPr lang="en-US" sz="2400" dirty="0" smtClean="0"/>
                  <a:t>0.8</a:t>
                </a:r>
                <a:endParaRPr lang="en-US" sz="2400" dirty="0"/>
              </a:p>
            </p:txBody>
          </p:sp>
          <p:sp>
            <p:nvSpPr>
              <p:cNvPr id="246" name="Freeform 245"/>
              <p:cNvSpPr/>
              <p:nvPr/>
            </p:nvSpPr>
            <p:spPr>
              <a:xfrm rot="19665628">
                <a:off x="4751223" y="2359556"/>
                <a:ext cx="566361" cy="102753"/>
              </a:xfrm>
              <a:custGeom>
                <a:avLst/>
                <a:gdLst>
                  <a:gd name="connsiteX0" fmla="*/ 0 w 523875"/>
                  <a:gd name="connsiteY0" fmla="*/ 73825 h 78588"/>
                  <a:gd name="connsiteX1" fmla="*/ 78581 w 523875"/>
                  <a:gd name="connsiteY1" fmla="*/ 6 h 78588"/>
                  <a:gd name="connsiteX2" fmla="*/ 152400 w 523875"/>
                  <a:gd name="connsiteY2" fmla="*/ 73825 h 78588"/>
                  <a:gd name="connsiteX3" fmla="*/ 230981 w 523875"/>
                  <a:gd name="connsiteY3" fmla="*/ 6 h 78588"/>
                  <a:gd name="connsiteX4" fmla="*/ 302419 w 523875"/>
                  <a:gd name="connsiteY4" fmla="*/ 78587 h 78588"/>
                  <a:gd name="connsiteX5" fmla="*/ 383381 w 523875"/>
                  <a:gd name="connsiteY5" fmla="*/ 2387 h 78588"/>
                  <a:gd name="connsiteX6" fmla="*/ 442912 w 523875"/>
                  <a:gd name="connsiteY6" fmla="*/ 52394 h 78588"/>
                  <a:gd name="connsiteX7" fmla="*/ 523875 w 523875"/>
                  <a:gd name="connsiteY7" fmla="*/ 52394 h 785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23875" h="78588">
                    <a:moveTo>
                      <a:pt x="0" y="73825"/>
                    </a:moveTo>
                    <a:cubicBezTo>
                      <a:pt x="26590" y="36915"/>
                      <a:pt x="53181" y="6"/>
                      <a:pt x="78581" y="6"/>
                    </a:cubicBezTo>
                    <a:cubicBezTo>
                      <a:pt x="103981" y="6"/>
                      <a:pt x="127000" y="73825"/>
                      <a:pt x="152400" y="73825"/>
                    </a:cubicBezTo>
                    <a:cubicBezTo>
                      <a:pt x="177800" y="73825"/>
                      <a:pt x="205978" y="-788"/>
                      <a:pt x="230981" y="6"/>
                    </a:cubicBezTo>
                    <a:cubicBezTo>
                      <a:pt x="255984" y="800"/>
                      <a:pt x="277019" y="78190"/>
                      <a:pt x="302419" y="78587"/>
                    </a:cubicBezTo>
                    <a:cubicBezTo>
                      <a:pt x="327819" y="78984"/>
                      <a:pt x="359966" y="6752"/>
                      <a:pt x="383381" y="2387"/>
                    </a:cubicBezTo>
                    <a:cubicBezTo>
                      <a:pt x="406796" y="-1978"/>
                      <a:pt x="419496" y="44060"/>
                      <a:pt x="442912" y="52394"/>
                    </a:cubicBezTo>
                    <a:cubicBezTo>
                      <a:pt x="466328" y="60728"/>
                      <a:pt x="495101" y="56561"/>
                      <a:pt x="523875" y="52394"/>
                    </a:cubicBezTo>
                  </a:path>
                </a:pathLst>
              </a:custGeom>
              <a:noFill/>
              <a:ln>
                <a:solidFill>
                  <a:schemeClr val="tx1"/>
                </a:solidFill>
                <a:prstDash val="sysDash"/>
                <a:tailEnd type="stealt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7" name="TextBox 246"/>
              <p:cNvSpPr txBox="1"/>
              <p:nvPr/>
            </p:nvSpPr>
            <p:spPr>
              <a:xfrm>
                <a:off x="5259037" y="2045291"/>
                <a:ext cx="340158" cy="461665"/>
              </a:xfrm>
              <a:prstGeom prst="rect">
                <a:avLst/>
              </a:prstGeom>
              <a:noFill/>
            </p:spPr>
            <p:txBody>
              <a:bodyPr wrap="none" rtlCol="0">
                <a:spAutoFit/>
              </a:bodyPr>
              <a:lstStyle/>
              <a:p>
                <a:r>
                  <a:rPr lang="en-US" sz="2400" dirty="0" smtClean="0"/>
                  <a:t>6</a:t>
                </a:r>
                <a:endParaRPr lang="en-US" sz="2400" dirty="0"/>
              </a:p>
            </p:txBody>
          </p:sp>
          <p:sp>
            <p:nvSpPr>
              <p:cNvPr id="248" name="Freeform 247"/>
              <p:cNvSpPr/>
              <p:nvPr/>
            </p:nvSpPr>
            <p:spPr>
              <a:xfrm rot="13499316">
                <a:off x="2252662" y="2641684"/>
                <a:ext cx="523875" cy="78588"/>
              </a:xfrm>
              <a:custGeom>
                <a:avLst/>
                <a:gdLst>
                  <a:gd name="connsiteX0" fmla="*/ 0 w 523875"/>
                  <a:gd name="connsiteY0" fmla="*/ 73825 h 78588"/>
                  <a:gd name="connsiteX1" fmla="*/ 78581 w 523875"/>
                  <a:gd name="connsiteY1" fmla="*/ 6 h 78588"/>
                  <a:gd name="connsiteX2" fmla="*/ 152400 w 523875"/>
                  <a:gd name="connsiteY2" fmla="*/ 73825 h 78588"/>
                  <a:gd name="connsiteX3" fmla="*/ 230981 w 523875"/>
                  <a:gd name="connsiteY3" fmla="*/ 6 h 78588"/>
                  <a:gd name="connsiteX4" fmla="*/ 302419 w 523875"/>
                  <a:gd name="connsiteY4" fmla="*/ 78587 h 78588"/>
                  <a:gd name="connsiteX5" fmla="*/ 383381 w 523875"/>
                  <a:gd name="connsiteY5" fmla="*/ 2387 h 78588"/>
                  <a:gd name="connsiteX6" fmla="*/ 442912 w 523875"/>
                  <a:gd name="connsiteY6" fmla="*/ 52394 h 78588"/>
                  <a:gd name="connsiteX7" fmla="*/ 523875 w 523875"/>
                  <a:gd name="connsiteY7" fmla="*/ 52394 h 785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23875" h="78588">
                    <a:moveTo>
                      <a:pt x="0" y="73825"/>
                    </a:moveTo>
                    <a:cubicBezTo>
                      <a:pt x="26590" y="36915"/>
                      <a:pt x="53181" y="6"/>
                      <a:pt x="78581" y="6"/>
                    </a:cubicBezTo>
                    <a:cubicBezTo>
                      <a:pt x="103981" y="6"/>
                      <a:pt x="127000" y="73825"/>
                      <a:pt x="152400" y="73825"/>
                    </a:cubicBezTo>
                    <a:cubicBezTo>
                      <a:pt x="177800" y="73825"/>
                      <a:pt x="205978" y="-788"/>
                      <a:pt x="230981" y="6"/>
                    </a:cubicBezTo>
                    <a:cubicBezTo>
                      <a:pt x="255984" y="800"/>
                      <a:pt x="277019" y="78190"/>
                      <a:pt x="302419" y="78587"/>
                    </a:cubicBezTo>
                    <a:cubicBezTo>
                      <a:pt x="327819" y="78984"/>
                      <a:pt x="359966" y="6752"/>
                      <a:pt x="383381" y="2387"/>
                    </a:cubicBezTo>
                    <a:cubicBezTo>
                      <a:pt x="406796" y="-1978"/>
                      <a:pt x="419496" y="44060"/>
                      <a:pt x="442912" y="52394"/>
                    </a:cubicBezTo>
                    <a:cubicBezTo>
                      <a:pt x="466328" y="60728"/>
                      <a:pt x="495101" y="56561"/>
                      <a:pt x="523875" y="52394"/>
                    </a:cubicBezTo>
                  </a:path>
                </a:pathLst>
              </a:custGeom>
              <a:noFill/>
              <a:ln>
                <a:solidFill>
                  <a:schemeClr val="tx1"/>
                </a:solidFill>
                <a:prstDash val="sysDash"/>
                <a:tailEnd type="stealt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9" name="TextBox 248"/>
              <p:cNvSpPr txBox="1"/>
              <p:nvPr/>
            </p:nvSpPr>
            <p:spPr>
              <a:xfrm>
                <a:off x="2090555" y="2074140"/>
                <a:ext cx="434734" cy="461665"/>
              </a:xfrm>
              <a:prstGeom prst="rect">
                <a:avLst/>
              </a:prstGeom>
              <a:noFill/>
            </p:spPr>
            <p:txBody>
              <a:bodyPr wrap="none" rtlCol="0">
                <a:spAutoFit/>
              </a:bodyPr>
              <a:lstStyle/>
              <a:p>
                <a:r>
                  <a:rPr lang="en-US" sz="2400" dirty="0" smtClean="0"/>
                  <a:t>-1</a:t>
                </a:r>
                <a:endParaRPr lang="en-US" sz="2400" dirty="0"/>
              </a:p>
            </p:txBody>
          </p:sp>
          <p:sp>
            <p:nvSpPr>
              <p:cNvPr id="250" name="TextBox 249"/>
              <p:cNvSpPr txBox="1"/>
              <p:nvPr/>
            </p:nvSpPr>
            <p:spPr>
              <a:xfrm>
                <a:off x="2819400" y="3043535"/>
                <a:ext cx="572593" cy="461665"/>
              </a:xfrm>
              <a:prstGeom prst="rect">
                <a:avLst/>
              </a:prstGeom>
              <a:noFill/>
            </p:spPr>
            <p:txBody>
              <a:bodyPr wrap="none" rtlCol="0">
                <a:spAutoFit/>
              </a:bodyPr>
              <a:lstStyle/>
              <a:p>
                <a:r>
                  <a:rPr lang="en-US" sz="2400" dirty="0" smtClean="0"/>
                  <a:t>0.5</a:t>
                </a:r>
                <a:endParaRPr lang="en-US" sz="2400" dirty="0"/>
              </a:p>
            </p:txBody>
          </p:sp>
          <p:sp>
            <p:nvSpPr>
              <p:cNvPr id="251" name="TextBox 250"/>
              <p:cNvSpPr txBox="1"/>
              <p:nvPr/>
            </p:nvSpPr>
            <p:spPr>
              <a:xfrm>
                <a:off x="3932585" y="2524618"/>
                <a:ext cx="572593" cy="461665"/>
              </a:xfrm>
              <a:prstGeom prst="rect">
                <a:avLst/>
              </a:prstGeom>
              <a:noFill/>
            </p:spPr>
            <p:txBody>
              <a:bodyPr wrap="none" rtlCol="0">
                <a:spAutoFit/>
              </a:bodyPr>
              <a:lstStyle/>
              <a:p>
                <a:r>
                  <a:rPr lang="en-US" sz="2400" dirty="0" smtClean="0"/>
                  <a:t>0.5</a:t>
                </a:r>
                <a:endParaRPr lang="en-US" sz="2400" dirty="0"/>
              </a:p>
            </p:txBody>
          </p:sp>
          <p:sp>
            <p:nvSpPr>
              <p:cNvPr id="252" name="TextBox 251"/>
              <p:cNvSpPr txBox="1"/>
              <p:nvPr/>
            </p:nvSpPr>
            <p:spPr>
              <a:xfrm>
                <a:off x="2819400" y="3581400"/>
                <a:ext cx="572593" cy="461665"/>
              </a:xfrm>
              <a:prstGeom prst="rect">
                <a:avLst/>
              </a:prstGeom>
              <a:noFill/>
            </p:spPr>
            <p:txBody>
              <a:bodyPr wrap="none" rtlCol="0">
                <a:spAutoFit/>
              </a:bodyPr>
              <a:lstStyle/>
              <a:p>
                <a:r>
                  <a:rPr lang="en-US" sz="2400" dirty="0" smtClean="0"/>
                  <a:t>0.3</a:t>
                </a:r>
                <a:endParaRPr lang="en-US" sz="2400" dirty="0"/>
              </a:p>
            </p:txBody>
          </p:sp>
          <p:sp>
            <p:nvSpPr>
              <p:cNvPr id="253" name="TextBox 252"/>
              <p:cNvSpPr txBox="1"/>
              <p:nvPr/>
            </p:nvSpPr>
            <p:spPr>
              <a:xfrm>
                <a:off x="3928028" y="4141249"/>
                <a:ext cx="572593" cy="461665"/>
              </a:xfrm>
              <a:prstGeom prst="rect">
                <a:avLst/>
              </a:prstGeom>
              <a:noFill/>
            </p:spPr>
            <p:txBody>
              <a:bodyPr wrap="none" rtlCol="0">
                <a:spAutoFit/>
              </a:bodyPr>
              <a:lstStyle/>
              <a:p>
                <a:r>
                  <a:rPr lang="en-US" sz="2400" dirty="0" smtClean="0"/>
                  <a:t>0.7</a:t>
                </a:r>
                <a:endParaRPr lang="en-US" sz="2400" dirty="0"/>
              </a:p>
            </p:txBody>
          </p:sp>
          <p:sp>
            <p:nvSpPr>
              <p:cNvPr id="254" name="TextBox 253"/>
              <p:cNvSpPr txBox="1"/>
              <p:nvPr/>
            </p:nvSpPr>
            <p:spPr>
              <a:xfrm>
                <a:off x="2612333" y="4252756"/>
                <a:ext cx="572593" cy="461665"/>
              </a:xfrm>
              <a:prstGeom prst="rect">
                <a:avLst/>
              </a:prstGeom>
              <a:noFill/>
            </p:spPr>
            <p:txBody>
              <a:bodyPr wrap="none" rtlCol="0">
                <a:spAutoFit/>
              </a:bodyPr>
              <a:lstStyle/>
              <a:p>
                <a:r>
                  <a:rPr lang="en-US" sz="2400" dirty="0" smtClean="0"/>
                  <a:t>0.4</a:t>
                </a:r>
                <a:endParaRPr lang="en-US" sz="2400" dirty="0"/>
              </a:p>
            </p:txBody>
          </p:sp>
          <p:sp>
            <p:nvSpPr>
              <p:cNvPr id="255" name="TextBox 254"/>
              <p:cNvSpPr txBox="1"/>
              <p:nvPr/>
            </p:nvSpPr>
            <p:spPr>
              <a:xfrm>
                <a:off x="3682269" y="4557467"/>
                <a:ext cx="572593" cy="461665"/>
              </a:xfrm>
              <a:prstGeom prst="rect">
                <a:avLst/>
              </a:prstGeom>
              <a:noFill/>
            </p:spPr>
            <p:txBody>
              <a:bodyPr wrap="none" rtlCol="0">
                <a:spAutoFit/>
              </a:bodyPr>
              <a:lstStyle/>
              <a:p>
                <a:r>
                  <a:rPr lang="en-US" sz="2400" dirty="0" smtClean="0"/>
                  <a:t>0.6</a:t>
                </a:r>
                <a:endParaRPr lang="en-US" sz="2400" dirty="0"/>
              </a:p>
            </p:txBody>
          </p:sp>
          <p:sp>
            <p:nvSpPr>
              <p:cNvPr id="256" name="Freeform 255"/>
              <p:cNvSpPr/>
              <p:nvPr/>
            </p:nvSpPr>
            <p:spPr>
              <a:xfrm rot="9742895">
                <a:off x="2045985" y="4213462"/>
                <a:ext cx="523875" cy="78588"/>
              </a:xfrm>
              <a:custGeom>
                <a:avLst/>
                <a:gdLst>
                  <a:gd name="connsiteX0" fmla="*/ 0 w 523875"/>
                  <a:gd name="connsiteY0" fmla="*/ 73825 h 78588"/>
                  <a:gd name="connsiteX1" fmla="*/ 78581 w 523875"/>
                  <a:gd name="connsiteY1" fmla="*/ 6 h 78588"/>
                  <a:gd name="connsiteX2" fmla="*/ 152400 w 523875"/>
                  <a:gd name="connsiteY2" fmla="*/ 73825 h 78588"/>
                  <a:gd name="connsiteX3" fmla="*/ 230981 w 523875"/>
                  <a:gd name="connsiteY3" fmla="*/ 6 h 78588"/>
                  <a:gd name="connsiteX4" fmla="*/ 302419 w 523875"/>
                  <a:gd name="connsiteY4" fmla="*/ 78587 h 78588"/>
                  <a:gd name="connsiteX5" fmla="*/ 383381 w 523875"/>
                  <a:gd name="connsiteY5" fmla="*/ 2387 h 78588"/>
                  <a:gd name="connsiteX6" fmla="*/ 442912 w 523875"/>
                  <a:gd name="connsiteY6" fmla="*/ 52394 h 78588"/>
                  <a:gd name="connsiteX7" fmla="*/ 523875 w 523875"/>
                  <a:gd name="connsiteY7" fmla="*/ 52394 h 785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23875" h="78588">
                    <a:moveTo>
                      <a:pt x="0" y="73825"/>
                    </a:moveTo>
                    <a:cubicBezTo>
                      <a:pt x="26590" y="36915"/>
                      <a:pt x="53181" y="6"/>
                      <a:pt x="78581" y="6"/>
                    </a:cubicBezTo>
                    <a:cubicBezTo>
                      <a:pt x="103981" y="6"/>
                      <a:pt x="127000" y="73825"/>
                      <a:pt x="152400" y="73825"/>
                    </a:cubicBezTo>
                    <a:cubicBezTo>
                      <a:pt x="177800" y="73825"/>
                      <a:pt x="205978" y="-788"/>
                      <a:pt x="230981" y="6"/>
                    </a:cubicBezTo>
                    <a:cubicBezTo>
                      <a:pt x="255984" y="800"/>
                      <a:pt x="277019" y="78190"/>
                      <a:pt x="302419" y="78587"/>
                    </a:cubicBezTo>
                    <a:cubicBezTo>
                      <a:pt x="327819" y="78984"/>
                      <a:pt x="359966" y="6752"/>
                      <a:pt x="383381" y="2387"/>
                    </a:cubicBezTo>
                    <a:cubicBezTo>
                      <a:pt x="406796" y="-1978"/>
                      <a:pt x="419496" y="44060"/>
                      <a:pt x="442912" y="52394"/>
                    </a:cubicBezTo>
                    <a:cubicBezTo>
                      <a:pt x="466328" y="60728"/>
                      <a:pt x="495101" y="56561"/>
                      <a:pt x="523875" y="52394"/>
                    </a:cubicBezTo>
                  </a:path>
                </a:pathLst>
              </a:custGeom>
              <a:noFill/>
              <a:ln>
                <a:solidFill>
                  <a:schemeClr val="tx1"/>
                </a:solidFill>
                <a:prstDash val="sysDash"/>
                <a:tailEnd type="stealt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7" name="TextBox 256"/>
              <p:cNvSpPr txBox="1"/>
              <p:nvPr/>
            </p:nvSpPr>
            <p:spPr>
              <a:xfrm>
                <a:off x="1688895" y="4131611"/>
                <a:ext cx="434734" cy="461665"/>
              </a:xfrm>
              <a:prstGeom prst="rect">
                <a:avLst/>
              </a:prstGeom>
              <a:noFill/>
            </p:spPr>
            <p:txBody>
              <a:bodyPr wrap="none" rtlCol="0">
                <a:spAutoFit/>
              </a:bodyPr>
              <a:lstStyle/>
              <a:p>
                <a:r>
                  <a:rPr lang="en-US" sz="2400" dirty="0" smtClean="0"/>
                  <a:t>-5</a:t>
                </a:r>
                <a:endParaRPr lang="en-US" sz="2400" dirty="0"/>
              </a:p>
            </p:txBody>
          </p:sp>
          <p:sp>
            <p:nvSpPr>
              <p:cNvPr id="258" name="Freeform 257"/>
              <p:cNvSpPr/>
              <p:nvPr/>
            </p:nvSpPr>
            <p:spPr>
              <a:xfrm rot="20923064">
                <a:off x="4674443" y="4482008"/>
                <a:ext cx="566361" cy="102753"/>
              </a:xfrm>
              <a:custGeom>
                <a:avLst/>
                <a:gdLst>
                  <a:gd name="connsiteX0" fmla="*/ 0 w 523875"/>
                  <a:gd name="connsiteY0" fmla="*/ 73825 h 78588"/>
                  <a:gd name="connsiteX1" fmla="*/ 78581 w 523875"/>
                  <a:gd name="connsiteY1" fmla="*/ 6 h 78588"/>
                  <a:gd name="connsiteX2" fmla="*/ 152400 w 523875"/>
                  <a:gd name="connsiteY2" fmla="*/ 73825 h 78588"/>
                  <a:gd name="connsiteX3" fmla="*/ 230981 w 523875"/>
                  <a:gd name="connsiteY3" fmla="*/ 6 h 78588"/>
                  <a:gd name="connsiteX4" fmla="*/ 302419 w 523875"/>
                  <a:gd name="connsiteY4" fmla="*/ 78587 h 78588"/>
                  <a:gd name="connsiteX5" fmla="*/ 383381 w 523875"/>
                  <a:gd name="connsiteY5" fmla="*/ 2387 h 78588"/>
                  <a:gd name="connsiteX6" fmla="*/ 442912 w 523875"/>
                  <a:gd name="connsiteY6" fmla="*/ 52394 h 78588"/>
                  <a:gd name="connsiteX7" fmla="*/ 523875 w 523875"/>
                  <a:gd name="connsiteY7" fmla="*/ 52394 h 785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23875" h="78588">
                    <a:moveTo>
                      <a:pt x="0" y="73825"/>
                    </a:moveTo>
                    <a:cubicBezTo>
                      <a:pt x="26590" y="36915"/>
                      <a:pt x="53181" y="6"/>
                      <a:pt x="78581" y="6"/>
                    </a:cubicBezTo>
                    <a:cubicBezTo>
                      <a:pt x="103981" y="6"/>
                      <a:pt x="127000" y="73825"/>
                      <a:pt x="152400" y="73825"/>
                    </a:cubicBezTo>
                    <a:cubicBezTo>
                      <a:pt x="177800" y="73825"/>
                      <a:pt x="205978" y="-788"/>
                      <a:pt x="230981" y="6"/>
                    </a:cubicBezTo>
                    <a:cubicBezTo>
                      <a:pt x="255984" y="800"/>
                      <a:pt x="277019" y="78190"/>
                      <a:pt x="302419" y="78587"/>
                    </a:cubicBezTo>
                    <a:cubicBezTo>
                      <a:pt x="327819" y="78984"/>
                      <a:pt x="359966" y="6752"/>
                      <a:pt x="383381" y="2387"/>
                    </a:cubicBezTo>
                    <a:cubicBezTo>
                      <a:pt x="406796" y="-1978"/>
                      <a:pt x="419496" y="44060"/>
                      <a:pt x="442912" y="52394"/>
                    </a:cubicBezTo>
                    <a:cubicBezTo>
                      <a:pt x="466328" y="60728"/>
                      <a:pt x="495101" y="56561"/>
                      <a:pt x="523875" y="52394"/>
                    </a:cubicBezTo>
                  </a:path>
                </a:pathLst>
              </a:custGeom>
              <a:noFill/>
              <a:ln>
                <a:solidFill>
                  <a:schemeClr val="tx1"/>
                </a:solidFill>
                <a:prstDash val="sysDash"/>
                <a:tailEnd type="stealt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9" name="TextBox 258"/>
              <p:cNvSpPr txBox="1"/>
              <p:nvPr/>
            </p:nvSpPr>
            <p:spPr>
              <a:xfrm>
                <a:off x="5242605" y="4336520"/>
                <a:ext cx="340158" cy="461665"/>
              </a:xfrm>
              <a:prstGeom prst="rect">
                <a:avLst/>
              </a:prstGeom>
              <a:noFill/>
            </p:spPr>
            <p:txBody>
              <a:bodyPr wrap="none" rtlCol="0">
                <a:spAutoFit/>
              </a:bodyPr>
              <a:lstStyle/>
              <a:p>
                <a:r>
                  <a:rPr lang="en-US" sz="2400" dirty="0"/>
                  <a:t>8</a:t>
                </a:r>
              </a:p>
            </p:txBody>
          </p:sp>
          <p:sp>
            <p:nvSpPr>
              <p:cNvPr id="260" name="Freeform 259"/>
              <p:cNvSpPr/>
              <p:nvPr/>
            </p:nvSpPr>
            <p:spPr>
              <a:xfrm rot="2253168">
                <a:off x="3178021" y="3125080"/>
                <a:ext cx="523875" cy="78588"/>
              </a:xfrm>
              <a:custGeom>
                <a:avLst/>
                <a:gdLst>
                  <a:gd name="connsiteX0" fmla="*/ 0 w 523875"/>
                  <a:gd name="connsiteY0" fmla="*/ 73825 h 78588"/>
                  <a:gd name="connsiteX1" fmla="*/ 78581 w 523875"/>
                  <a:gd name="connsiteY1" fmla="*/ 6 h 78588"/>
                  <a:gd name="connsiteX2" fmla="*/ 152400 w 523875"/>
                  <a:gd name="connsiteY2" fmla="*/ 73825 h 78588"/>
                  <a:gd name="connsiteX3" fmla="*/ 230981 w 523875"/>
                  <a:gd name="connsiteY3" fmla="*/ 6 h 78588"/>
                  <a:gd name="connsiteX4" fmla="*/ 302419 w 523875"/>
                  <a:gd name="connsiteY4" fmla="*/ 78587 h 78588"/>
                  <a:gd name="connsiteX5" fmla="*/ 383381 w 523875"/>
                  <a:gd name="connsiteY5" fmla="*/ 2387 h 78588"/>
                  <a:gd name="connsiteX6" fmla="*/ 442912 w 523875"/>
                  <a:gd name="connsiteY6" fmla="*/ 52394 h 78588"/>
                  <a:gd name="connsiteX7" fmla="*/ 523875 w 523875"/>
                  <a:gd name="connsiteY7" fmla="*/ 52394 h 785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23875" h="78588">
                    <a:moveTo>
                      <a:pt x="0" y="73825"/>
                    </a:moveTo>
                    <a:cubicBezTo>
                      <a:pt x="26590" y="36915"/>
                      <a:pt x="53181" y="6"/>
                      <a:pt x="78581" y="6"/>
                    </a:cubicBezTo>
                    <a:cubicBezTo>
                      <a:pt x="103981" y="6"/>
                      <a:pt x="127000" y="73825"/>
                      <a:pt x="152400" y="73825"/>
                    </a:cubicBezTo>
                    <a:cubicBezTo>
                      <a:pt x="177800" y="73825"/>
                      <a:pt x="205978" y="-788"/>
                      <a:pt x="230981" y="6"/>
                    </a:cubicBezTo>
                    <a:cubicBezTo>
                      <a:pt x="255984" y="800"/>
                      <a:pt x="277019" y="78190"/>
                      <a:pt x="302419" y="78587"/>
                    </a:cubicBezTo>
                    <a:cubicBezTo>
                      <a:pt x="327819" y="78984"/>
                      <a:pt x="359966" y="6752"/>
                      <a:pt x="383381" y="2387"/>
                    </a:cubicBezTo>
                    <a:cubicBezTo>
                      <a:pt x="406796" y="-1978"/>
                      <a:pt x="419496" y="44060"/>
                      <a:pt x="442912" y="52394"/>
                    </a:cubicBezTo>
                    <a:cubicBezTo>
                      <a:pt x="466328" y="60728"/>
                      <a:pt x="495101" y="56561"/>
                      <a:pt x="523875" y="52394"/>
                    </a:cubicBezTo>
                  </a:path>
                </a:pathLst>
              </a:custGeom>
              <a:noFill/>
              <a:ln>
                <a:solidFill>
                  <a:schemeClr val="tx1"/>
                </a:solidFill>
                <a:prstDash val="sysDash"/>
                <a:tailEnd type="stealt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1" name="TextBox 260"/>
              <p:cNvSpPr txBox="1"/>
              <p:nvPr/>
            </p:nvSpPr>
            <p:spPr>
              <a:xfrm>
                <a:off x="3656848" y="3149134"/>
                <a:ext cx="434734" cy="461665"/>
              </a:xfrm>
              <a:prstGeom prst="rect">
                <a:avLst/>
              </a:prstGeom>
              <a:noFill/>
            </p:spPr>
            <p:txBody>
              <a:bodyPr wrap="none" rtlCol="0">
                <a:spAutoFit/>
              </a:bodyPr>
              <a:lstStyle/>
              <a:p>
                <a:r>
                  <a:rPr lang="en-US" sz="2400" dirty="0" smtClean="0"/>
                  <a:t>-2</a:t>
                </a:r>
                <a:endParaRPr lang="en-US" sz="2400" dirty="0"/>
              </a:p>
            </p:txBody>
          </p:sp>
          <p:sp>
            <p:nvSpPr>
              <p:cNvPr id="262" name="Freeform 261"/>
              <p:cNvSpPr/>
              <p:nvPr/>
            </p:nvSpPr>
            <p:spPr>
              <a:xfrm rot="18919820">
                <a:off x="3194489" y="3858574"/>
                <a:ext cx="523875" cy="78588"/>
              </a:xfrm>
              <a:custGeom>
                <a:avLst/>
                <a:gdLst>
                  <a:gd name="connsiteX0" fmla="*/ 0 w 523875"/>
                  <a:gd name="connsiteY0" fmla="*/ 73825 h 78588"/>
                  <a:gd name="connsiteX1" fmla="*/ 78581 w 523875"/>
                  <a:gd name="connsiteY1" fmla="*/ 6 h 78588"/>
                  <a:gd name="connsiteX2" fmla="*/ 152400 w 523875"/>
                  <a:gd name="connsiteY2" fmla="*/ 73825 h 78588"/>
                  <a:gd name="connsiteX3" fmla="*/ 230981 w 523875"/>
                  <a:gd name="connsiteY3" fmla="*/ 6 h 78588"/>
                  <a:gd name="connsiteX4" fmla="*/ 302419 w 523875"/>
                  <a:gd name="connsiteY4" fmla="*/ 78587 h 78588"/>
                  <a:gd name="connsiteX5" fmla="*/ 383381 w 523875"/>
                  <a:gd name="connsiteY5" fmla="*/ 2387 h 78588"/>
                  <a:gd name="connsiteX6" fmla="*/ 442912 w 523875"/>
                  <a:gd name="connsiteY6" fmla="*/ 52394 h 78588"/>
                  <a:gd name="connsiteX7" fmla="*/ 523875 w 523875"/>
                  <a:gd name="connsiteY7" fmla="*/ 52394 h 785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23875" h="78588">
                    <a:moveTo>
                      <a:pt x="0" y="73825"/>
                    </a:moveTo>
                    <a:cubicBezTo>
                      <a:pt x="26590" y="36915"/>
                      <a:pt x="53181" y="6"/>
                      <a:pt x="78581" y="6"/>
                    </a:cubicBezTo>
                    <a:cubicBezTo>
                      <a:pt x="103981" y="6"/>
                      <a:pt x="127000" y="73825"/>
                      <a:pt x="152400" y="73825"/>
                    </a:cubicBezTo>
                    <a:cubicBezTo>
                      <a:pt x="177800" y="73825"/>
                      <a:pt x="205978" y="-788"/>
                      <a:pt x="230981" y="6"/>
                    </a:cubicBezTo>
                    <a:cubicBezTo>
                      <a:pt x="255984" y="800"/>
                      <a:pt x="277019" y="78190"/>
                      <a:pt x="302419" y="78587"/>
                    </a:cubicBezTo>
                    <a:cubicBezTo>
                      <a:pt x="327819" y="78984"/>
                      <a:pt x="359966" y="6752"/>
                      <a:pt x="383381" y="2387"/>
                    </a:cubicBezTo>
                    <a:cubicBezTo>
                      <a:pt x="406796" y="-1978"/>
                      <a:pt x="419496" y="44060"/>
                      <a:pt x="442912" y="52394"/>
                    </a:cubicBezTo>
                    <a:cubicBezTo>
                      <a:pt x="466328" y="60728"/>
                      <a:pt x="495101" y="56561"/>
                      <a:pt x="523875" y="52394"/>
                    </a:cubicBezTo>
                  </a:path>
                </a:pathLst>
              </a:custGeom>
              <a:noFill/>
              <a:ln>
                <a:solidFill>
                  <a:schemeClr val="tx1"/>
                </a:solidFill>
                <a:prstDash val="sysDash"/>
                <a:tailEnd type="stealt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3" name="TextBox 262"/>
              <p:cNvSpPr txBox="1"/>
              <p:nvPr/>
            </p:nvSpPr>
            <p:spPr>
              <a:xfrm>
                <a:off x="3656848" y="3520540"/>
                <a:ext cx="434734" cy="461665"/>
              </a:xfrm>
              <a:prstGeom prst="rect">
                <a:avLst/>
              </a:prstGeom>
              <a:noFill/>
            </p:spPr>
            <p:txBody>
              <a:bodyPr wrap="none" rtlCol="0">
                <a:spAutoFit/>
              </a:bodyPr>
              <a:lstStyle/>
              <a:p>
                <a:r>
                  <a:rPr lang="en-US" sz="2400" dirty="0" smtClean="0"/>
                  <a:t>-3</a:t>
                </a:r>
                <a:endParaRPr lang="en-US" sz="2400" dirty="0"/>
              </a:p>
            </p:txBody>
          </p:sp>
          <p:sp>
            <p:nvSpPr>
              <p:cNvPr id="264" name="Freeform 263"/>
              <p:cNvSpPr/>
              <p:nvPr/>
            </p:nvSpPr>
            <p:spPr>
              <a:xfrm rot="20911653">
                <a:off x="4644753" y="3951910"/>
                <a:ext cx="566361" cy="102753"/>
              </a:xfrm>
              <a:custGeom>
                <a:avLst/>
                <a:gdLst>
                  <a:gd name="connsiteX0" fmla="*/ 0 w 523875"/>
                  <a:gd name="connsiteY0" fmla="*/ 73825 h 78588"/>
                  <a:gd name="connsiteX1" fmla="*/ 78581 w 523875"/>
                  <a:gd name="connsiteY1" fmla="*/ 6 h 78588"/>
                  <a:gd name="connsiteX2" fmla="*/ 152400 w 523875"/>
                  <a:gd name="connsiteY2" fmla="*/ 73825 h 78588"/>
                  <a:gd name="connsiteX3" fmla="*/ 230981 w 523875"/>
                  <a:gd name="connsiteY3" fmla="*/ 6 h 78588"/>
                  <a:gd name="connsiteX4" fmla="*/ 302419 w 523875"/>
                  <a:gd name="connsiteY4" fmla="*/ 78587 h 78588"/>
                  <a:gd name="connsiteX5" fmla="*/ 383381 w 523875"/>
                  <a:gd name="connsiteY5" fmla="*/ 2387 h 78588"/>
                  <a:gd name="connsiteX6" fmla="*/ 442912 w 523875"/>
                  <a:gd name="connsiteY6" fmla="*/ 52394 h 78588"/>
                  <a:gd name="connsiteX7" fmla="*/ 523875 w 523875"/>
                  <a:gd name="connsiteY7" fmla="*/ 52394 h 785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23875" h="78588">
                    <a:moveTo>
                      <a:pt x="0" y="73825"/>
                    </a:moveTo>
                    <a:cubicBezTo>
                      <a:pt x="26590" y="36915"/>
                      <a:pt x="53181" y="6"/>
                      <a:pt x="78581" y="6"/>
                    </a:cubicBezTo>
                    <a:cubicBezTo>
                      <a:pt x="103981" y="6"/>
                      <a:pt x="127000" y="73825"/>
                      <a:pt x="152400" y="73825"/>
                    </a:cubicBezTo>
                    <a:cubicBezTo>
                      <a:pt x="177800" y="73825"/>
                      <a:pt x="205978" y="-788"/>
                      <a:pt x="230981" y="6"/>
                    </a:cubicBezTo>
                    <a:cubicBezTo>
                      <a:pt x="255984" y="800"/>
                      <a:pt x="277019" y="78190"/>
                      <a:pt x="302419" y="78587"/>
                    </a:cubicBezTo>
                    <a:cubicBezTo>
                      <a:pt x="327819" y="78984"/>
                      <a:pt x="359966" y="6752"/>
                      <a:pt x="383381" y="2387"/>
                    </a:cubicBezTo>
                    <a:cubicBezTo>
                      <a:pt x="406796" y="-1978"/>
                      <a:pt x="419496" y="44060"/>
                      <a:pt x="442912" y="52394"/>
                    </a:cubicBezTo>
                    <a:cubicBezTo>
                      <a:pt x="466328" y="60728"/>
                      <a:pt x="495101" y="56561"/>
                      <a:pt x="523875" y="52394"/>
                    </a:cubicBezTo>
                  </a:path>
                </a:pathLst>
              </a:custGeom>
              <a:noFill/>
              <a:ln>
                <a:solidFill>
                  <a:schemeClr val="tx1"/>
                </a:solidFill>
                <a:prstDash val="sysDash"/>
                <a:tailEnd type="stealt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5" name="TextBox 264"/>
              <p:cNvSpPr txBox="1"/>
              <p:nvPr/>
            </p:nvSpPr>
            <p:spPr>
              <a:xfrm>
                <a:off x="5175122" y="3733800"/>
                <a:ext cx="340158" cy="461665"/>
              </a:xfrm>
              <a:prstGeom prst="rect">
                <a:avLst/>
              </a:prstGeom>
              <a:noFill/>
            </p:spPr>
            <p:txBody>
              <a:bodyPr wrap="none" rtlCol="0">
                <a:spAutoFit/>
              </a:bodyPr>
              <a:lstStyle/>
              <a:p>
                <a:r>
                  <a:rPr lang="en-US" sz="2400" dirty="0" smtClean="0"/>
                  <a:t>4</a:t>
                </a:r>
                <a:endParaRPr lang="en-US" sz="2400" dirty="0"/>
              </a:p>
            </p:txBody>
          </p:sp>
          <p:sp>
            <p:nvSpPr>
              <p:cNvPr id="266" name="Freeform 265"/>
              <p:cNvSpPr/>
              <p:nvPr/>
            </p:nvSpPr>
            <p:spPr>
              <a:xfrm rot="20911653">
                <a:off x="4650016" y="2834724"/>
                <a:ext cx="566361" cy="102753"/>
              </a:xfrm>
              <a:custGeom>
                <a:avLst/>
                <a:gdLst>
                  <a:gd name="connsiteX0" fmla="*/ 0 w 523875"/>
                  <a:gd name="connsiteY0" fmla="*/ 73825 h 78588"/>
                  <a:gd name="connsiteX1" fmla="*/ 78581 w 523875"/>
                  <a:gd name="connsiteY1" fmla="*/ 6 h 78588"/>
                  <a:gd name="connsiteX2" fmla="*/ 152400 w 523875"/>
                  <a:gd name="connsiteY2" fmla="*/ 73825 h 78588"/>
                  <a:gd name="connsiteX3" fmla="*/ 230981 w 523875"/>
                  <a:gd name="connsiteY3" fmla="*/ 6 h 78588"/>
                  <a:gd name="connsiteX4" fmla="*/ 302419 w 523875"/>
                  <a:gd name="connsiteY4" fmla="*/ 78587 h 78588"/>
                  <a:gd name="connsiteX5" fmla="*/ 383381 w 523875"/>
                  <a:gd name="connsiteY5" fmla="*/ 2387 h 78588"/>
                  <a:gd name="connsiteX6" fmla="*/ 442912 w 523875"/>
                  <a:gd name="connsiteY6" fmla="*/ 52394 h 78588"/>
                  <a:gd name="connsiteX7" fmla="*/ 523875 w 523875"/>
                  <a:gd name="connsiteY7" fmla="*/ 52394 h 785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23875" h="78588">
                    <a:moveTo>
                      <a:pt x="0" y="73825"/>
                    </a:moveTo>
                    <a:cubicBezTo>
                      <a:pt x="26590" y="36915"/>
                      <a:pt x="53181" y="6"/>
                      <a:pt x="78581" y="6"/>
                    </a:cubicBezTo>
                    <a:cubicBezTo>
                      <a:pt x="103981" y="6"/>
                      <a:pt x="127000" y="73825"/>
                      <a:pt x="152400" y="73825"/>
                    </a:cubicBezTo>
                    <a:cubicBezTo>
                      <a:pt x="177800" y="73825"/>
                      <a:pt x="205978" y="-788"/>
                      <a:pt x="230981" y="6"/>
                    </a:cubicBezTo>
                    <a:cubicBezTo>
                      <a:pt x="255984" y="800"/>
                      <a:pt x="277019" y="78190"/>
                      <a:pt x="302419" y="78587"/>
                    </a:cubicBezTo>
                    <a:cubicBezTo>
                      <a:pt x="327819" y="78984"/>
                      <a:pt x="359966" y="6752"/>
                      <a:pt x="383381" y="2387"/>
                    </a:cubicBezTo>
                    <a:cubicBezTo>
                      <a:pt x="406796" y="-1978"/>
                      <a:pt x="419496" y="44060"/>
                      <a:pt x="442912" y="52394"/>
                    </a:cubicBezTo>
                    <a:cubicBezTo>
                      <a:pt x="466328" y="60728"/>
                      <a:pt x="495101" y="56561"/>
                      <a:pt x="523875" y="52394"/>
                    </a:cubicBezTo>
                  </a:path>
                </a:pathLst>
              </a:custGeom>
              <a:noFill/>
              <a:ln>
                <a:solidFill>
                  <a:schemeClr val="tx1"/>
                </a:solidFill>
                <a:prstDash val="sysDash"/>
                <a:tailEnd type="stealt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7" name="TextBox 266"/>
              <p:cNvSpPr txBox="1"/>
              <p:nvPr/>
            </p:nvSpPr>
            <p:spPr>
              <a:xfrm>
                <a:off x="5176669" y="2600813"/>
                <a:ext cx="340158" cy="461665"/>
              </a:xfrm>
              <a:prstGeom prst="rect">
                <a:avLst/>
              </a:prstGeom>
              <a:noFill/>
            </p:spPr>
            <p:txBody>
              <a:bodyPr wrap="none" rtlCol="0">
                <a:spAutoFit/>
              </a:bodyPr>
              <a:lstStyle/>
              <a:p>
                <a:r>
                  <a:rPr lang="en-US" sz="2400" dirty="0" smtClean="0"/>
                  <a:t>2</a:t>
                </a:r>
                <a:endParaRPr lang="en-US" sz="2400" dirty="0"/>
              </a:p>
            </p:txBody>
          </p:sp>
        </p:grpSp>
        <p:sp>
          <p:nvSpPr>
            <p:cNvPr id="154" name="TextBox 153"/>
            <p:cNvSpPr txBox="1"/>
            <p:nvPr/>
          </p:nvSpPr>
          <p:spPr>
            <a:xfrm>
              <a:off x="11897678" y="23306881"/>
              <a:ext cx="6142579" cy="584775"/>
            </a:xfrm>
            <a:prstGeom prst="rect">
              <a:avLst/>
            </a:prstGeom>
            <a:noFill/>
          </p:spPr>
          <p:txBody>
            <a:bodyPr wrap="none" rtlCol="0">
              <a:spAutoFit/>
            </a:bodyPr>
            <a:lstStyle/>
            <a:p>
              <a:r>
                <a:rPr lang="en-US" sz="3200" dirty="0">
                  <a:latin typeface="Cambria" pitchFamily="18" charset="0"/>
                </a:rPr>
                <a:t>Figure </a:t>
              </a:r>
              <a:r>
                <a:rPr lang="en-US" sz="3200" dirty="0" smtClean="0">
                  <a:latin typeface="Cambria" pitchFamily="18" charset="0"/>
                </a:rPr>
                <a:t>3 </a:t>
              </a:r>
              <a:r>
                <a:rPr lang="en-US" sz="3200" dirty="0">
                  <a:latin typeface="Cambria" pitchFamily="18" charset="0"/>
                </a:rPr>
                <a:t>Example of a simple </a:t>
              </a:r>
              <a:r>
                <a:rPr lang="en-US" sz="3200" dirty="0" smtClean="0">
                  <a:latin typeface="Cambria" pitchFamily="18" charset="0"/>
                </a:rPr>
                <a:t>MDP.</a:t>
              </a:r>
              <a:endParaRPr lang="en-US" sz="3200" dirty="0"/>
            </a:p>
          </p:txBody>
        </p:sp>
      </p:grpSp>
      <p:grpSp>
        <p:nvGrpSpPr>
          <p:cNvPr id="10" name="Group 9"/>
          <p:cNvGrpSpPr/>
          <p:nvPr/>
        </p:nvGrpSpPr>
        <p:grpSpPr>
          <a:xfrm>
            <a:off x="21767006" y="27497881"/>
            <a:ext cx="6700873" cy="3797872"/>
            <a:chOff x="21767006" y="25808784"/>
            <a:chExt cx="6700873" cy="3797872"/>
          </a:xfrm>
        </p:grpSpPr>
        <p:graphicFrame>
          <p:nvGraphicFramePr>
            <p:cNvPr id="133" name="Chart 132"/>
            <p:cNvGraphicFramePr>
              <a:graphicFrameLocks/>
            </p:cNvGraphicFramePr>
            <p:nvPr>
              <p:extLst>
                <p:ext uri="{D42A27DB-BD31-4B8C-83A1-F6EECF244321}">
                  <p14:modId xmlns:p14="http://schemas.microsoft.com/office/powerpoint/2010/main" val="3603381299"/>
                </p:ext>
              </p:extLst>
            </p:nvPr>
          </p:nvGraphicFramePr>
          <p:xfrm>
            <a:off x="22282531" y="25808784"/>
            <a:ext cx="5486400" cy="3200400"/>
          </p:xfrm>
          <a:graphic>
            <a:graphicData uri="http://schemas.openxmlformats.org/drawingml/2006/chart">
              <c:chart xmlns:c="http://schemas.openxmlformats.org/drawingml/2006/chart" xmlns:r="http://schemas.openxmlformats.org/officeDocument/2006/relationships" r:id="rId13"/>
            </a:graphicData>
          </a:graphic>
        </p:graphicFrame>
        <p:sp>
          <p:nvSpPr>
            <p:cNvPr id="155" name="TextBox 154"/>
            <p:cNvSpPr txBox="1"/>
            <p:nvPr/>
          </p:nvSpPr>
          <p:spPr>
            <a:xfrm>
              <a:off x="21767006" y="29021881"/>
              <a:ext cx="6700873" cy="584775"/>
            </a:xfrm>
            <a:prstGeom prst="rect">
              <a:avLst/>
            </a:prstGeom>
            <a:noFill/>
          </p:spPr>
          <p:txBody>
            <a:bodyPr wrap="none" rtlCol="0">
              <a:spAutoFit/>
            </a:bodyPr>
            <a:lstStyle/>
            <a:p>
              <a:r>
                <a:rPr lang="en-US" sz="3200" dirty="0">
                  <a:latin typeface="Cambria" pitchFamily="18" charset="0"/>
                </a:rPr>
                <a:t>Figure 6 The CPU time consumption</a:t>
              </a:r>
              <a:r>
                <a:rPr lang="en-US" sz="3200" dirty="0" smtClean="0">
                  <a:latin typeface="Cambria" pitchFamily="18" charset="0"/>
                </a:rPr>
                <a:t>.</a:t>
              </a:r>
              <a:endParaRPr lang="en-US" sz="3200" dirty="0"/>
            </a:p>
          </p:txBody>
        </p:sp>
      </p:grpSp>
      <p:grpSp>
        <p:nvGrpSpPr>
          <p:cNvPr id="8" name="Group 7"/>
          <p:cNvGrpSpPr/>
          <p:nvPr/>
        </p:nvGrpSpPr>
        <p:grpSpPr>
          <a:xfrm>
            <a:off x="21614606" y="16525081"/>
            <a:ext cx="7045518" cy="3829110"/>
            <a:chOff x="21614606" y="13477080"/>
            <a:chExt cx="7045518" cy="3829110"/>
          </a:xfrm>
        </p:grpSpPr>
        <p:graphicFrame>
          <p:nvGraphicFramePr>
            <p:cNvPr id="131" name="Chart 130"/>
            <p:cNvGraphicFramePr>
              <a:graphicFrameLocks/>
            </p:cNvGraphicFramePr>
            <p:nvPr>
              <p:extLst>
                <p:ext uri="{D42A27DB-BD31-4B8C-83A1-F6EECF244321}">
                  <p14:modId xmlns:p14="http://schemas.microsoft.com/office/powerpoint/2010/main" val="1604112240"/>
                </p:ext>
              </p:extLst>
            </p:nvPr>
          </p:nvGraphicFramePr>
          <p:xfrm>
            <a:off x="22224206" y="13477080"/>
            <a:ext cx="5486400" cy="3200400"/>
          </p:xfrm>
          <a:graphic>
            <a:graphicData uri="http://schemas.openxmlformats.org/drawingml/2006/chart">
              <c:chart xmlns:c="http://schemas.openxmlformats.org/drawingml/2006/chart" xmlns:r="http://schemas.openxmlformats.org/officeDocument/2006/relationships" r:id="rId14"/>
            </a:graphicData>
          </a:graphic>
        </p:graphicFrame>
        <p:sp>
          <p:nvSpPr>
            <p:cNvPr id="276" name="TextBox 275"/>
            <p:cNvSpPr txBox="1"/>
            <p:nvPr/>
          </p:nvSpPr>
          <p:spPr>
            <a:xfrm>
              <a:off x="21614606" y="16721415"/>
              <a:ext cx="7045518" cy="584775"/>
            </a:xfrm>
            <a:prstGeom prst="rect">
              <a:avLst/>
            </a:prstGeom>
            <a:noFill/>
          </p:spPr>
          <p:txBody>
            <a:bodyPr wrap="none" rtlCol="0">
              <a:spAutoFit/>
            </a:bodyPr>
            <a:lstStyle/>
            <a:p>
              <a:r>
                <a:rPr lang="en-US" sz="3200" dirty="0" smtClean="0"/>
                <a:t>Figure 4 T</a:t>
              </a:r>
              <a:r>
                <a:rPr lang="en-US" sz="3200" dirty="0" smtClean="0">
                  <a:latin typeface="Cambria" pitchFamily="18" charset="0"/>
                </a:rPr>
                <a:t>he </a:t>
              </a:r>
              <a:r>
                <a:rPr lang="en-US" sz="3200" dirty="0">
                  <a:latin typeface="Cambria" pitchFamily="18" charset="0"/>
                </a:rPr>
                <a:t>number of VM </a:t>
              </a:r>
              <a:r>
                <a:rPr lang="en-US" sz="3200" dirty="0" smtClean="0">
                  <a:latin typeface="Cambria" pitchFamily="18" charset="0"/>
                </a:rPr>
                <a:t>migrations</a:t>
              </a:r>
              <a:endParaRPr lang="en-US" sz="3200" dirty="0"/>
            </a:p>
          </p:txBody>
        </p:sp>
      </p:grpSp>
      <p:grpSp>
        <p:nvGrpSpPr>
          <p:cNvPr id="9" name="Group 8"/>
          <p:cNvGrpSpPr/>
          <p:nvPr/>
        </p:nvGrpSpPr>
        <p:grpSpPr>
          <a:xfrm>
            <a:off x="21462206" y="21859081"/>
            <a:ext cx="7358105" cy="3817441"/>
            <a:chOff x="21462206" y="19769415"/>
            <a:chExt cx="7358105" cy="3817441"/>
          </a:xfrm>
        </p:grpSpPr>
        <p:graphicFrame>
          <p:nvGraphicFramePr>
            <p:cNvPr id="132" name="Chart 131"/>
            <p:cNvGraphicFramePr>
              <a:graphicFrameLocks/>
            </p:cNvGraphicFramePr>
            <p:nvPr>
              <p:extLst>
                <p:ext uri="{D42A27DB-BD31-4B8C-83A1-F6EECF244321}">
                  <p14:modId xmlns:p14="http://schemas.microsoft.com/office/powerpoint/2010/main" val="850965910"/>
                </p:ext>
              </p:extLst>
            </p:nvPr>
          </p:nvGraphicFramePr>
          <p:xfrm>
            <a:off x="22170777" y="19769415"/>
            <a:ext cx="5486400" cy="3200400"/>
          </p:xfrm>
          <a:graphic>
            <a:graphicData uri="http://schemas.openxmlformats.org/drawingml/2006/chart">
              <c:chart xmlns:c="http://schemas.openxmlformats.org/drawingml/2006/chart" xmlns:r="http://schemas.openxmlformats.org/officeDocument/2006/relationships" r:id="rId15"/>
            </a:graphicData>
          </a:graphic>
        </p:graphicFrame>
        <p:sp>
          <p:nvSpPr>
            <p:cNvPr id="277" name="TextBox 276"/>
            <p:cNvSpPr txBox="1"/>
            <p:nvPr/>
          </p:nvSpPr>
          <p:spPr>
            <a:xfrm>
              <a:off x="21462206" y="23002081"/>
              <a:ext cx="7358105" cy="584775"/>
            </a:xfrm>
            <a:prstGeom prst="rect">
              <a:avLst/>
            </a:prstGeom>
            <a:noFill/>
          </p:spPr>
          <p:txBody>
            <a:bodyPr wrap="none" rtlCol="0">
              <a:spAutoFit/>
            </a:bodyPr>
            <a:lstStyle/>
            <a:p>
              <a:r>
                <a:rPr lang="en-US" sz="3200" dirty="0" smtClean="0"/>
                <a:t>Figure 5 </a:t>
              </a:r>
              <a:r>
                <a:rPr lang="en-US" sz="3200" dirty="0" smtClean="0">
                  <a:latin typeface="Cambria" pitchFamily="18" charset="0"/>
                </a:rPr>
                <a:t>The </a:t>
              </a:r>
              <a:r>
                <a:rPr lang="en-US" sz="3200" dirty="0">
                  <a:latin typeface="Cambria" pitchFamily="18" charset="0"/>
                </a:rPr>
                <a:t>number of overloaded </a:t>
              </a:r>
              <a:r>
                <a:rPr lang="en-US" sz="3200" dirty="0" smtClean="0">
                  <a:latin typeface="Cambria" pitchFamily="18" charset="0"/>
                </a:rPr>
                <a:t>PMs.</a:t>
              </a:r>
              <a:endParaRPr lang="en-US" sz="3200" dirty="0"/>
            </a:p>
          </p:txBody>
        </p:sp>
      </p:grpSp>
      <p:grpSp>
        <p:nvGrpSpPr>
          <p:cNvPr id="11" name="Group 10"/>
          <p:cNvGrpSpPr/>
          <p:nvPr/>
        </p:nvGrpSpPr>
        <p:grpSpPr>
          <a:xfrm>
            <a:off x="22170777" y="32908081"/>
            <a:ext cx="5486400" cy="3823176"/>
            <a:chOff x="22170777" y="31640462"/>
            <a:chExt cx="5486400" cy="3823176"/>
          </a:xfrm>
        </p:grpSpPr>
        <p:graphicFrame>
          <p:nvGraphicFramePr>
            <p:cNvPr id="134" name="Chart 133"/>
            <p:cNvGraphicFramePr>
              <a:graphicFrameLocks/>
            </p:cNvGraphicFramePr>
            <p:nvPr>
              <p:extLst>
                <p:ext uri="{D42A27DB-BD31-4B8C-83A1-F6EECF244321}">
                  <p14:modId xmlns:p14="http://schemas.microsoft.com/office/powerpoint/2010/main" val="2604554017"/>
                </p:ext>
              </p:extLst>
            </p:nvPr>
          </p:nvGraphicFramePr>
          <p:xfrm>
            <a:off x="22170777" y="31640462"/>
            <a:ext cx="5486400" cy="3200400"/>
          </p:xfrm>
          <a:graphic>
            <a:graphicData uri="http://schemas.openxmlformats.org/drawingml/2006/chart">
              <c:chart xmlns:c="http://schemas.openxmlformats.org/drawingml/2006/chart" xmlns:r="http://schemas.openxmlformats.org/officeDocument/2006/relationships" r:id="rId16"/>
            </a:graphicData>
          </a:graphic>
        </p:graphicFrame>
        <p:sp>
          <p:nvSpPr>
            <p:cNvPr id="278" name="TextBox 277"/>
            <p:cNvSpPr txBox="1"/>
            <p:nvPr/>
          </p:nvSpPr>
          <p:spPr>
            <a:xfrm>
              <a:off x="22177844" y="34878863"/>
              <a:ext cx="5403210" cy="584775"/>
            </a:xfrm>
            <a:prstGeom prst="rect">
              <a:avLst/>
            </a:prstGeom>
            <a:noFill/>
          </p:spPr>
          <p:txBody>
            <a:bodyPr wrap="none" rtlCol="0">
              <a:spAutoFit/>
            </a:bodyPr>
            <a:lstStyle/>
            <a:p>
              <a:pPr algn="just"/>
              <a:r>
                <a:rPr lang="en-US" sz="3200" dirty="0">
                  <a:latin typeface="Cambria" pitchFamily="18" charset="0"/>
                </a:rPr>
                <a:t>Figure 7 E</a:t>
              </a:r>
              <a:r>
                <a:rPr lang="en-US" sz="3200" dirty="0" smtClean="0">
                  <a:latin typeface="Cambria" pitchFamily="18" charset="0"/>
                </a:rPr>
                <a:t>nergy consumption.</a:t>
              </a:r>
              <a:endParaRPr lang="en-US" sz="3200" dirty="0"/>
            </a:p>
          </p:txBody>
        </p:sp>
      </p:grpSp>
      <p:sp>
        <p:nvSpPr>
          <p:cNvPr id="280" name="CustomShape 14"/>
          <p:cNvSpPr>
            <a:spLocks noChangeArrowheads="1"/>
          </p:cNvSpPr>
          <p:nvPr/>
        </p:nvSpPr>
        <p:spPr bwMode="auto">
          <a:xfrm>
            <a:off x="10355867" y="12791281"/>
            <a:ext cx="9461005" cy="3200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2753" tIns="51377" rIns="102753" bIns="51377"/>
          <a:lstStyle>
            <a:lvl1pPr>
              <a:spcBef>
                <a:spcPct val="20000"/>
              </a:spcBef>
              <a:buChar char="•"/>
              <a:defRPr sz="3200">
                <a:solidFill>
                  <a:schemeClr val="tx1"/>
                </a:solidFill>
                <a:latin typeface="Arial" pitchFamily="34" charset="0"/>
              </a:defRPr>
            </a:lvl1pPr>
            <a:lvl2pPr marL="742950" indent="-285750">
              <a:spcBef>
                <a:spcPct val="20000"/>
              </a:spcBef>
              <a:buChar char="–"/>
              <a:defRPr sz="2800">
                <a:solidFill>
                  <a:schemeClr val="tx1"/>
                </a:solidFill>
                <a:latin typeface="Arial" pitchFamily="34" charset="0"/>
              </a:defRPr>
            </a:lvl2pPr>
            <a:lvl3pPr marL="1143000" indent="-228600">
              <a:spcBef>
                <a:spcPct val="20000"/>
              </a:spcBef>
              <a:buChar char="•"/>
              <a:defRPr sz="2400">
                <a:solidFill>
                  <a:schemeClr val="tx1"/>
                </a:solidFill>
                <a:latin typeface="Arial" pitchFamily="34" charset="0"/>
              </a:defRPr>
            </a:lvl3pPr>
            <a:lvl4pPr marL="1600200" indent="-228600">
              <a:spcBef>
                <a:spcPct val="20000"/>
              </a:spcBef>
              <a:buChar char="–"/>
              <a:defRPr sz="2000">
                <a:solidFill>
                  <a:schemeClr val="tx1"/>
                </a:solidFill>
                <a:latin typeface="Arial" pitchFamily="34" charset="0"/>
              </a:defRPr>
            </a:lvl4pPr>
            <a:lvl5pPr marL="2057400" indent="-228600">
              <a:spcBef>
                <a:spcPct val="20000"/>
              </a:spcBef>
              <a:buChar char="»"/>
              <a:defRPr sz="2000">
                <a:solidFill>
                  <a:schemeClr val="tx1"/>
                </a:solidFill>
                <a:latin typeface="Arial" pitchFamily="34" charset="0"/>
              </a:defRPr>
            </a:lvl5pPr>
            <a:lvl6pPr marL="2514600" indent="-228600" eaLnBrk="0" fontAlgn="base" hangingPunct="0">
              <a:spcBef>
                <a:spcPct val="20000"/>
              </a:spcBef>
              <a:spcAft>
                <a:spcPct val="0"/>
              </a:spcAft>
              <a:buChar char="»"/>
              <a:defRPr sz="2000">
                <a:solidFill>
                  <a:schemeClr val="tx1"/>
                </a:solidFill>
                <a:latin typeface="Arial" pitchFamily="34" charset="0"/>
              </a:defRPr>
            </a:lvl6pPr>
            <a:lvl7pPr marL="2971800" indent="-228600" eaLnBrk="0" fontAlgn="base" hangingPunct="0">
              <a:spcBef>
                <a:spcPct val="20000"/>
              </a:spcBef>
              <a:spcAft>
                <a:spcPct val="0"/>
              </a:spcAft>
              <a:buChar char="»"/>
              <a:defRPr sz="2000">
                <a:solidFill>
                  <a:schemeClr val="tx1"/>
                </a:solidFill>
                <a:latin typeface="Arial" pitchFamily="34" charset="0"/>
              </a:defRPr>
            </a:lvl7pPr>
            <a:lvl8pPr marL="3429000" indent="-228600" eaLnBrk="0" fontAlgn="base" hangingPunct="0">
              <a:spcBef>
                <a:spcPct val="20000"/>
              </a:spcBef>
              <a:spcAft>
                <a:spcPct val="0"/>
              </a:spcAft>
              <a:buChar char="»"/>
              <a:defRPr sz="2000">
                <a:solidFill>
                  <a:schemeClr val="tx1"/>
                </a:solidFill>
                <a:latin typeface="Arial" pitchFamily="34" charset="0"/>
              </a:defRPr>
            </a:lvl8pPr>
            <a:lvl9pPr marL="3886200" indent="-228600" eaLnBrk="0" fontAlgn="base" hangingPunct="0">
              <a:spcBef>
                <a:spcPct val="20000"/>
              </a:spcBef>
              <a:spcAft>
                <a:spcPct val="0"/>
              </a:spcAft>
              <a:buChar char="»"/>
              <a:defRPr sz="2000">
                <a:solidFill>
                  <a:schemeClr val="tx1"/>
                </a:solidFill>
                <a:latin typeface="Arial" pitchFamily="34" charset="0"/>
              </a:defRPr>
            </a:lvl9pPr>
          </a:lstStyle>
          <a:p>
            <a:pPr algn="just" eaLnBrk="1" hangingPunct="1">
              <a:spcBef>
                <a:spcPct val="0"/>
              </a:spcBef>
              <a:buNone/>
            </a:pPr>
            <a:r>
              <a:rPr lang="en-US" sz="4100" dirty="0" smtClean="0">
                <a:latin typeface="Cambria" pitchFamily="18" charset="0"/>
              </a:rPr>
              <a:t>To handle challenge 1, our designed MDP intelligently uses a PM load state as a state and records the transitions between PM load states by moving out a VM in a specific load state.</a:t>
            </a:r>
            <a:endParaRPr lang="en-US" altLang="en-US" sz="4100" dirty="0">
              <a:latin typeface="Cambria" pitchFamily="18" charset="0"/>
            </a:endParaRPr>
          </a:p>
        </p:txBody>
      </p:sp>
      <p:sp>
        <p:nvSpPr>
          <p:cNvPr id="281" name="CustomShape 14"/>
          <p:cNvSpPr>
            <a:spLocks noChangeArrowheads="1"/>
          </p:cNvSpPr>
          <p:nvPr/>
        </p:nvSpPr>
        <p:spPr bwMode="auto">
          <a:xfrm>
            <a:off x="10355867" y="23447429"/>
            <a:ext cx="9461005" cy="26026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2753" tIns="51377" rIns="102753" bIns="51377"/>
          <a:lstStyle>
            <a:lvl1pPr>
              <a:spcBef>
                <a:spcPct val="20000"/>
              </a:spcBef>
              <a:buChar char="•"/>
              <a:defRPr sz="3200">
                <a:solidFill>
                  <a:schemeClr val="tx1"/>
                </a:solidFill>
                <a:latin typeface="Arial" pitchFamily="34" charset="0"/>
              </a:defRPr>
            </a:lvl1pPr>
            <a:lvl2pPr marL="742950" indent="-285750">
              <a:spcBef>
                <a:spcPct val="20000"/>
              </a:spcBef>
              <a:buChar char="–"/>
              <a:defRPr sz="2800">
                <a:solidFill>
                  <a:schemeClr val="tx1"/>
                </a:solidFill>
                <a:latin typeface="Arial" pitchFamily="34" charset="0"/>
              </a:defRPr>
            </a:lvl2pPr>
            <a:lvl3pPr marL="1143000" indent="-228600">
              <a:spcBef>
                <a:spcPct val="20000"/>
              </a:spcBef>
              <a:buChar char="•"/>
              <a:defRPr sz="2400">
                <a:solidFill>
                  <a:schemeClr val="tx1"/>
                </a:solidFill>
                <a:latin typeface="Arial" pitchFamily="34" charset="0"/>
              </a:defRPr>
            </a:lvl3pPr>
            <a:lvl4pPr marL="1600200" indent="-228600">
              <a:spcBef>
                <a:spcPct val="20000"/>
              </a:spcBef>
              <a:buChar char="–"/>
              <a:defRPr sz="2000">
                <a:solidFill>
                  <a:schemeClr val="tx1"/>
                </a:solidFill>
                <a:latin typeface="Arial" pitchFamily="34" charset="0"/>
              </a:defRPr>
            </a:lvl4pPr>
            <a:lvl5pPr marL="2057400" indent="-228600">
              <a:spcBef>
                <a:spcPct val="20000"/>
              </a:spcBef>
              <a:buChar char="»"/>
              <a:defRPr sz="2000">
                <a:solidFill>
                  <a:schemeClr val="tx1"/>
                </a:solidFill>
                <a:latin typeface="Arial" pitchFamily="34" charset="0"/>
              </a:defRPr>
            </a:lvl5pPr>
            <a:lvl6pPr marL="2514600" indent="-228600" eaLnBrk="0" fontAlgn="base" hangingPunct="0">
              <a:spcBef>
                <a:spcPct val="20000"/>
              </a:spcBef>
              <a:spcAft>
                <a:spcPct val="0"/>
              </a:spcAft>
              <a:buChar char="»"/>
              <a:defRPr sz="2000">
                <a:solidFill>
                  <a:schemeClr val="tx1"/>
                </a:solidFill>
                <a:latin typeface="Arial" pitchFamily="34" charset="0"/>
              </a:defRPr>
            </a:lvl6pPr>
            <a:lvl7pPr marL="2971800" indent="-228600" eaLnBrk="0" fontAlgn="base" hangingPunct="0">
              <a:spcBef>
                <a:spcPct val="20000"/>
              </a:spcBef>
              <a:spcAft>
                <a:spcPct val="0"/>
              </a:spcAft>
              <a:buChar char="»"/>
              <a:defRPr sz="2000">
                <a:solidFill>
                  <a:schemeClr val="tx1"/>
                </a:solidFill>
                <a:latin typeface="Arial" pitchFamily="34" charset="0"/>
              </a:defRPr>
            </a:lvl7pPr>
            <a:lvl8pPr marL="3429000" indent="-228600" eaLnBrk="0" fontAlgn="base" hangingPunct="0">
              <a:spcBef>
                <a:spcPct val="20000"/>
              </a:spcBef>
              <a:spcAft>
                <a:spcPct val="0"/>
              </a:spcAft>
              <a:buChar char="»"/>
              <a:defRPr sz="2000">
                <a:solidFill>
                  <a:schemeClr val="tx1"/>
                </a:solidFill>
                <a:latin typeface="Arial" pitchFamily="34" charset="0"/>
              </a:defRPr>
            </a:lvl8pPr>
            <a:lvl9pPr marL="3886200" indent="-228600" eaLnBrk="0" fontAlgn="base" hangingPunct="0">
              <a:spcBef>
                <a:spcPct val="20000"/>
              </a:spcBef>
              <a:spcAft>
                <a:spcPct val="0"/>
              </a:spcAft>
              <a:buChar char="»"/>
              <a:defRPr sz="2000">
                <a:solidFill>
                  <a:schemeClr val="tx1"/>
                </a:solidFill>
                <a:latin typeface="Arial" pitchFamily="34" charset="0"/>
              </a:defRPr>
            </a:lvl9pPr>
          </a:lstStyle>
          <a:p>
            <a:pPr algn="just" eaLnBrk="1" hangingPunct="1">
              <a:spcBef>
                <a:spcPct val="0"/>
              </a:spcBef>
              <a:buFontTx/>
              <a:buNone/>
            </a:pPr>
            <a:r>
              <a:rPr lang="en-US" altLang="en-US" sz="4100" dirty="0" smtClean="0">
                <a:latin typeface="Cambria" pitchFamily="18" charset="0"/>
              </a:rPr>
              <a:t>A PM-high has similar probabilities to transit to state medium under slightly varying threshold, when it migrates VM-high, VM-medium and VM-low.</a:t>
            </a:r>
            <a:endParaRPr lang="en-US" altLang="en-US" sz="4100" dirty="0">
              <a:latin typeface="Cambria" pitchFamily="18" charset="0"/>
            </a:endParaRPr>
          </a:p>
        </p:txBody>
      </p:sp>
      <p:sp>
        <p:nvSpPr>
          <p:cNvPr id="279" name="CustomShape 14"/>
          <p:cNvSpPr>
            <a:spLocks noChangeArrowheads="1"/>
          </p:cNvSpPr>
          <p:nvPr/>
        </p:nvSpPr>
        <p:spPr bwMode="auto">
          <a:xfrm>
            <a:off x="20262763" y="13876102"/>
            <a:ext cx="9461004" cy="272517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2753" tIns="51377" rIns="102753" bIns="51377"/>
          <a:lstStyle>
            <a:lvl1pPr>
              <a:spcBef>
                <a:spcPct val="20000"/>
              </a:spcBef>
              <a:buChar char="•"/>
              <a:defRPr sz="3200">
                <a:solidFill>
                  <a:schemeClr val="tx1"/>
                </a:solidFill>
                <a:latin typeface="Arial" pitchFamily="34" charset="0"/>
              </a:defRPr>
            </a:lvl1pPr>
            <a:lvl2pPr marL="742950" indent="-285750">
              <a:spcBef>
                <a:spcPct val="20000"/>
              </a:spcBef>
              <a:buChar char="–"/>
              <a:defRPr sz="2800">
                <a:solidFill>
                  <a:schemeClr val="tx1"/>
                </a:solidFill>
                <a:latin typeface="Arial" pitchFamily="34" charset="0"/>
              </a:defRPr>
            </a:lvl2pPr>
            <a:lvl3pPr marL="1143000" indent="-228600">
              <a:spcBef>
                <a:spcPct val="20000"/>
              </a:spcBef>
              <a:buChar char="•"/>
              <a:defRPr sz="2400">
                <a:solidFill>
                  <a:schemeClr val="tx1"/>
                </a:solidFill>
                <a:latin typeface="Arial" pitchFamily="34" charset="0"/>
              </a:defRPr>
            </a:lvl3pPr>
            <a:lvl4pPr marL="1600200" indent="-228600">
              <a:spcBef>
                <a:spcPct val="20000"/>
              </a:spcBef>
              <a:buChar char="–"/>
              <a:defRPr sz="2000">
                <a:solidFill>
                  <a:schemeClr val="tx1"/>
                </a:solidFill>
                <a:latin typeface="Arial" pitchFamily="34" charset="0"/>
              </a:defRPr>
            </a:lvl4pPr>
            <a:lvl5pPr marL="2057400" indent="-228600">
              <a:spcBef>
                <a:spcPct val="20000"/>
              </a:spcBef>
              <a:buChar char="»"/>
              <a:defRPr sz="2000">
                <a:solidFill>
                  <a:schemeClr val="tx1"/>
                </a:solidFill>
                <a:latin typeface="Arial" pitchFamily="34" charset="0"/>
              </a:defRPr>
            </a:lvl5pPr>
            <a:lvl6pPr marL="2514600" indent="-228600" eaLnBrk="0" fontAlgn="base" hangingPunct="0">
              <a:spcBef>
                <a:spcPct val="20000"/>
              </a:spcBef>
              <a:spcAft>
                <a:spcPct val="0"/>
              </a:spcAft>
              <a:buChar char="»"/>
              <a:defRPr sz="2000">
                <a:solidFill>
                  <a:schemeClr val="tx1"/>
                </a:solidFill>
                <a:latin typeface="Arial" pitchFamily="34" charset="0"/>
              </a:defRPr>
            </a:lvl6pPr>
            <a:lvl7pPr marL="2971800" indent="-228600" eaLnBrk="0" fontAlgn="base" hangingPunct="0">
              <a:spcBef>
                <a:spcPct val="20000"/>
              </a:spcBef>
              <a:spcAft>
                <a:spcPct val="0"/>
              </a:spcAft>
              <a:buChar char="»"/>
              <a:defRPr sz="2000">
                <a:solidFill>
                  <a:schemeClr val="tx1"/>
                </a:solidFill>
                <a:latin typeface="Arial" pitchFamily="34" charset="0"/>
              </a:defRPr>
            </a:lvl7pPr>
            <a:lvl8pPr marL="3429000" indent="-228600" eaLnBrk="0" fontAlgn="base" hangingPunct="0">
              <a:spcBef>
                <a:spcPct val="20000"/>
              </a:spcBef>
              <a:spcAft>
                <a:spcPct val="0"/>
              </a:spcAft>
              <a:buChar char="»"/>
              <a:defRPr sz="2000">
                <a:solidFill>
                  <a:schemeClr val="tx1"/>
                </a:solidFill>
                <a:latin typeface="Arial" pitchFamily="34" charset="0"/>
              </a:defRPr>
            </a:lvl8pPr>
            <a:lvl9pPr marL="3886200" indent="-228600" eaLnBrk="0" fontAlgn="base" hangingPunct="0">
              <a:spcBef>
                <a:spcPct val="20000"/>
              </a:spcBef>
              <a:spcAft>
                <a:spcPct val="0"/>
              </a:spcAft>
              <a:buChar char="»"/>
              <a:defRPr sz="2000">
                <a:solidFill>
                  <a:schemeClr val="tx1"/>
                </a:solidFill>
                <a:latin typeface="Arial" pitchFamily="34" charset="0"/>
              </a:defRPr>
            </a:lvl9pPr>
          </a:lstStyle>
          <a:p>
            <a:pPr algn="just" eaLnBrk="1" hangingPunct="1">
              <a:spcBef>
                <a:spcPct val="0"/>
              </a:spcBef>
              <a:buNone/>
            </a:pPr>
            <a:r>
              <a:rPr lang="en-US" altLang="en-US" sz="2800" dirty="0">
                <a:latin typeface="Cambria" pitchFamily="18" charset="0"/>
              </a:rPr>
              <a:t>References:</a:t>
            </a:r>
          </a:p>
          <a:p>
            <a:pPr>
              <a:buNone/>
            </a:pPr>
            <a:r>
              <a:rPr lang="en-US" altLang="en-US" sz="2400" dirty="0">
                <a:latin typeface="Cambria" pitchFamily="18" charset="0"/>
              </a:rPr>
              <a:t>[1] </a:t>
            </a:r>
            <a:r>
              <a:rPr lang="en-US" sz="2400" dirty="0">
                <a:latin typeface="Cambria" pitchFamily="18" charset="0"/>
              </a:rPr>
              <a:t>T. Wood, P. J. </a:t>
            </a:r>
            <a:r>
              <a:rPr lang="en-US" sz="2400" dirty="0" err="1">
                <a:latin typeface="Cambria" pitchFamily="18" charset="0"/>
              </a:rPr>
              <a:t>Shenoy</a:t>
            </a:r>
            <a:r>
              <a:rPr lang="en-US" sz="2400" dirty="0">
                <a:latin typeface="Cambria" pitchFamily="18" charset="0"/>
              </a:rPr>
              <a:t>, A. </a:t>
            </a:r>
            <a:r>
              <a:rPr lang="en-US" sz="2400" dirty="0" err="1">
                <a:latin typeface="Cambria" pitchFamily="18" charset="0"/>
              </a:rPr>
              <a:t>Venkataramani</a:t>
            </a:r>
            <a:r>
              <a:rPr lang="en-US" sz="2400" dirty="0">
                <a:latin typeface="Cambria" pitchFamily="18" charset="0"/>
              </a:rPr>
              <a:t>, and M. S. </a:t>
            </a:r>
            <a:r>
              <a:rPr lang="en-US" sz="2400" dirty="0" err="1">
                <a:latin typeface="Cambria" pitchFamily="18" charset="0"/>
              </a:rPr>
              <a:t>Yousif</a:t>
            </a:r>
            <a:r>
              <a:rPr lang="en-US" sz="2400" dirty="0">
                <a:latin typeface="Cambria" pitchFamily="18" charset="0"/>
              </a:rPr>
              <a:t>. Black-box and gray-box strategies for virtual machine migration. In Proc. of NSDI, 2007.</a:t>
            </a:r>
          </a:p>
          <a:p>
            <a:pPr>
              <a:buNone/>
            </a:pPr>
            <a:r>
              <a:rPr lang="en-US" altLang="en-US" sz="2400" dirty="0">
                <a:latin typeface="Cambria" pitchFamily="18" charset="0"/>
              </a:rPr>
              <a:t>[2] </a:t>
            </a:r>
            <a:r>
              <a:rPr lang="en-US" sz="2400" dirty="0">
                <a:latin typeface="Cambria" pitchFamily="18" charset="0"/>
              </a:rPr>
              <a:t>Z. Shen, S. </a:t>
            </a:r>
            <a:r>
              <a:rPr lang="en-US" sz="2400" dirty="0" err="1">
                <a:latin typeface="Cambria" pitchFamily="18" charset="0"/>
              </a:rPr>
              <a:t>Subbiah</a:t>
            </a:r>
            <a:r>
              <a:rPr lang="en-US" sz="2400" dirty="0">
                <a:latin typeface="Cambria" pitchFamily="18" charset="0"/>
              </a:rPr>
              <a:t>, X. </a:t>
            </a:r>
            <a:r>
              <a:rPr lang="en-US" sz="2400" dirty="0" err="1">
                <a:latin typeface="Cambria" pitchFamily="18" charset="0"/>
              </a:rPr>
              <a:t>Gu</a:t>
            </a:r>
            <a:r>
              <a:rPr lang="en-US" sz="2400" dirty="0">
                <a:latin typeface="Cambria" pitchFamily="18" charset="0"/>
              </a:rPr>
              <a:t>, and </a:t>
            </a:r>
            <a:r>
              <a:rPr lang="en-US" sz="2400" dirty="0" err="1">
                <a:latin typeface="Cambria" pitchFamily="18" charset="0"/>
              </a:rPr>
              <a:t>J.Wilkes</a:t>
            </a:r>
            <a:r>
              <a:rPr lang="en-US" sz="2400" dirty="0">
                <a:latin typeface="Cambria" pitchFamily="18" charset="0"/>
              </a:rPr>
              <a:t>. </a:t>
            </a:r>
            <a:r>
              <a:rPr lang="en-US" sz="2400" dirty="0" err="1">
                <a:latin typeface="Cambria" pitchFamily="18" charset="0"/>
              </a:rPr>
              <a:t>CloudScale</a:t>
            </a:r>
            <a:r>
              <a:rPr lang="en-US" sz="2400" dirty="0">
                <a:latin typeface="Cambria" pitchFamily="18" charset="0"/>
              </a:rPr>
              <a:t>: Elastic resource scaling for multi-tenant cloud systems. In Proc. Of SOCC, 2011.</a:t>
            </a:r>
            <a:endParaRPr lang="en-US" altLang="en-US" sz="2400" dirty="0">
              <a:latin typeface="Cambria" pitchFamily="18" charset="0"/>
            </a:endParaRPr>
          </a:p>
        </p:txBody>
      </p:sp>
    </p:spTree>
    <p:extLst>
      <p:ext uri="{BB962C8B-B14F-4D97-AF65-F5344CB8AC3E}">
        <p14:creationId xmlns:p14="http://schemas.microsoft.com/office/powerpoint/2010/main" val="1311652801"/>
      </p:ext>
    </p:extLst>
  </p:cSld>
  <p:clrMapOvr>
    <a:masterClrMapping/>
  </p:clrMapOvr>
  <p:timing>
    <p:tnLst>
      <p:par>
        <p:cTn id="1" dur="indefinite" restart="never" nodeType="tmRoot">
          <p:childTnLst>
            <p:seq>
              <p:cTn id="2" nodeType="mainSeq">
                <p:childTnLst>
                  <p:par>
                    <p:cTn id="3" nodeType="clickPar"/>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2788</TotalTime>
  <Words>751</Words>
  <Application>Microsoft Office PowerPoint</Application>
  <PresentationFormat>Custom</PresentationFormat>
  <Paragraphs>118</Paragraphs>
  <Slides>1</Slides>
  <Notes>1</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1</vt:i4>
      </vt:variant>
    </vt:vector>
  </HeadingPairs>
  <TitlesOfParts>
    <vt:vector size="3" baseType="lpstr">
      <vt:lpstr>Office Theme</vt:lpstr>
      <vt:lpstr>SmartDraw</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Ryan Izard</dc:creator>
  <cp:lastModifiedBy>Haiying Shen</cp:lastModifiedBy>
  <cp:revision>272</cp:revision>
  <dcterms:modified xsi:type="dcterms:W3CDTF">2014-10-24T11:35:35Z</dcterms:modified>
</cp:coreProperties>
</file>