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01:47.68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5264 5888 870,'0'-7'115,"0"-8"-48,3-13-30,10-15 14,-1-16 41,10-18-10,5-15-6,10-20-22,10-11 0,5-22 33,7-18-32,7-25-14,15-15 4,6-16-6,5-15 3,3-13-3,-3 1-16,-2 5-2,-14 12-20,-8 24-5,-12 23 12,-10 27-4,-6 19 4,-3 13-4,-6 12-2,0 10 0,-4 8 12,-5 19-5,-4 19-1,-8 17-8,-4 24 9,-2 14 30,-4 12-5,2 31-23,3 16-18,12 20-3,4 26 29,7 30-28,5 24 15,2 25 3,4 44-9,-5 35 0,-6 23 0,-8 19 0,-3 10 0,-5-4 0,-8-20 0,-4-39 0,2-34 0,1-44-11,10-56-58,5-56-34,7-52-182,-1-38-196,4-45-189</inkml:trace>
  <inkml:trace contextRef="#ctx0" brushRef="#br0" timeOffset="208.7466">6822 4633 1123,'-101'0'187,"-2"-9"24,3-7-90,4 4-37,13 0-36,15 2-35,15 3-14,17 7-11,17 0-64,10 0-146,9 10-235</inkml:trace>
  <inkml:trace contextRef="#ctx0" brushRef="#br0" timeOffset="14464.2078">7737 4423 1070,'-6'50'115,"0"8"-48,2 7-27,4 12-27,0 9-5,0 0-6,0 4-1,0-8 4,-3-10 3,3-13-8,0-16-1,0-18 0,0-13-6,0-12-30,10-19-46,1-27 37,8-22 54,6-12 0,6-12-7,0-1 1,2 9 14,1 20-4,-3 21 10,-4 21-14,0 22-1,-3 22 4,-3 21 5,-2 21 3,-8 14 14,-2 9 19,-2 2-6,-7 3-10,0-5-8,0-14-11,0-14-17,2-19-3,14-25-10,6-18-97,12-43 3,12-29 75,16-29 26,8-22 30,7-6 54,3 2 44,-7 19-27,-8 30-56,-9 32-28,-20 47-12,-7 23 5,-18 44 37,-7 21 12,-4 15-33,0 11-11,0-4-4,-6-13-5,6-11-22,0-23-47,0-18-54,9-24-99,7-19-186</inkml:trace>
  <inkml:trace contextRef="#ctx0" brushRef="#br0" timeOffset="14967.8812">9255 3511 1105,'0'0'193,"0"24"-50,6 16-48,-1 23-44,5 19-1,-1 23-2,-9 25-5,0 11-6,0 13-30,-19 4-12,-2-8 14,3-13-14,2-27-17,4-30-15,9-27-22,3-37-21,0-16-23,9-43 13,7-26 76,6-10 18,4-11-2,6 1-5,5 5 9,0 19-4,9 22-3,-3 25-1,3 18-5,-3 9 11,-6 34 16,-3 23 10,-3 4-10,-13 13 1,-2 1 2,-7 1-1,-6 0-9,-3-6 4,-3-5-12,-22-6 8,-6-13 45,-12-12 17,-6-19-17,-7-14-9,-2-10-28,2-19-19,4-11-4,6-6-10,9-2-38,13 4-34,11 3-103,13 6-138,0 1-220</inkml:trace>
  <inkml:trace contextRef="#ctx0" brushRef="#br0" timeOffset="15168.3397">10121 4920 1331,'-33'92'134,"-3"10"-53,-1 2-37,6-5-19,6-16-39,13-28-111,12-26-183,2-29-474</inkml:trace>
  <inkml:trace contextRef="#ctx0" brushRef="#br0" timeOffset="15300.7021">10369 4509 1524,'3'-48'78,"-3"17"-28,0 15-22,0 16-16,4 0-55,3 21-106,13 5-203,8 1-640</inkml:trace>
  <inkml:trace contextRef="#ctx0" brushRef="#br0" timeOffset="15744.4963">10742 4620 1340,'-38'0'111,"-1"10"10,-5 17-62,3 7-25,6 9-38,7 3-21,9 4 10,10 0-4,9-14-29,6-5-2,21-12-27,8-16-21,11-3 25,6-27 44,4-14 1,-4-11 26,-5-1 3,-11 3 16,-11 14 25,-6 12 16,-13 11 12,-1 13-10,-2 18-18,1 28-24,-1 19-2,0 18-10,-3 20-23,0 4-12,-6 1 11,-12 3 19,-14-6 0,-9-7 36,-7-15 5,-10-5 6,-10-23 32,0-11-24,0-22-35,4-17-11,8-5-6,7-27-23,15-23-67,10-6-61,14-8-168,10-7-463</inkml:trace>
  <inkml:trace contextRef="#ctx0" brushRef="#br0" timeOffset="16347.6859">11498 4346 948,'-21'18'120,"2"4"-65,7 12-18,10 7-34,2 10-10,0 14 8,2 9-1,10 7 2,10 1 10,3-11 49,6-14 0,9-24-23,9-20-3,9-13-14,14-41 11,-1-26 44,2-23 47,-2-12-74,-9-9-40,-10 7-2,-12 11-37,-9 16-98,-10 18-96,-2 20-83,-1 16-200</inkml:trace>
  <inkml:trace contextRef="#ctx0" brushRef="#br0" timeOffset="16544.2575">12512 4475 1076,'0'41'222,"-3"14"-65,-13 16-82,-3 7-27,-2 1-33,2-5-8,1-5-13,6-23-160,9-22-226</inkml:trace>
  <inkml:trace contextRef="#ctx0" brushRef="#br0" timeOffset="16680.3016">12872 3856 1442,'0'-46'89,"0"18"-30,-7 19-20,-1 9-27,-1 9-69,3 12-130,2 7-287</inkml:trace>
  <inkml:trace contextRef="#ctx0" brushRef="#br0" timeOffset="16972.4156">13072 3889 1379,'0'32'158,"0"14"-62,0 15-45,0 20-20,0 15-10,0 8 0,-6 7-10,0 3 1,0 3-11,-7-2-4,-5-1 1,3-6-28,-4-13 2,6-15 8,8-22-12,5-15 11,2-24-53,23-19-75,9-9 30,3-23-5,3-11-8,3-11 61,0-5-105,-3-6-243</inkml:trace>
  <inkml:trace contextRef="#ctx0" brushRef="#br0" timeOffset="17176.4039">12758 4337 1256,'31'-4'27,"18"1"47,19 3 37,18 0-28,9 0-49,8 3-27,-5 13-7,-9 3-32,-16 5-178,-13 4-192</inkml:trace>
  <inkml:trace contextRef="#ctx0" brushRef="#br0" timeOffset="17364.4117">13552 4439 1354,'0'0'41,"16"6"21,18 6-64,9 4 3,12 3 1,3 1-12,2-1-57,-12-4-83,-7-3-198</inkml:trace>
  <inkml:trace contextRef="#ctx0" brushRef="#br0" timeOffset="17592.0772">14325 4244 1288,'-25'9'156,"-8"34"6,-13 20-82,-12 29-41,-15 28-25,-9 29 20,-13 20-5,-4 12-6,1 5-7,6-11 1,16-23-27,25-29-4,26-34-30,19-39-113,6-36-168,13-19-484</inkml:trace>
  <inkml:trace contextRef="#ctx0" brushRef="#br0" timeOffset="104295.6031">2204 8710 651,'0'0'156,"0"0"-15,0 0-22,0 0-55,3 19-42,0 15-8,0 22 22,0 21 14,-3 31-12,0 28-5,-6 31 1,-9 23-8,-7 23-13,1-1-9,1-15-8,9-20 4,5-45 4,6-39-16,0-53-108,10-40-69,4-44-56,-1-45 42,0-31 154,-1-28-271</inkml:trace>
  <inkml:trace contextRef="#ctx0" brushRef="#br0" timeOffset="104563.9013">2305 8686 682,'0'-30'117,"0"14"10,7 7 33,8-1-99,16 2-78,8-11 13,17 3 55,6-2 17,6 3-48,2 2-1,2 13-6,-5 0 2,-6 0 5,-5 10-6,-7-1-11,-15 0 0,-12-3 2,-10 0-2,-2-6-1,-7 0 13,-3 0 5,-7 0-4,-15 0-52,-18 6-194,-5 13-799</inkml:trace>
  <inkml:trace contextRef="#ctx0" brushRef="#br0" timeOffset="105547.782">3103 8357 340,'16'8'133,"6"11"-58,-2 3 28,8 3-29,3 2-19,3 4-20,-1 3-34,5 0 4,-4 6-3,-4 0 4,-2 6-7,-6 3 15,-10 7-12,-3-1 11,-9 1 28,0 6 16,0 2 15,-14 5 22,-6-3-48,-8 6-11,1-1 43,-4-9-17,-2-11-20,-7-4 28,-1-13-11,-5-13-4,-3-11-25,-5-10-15,3 0-6,-1-3-11,3-13-1,8-2-63,10-7-82,10-2-85,12-4-147,9-7-307</inkml:trace>
  <inkml:trace contextRef="#ctx0" brushRef="#br0" timeOffset="106047.2511">4079 9432 840,'-2'0'168,"-12"0"2,-7-9-123,-9 6-5,-11 3 18,-8 22 10,-13 33-34,-5 22-37,2 18-9,7 10 9,14 0 2,23-12 5,21-20-8,27-26-7,29-32-11,15-18 1,9-44 5,3-25 5,-9-21 10,-10-10 4,-14 8-3,-16 20 4,-16 20-7,-15 28 3,-3 27 18,-13 44 66,-7 35-87,-2 26-55,0 19 30,11 11 28,4-5-18,7-19 7,14-22 0,21-33 3,8-38-75,10-21-144,-1-50-163</inkml:trace>
  <inkml:trace contextRef="#ctx0" brushRef="#br0" timeOffset="106243.1052">4642 9466 1253,'-18'56'53,"-1"15"-8,4 18-33,3 18 9,-3 14-3,-1 2-19,1 1 5,-1-8-5,-2-10-30,0-21-65,5-20-67,4-30-132,6-32-205</inkml:trace>
  <inkml:trace contextRef="#ctx0" brushRef="#br0" timeOffset="106559.3006">4605 9547 334,'13'-90'168,"2"22"-66,-2 18 18,-4 21 0,6 9-51,3 18 3,16 2-5,13 0-16,11 22 13,13 11-34,6 13-22,-3 16-1,-3 9 0,-16 5-2,-12 2-1,-15-4-1,-15-1 6,-13-7 23,-26-8 87,-13-8-7,-17-11-38,-9-6-44,-14-1-15,1-14-18,4 1-15,10-3-32,15-6-2,18-5-25,24-5-77,7 0-69,31-9-256</inkml:trace>
  <inkml:trace contextRef="#ctx0" brushRef="#br0" timeOffset="106850.7938">5473 9851 1050,'4'-2'70,"-1"-11"-18,0-5-45,0-14 13,-3-4 20,3-4-27,-3-1 5,0 8 19,-6 7 5,-14 23 26,-5 10 78,-10 39-79,-5 20-80,0 14-5,7 12 10,10 0 11,23-6-3,10-15-13,39-21-16,23-23-71,16-20-31,17-23-97,2-33-56,-2-19-47,-16-9 27</inkml:trace>
  <inkml:trace contextRef="#ctx0" brushRef="#br0" timeOffset="107078.5932">6036 9842 404,'13'-27'267,"-13"20"58,-3 7 25,-15 31-171,-7 19-157,-2 17-23,-1 13-3,0 10 1,5-4 6,10-9-5,1-18 1,5-18-11,7-24 9,0-17-2,19-37-46,14-24 7,16-23 111,10-14-21,9-7 1,6 0 14,-1 16 14,-5 12-44,0 21-21,-10 26-36,-2 17-125,-13 13-164,0 9-375</inkml:trace>
  <inkml:trace contextRef="#ctx0" brushRef="#br0" timeOffset="107603.141">8371 9963 1276,'-89'31'66,"8"6"5,16 1-21,23 7-34,17 7 3,22-3-2,6-3-30,34-8-3,16-11-2,23-18 1,10-18-1,17-47-4,3-26 0,-1-27 14,-6-14 8,-12 3-20,-26 15-30,-15 25 0,-22 31 35,-24 40 14,-3 30 160,-21 53-46,-10 31-119,-3 21 11,7 19 22,8 3-9,7-6-8,15-20-8,0-13-5,24-29-20,10-27-89,9-35-167,7-18-240</inkml:trace>
  <inkml:trace contextRef="#ctx0" brushRef="#br0" timeOffset="107763.656">9464 10126 1323,'-31'62'109,"-6"11"-24,0 8-41,3 2 9,6-15-43,13-32-64,15-36-137,3-39-131,34-60-482</inkml:trace>
  <inkml:trace contextRef="#ctx0" brushRef="#br0" timeOffset="107871.7289">9677 9176 1112,'12'-74'73,"-12"40"-41,-6 34-3,-13 29 10,-3 26-119,1 6-247,11 7-217</inkml:trace>
  <inkml:trace contextRef="#ctx0" brushRef="#br0" timeOffset="108154.7045">10071 9929 1202,'-13'89'159,"-5"7"-54,-4 5-29,-6-2-30,4-7-24,2-22-20,6-13 3,8-26-4,8-22-36,0-18-96,22-38 21,14-23 117,19-23 83,19-22 7,12-10 0,16-4 7,9 2-5,0 12-61,-7 17-45,-14 21-25,-13 27-40,-22 26-69,-18 24-4,-21 21-98,-16 35-75</inkml:trace>
  <inkml:trace contextRef="#ctx0" brushRef="#br0" timeOffset="108639.3409">11450 9815 774,'-18'-4'85,"-1"4"38,0 16 7,1 24-68,1 18-66,6 16-3,-1 13 7,3 17 3,3 5 12,2 5-4,1-10-9,3-4 10,0-21 11,22-17-11,11-19-5,11-22-10,8-14-4,10-7-3,0-16-26,-1-11-32,-16-8-104,-7 2-138,-16 1-153</inkml:trace>
  <inkml:trace contextRef="#ctx0" brushRef="#br0" timeOffset="109119.1718">11330 9506 804,'0'-9'46,"12"0"30,5-1-29,12 4-9,8 3-18,9 3-8,7 0 21,2 0-2,3 16-17,-5 2 26,-4 11-17,-9 7-16,-9 13 1,-13 13 3,-12 9 3,-6 6 15,-18-3 11,-12-3 17,-8-10-5,-5-15-14,3-11-28,0-17-4,4-15-11,3-3-10,15-25-51,11-18-83,7-6-90,0-9-200</inkml:trace>
  <inkml:trace contextRef="#ctx0" brushRef="#br0" timeOffset="109360.1618">12090 8886 1223,'0'0'66,"0"17"-15,0 29-2,0 30-44,0 32-13,0 22 9,0 27 0,-3 6-7,3-3-11,0-9 1,3-14-26,18-21-43,16-27 22,10-36-140,11-31-214</inkml:trace>
  <inkml:trace contextRef="#ctx0" brushRef="#br0" timeOffset="109691.6252">12711 9598 999,'-79'19'100,"-5"24"-2,5 13-73,5 0-12,18-5 17,23-4-11,20-13 21,17-16-32,32-18-33,29-18-1,15-25 26,12-25 3,4-9-1,-7-6-51,-18 9-63,-20 21 47,-22 22 54,-25 31 19,-8 31 169,-27 44-34,-9 20-126,-3 18 3,3 11 34,6-6-9,13-20-39,14-17-8,7-26-43,19-34-87,18-21-91,3-35-107,6-31-64</inkml:trace>
  <inkml:trace contextRef="#ctx0" brushRef="#br0" timeOffset="110019.5622">13063 9747 1134,'-49'97'64,"3"6"24,9-14-31,9-15-23,15-18-8,13-29-1,16-27-34,26-17-48,18-45 20,13-26 38,8-16 1,5-17 2,-3 2-7,-6 20 20,-16 19 21,-14 28-37,-17 33 0,-21 26 1,-9 51 32,-28 28 24,-9 19-29,1 15-28,2-3 1,13-11-1,12-18-32,9-17-58,18-22-42,16-20-48,9-20-51,9-9-46,13-19-74</inkml:trace>
  <inkml:trace contextRef="#ctx0" brushRef="#br0" timeOffset="110295.229">13910 10101 538,'16'-6'198,"-1"3"-47,-1-6-50,8-7-32,12-8-13,7-8-23,7-14-8,2-9-22,2-6-1,-9-11 0,-12-1 1,-13-5-14,-18 4 4,-7 13 3,-28 17 13,-18 23 42,-8 21 37,-11 31 25,-2 34-62,10 11 12,8 20 29,20 6-34,21-4-54,15 2 0,27-15-16,22-7-45,16-23-57,9-21-71,9-24-176,9-17-438</inkml:trace>
  <inkml:trace contextRef="#ctx0" brushRef="#br0" timeOffset="110607.4623">14833 9482 1127,'-52'0'108,"-6"15"-32,2 16-63,4 9 14,12 6-9,12 7-20,15 2-4,13 0 2,7 0-6,21-2 3,8-1-2,4-2-25,1-4-71,-8-3 41,-5-5 22,-13-2 20,-15-1 18,-8 2 94,-29-8 49,-17 2-25,-19-2-11,-14-5-17,-5-5 4,3-7-40,3-6-35,15-3-12,9-3-31,17 0-78,4 0-151,13-6-442</inkml:trace>
  <inkml:trace contextRef="#ctx0" brushRef="#br0" timeOffset="197254.6402">4494 11710 1077,'0'0'115,"0"0"-10,0 0-47,0 0-37,0 0-9,0 0-3,0 3-1,0 3 10,0 4 4,0 8-2,0 10-3,-3 15 9,-6 19-11,3 9-2,-3 9-6,0 6-6,0 1 3,3-8-3,2-1 0,1-8-3,3-5-1,0-6-2,0-1 5,7-3-3,2-2 2,1-6-1,4-1-5,-3-3-12,6-7-13,-1-4 4,-4-4 11,3-7 12,1-2 4,-4 0-1,-1-5 1,-1-4 1,2 0 1,-2-8-2,2 1-4,4-3-6,2 0 4,4-18 1,2-7 3,1-9 2,0-12 11,-4-10-2,-6-8 11,0-7 9,-3-10-6,1 1 5,-7-3 12,1 6-4,-7 12-18,3 16 0,-3 12-15,0 15 13,0 14 24,0 8 6,0 0-17,4 2-18,1 26-8,4 15-22,1 17 9,-1 13 9,0 19-18,3 9-12,0-2 4,1-6-11,2-10-4,4-12 16,3-22-14,5-15-10,1-18 18,6-16 14,3-24 11,2-29 73,2-27 16,4-24 41,3-20-27,-6-18-5,-2-3-27,-3-3-21,-6 9-12,-8 12-12,-6 17-11,-8 24-5,-6 15-2,-3 18 1,0 19-4,0 13-1,0 11-11,0 5-8,0 5-28,0 0-43,0 5-47,0 23-99,0 6-139,0 9-418</inkml:trace>
  <inkml:trace contextRef="#ctx0" brushRef="#br0" timeOffset="197722.581">5670 12455 769,'0'26'66,"-2"5"20,2 9-32,0 6-39,-3 10-4,3-1-3,-3 1-5,3-3-1,0-7 2,-3-7-1,3-11-2,0-4 5,0-8 35,0-7-3,0-3-10,0-6 7,0 0-8,0-6-7,0-21-18,0-7 18,6-16 139,6-5-57,0-10-10,3-6 22,4 6-53,3-2-20,-1 5-14,7 4-22,-4 15-5,4 5 0,0 14-1,2 8-22,4 10-39,4 6 5,1 0 5,2 6-45,-4 16-27,-10 2-53,-5 10-214</inkml:trace>
  <inkml:trace contextRef="#ctx0" brushRef="#br0" timeOffset="197914.7991">6249 12712 1406,'7'34'99,"-1"7"-52,0 10-45,-3 4-5,1 11-75,-4-4-83,0-4-177</inkml:trace>
  <inkml:trace contextRef="#ctx0" brushRef="#br0" timeOffset="198066.6622">6434 12268 1333,'0'-21'222,"0"9"-78,0 7-73,-2 3-56,2 2-31,0 0-143,0-3-242,2 3-520</inkml:trace>
  <inkml:trace contextRef="#ctx0" brushRef="#br0" timeOffset="198298.9765">6594 11951 1522,'0'13'154,"0"20"-56,0 25-66,3 20-32,1 24-1,2 24 13,-6 6-3,0 7-8,0-3-4,0-7 3,-6-12-15,2-22-7,4-17-34,0-26-97,4-30-137,2-22-241</inkml:trace>
  <inkml:trace contextRef="#ctx0" brushRef="#br0" timeOffset="198482.489">6462 12583 1406,'6'-4'23,"13"4"8,12-3-4,8 3 6,15 0-24,4 0-7,6 0-7,-3 17-117,-5 3-166,-10 11-189</inkml:trace>
  <inkml:trace contextRef="#ctx0" brushRef="#br0" timeOffset="198834.5946">7059 12903 728,'16'0'115,"2"2"11,9 2-19,2-4-56,-1 0 34,2-4-50,4-10 5,-6-13-16,-3-11-9,-4-5-4,-9-7-1,-3-8-6,-9 3 1,-3 5 5,-13 7-5,-10 16 6,-9 14 25,-5 13 27,-3 28-16,-3 21-8,0 19-28,6 9-17,9 6 3,9 1 14,22-7 54,3-9 4,41-14-41,20-16-26,23-23-3,11-15-3,15-12 6,-4-22-41,-11-9-131,-24-3-383</inkml:trace>
  <inkml:trace contextRef="#ctx0" brushRef="#br0" timeOffset="199434.6469">8143 12801 1055,'0'0'177,"0"0"-30,0 0-26,0 7-37,0 23-43,0 11-12,0 14-21,9 16-8,1 15-6,8 7-2,0-9-1,7-11-8,6-9 6,5-19 3,7-24-6,7-21-21,2-25 8,1-37 9,2-18 10,-5-16 54,-11-3 12,-2 4-16,-12 9-33,-6 15-4,-5 15-13,-7 16-76,-1 16-50,-3 8-73,3 13-80,-3 3-192</inkml:trace>
  <inkml:trace contextRef="#ctx0" brushRef="#br0" timeOffset="199830.5187">8832 12811 1047,'0'12'154,"0"10"-72,3 5-66,0 10-11,-3 9 0,0 11-2,0 3 3,0 8-3,-6 3 7,-5 1 59,-3-12-50,7-10-8,0-10-8,4-21-2,3-19-17,3-28-100,9-21 67,7-14 61,2-10 11,7-7 16,0 5 12,-1 8-14,7 12 28,-3 15-38,3 15-8,-4 21-11,1 14 2,-3 37 9,-6 20 6,3 17-19,-5 11-18,5 4-78,-3-13-66,3-12-37,5-19-17,4-21-193</inkml:trace>
  <inkml:trace contextRef="#ctx0" brushRef="#br0" timeOffset="200293.7683">9506 13002 895,'0'0'44,"0"0"-11,0 0-17,-2 0-9,2 0 0,0 0 53,-6-4 58,-1 4 37,-8 0-10,-6 14-25,-1 13-63,-6 13-7,3 11-28,8 9-22,10-1 9,7-4-12,10-12-6,14-12-49,13-22-44,0-9 2,5-18-2,-4-20 25,-3-10 44,-10-5 11,-5 7 19,-7 2 76,-8 17 12,-2 8 7,-3 9-9,0 10-21,4 0-21,-1 22-5,3 19-13,0 14-39,3 14-51,3 3-48,-2 0-46,2-11 25,-3-20 4,0-17 8,7-24-126,-1-12-247</inkml:trace>
  <inkml:trace contextRef="#ctx0" brushRef="#br0" timeOffset="200830.1548">9917 13005 1288,'-10'43'99,"7"10"-58,0 5-29,3 4-13,0-3 3,0-10-2,0-16 4,0-14-10,0-19-8,10 0-61,-1-34-20,3-16 64,3-8 21,0-10 1,3 6 16,-1 4-8,1 9 1,0 15 21,1 12 15,0 10-2,2 12 0,1 3 4,-4 34-9,0 15 11,-2 16-10,-3 6-17,-2 7-10,-1-11-2,-1-17-11,-3-13 2,3-19 4,1-18-8,2-3-24,6-36 0,3-17 29,12-21 10,5-15 18,9-11 64,2 2-37,0 5-28,-2 23-14,-15 18-3,-3 33-1,-17 22-1,-9 56 34,-3 27 24,-6 19-50,-3 18 0,3 3-11,3-8 8,3-23-18,0-25-31,9-20-48,6-31-21,1-19-68,-1-40-115,1-30-97</inkml:trace>
  <inkml:trace contextRef="#ctx0" brushRef="#br0" timeOffset="201298.3845">10850 12308 998,'0'-18'206,"0"15"-59,2 9-12,1 31-41,4 25-73,-1 15-14,0 21-15,0 6 5,0 5-30,1-5 23,-4-11 10,-1-15 3,-2-24-5,0-13 4,3-23-2,0-18-16,4-12-65,5-22-11,3-9 80,7-7-10,7-2 6,0 6 13,2 6 3,3 8 2,-3 15 7,-7 8-2,-2 9-3,0 5 9,-7 26 9,1 9 3,-1 6-14,0 7-9,1-1 23,-4 4-5,-3-1 14,-6 7 0,-3 2-13,-12 8 8,-13 2 10,-2-7-2,-4-9-9,3-11 16,0-25-18,-2-22-3,5-19-36,-6-27-60,6-13-28,-2 1-66,2 5-99,1 13-266</inkml:trace>
  <inkml:trace contextRef="#ctx0" brushRef="#br0" timeOffset="201798.8398">11728 13187 546,'-7'0'60,"3"0"-16,1 0 15,0 0 5,3 3-24,0 0-1,0 3 42,0 3 19,0 10 5,0 8-20,0 16-20,0 10 4,0 12-40,0 9-22,0 3-7,0-9-25,0-15-67,0-24-43,0-19-90,0-20-187</inkml:trace>
  <inkml:trace contextRef="#ctx0" brushRef="#br0" timeOffset="201934.784">11650 12953 1035,'-13'-53'260,"7"12"-166,4 17-62,2 15 40,0 9-59,8 0-42,14 16-118,9 1-51,7 3-214</inkml:trace>
  <inkml:trace contextRef="#ctx0" brushRef="#br0" timeOffset="202458.3606">12138 13084 975,'-11'20'185,"-2"-2"-43,-1 10-65,-6 2-50,3 11-25,-6 6-5,5 4-30,3 8 18,5-7 8,5-6 6,5-9-2,0-9-3,12-13-5,9-15-12,1 0-42,3-22-23,-4-11 40,-3-6-1,-5-5 14,-1 1 33,-6 2 7,-3 11 62,-3 9 11,0 6 0,3 5-29,1 10-7,5 3-24,1 21-14,5 13 0,3 10-15,3 14-33,-2 7-21,-4 2 24,-2 8 32,-10-3 13,-3-5 41,-3 1 27,-19-7 10,-3-3-30,-8-11 8,-11-12-19,-4-14-14,-8-11-27,1-13-4,-4 0 2,10-4-5,6-11-16,12-3-35,10-4-38,14-9-132,7-4-322</inkml:trace>
  <inkml:trace contextRef="#ctx0" brushRef="#br0" timeOffset="202978.4266">12697 13171 865,'-7'0'104,"1"9"14,-3 4-13,3 5-45,-4 8-19,4 13 4,0 7-41,4 19-2,2 10-4,0-3-1,11-3 7,8-14-8,12-12 16,3-23-10,9-20-4,3-29 1,-3-20 8,0-16 0,-3-8-1,-6-5-5,-7 10 2,-8 6-3,0 16 1,-7 13-35,1 17-95,4 10-115,1 6-213</inkml:trace>
  <inkml:trace contextRef="#ctx0" brushRef="#br0" timeOffset="203326.4563">13392 13159 1082,'-24'0'181,"-4"0"-72,-3 3-50,-6 28-46,0 13-7,7 11-9,2 12 2,10 7 2,14 1 2,4-5-4,28-14 3,9-15-8,12-27-3,3-14-5,4-24-39,-7-26 26,-12-14 36,-10-13 29,-10-4 23,-17 0 6,0 8 0,-19 9-30,-6 11-21,0 13-10,4 16-12,3 9-70,5 15-63,7 0-72,6 20-127,4 6-219</inkml:trace>
  <inkml:trace contextRef="#ctx0" brushRef="#br0" timeOffset="203570.3649">13596 13541 1100,'0'62'216,"0"-7"-74,9-9-82,15-15-42,7-21-17,6-10-15,6-29 5,3-19 3,4-17 13,-4-6 7,-2-6-7,-8 0-9,-2 8-51,-9 9-100,-4 7-132,-8 10-107,-7 12-167</inkml:trace>
  <inkml:trace contextRef="#ctx0" brushRef="#br0" timeOffset="203902.9022">14052 13097 906,'-7'12'164,"1"4"-36,-1 3-16,2-1-38,2 7-1,3-4-21,0 8-33,3-5-20,9 3-3,7 1-2,2-1-2,3 2-9,4-1-8,-3-4 11,0 2 12,-4-2 1,-6-7 2,-5-3 11,-4 1 22,-6 2 25,0 0 6,0 11-5,-16 5-20,-2 7-16,-7 4-15,-5 2-4,-4-3 6,3-6-7,4-12-11,2-10 1,0-15-21,7-3-68,-1-25-111,4-13-115,9-7-297</inkml:trace>
  <inkml:trace contextRef="#ctx0" brushRef="#br0" timeOffset="204306.8843">15649 13205 884,'0'37'246,"0"9"-51,0 9-68,0 11-39,-3 4-43,-4 2-41,-1-2-3,1-4-38,-2-18-110,2-17-210,5-28-425</inkml:trace>
  <inkml:trace contextRef="#ctx0" brushRef="#br0" timeOffset="204447.3584">15732 12709 1341,'-9'-15'122,"-1"8"-47,10 7-71,0 0-9,4 0-177,9 13-299</inkml:trace>
  <inkml:trace contextRef="#ctx0" brushRef="#br0" timeOffset="204794.4597">15960 13271 1065,'-9'79'167,"-4"4"-29,1 1-48,0-4-41,3-9-32,3-13 0,0-12-11,2-15 0,4-12-8,0-19-7,0-13-53,13-30-20,5-15 63,10-20 12,8-15 1,7 2 7,7-2-1,8 11 22,-2 16-13,-4 20-2,-2 24-6,-7 22 0,-9 25 6,-10 31 4,-2 18 7,-7 18-13,-2 10-2,-1-6-19,-3-10-35,6-12-20,-2-25-58,5-24-57,1-25-189</inkml:trace>
  <inkml:trace contextRef="#ctx0" brushRef="#br0" timeOffset="205125.632">16575 13233 886,'-24'-18'238,"-3"11"-32,5 7-45,3 0-46,10 10-88,9 14-14,0 7-14,19 3-25,12 2-15,6 5-5,9-1-4,0-6 34,0-3 12,-6-7-8,-6 0-23,-7-5 12,-8 0 9,-7-4 16,-6 1 46,-6 3 58,-6 2 13,-15 8-9,-7 0-46,-8 5-28,-4 9-29,-11 1-13,9 2-23,1-5-40,11-14-24,8-6-52,13-21-12,9-5-100,3-36-177,25-11-130</inkml:trace>
  <inkml:trace contextRef="#ctx0" brushRef="#br0" timeOffset="205366.9952">17124 13156 1207,'0'28'167,"0"13"-50,0 17-58,3 12-20,-3 17-28,3 7-7,0 6 9,-3-1 3,0-4-17,0-9 3,0-16-27,0-22-72,0-24-32,0-24-72,-13-22-177,-4-40-273</inkml:trace>
  <inkml:trace contextRef="#ctx0" brushRef="#br0" timeOffset="205518.6035">16908 13347 1257,'0'-6'225,"16"6"-61,20 0-78,26 0-44,12 0-13,19 0-28,8 2 4,-2-2-53,-3 0-121,-11-9-150,-7-9-361</inkml:trace>
  <inkml:trace contextRef="#ctx0" brushRef="#br0" timeOffset="206110.1205">17722 13464 627,'-7'22'200,"1"5"-8,3 14-94,-4 11-77,4 7-17,-2 9 3,-2-1 8,1-2 22,0-6 26,-4-11-32,5-14 0,-1-12 21,3-13-26,3-9-16,0-31-17,0-17 1,6-20 20,2-13 18,12-12 3,1-2 2,6 8 5,8 11 11,4 11-29,5 13-13,1 18-4,2 12-7,-4 13 0,1 9-31,-8 12-64,-3 19-67,-4 7-101,-2 1-243</inkml:trace>
  <inkml:trace contextRef="#ctx0" brushRef="#br0" timeOffset="206378.6557">18206 13687 1000,'-26'46'134,"4"9"-34,10 7-52,6 2-29,6 1-21,6-3-3,16-13 0,12-14-3,12-23 0,6-12 18,10-38 51,4-20 49,3-13-41,-5-13 3,-5 1-46,-12 6-22,-11 6-13,-8 10-67,-13 11-70,-3 14-60,-5 11-48,-1 9-96,0 13-184</inkml:trace>
  <inkml:trace contextRef="#ctx0" brushRef="#br0" timeOffset="206634.6539">18869 13547 729,'-3'0'203,"-12"0"-38,-9 0 10,-11 16-10,-5 8-71,-6 14-5,0 8-43,3 9-31,6 7 1,16-3 8,11-4-25,10-9-2,25-7-3,18-4-12,9-13 2,13-10-61,0-9-15,0-3-21,-7-6-66,-6-22-22,-16-6 9,-3-11-94,-9-11-130</inkml:trace>
  <inkml:trace contextRef="#ctx0" brushRef="#br0" timeOffset="206854.4321">19196 13285 756,'3'0'239,"-3"24"19,6 24-81,0 19-90,3 22-10,7 23-22,2 13-22,1 8-2,-4-6-16,0-3-24,-2-14 10,-4-21-16,-3-18 0,1-31-31,-7-24-20,0-16-90,-10-43-245,-12-29-230</inkml:trace>
  <inkml:trace contextRef="#ctx0" brushRef="#br0" timeOffset="207039.3642">19070 13566 1386,'0'6'84,"21"9"-8,13-2-61,16-4-11,8-3-3,12-3 0,5-3-53,-9 0-63,-6 0-85,-14 3-127,-13 16-265</inkml:trace>
  <inkml:trace contextRef="#ctx0" brushRef="#br0" timeOffset="207198.6751">19658 13991 1040,'-10'65'85,"1"9"24,0 3-71,2 3-40,2-12-16,5-15-89,0-27-85,9-26-106</inkml:trace>
  <inkml:trace contextRef="#ctx0" brushRef="#br0" timeOffset="207343.1388">19904 13476 1029,'-3'-36'150,"-18"11"-9,2 15-68,0 10-19,11 4-48,8 20-52,0 1-54,20 0-137,14-7-207</inkml:trace>
  <inkml:trace contextRef="#ctx0" brushRef="#br0" timeOffset="207630.8924">19978 13912 1188,'-43'70'157,"9"-2"-81,13-6-29,21-13-9,5-18-23,30-19-22,13-12-2,8-34 5,5-18-1,-2-16 6,-10-10-2,-12-1-1,-11-2 4,-11 11-5,-10 5-2,-5 13 5,0 11-7,-12 11-15,0 8-47,0 7 8,5 11-41,7 4-84,0 0-111,10 4-298</inkml:trace>
  <inkml:trace contextRef="#ctx0" brushRef="#br0" timeOffset="207966.5964">20393 13822 824,'0'78'58,"-6"-3"46,-3 0-4,-7-7-62,5-16 28,-2-13-11,4-13 36,6-14-4,3-12-49,0 0-29,6-31-20,16-12-2,6-22 4,10-15-11,10-9-4,3 0 1,-2 5 4,2 14 11,-11 27 6,-13 24-1,-6 22-1,-17 44 11,-4 23 5,-9 19 2,-13 14 8,3-2-7,4-6 30,6-15-34,5-15-16,4-19-24,17-15-21,10-24-59,7-11-43,6-30-13,7-18-482</inkml:trace>
  <inkml:trace contextRef="#ctx0" brushRef="#br0" timeOffset="208262.3301">21002 13759 1200,'-33'26'135,"-6"11"-46,-2 3-11,8 3-30,10-2-43,13-3-9,10-6-4,10-7-36,15-4-61,3-6-19,3-2-13,-10-4 21,-2 0 41,-10-2 66,-6 3 87,-3 2 81,-3 5-33,-16 12-44,-11 10-23,-7 8-25,-10 8-13,-4 4-4,-6 2-17,-4-2-5,0-13-37,-7-8-70,1-17-193,-8-15-649</inkml:trace>
  <inkml:trace contextRef="#ctx0" brushRef="#br0" timeOffset="209522.3552">7108 13886 582,'4'0'54,"-4"0"-4,0 0 1,0-6 18,0-6 8,0-4 6,0 1 21,-9-3-6,-7-1-29,1-2-17,-7-1-14,-3 3-21,1 2-10,0 0-3,-1 9-1,0 1 1,0 7 1,0 0 9,1 15 23,-4 16-9,4 15-1,-4 13 0,4 13-2,-1 7 6,6 14-16,1 8-2,5 7-1,8 9-7,-2 5-4,4-4 9,0-2 1,3-19-15,0-10 11,0-22-10,0-22-50,0-18-117,-7-16-113,-1-9-96</inkml:trace>
  <inkml:trace contextRef="#ctx0" brushRef="#br0" timeOffset="209730.7058">6560 14587 917,'-3'0'115,"3"0"-3,0 0-68,13 0-46,11 5-22,7 2 23,9 5 2,6-3 4,3 7-3,10-2-1,-5 2-66,6 0-113,-8-7-99,4-6-81</inkml:trace>
  <inkml:trace contextRef="#ctx0" brushRef="#br0" timeOffset="210222.3711">7108 14669 954,'-33'0'195,"-4"13"-68,-7 14-25,8 16-63,2 13-10,12 3-19,10 6-11,12-6-7,16-10-3,20-19-4,7-17-3,17-13 5,-6-17-2,-1-19 13,-8-7 2,-10-7 0,-11 1 2,-14 2-43,-7 11-23,-3 2 10,0 6-1,-10 10 0,2 5-8,4 8-5,1 5-36,3 2-7,0 20-43,0 9 103,3 2 51,6 5 39,1-1 66,-1 0 2,3 0-55,-2-4 5,-4 2-9,0-5-25,-4-2 3,-2-10 16,0-5 1,0-7 44,0-6-8,4-15-56,2-16 5,0-10 82,6-7-2,1-2-43,5-2-8,7 6-31,8 2-14,11 4-3,11 7-8,10-1 3,15 3-11,3 3-120,1 10-190,-5 5-362</inkml:trace>
  <inkml:trace contextRef="#ctx0" brushRef="#br0" timeOffset="210990.6227">8725 14884 542,'0'0'160,"2"0"12,-2 0 19,0 0-22,0 17-33,-6 11-51,4 8-52,-4 7-31,2 3-3,4-5-1,0-7-4,0-6-4,0-16-21,0-9-9,0-3 2,4-13-14,-1-14 29,0-17 23,3-4 0,0-15 10,3-1-6,0 2-4,1 11 6,-4 13-7,3 7 0,-3 19 1,-3 5 0,4 7-2,-1 10 3,3 15 6,0 8 9,4 11-13,-2 2-15,-1 3-18,0 1-20,-5-11 16,1-1 32,-2-14 2,-1-11 2,0-10 0,6-6-7,4-31-25,5-19 21,9-14 11,4-17 22,10-2 36,-5 3 31,5 11-57,-11 21-23,-5 16-8,-7 29 2,-3 16 2,-5 38 26,2 20 12,-3 19-33,4 9-9,5-1-3,3-8-1,1-20-16,6-18-35,5-18-46,1-22-75,1-9-106,-1-27-144</inkml:trace>
  <inkml:trace contextRef="#ctx0" brushRef="#br0" timeOffset="211318.493">9562 14712 1017,'-37'0'217,"-3"4"-100,0 20-72,0 19-2,10 7-11,4 5-26,19-2 4,7-7-10,2-13-3,23-16-11,8-17-6,10-7-33,3-23 14,1-20 28,-6-6 9,-6 1 2,-4-1 1,-9 10 15,-6 16-2,-7 8 13,-6 16-13,-3 6 29,0 25 10,0 14-16,0 11-33,0 8-2,6 1-2,0-4-11,6-12-55,0-14-40,7-17-61,-3-12-74,1-16-163</inkml:trace>
  <inkml:trace contextRef="#ctx0" brushRef="#br0" timeOffset="211566.3533">9911 14084 873,'6'-43'152,"-3"20"-30,-1 23-20,-2 16 5,0 37-3,0 14-82,3 20-17,4 17 10,-4 14-6,4 6-3,-5-4 2,1-6 4,-1-10-1,2-14-10,2-22 4,1-25-7,7-25-51,6-18-88,5-18-101,-2-22-26,5-16-181</inkml:trace>
  <inkml:trace contextRef="#ctx0" brushRef="#br0" timeOffset="211834.4062">10255 14623 615,'0'-9'204,"0"3"-5,0 6-5,-3 0-47,-6 0-39,-10 6-44,1 13-36,-7 5-26,-3 4-12,3 6-2,1-1-4,6 2 17,3-5 5,11-2 13,4-6-10,0-5-10,19-3-7,2-2 1,10-3-8,6-6-34,0-3-22,3 0-46,-3 0-33,-3 0-39,-3-9-58,-9-3 1</inkml:trace>
  <inkml:trace contextRef="#ctx0" brushRef="#br0" timeOffset="212002.4567">10456 14824 1038,'0'43'137,"0"6"-37,-4 4-19,1-4-15,3-4-28,0-13-37,0-11-9,10-18-91,5-9-174,3-37-111,7-19-300</inkml:trace>
  <inkml:trace contextRef="#ctx0" brushRef="#br0" timeOffset="212370.2758">10613 14527 706,'0'-24'200,"0"12"-79,0 5-86,0 5-30,0 2-18,2 0-115,7 9-69,4 9 73,-1 7 71,4 6 65,-4 5 121,0 5 30,-3 5-6,0 3-18,1 7-39,-8 2-77,-2 1-9,0-7-6,0-11-3,0-11-3,0-14 10,0-16-3,10-19-29,6-24-12,5-12 35,6-10-3,4-7 2,3 11 0,-2 9-1,-5 15-1,-2 15 2,-7 19-1,-2 3 2,-3 34 13,-5 12 15,5 13-26,1 8-16,5 1-83,2-6-53,5-10-93,1-14-116</inkml:trace>
  <inkml:trace contextRef="#ctx0" brushRef="#br0" timeOffset="212778.0091">11296 14743 930,'-19'-3'233,"-3"3"-51,-2 19-80,3 12-67,2 3-38,4 0-11,8 2 0,4-5 0,3-9-3,3-7-5,13-5-33,2-10-21,4-3 9,-1-22-19,4-3-10,0-9 21,3-1 20,-4 2 45,1 9 10,-1 1 40,-5 14 17,3 12-9,-8 7-8,5 26 47,-7 16 4,1 16-49,-4 10 13,-3 7-7,-6 8 0,0 6 16,-21-1-9,-4 2-35,-5-6-10,-8-14-9,0-12-8,0-22-23,0-28-20,-5-15-52,0-27-19,-3-22-84,6-16-325</inkml:trace>
  <inkml:trace contextRef="#ctx0" brushRef="#br0" timeOffset="213454.5748">12875 14833 376,'0'-4'231,"0"1"-27,0 1-75,-3-10-39,-4 0-28,-1-1-20,-4-3-25,-4 4 20,-3 5 41,-2 5-1,-10 2-2,-3 9 15,-9 19-40,3 9-26,-3 9 1,3 6 4,10 3-1,9-7-5,11-3-17,10-8-8,10-12-5,17-13-6,6-12-11,7-6-29,6-28-21,-2-16-58,-4-4-10,-13-5 100,-2 2 43,-10 12 3,-5 14 26,-7 13 34,-3 8 41,0 10 25,-3 7-196,-4 23 251,4 7-178,1 10-9,2 5-15,0 0-17,5-6-36,14-14-57,0-14-52,-1-15-92,6-3-195</inkml:trace>
  <inkml:trace contextRef="#ctx0" brushRef="#br0" timeOffset="213990.7715">13026 14836 477,'0'3'-23,"0"-1"-24,0 2-29,0-1-2,0 0-12,3-3 77,0 0 92,-3 0 13,0 0 7,0 0 26,0 0-55,0 0-33,0 0 0,0 0 12,0 0-12,0 0 8,0 0-5,0 0-16,0 0-19,0 0-7,0 0-5,0 0 3,0 0 0,0 0 5,0 0 22,0 3 60,0-3-14,0 0-33,0 0-23,0 0-15,0 0-2,0 0-13,0 0-17,0 0-13,0 0 11,0 0 22,0 0 12,0 0 31,0 0 30,0 0-16,0 0-31,0 0-10,0 4-8,0-4-28,0 0-32,0 0 5,0 0 16,0 0 7,0 0 29,0 0 12,0 0-6,-3 0-52,0 0-90,-3-4-355</inkml:trace>
  <inkml:trace contextRef="#ctx0" brushRef="#br0" timeOffset="214835.1376">14189 14700 569,'0'4'97,"0"-1"47,0 9-20,0 6-36,0 19-21,-8 15-26,-4 20-9,-7 14 1,-3 16 14,1 2-9,-3-3-22,4-13-6,5-18-12,9-20-2,6-26 1,0-24-69,0-15-180,10-31 15,-1-16-145</inkml:trace>
  <inkml:trace contextRef="#ctx0" brushRef="#br0" timeOffset="215202.7048">14097 14611 855,'3'0'26,"13"-3"-10,2 3-5,11 0 1,4 0-3,10 6 22,0 9 7,-3 10-19,0 0-10,-6 5 29,-10 1 13,-2 0 0,-6-2-28,-8-5-18,-1-7-3,-4 3-2,-3-6 4,0 2 2,-10 0 1,-11-4 4,-6-2 31,-10-5-22,-3-5-11,-7 0-4,5 3-4,1 1-2,7-1-16,7 3 4,8 3-14,13-3 5,6 4-13,3-8-52,25 3-83,9-3-118,18-2-213</inkml:trace>
  <inkml:trace contextRef="#ctx0" brushRef="#br0" timeOffset="215570.3061">14756 14664 976,'-49'9'83,"-3"22"11,0 5 6,6 14-58,8-1-22,11-4-14,14-4 1,10-7-8,3-11-5,16-14 0,14-9 2,7-19 1,9-19-3,0-14 2,4-6 2,-7-9 3,-3 7-1,-13 10 2,-5 17-5,-13 15 3,-9 18 8,0 3 47,-9 36 20,-6 17-75,3 9-3,2 12 2,8 3-5,2-3-7,2-12-23,11-19-47,5-15-69,0-19-148,4-12-264</inkml:trace>
  <inkml:trace contextRef="#ctx0" brushRef="#br0" timeOffset="215810.9551">15048 14700 864,'-7'37'157,"-3"9"-29,3 10-45,7 6-35,0 12-25,0 0-20,0 3 0,3-3-3,4-9 2,-4-10-7,1-18-1,-4-15-31,2-22-39,-2-13-169,0-30-140</inkml:trace>
  <inkml:trace contextRef="#ctx0" brushRef="#br0" timeOffset="216135.1367">15064 14647 746,'2'-14'140,"-2"1"-44,10 4-28,3 6-48,8 3-15,4 0 3,9 0 0,2 6-7,2 6 2,-2 4 0,-8-1-4,-3 1 3,-13-1 5,-5 4 7,-7-4 19,0 3 15,-7 1 8,-5 0-5,-10-2-9,1 5 5,-6 2 2,-1-2-28,-3 3-23,6-3 6,4 0-4,5-10-21,10 0-21,6-9-20,4-3-106,10-3-147,8-9-51</inkml:trace>
  <inkml:trace contextRef="#ctx0" brushRef="#br0" timeOffset="216498.3709">15424 14824 655,'13'0'120,"-1"0"-57,4 0-45,-4 0-16,-3-3-2,0-6-2,-4-1 2,-1-2 1,-4 0 16,0 0 31,0-7 6,0-3-35,-6 6-2,1-2-5,-9 3-4,3 8 5,-8 7 49,1 0 35,-1 25-17,3 12-28,4 10-30,12 4-24,0 2 1,12-3-5,19-7-2,10-13-40,-2-15-100,8-8-107,-5-7-178</inkml:trace>
  <inkml:trace contextRef="#ctx0" brushRef="#br0" timeOffset="216770.251">15744 14805 528,'0'0'189,"0"3"-3,-3 22-52,-3 9-69,1 12-59,-5 10-4,0 5 2,4-5 4,1-7 13,2-15 24,0-13 32,3-21-22,0-6-41,3-28-22,7-12 37,7-9 33,4-3-32,7 1-3,0 7 14,6 11 15,6 6-41,0 8-11,3 9-12,0 13-143,-1 3-216,2 0-667</inkml:trace>
  <inkml:trace contextRef="#ctx0" brushRef="#br0" timeOffset="217450.2619">16958 14858 747,'0'0'75,"0"0"-38,0 0-28,0-10-11,-6 1 45,-7-6 40,-2 3 19,-10 2 40,-6 8-25,-6 2-40,-3 5-17,-5 19-12,5 8-20,2 5-15,11 9-7,11 1 1,13-1-10,3 0-2,22-3 2,6-6 1,6-13-3,-1-11 0,4-13-2,-7 0 0,-2-31-1,-6-9-10,0-13-7,-6 2-11,-8-2-6,-5 6 19,0 10 17,-3 16 9,0 15 10,0 6 30,0 2 5,0 26-21,0 13-12,6 9-16,4 5-1,-1 12-16,3 1-37,3-12-39,1-17-59,1-15-70,-6-14-56,-2-10-296</inkml:trace>
  <inkml:trace contextRef="#ctx0" brushRef="#br0" timeOffset="217602.7482">17117 14962 828,'3'0'237,"-3"29"-48,7 10-105,-4 4-33,0 7-24,0-1-20,0-5-10,-3-15-36,3-16-106,-3-13-153,3-30-186</inkml:trace>
  <inkml:trace contextRef="#ctx0" brushRef="#br0" timeOffset="217730.5397">17253 14626 886,'0'-15'154,"0"8"-28,0 7-40,0 0-49,0 10-41,12 2-113,7 9-162,6 8-234</inkml:trace>
  <inkml:trace contextRef="#ctx0" brushRef="#br0" timeOffset="217966.4023">17441 15015 832,'3'48'184,"-3"-2"-39,0-8-56,0-4-22,0-6-21,-6-9-24,0-4-7,1-13-13,1-2-2,1-15-21,3-21-7,0-17 21,7-9 4,7-9 21,7 0 14,7 6 9,7 8 50,0 13-35,5 20-55,4 11-9,-4 13-78,0 6-86,-6 25-89,0 3-239</inkml:trace>
  <inkml:trace contextRef="#ctx0" brushRef="#br0" timeOffset="218353.8056">17872 15005 1091,'-21'13'167,"2"2"-52,7 6-37,5 1-29,7 6-46,13-3-9,12 3-5,5-7-7,7-2-8,6-9 0,-3-10-3,0 0-21,1-13-9,-11-15 11,-9-6 42,-2-6-55,-10-6-3,-9-4 23,-3-2 26,-18-1 14,-7 7 6,-6 9 30,-7 16 6,-1 21 17,2 15 6,-3 44 16,9 24 16,7 24-40,9 17-1,11 9 2,7 0-28,9-11-2,16-16-22,2-20-2,7-28-25,3-30-71,2-28-163,1-16-188</inkml:trace>
  <inkml:trace contextRef="#ctx0" brushRef="#br0" timeOffset="218802.2654">18340 14257 834,'-13'0'119,"4"15"-2,1 13-15,-2 5-69,4 20-32,0 21 0,0 19 7,-1 18 17,7 8 12,0 5 20,0-13-20,13-16-31,9-27-7,8-33-22,4-30-92,6-7-141,0-36-174</inkml:trace>
  <inkml:trace contextRef="#ctx0" brushRef="#br0" timeOffset="219154.4064">18641 14808 922,'-14'-3'131,"-2"0"-12,-3 1-59,-2 2-19,-1 0-27,-2 17-8,5 17-4,1 6-9,5 6 2,10 1 0,3-6 3,16-15-4,12-14-6,5-12 8,7-14-31,7-23-93,-8-10-59,-4-8 33,-7 6 152,-14 3 80,-8 14 7,-6 15 25,0 10 50,-8 7-21,-4 12-50,2 22-55,1 12-26,9 13-19,0 6-29,0 0-22,6-1-56,10-14-72,-5-17-68,8-13-214</inkml:trace>
  <inkml:trace contextRef="#ctx0" brushRef="#br0" timeOffset="219530.3578">18974 14633 1107,'-18'43'136,"3"9"-79,2 3-26,7 7-25,0 0-3,6 3-8,0-7-6,0-9-11,0-9 5,0-15 10,0-19 5,6-6-18,9-31-46,4-18 43,8-13 19,4-12 7,3-6-1,3 0 42,0 13 74,-6 17-63,-2 13-51,-12 28 4,-5 14 0,-6 45 31,-6 21-11,0 18-21,0 17-6,0-5-10,0-2-16,6-15-47,7-21-17,2-19-25,7-19-89,-3-22-64,2-3-105</inkml:trace>
  <inkml:trace contextRef="#ctx0" brushRef="#br0" timeOffset="219846.0951">19442 15178 615,'22'-12'151,"6"-7"-39,2-5-55,4-2 26,0-5-52,-3 2 5,-1 0 43,-7 3-24,-8-3-48,-6 5 1,-9-1 0,0 0 6,-15 0 7,-7 0 1,-9 11-2,0 4 2,-9 10 24,6 3-26,4 28 35,5 14-10,16 18 18,9 8-27,24 6-7,22 0-8,19-6-13,13-6-3,1-16-11,5-8-26,-11-20-38,-12-11 25,-13-10-102,-24-10-211,-21-25-562</inkml:trace>
  <inkml:trace contextRef="#ctx0" brushRef="#br1" timeOffset="232681.7655">4159 11057 504,'-7'3'52,"7"-3"-40,0 0 0,0 0-11,0 0-2,0 0 11,0 0 41,0 0-16,0 0-36,0 0-4,0 0 1,0 0 0,0 0-2,0 0 8,0 0 40,0 0 36,0 0 1,0 0-36,0 0-25,0 0-10,0 0-4,0 0 0,0 0 1,-3 0 3,3 0 16,-3 0 17,3 0 10,-5 0-28,2 0 4,0 0 2,0 0-1,0 4-8,-1-4-9,1 0 3,0 3-6,-3-3-2,0 5 1,0-1-3,3-2-6,-4 1 4,4 1 7,3-4 3,0 0 0,0 0-5,-4 0-1,4 0 4,0 3 2,-2 2-6,-1 2-8,-3-2-2,3 5 2,-4-3 3,4-2 1,3-1 0,0-4-1,-3 3 0,3 2 2,-4 9-5,-1 1-2,-4 9 0,0 7 5,0 0 1,3 4-3,-4-6-1,4 3 2,3 4-1,0-5 0,0 6 2,3 3 1,-4-3 3,4 7 4,0-4 2,0 0-1,0 3-3,0 1-3,0-1-3,4-5 1,2 3-2,0 3 3,0-5-2,1 5 2,-4-1 1,0 3 12,-3 7 14,0-4-9,3 4-5,-3-5-6,0-1-7,0-1-3,2-3 3,2-2-8,2-1 3,-3 3 2,2 0-2,2 5 1,-1 5 3,0 3-1,-2 2 1,-1 5 0,0 4 0,-3 0 3,0 5-2,0 2 0,-3 0 0,-7 3 0,3-3-4,2 0 3,-1-4 0,0 1-1,6-2 0,-3-1 0,3-1-2,0 0 5,0 4-10,0-3 7,-3 0 1,3 0-2,0-10 0,-4 1 1,2-9-3,2-4 5,0 0-4,-3-6-1,0 3 4,0 0-2,0-3 2,-1 1 2,1-11 0,0 1-5,3-12-1,-3-7 1,3 0 2,-3-5-2,3-5 1,0-2 2,0 3 0,0-3 1,0 0-1,0 4 0,0-1-2,-3 3 1,3 6-1,-3 3-1,-1 1 1,2 3-1,-4-1 2,2 1-1,1-4-1,0 0 2,3 1-2,-3-2-5,3 9 0,-3 7 4,3 8 4,-3-1-7,3 5 5,-3-1-2,3-7 1,-3-4 0,3-8 2,0-6 1,0-1-4,0 1 1,0-1-5,0 4 4,-4 2 3,4 7 1,-3 2-1,3 1 2,-3 3-1,3-6-6,0-4 0,0-2-3,0-10-2,0 0 3,0-3 3,3 1 1,0 3 4,1-7 0,-1 6 4,0-3-4,0-3 0,0 1-3,0-4-4,7 0-10,-4 0 3,3-3 4,3 0 8,1 0 1,-1 0-3,0 0 2,6 0 3,1 3-3,0 3 2,5 4 2,6-1-3,8 3 1,2-3-6,3 4 3,3-4 3,3 1-3,1-2 6,-1 1-5,0 1 3,3-3 1,4 1 10,3-1-19,2-7 7,3 2-1,5-2 2,-2 0-1,1 0-1,-3 0-1,2 0 2,1-2-2,3-1 3,-1-1-2,5 1 0,-2 3 3,-5 0-2,3 0-1,-7 0-4,5 3 3,-3 4-1,9-2 2,-4-1-3,6-4 1,-3 0 1,3 0 0,0 0 2,-4-4-2,-2 1 2,3 1-2,0 2 0,-3 0 0,-3 0 0,2 5 2,-2 4-4,0-2-1,2 2 2,2-3-1,2 1 1,-1-2 1,2-1-3,-2 5 5,1-3 0,-3 3-1,3-2-1,-5 2 1,12 0-2,0-6 4,2 0-1,0-3-3,3 0 2,4 0-5,-4 0 4,3 0-1,-6 0 0,4 0 1,-1 0 0,3 0-1,0 0 4,4 0-2,5 0 0,-3-3 1,-1-3 1,-3 0-3,-2 3-3,-7 3 2,5-3 0,-6 3 0,-1 0 1,0 0 0,-1 0 0,-1 0 0,3 0 2,-2 3 0,-3 3-1,8 3 0,-1-3 3,0-2-3,3-2-5,5-2 2,0 0 1,5 0-1,-4 0 5,-1 0 3,2 3-5,3 4 4,-3-4-2,5 1 2,1-4-3,2 0-2,-2 0 4,-4 0-9,-6 0 4,1 0 0,-7 0 2,-9 0-1,-1 9 3,2 3-5,-2 3 1,6-3 4,6 0-2,7-2 1,3-8 4,4-2 2,2 0 3,4 0-13,-1 0 4,-2-12-3,-3 7 5,-1-4-4,1 6-1,-6-1 4,2 1-1,0 3-2,1 0 3,-1 0-2,1 0 1,-1 0-3,0 3-4,-5-3 7,2 7-2,-3-2 1,0 4 1,0 1 0,2-1 3,4-3-3,-2 1-1,-2-2 2,5-1 0,-1-4-3,-3 5-2,-2 2 8,-1-2-4,0 9-2,-2-2 5,-1 3-5,0 1 3,0-4-2,9-3 1,-2-6 1,9 1 1,-4-4-1,3 0-1,4 0-3,-9-4 2,0 1 1,-4 0-4,-5 0 5,-2 0-2,-6 0 1,2 0 0,-4-3 0,2 3-1,-1-4 0,-4 5 2,-3-5-1,6 1-5,-3 0-1,0 0 3,-1 0 0,2 6-1,2 0 4,-1 0 0,2 0-4,-2 0 4,4 0 0,0 0-1,5-4 1,-13-2-1,-1-1 1,-12 1 1,-6 3-6,-13 1 2,-7-1-2,-9 3-4,-6 0 2,1 0 1,2 0 3,5 0 0,4 0-1,5 0 3,5 0-2,2 0 1,-1 3 0,-1 6-2,-4 3 4,-5 1-4,0-4 4,-4 0-6,1-6 5,-1-3-2,2 0 2,4 0 0,2-6 1,2 0-1,2 0-1,2 3 2,5 3-2,-3 0-1,3 0 1,-3 9 2,3 3-2,-2 1 2,-2-4 0,5-6 0,-4-3-1,3 0 0,0 0 0,0-12 0,1-1-1,-1 1 3,0-3-1,-6 1-3,0 2 2,-6 3-1,-1 1-2,-2-2 3,0 1-2,-6-1 2,-1 5-1,-2-4 2,-7 6-2,5-1-2,1-2 1,0 6 1,0-2 1,7-2-1,3 1 1,0 0-2,3-1 1,-7 1 1,1 3 0,-6-3-1,-7 3 0,-6 0-1,1 0 0,-3 0 2,4-2-1,5-5 0,8 1 0,0-4 1,7 5 1,1 1-3,-8-2 1,-6 6 2,-2 0-6,-10 0 3,0 0 0,-3 0 3,0 0-3,0 0-4,4-3-1,-1 3 3,1-3 3,-5 0 0,1 3 0,-1 0 0,-2 0 3,0-3 1,0 3 1,0 0-2,0-3-4,4 3-3,-1-10 0,1-2 3,2-7 4,3-6 3,-2-5 4,1-7-5,-2-3-1,0-3 1,3-7-1,1-1-3,-4-11 1,7-9 5,-5-4 2,2-2 5,-1 1-7,-3 4-3,1 2-3,-1 2 8,-4 3 5,2 4-1,-1-7-4,3 0-7,-3-3-2,-3-3 1,2-1 1,2 3 1,-4-3-2,0 0 2,0 2 1,0-1-2,0-4 2,0 3 3,0-6-1,0-3 0,0 8-6,0-5 0,0 4-3,0 0 3,0 3 3,0 4-3,0-1-4,3 3 6,-3 4-2,3 1 3,-3 8-5,3-1 2,-3 0 0,0 5 1,0-2 0,0 4 0,0 2-1,0 1 2,0 7-3,0 1 3,0 2-3,0 8 4,0-1-6,-3 5 3,3 2-3,0 1-1,0-1 2,0 5-4,0-2 1,0 6 5,0 4-3,0 3 3,0 3 2,0-1 2,0 4-3,0 0-1,0-3 0,-3 3-1,0-2 3,-1-3-2,-1 0 3,-4 2 0,-6 0 3,-1-3-1,-9 2 1,0-1-5,-8-5 0,-10 1 0,-4-6-5,-2-4 5,-6-3-3,0 1-1,-4-1 1,-5 1-1,-1-1 3,-6 4 0,-6-2-2,-7 9 0,-2-1 4,-7-1-1,-1 1 1,1 3-1,1-1 0,1-5 2,0 3 1,3-7-1,-3 5-11,-1-6 2,-3 5 3,-7 2 2,-3 4 3,1-3-2,0 6 2,-4 0-2,6-4 3,1 8-1,2-5 2,0 0-1,1 2-13,-1-2 5,4 2-4,-11-2 7,6 2 2,-2 0 0,-3 0 2,7-2 2,-1 2-3,3-4 3,1 2-1,4 2-5,-6-2-3,2 1 4,-3-1-1,-4 4-1,4-3 4,-7 3-1,7 1 4,-4-1-2,3-6-1,3-1 1,4-3 0,1-2-4,-2-4-1,0-2-4,-2 1 3,-6 3 4,-4 1-1,-4 1 1,-1 3 4,3 0-3,-2 0 2,7-1 3,-2-3-4,2-2-5,1 2-5,-7-2 7,0-1 1,-2 4-1,-5 2 1,5 0 1,-4 1 2,6 6-3,-3-2 7,9-2-7,-2 8-4,2-8-2,0 3 3,-2 2 1,-1 2 1,-2-1-1,2 4 5,4 0 0,-1 0-2,10 0 1,-1-2 1,4-1-1,3-4-11,3 5 6,0-5 2,-1 1 0,-1 3-1,1-1 3,-5 1-2,3 1 4,0 2-2,5-4 2,5 1-2,-1 0 3,-1 0-5,4 0 2,1 0-6,-5 3 1,2-2 1,2 2 2,-4 0 2,8 0 1,-1 0-1,1 0 0,2 0 0,3-4-2,-3 1-1,7 3-1,-1-3 4,0 3-1,4 0 3,-4 0-2,7 0 1,-4 0-5,4 0-2,-4-4 3,1-5-6,-1-3-6,-5 2 6,-4 1 5,0 0 1,-2 3 2,2 3 5,0 0 0,6 0-1,1 0-1,6-1-3,2-2-1,4-1-3,3 2 0,-1-4 1,2 2 5,1 5-3,-2-1 0,0 3-1,-4 0-1,2 0 2,-8 0-1,-2 0-12,-4 0-4,-6 0 15,-9 3 3,-2 3-1,-5-1 2,-5 2 0,3-2 0,0 0 0,-1-3-1,6 1 3,5 0 0,3 4 0,1-4-9,8 0 7,-1 0-1,10-3-1,2 0-3,4 0 0,3 0 6,3 0 0,-3 0 0,3-3 0,-4-3 0,2-1-2,1 1 1,1-1 0,0-2-1,3 4-1,3-2 0,3 2 3,0-2-3,0 4 0,-2-4 3,-2 5-1,1-4-1,1 2 4,-2 1-1,1 1-3,4-1-1,2-1-1,0 4 0,0-3 3,1 1-1,2-5-1,-3 5 0,-2-1 3,-2-4-4,4 1 2,-2-1 0,2 1 1,-3 0-2,-3 3 3,0 3 0,-6 0-1,0 0 0,-3 0-1,-1 0-1,8 6 0,1-3 2,8 1-2,-1-2 2,7-2 0,3 3 1,-2-3-2,1 0 2,5 0 2,1 0-2,-3 0-4,4 0 4,-1 0-4,1 0 1,-1 0-5,2 0 7,-5 0-2,1 0 0,-4-3-1,0 3 3,1 0 3,0 0-5,-1 0-1,6 0-1,1 0 0,2 0 1,1 0-6,0 3 1,-3 1 6,-7-1 1,-3-3 1,-2 0-1,-7 0-2,1 0 1,-2 0 1,2 0 2,-2 0-3,4-3 5,-2-1-4,3-1 2,-3 1-2,2 1 0,2-3 0,-5 3 2,0-2-2,-2-5 0,1 3 1,1-2-1,3 3 2,4 0 4,2-1-4,6 2 0,4 1-3,-4 1 1,8 0 1,1-1-1,-1 4 0,-2-2 1,3 2-2,-2-3 1,-1 3 0,-2-3 1,3 3-3,-4-3-3,4 3 2,0 0 2,3 0 0,-1 0 0,-2 0-1,6 0 1,-3 0 0,-2 0-3,4 0 1,-3 0 0,4 0 2,-3 0-3,3 6 3,0-6-1,-1 3 0,0-1-3,2 2 1,-1 2-1,-4-2 0,4-1 0,0 3 1,-1-3-5,2 0-1,2 0 6,-4 0 3,4 0 1,0 0-1,0 0-3,-2 0-1,1 4 4,2-4 1,-2 0 1,1-3 1,0 4 0,-3-2 2,-1 1-3,1 3-1,-3 4-2,-6 2-11,2 3-3,-2 1-11,2-1-1,2 0 25,1-3 4,1-3 2,2-2-3,5-4 4,-1-3 0,3 2-2,0-2 1,0 0 0,-3 0-2,3 0 0,0 0 0,0 0 3,-4 0 1,4 0-3,-3 0 0,0 0-1,0 5 0,-3-3 2,0-2 2,-1 3-4,1 0 3,0 1-2,0-4 2,3 3-4,-3 0-1,2-3 0,-2 3 0,4-3 1,-1 3-1,3-3 1,-3 0 1,0 0 1,3 0-1,0 0 0,0 0-4,0 0-4,0 0-60,0 0-60,0 0-49,-6-6-183,-6 0-385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12:34.02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3845 1930 329,'2'-22'101,"2"7"13,-4 6 17,0 6 0,0 3 10,0 0-52,3 0-41,-3 3-20,3 21-7,3 15-17,-2 27 49,-4 27 22,3 32-16,-3 36-16,0 27-17,-13 33 10,-2 33-31,-4 8 1,-2-1 5,-4-8-10,7-27 16,2-42-25,4-42 5,6-43 0,6-43-82,0-48-109,0-26-141,0-59-96</inkml:trace>
  <inkml:trace contextRef="#ctx0" brushRef="#br0" timeOffset="430.9437">3854 2001 822,'0'-81'119,"0"23"-44,0 27-13,0 19 39,19 12-82,12 0-48,21 0 13,22 0 19,21 2-1,26 29 29,17 15 29,13 19-6,2 18-19,1 16-1,1 9-20,-14 9-10,-15 7 4,-15 1 2,-19 3-2,-17 4 38,-26 1 21,-25-4-4,-14-3-16,-10 1 1,-31 2 24,-19-2-31,-21 5-21,-24 10-8,-34 9-5,-27 6-14,-27-3 3,-8 3 10,-6-21 13,0-23 24,16-20 6,17-33-45,16-30 5,24-24-10,21-6 1,23-34-28,34-28-52,34-21-130,18-14-181,39-12-254</inkml:trace>
  <inkml:trace contextRef="#ctx0" brushRef="#br0" timeOffset="920.0026">5760 4291 720,'62'0'81,"11"0"9,8-24-8,2-14 7,-3-11-38,-6-10 25,-7-3-29,-12-5-17,-11 1-8,-16-1 19,-19 2-6,-9 1 11,-22 1 26,-21 12-8,-21 10-27,-13 20-10,-13 18 41,-8 15-27,-1 38-17,4 21-8,15 21 26,18 19-1,32 6-7,27 13-10,23-1-16,46-3-8,32-8-3,25-23-3,21-27 11,20-38-4,7-30-4,6-30-18,-2-44-30,-14-25-120,-20-15-227,-23-9-327</inkml:trace>
  <inkml:trace contextRef="#ctx0" brushRef="#br0" timeOffset="1571.6412">7554 1824 1037,'-5'0'4,"-2"16"20,1 30 56,0 24-54,0 33-19,0 33 9,3 36 61,-3 25-8,0 28-2,-3 12-29,-1 7-16,1-3 2,0-20 2,-1-27-11,2-39 1,4-41 10,1-39-3,3-32-15,0-35-12,9-20-40,10-40-50,6-23 76,8-19 17,7-12-10,10-1-6,5 14 2,4 21-7,8 29-10,1 22 14,6 21 15,0 6 5,0 31-7,0 13 8,-4 14 0,-5 13 0,-10 13 24,-9 3 12,-15-1 5,-12 1 8,-13-13 1,-6-6 6,-30-6 28,-23-10-5,-21-9-24,-22-2-32,-21-11 4,-10-14-18,-6-9-4,6-13-11,10 0-24,21-16-4,25-8-21,35-14-42,26-2-103,16-3-194,36-6-238</inkml:trace>
  <inkml:trace contextRef="#ctx0" brushRef="#br0" timeOffset="1979.6195">8898 4054 1187,'0'0'61,"0"0"-20,0 27 9,0 22-29,0 22-27,0 21-3,8 23 9,11 5-2,5-6 1,14-15 20,8-16 25,16-34 4,13-30-1,19-29 12,1-48 14,7-34-6,-10-35-21,-12-15-17,-18-12-18,-22 3-7,-16 9 8,-11 15-20,-13 17-22,0 18-26,-6 14 7,-4 26-29,-5 15-44,2 28-18,4 9-20,3 37-118,6 12-341</inkml:trace>
  <inkml:trace contextRef="#ctx0" brushRef="#br0" timeOffset="2539.3889">10482 3878 1264,'-39'-15'154,"-7"2"-48,-6 6-13,-4 7-35,4 3-29,-1 26-14,7 10-5,9 14-20,3 12-9,12 12-2,17 9 3,5 1 9,12-1-15,24-12 8,8-9 8,11-17 0,4-19-37,-4-27 2,0-11-13,-5-43 0,-10-25 26,-4-19 18,-4-8 13,-8-1-4,-5 12-1,-3 23 12,-9 20-3,0 22 12,-4 22 28,-3 6 43,3 34-49,7 18-36,8 25-4,7 22 0,6 25-4,-1 17 2,1 20 12,-15 11-9,-13 2 2,-8 3 0,-30-4 16,-17-12 1,-20-14 18,-14-14 27,-9-19-16,-13-18-25,-6-25-17,-9-16-12,-2-25-7,-3-21-8,-1-9-14,6-29-55,3-17-65,6-17-69,10 1-259</inkml:trace>
  <inkml:trace contextRef="#ctx0" brushRef="#br0" timeOffset="55774.9866">5554 6933 481,'0'0'82,"0"0"-49,0 0 24,0 0-23,0 0-22,0 0 24,0 0 31,6 0 0,3 0-13,6-9 23,3 2-13,11-3-24,5-2 4,12-6-7,6 0 2,10-7 5,0 0 19,-1 0-55,-4 0-11,-6 11 5,-11-3-2,-7 12-1,-8-2 4,-4 4-5,-2 3-4,-3 0-11,2 0-22,-4-2 6,3 2-3,-5 0-47,0 0-31,-2 0-61,-4 2-110,-6 10-167</inkml:trace>
  <inkml:trace contextRef="#ctx0" brushRef="#br0" timeOffset="56687.0781">6139 6449 637,'-3'0'38,"-1"0"34,4 0 16,0 0-27,0 0 21,0 0 23,0 0-16,0 0-44,0 0-33,0 5-19,16 5-9,6 5 21,5 4-1,11 5-3,7 0 0,4 2 2,1-2-2,-4 1 1,-6-3-4,-3-4 5,-12 0-1,-4-5 0,-9-1-1,1-5 1,-8-2-3,-1 2 5,-4-5-2,3 5-2,-3-4 4,0 2-5,0 5-4,0 2 2,0 4 4,0 3 2,-7 5 0,-1 4-3,-5 3 2,1 6 1,0-4 3,-6 4 10,-1 4-4,-3-4 0,-9 4-7,4-5 1,-4-5-6,0 0-2,0-10 6,10-8 1,6-8-6,8-5-37,2 0-98,5-3-261</inkml:trace>
  <inkml:trace contextRef="#ctx0" brushRef="#br0" timeOffset="57330.9138">7647 6587 343,'0'-9'137,"0"-1"-49,0 7 4,0-3 34,0 6 1,0 0 1,0 0-9,0 6-46,3 16-31,3 15-24,-3 16 13,7 15-11,-4 21 7,0 15-24,-2 11 1,-2 10-2,1 5-7,-3-1 16,0-8-12,0-16 12,0-22-18,-3-27-9,-3-31-61,0-25-73,-3-25-130,-5-31-205</inkml:trace>
  <inkml:trace contextRef="#ctx0" brushRef="#br0" timeOffset="57547.1391">7490 6936 1117,'0'0'1,"10"0"-35,14 0 15,13-12 61,6-8 23,5-1 0,12-3-24,-8-1-23,4 6-13,-1 7 0,-5 6-22,-2 6-109,-4 6-133,-4 12-167</inkml:trace>
  <inkml:trace contextRef="#ctx0" brushRef="#br0" timeOffset="57898.6643">8245 7170 852,'3'37'79,"-3"3"18,6 6-26,-3 6-19,0 3-9,-3 5 1,0 1-8,0-3 3,-12-2-4,-1-3-11,-5-10-1,-1-10-15,4-7-6,3-12 3,6-7 13,3-7 29,3-16-47,0-33-2,12-19 39,8-15 41,6-12-9,2-10 7,3 9-38,2 13-6,1 16-21,-3 11-7,-1 6-5,5 13 2,-7 15-3,-1 10-67,1 12-57,-4 10-68,-3 23-31,-1 14-121,-2 8-267</inkml:trace>
  <inkml:trace contextRef="#ctx0" brushRef="#br0" timeOffset="58099.3497">8737 7395 1027,'0'0'172,"3"0"-38,6 15-56,1 7-48,5 9-18,4-1-5,-1 8-8,3-4 2,5-4-25,1-5-74,4-10-88,2-5-23,1-10-121</inkml:trace>
  <inkml:trace contextRef="#ctx0" brushRef="#br0" timeOffset="58326.7633">9152 7268 1081,'0'0'186,"0"0"-47,0 25-23,-7 15-9,-6 22-73,-9 24-3,-6 22 18,-6 18-18,-6 3-22,3-1-11,1-18 10,5-27-10,12-24-12,10-31-35,9-28-95,12-19-204,6-36-94,4-13-290</inkml:trace>
  <inkml:trace contextRef="#ctx0" brushRef="#br0" timeOffset="58766.9472">10028 7185 720,'0'3'102,"2"6"37,1 4 7,0 15-16,1 8-12,-2 11-16,-2 14-39,0 7-45,0 0-11,-12 3-8,3-10-49,1-5-111,-5-19-137,6-22-319</inkml:trace>
  <inkml:trace contextRef="#ctx0" brushRef="#br0" timeOffset="58923.911">10144 6778 1297,'0'-3'86,"-3"3"-32,3 0-53,0 0-51,0 0-126,3 13-228,9 5-266</inkml:trace>
  <inkml:trace contextRef="#ctx0" brushRef="#br0" timeOffset="59119.5305">10403 7053 1379,'-10'64'109,"4"14"-36,6 8-28,0 7-31,0-2-15,0 2 0,3-11-7,4-7-55,-1-22-53,-3-19-43,-3-25-106,0-13-225</inkml:trace>
  <inkml:trace contextRef="#ctx0" brushRef="#br0" timeOffset="59295.7118">10249 7149 1448,'24'8'18,"17"5"-18,17-8 36,16-2-29,15-3-3,7-15-61,-4-12-62,-5-1-143,-11 0-313</inkml:trace>
  <inkml:trace contextRef="#ctx0" brushRef="#br0" timeOffset="59702.9563">10911 7903 1121,'-21'37'134,"-1"4"-49,-3 10-45,-3 2-37,1 2-4,5-8-51,8-10-26,4-9-106,3-19-122,7-9-209</inkml:trace>
  <inkml:trace contextRef="#ctx0" brushRef="#br0" timeOffset="60242.6009">12063 7173 568,'9'-19'142,"-1"4"-46,2-4-60,0 5 31,-5 1-6,-2 6 16,-3 5 70,0 2 29,-18 0-18,-9 19-49,-11 5-77,-5 6-27,-3 3-3,3 5-2,9-7 2,6-3-2,10-10 5,8-5 2,10 0-4,0 1-5,25 8-14,9 0-5,12 4 15,11 9-3,0-1-22,5 0 4,-8 1 13,-3 1 5,-11 3 7,-7 4 3,-14 4 6,-10 6 16,-9 3 13,-6-1-8,-19-3-12,-12-3-2,-12-5-8,-3-10-7,-3-7-2,2-11-1,13-7-16,6-9-36,12 0-46,16-16-109,6-8-187,6-4-256</inkml:trace>
  <inkml:trace contextRef="#ctx0" brushRef="#br0" timeOffset="60603.2371">12534 7820 810,'21'-6'104,"0"-4"-22,8-8-31,-2-10 38,0-5-38,-2-11-7,0-2-1,-6 0-25,-7 10-10,-6 4 4,-6 14 0,0 5 26,-15 13 59,-13 0-41,-9 3-37,-6 16-5,-1 8-8,-1 11 27,4 8 19,7 6-2,9 1-34,11 0 6,4-2-16,10-1-4,18-7-6,20-6-8,14-6-1,13-9-15,11-8-41,5-7-72,2-7-76,-9-4-114,-13-13-207</inkml:trace>
  <inkml:trace contextRef="#ctx0" brushRef="#br0" timeOffset="60931.4433">13063 7781 827,'0'-7'70,"6"-3"-32,12 2 1,4-11 3,6-3-21,-3-3-6,0-2 18,-5-4 42,-4-2-31,-4-1-13,-9 0-4,-3 6-14,0 0 8,-9 6 17,-13 10 24,-2 12 4,-7 0 9,-7 22-11,5 21-40,0 12-7,1 12-7,11 8-4,9 3-1,12-6-4,0-3 2,21-10 7,16-13 0,12-19-10,8-17-5,6-10-6,6-35-99,1-13-173,1-20-281</inkml:trace>
  <inkml:trace contextRef="#ctx0" brushRef="#br0" timeOffset="61407.7716">14150 7508 809,'0'0'153,"0"0"-6,0 0-47,0 10-38,0 18-18,0 12-24,0 19-20,0 11 4,0 19-4,0 7 5,-3 3-8,0-6-40,0-10-44,3-18-101,0-26-104,0-29-161</inkml:trace>
  <inkml:trace contextRef="#ctx0" brushRef="#br0" timeOffset="61571.9682">14341 7084 1414,'-10'-10'73,"4"7"-38,6 0-21,0 3-15,0-3-28,19 0-133,5 3-145,7 0-269</inkml:trace>
  <inkml:trace contextRef="#ctx0" brushRef="#br0" timeOffset="61899.3618">15008 6745 1185,'-33'-25'96,"-1"4"-48,3 8-23,0 4-12,0 9 3,1 0-15,-1 22 16,-2 19 2,-2 22-9,5 17-7,2 21-3,9 18-1,7 16 16,12 13 4,0 9 3,18 3-3,7-6 0,5-15-11,-2-19-13,0-30-30,-9-35-27,-3-30-37,-16-25-89,-7-34-203</inkml:trace>
  <inkml:trace contextRef="#ctx0" brushRef="#br0" timeOffset="62067.4841">14572 7638 1373,'39'22'40,"13"-4"32,26-2-56,8-10-5,7-6-10,-1-10-32,0-17-130,-12-4-259</inkml:trace>
  <inkml:trace contextRef="#ctx0" brushRef="#br0" timeOffset="62459.4065">15639 7592 840,'0'0'170,"4"3"-17,-4 9-19,3 13-27,0 6-15,-3 9-39,3 13-42,-3 5-8,0 10-4,0 0-4,0-7-41,0-11-36,0-14-35,3-17-25,0-19-129,1-31-265</inkml:trace>
  <inkml:trace contextRef="#ctx0" brushRef="#br0" timeOffset="62611.1491">15782 7103 1369,'-4'-4'98,"1"4"-59,3 0-31,0 0-16,3 0-80,13 4-120,2 8-130,1 0-299</inkml:trace>
  <inkml:trace contextRef="#ctx0" brushRef="#br0" timeOffset="62795.7981">16024 7558 1368,'-5'96'109,"-4"8"-58,5 8-16,-2-1-29,6-14 2,-3-10-26,3-24-51,0-17-64,-6-26-56,-1-20-157</inkml:trace>
  <inkml:trace contextRef="#ctx0" brushRef="#br0" timeOffset="62971.4756">15845 7657 1437,'13'0'90,"15"0"-86,15 6 8,19-3 1,12-3-2,12 0-5,6-19-17,-5-5-110,-4-10-237,-13 1-280</inkml:trace>
  <inkml:trace contextRef="#ctx0" brushRef="#br0" timeOffset="63671.316">16930 7688 934,'0'-3'110,"0"3"-18,0 0-33,0 0-23,0 0-1,3 5-8,9 17-8,3 12 10,4 13 20,2 8-23,1 10-18,0-1-6,2-2 3,1-6 0,-6-11-6,2-10-3,1-13-2,-4-17-4,1-5-9,-1-15-19,0-22 10,4-13 22,0-11 7,-4-1 0,7-2 6,-4 4-1,-3 11-6,1 13 1,-3 14-1,-7 13-3,3 9-1,-2 21 3,-1 20 11,0 10-1,0 9-2,0-2-4,3-3 3,-2-12-6,4-14 2,9-17-3,8-12-6,2-19 3,11-24 37,5-16 46,3-12-9,0-8-8,-2-5-41,-4 1-18,-6 6-2,-6 6-10,-4 13-82,-5 10-69,-6 19-11,-5 20-95,-4 9-50,-3 12-177</inkml:trace>
  <inkml:trace contextRef="#ctx0" brushRef="#br0" timeOffset="64222.7583">18315 7592 794,'-24'-10'206,"-3"10"-33,-8 0-61,-5 7-38,-6 27-22,-3 9-36,6 16-6,2 6-11,17 5 1,14-2 0,10-13 4,25-11-1,18-20-9,9-21-2,10-3-1,-4-25 5,-2-8-21,-13-10-59,-9 0 13,-15 5 33,-10 5 22,-9 1 6,0 8 13,-3 2 0,-6 4 0,-1 3-7,4 2-56,0 7-74,3 0 31,3 6 47,0 0 4,0 0 4,0 12 53,3 6 25,3 7 19,3 7-3,-2 2 8,2 2 6,-3 4-16,-3 0 9,-3 1 36,0-7-10,0-7-22,0-3-14,0-12-20,-3-5 10,3-7-32,3-12-15,13-19 3,2-5 13,3-14 5,7-6-6,3-5-3,0-4-44,-4 0-74,1-4-173,0 3-263</inkml:trace>
  <inkml:trace contextRef="#ctx0" brushRef="#br0" timeOffset="64475.4909">18885 6953 1177,'-3'31'146,"-1"16"-53,1 15-68,0 15-16,3 18-8,0 17-1,-6 14 4,0 11-7,-8 6 4,1-1-23,-3-16 15,5-15 5,4-28-34,7-25-36,3-32-50,15-26-111,10-22-158,-1-31-137</inkml:trace>
  <inkml:trace contextRef="#ctx0" brushRef="#br0" timeOffset="64699.3291">19058 7771 1214,'-25'0'101,"2"0"6,5 0-70,0 3-31,3 9 5,6 4-2,0 6 0,2 4 2,7 6-11,0 1-9,7-2-7,17 0-9,10-2-58,12-15-34,6-5-56,7-9-81,-1-2-100</inkml:trace>
  <inkml:trace contextRef="#ctx0" brushRef="#br0" timeOffset="65011.1664">19404 7715 1075,'-32'-6'165,"-9"6"-46,5 0-67,-1 0-25,6 12-1,9-2-17,9 5-4,13-3-2,0 4-24,15 3-39,14 5 9,8 7 29,3 3-15,0 3 4,0 0-8,-3 0 5,-9-3 29,-13-4 3,-6-2 12,-9 0 42,-3-1 33,-22 1-23,-12 1 6,-8-2-26,-8-3-34,-5-8-27,2-10-39,4-6-39,12 0-37,9-3-193,13-10-458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17:03.5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3091 2631 521,'10'0'92,"1"-8"-34,-1 2 46,-4-1-32,0 2 20,-6 5 18,3-4 18,-3 4-7,0-3-8,0-10-21,-9-1-24,-7-15-12,-2-4-36,-10-4 6,-2-3 2,-1 2-9,-4 7-4,2 7-8,-4 9 1,0 8 1,-6 7 15,-4 26-12,-1 32 6,-8 32 0,1 33-15,2 30-8,0 26 5,8 16 15,1 12 1,11-1 35,5 0 0,9-5-23,7-13-17,9-16-11,3-20 3,0-23-5,9-26 0,1-30-30,-1-24-77,-9-31-60,-3-18-102,-15-12-38,-5-29-297</inkml:trace>
  <inkml:trace contextRef="#ctx0" brushRef="#br0" timeOffset="160.0857">2226 4482 633,'0'-9'257,"0"6"-76,0 3-54,5 0-68,21 0-35,8 0-11,11 5 60,14 5-32,12 0-35,2-10-5,4-7-22,4-27-175,-5-15-162,-2-19-418</inkml:trace>
  <inkml:trace contextRef="#ctx0" brushRef="#br0" timeOffset="460.3358">3211 3924 1382,'-41'49'127,"2"16"-36,9 18-71,4 16-22,11 18 0,11-3 1,4-3 4,28-16-6,13-27-4,17-34-6,19-34 5,13-46 7,11-40-1,-2-29 35,-10-17 19,-16 2-29,-23 10-14,-25 22-2,-23 18-6,-4 24-22,-23 19-17,0 7-54,0 1-148,7-1-110,15-10-268</inkml:trace>
  <inkml:trace contextRef="#ctx0" brushRef="#br0" timeOffset="708.3636">4107 2207 1228,'-16'77'176,"2"24"-70,4 27-16,6 25-16,4 23-20,0 17 3,10 20 15,1 10-18,-1 2-16,3-7-23,-3-27-5,2-36-20,3-44-5,9-47-69,0-57-128,5-41-152,-1-61-69,2-41-366</inkml:trace>
  <inkml:trace contextRef="#ctx0" brushRef="#br0" timeOffset="920.1664">4710 2456 1233,'0'69'247,"0"32"-140,0 40-13,0 33-22,12 29-34,10 6-18,9 4-4,2-12 1,5-23-15,-4-30-6,-4-40-21,-2-39-55,0-46-61,-10-25-96,-5-54-90,-4-28-66</inkml:trace>
  <inkml:trace contextRef="#ctx0" brushRef="#br0" timeOffset="1764.5414">4935 3924 1010,'-21'6'48,"-4"-1"47,-3 5-19,-6 2-16,-2 4 10,-5 12 24,1 6-18,0 15-16,9 10-17,10 3-14,8 3-2,13-2-17,6-10-4,25-7-6,15-17-5,19-20-2,12-16 5,9-39 6,7-32-3,-7-11-29,-13-3-216,-19 9-397</inkml:trace>
  <inkml:trace contextRef="#ctx0" brushRef="#br0" timeOffset="2124.5842">5766 3551 901,'0'-13'107,"-3"10"-1,3 3 4,0 10-22,3 30 15,9 21 5,1 23-7,2 20-35,1 26-27,-1 6-24,-3 2-12,1-8-6,-1-16-1,1-25-1,-8-30-42,-5-38-111,0-24-234,-24-46-394</inkml:trace>
  <inkml:trace contextRef="#ctx0" brushRef="#br0" timeOffset="2288.9432">5729 3930 1452,'10'0'118,"14"0"-63,12 9-18,18-6-28,13-3-4,13-21-6,4-32-6,-1-30-121,-15-22-123,-7-21-146,-16-22-494</inkml:trace>
  <inkml:trace contextRef="#ctx0" brushRef="#br0" timeOffset="2724.1793">6315 2827 1308,'-19'119'100,"3"27"31,11 22-33,5 11-51,0 7-17,0-1-10,8-13 6,-1-17-19,-1-25-5,-3-29-2,4-34 0,-5-20-11,5-32-70,-1-15-83,2-5-38,2-21 117,2-1 52,-3 5 28,-3 0 6,4 10 2,-5 3 14,5-1-7,6-2 7,9-7 28,2-5-2,10-6-21,-3-5 8,2 1-16,-8 6-12,-9 6-1,-7 8 2,-9 11 5,-3 3 101,-12 24 96,-10 19-92,4 19-53,-1 15-13,13 13-24,6 5 0,34-9-19,19-6-9,18-14 3,21-23-38,18-22-92,20-21-81,2-28-128,4-28-274</inkml:trace>
  <inkml:trace contextRef="#ctx0" brushRef="#br0" timeOffset="2972.6531">8208 4146 1467,'0'9'111,"0"16"-20,6 24-22,7 28-25,-5 31-18,5 24-5,-7 27-7,-6-3-8,-9-9-5,-13-19-28,-3-39-30,-2-50-78,-1-42-83,13-74-213</inkml:trace>
  <inkml:trace contextRef="#ctx0" brushRef="#br0" timeOffset="3256.3798">8248 3754 898,'3'-15'284,"6"15"-72,21 0-122,17 12-85,17 10 58,14 5 27,8 7-70,-6 0-10,-12 0-6,-19-3 1,-18 9-6,-22 3 9,-9 9 11,-37 4 7,-21 9-9,-23 3-9,-11-4 4,-3-5-10,8-13-1,17-6 1,20-14 0,29-6-6,21-7-52,37-10-163,30-3-85,19-12 38,22-16-44,9-15-205</inkml:trace>
  <inkml:trace contextRef="#ctx0" brushRef="#br0" timeOffset="3599.7798">8928 4303 365,'59'-31'228,"-22"9"5,-28 13-5,-9 9 136,-36 12-67,-15 23-174,-7 14-115,-3 13-9,-1 5-1,18 1-23,20-9-15,24-16-6,19-28-84,32-18-67,30-46 42,14-32 36,13-17-62,-3-16 20,-10 6 145,-24 22 14,-18 24 24,-26 25 65,-18 22 63,-9 15 141,-6 18-120,-6 11-129,2 4-44,2 6-1,5 8-4,3-1-13,0 1-23,0 5 12,3 0 6,-1-2 19,4-4 6,4-6-6,4-3-25,12-13-67,2-5-63,9-10-8,-4-9-24,5 0-378</inkml:trace>
  <inkml:trace contextRef="#ctx0" brushRef="#br0" timeOffset="4220.4626">9553 4180 1183,'-9'43'134,"-4"22"-72,4 23-46,-3 28-2,6 12 6,-7 18 22,2-1 14,-2-17-17,1-13-21,2-32-11,1-37-6,6-46-39,3-34-103,0-58-108,12-34 95,4-23 22,3-13-35,1 0 6,2 18 55,2 18 93,5 20 71,-2 24 91,8 14 32,1 21-15,4 14-71,9 14-23,0 12-4,14 7-27,-2 9-29,1 17-8,-4 5-2,-9 5-2,-15 7 3,-16 7 2,-18 6 8,-24 5 61,-32 4 66,-23 0-36,-17-3-31,-8-7-47,8-9-8,13-15-17,24-7 4,28-14-48,28-10-56,19 0-148,30-10-179,19-9-82</inkml:trace>
  <inkml:trace contextRef="#ctx0" brushRef="#br0" timeOffset="4484.3569">10144 4500 843,'6'-5'147,"3"-5"-44,7-9-29,9-8-43,2-17-12,4-9-10,0-10-1,-2-9-2,-12 4-9,-10 7-7,-7 15 4,-7 24 13,-21 22 88,-9 28 67,4 39-142,-4 23-27,9 18 0,18 9-1,10 1-1,17-14-2,19-17-45,13-20-43,5-27-29,-3-34-132,4-18-160</inkml:trace>
  <inkml:trace contextRef="#ctx0" brushRef="#br0" timeOffset="4720.3842">10723 4303 759,'-4'3'448,"-20"43"-134,-6 19-226,-7 18-63,-1 13 6,8-1-8,5-6-19,10-20 3,15-23-9,0-28 2,28-20-20,11-45-9,20-21 69,12-11 38,9-18-26,0 8 7,-3 3-14,-3 17-38,-12 14-6,-14 16-29,-4 5-112,-13 9-164,-7 7-244</inkml:trace>
  <inkml:trace contextRef="#ctx0" brushRef="#br0" timeOffset="5307.6872">12204 2851 449,'18'-34'189,"-3"10"-25,-2 15-35,-1 18-37,-5 40 67,-1 34-14,-4 37-33,-2 35-36,0 26-29,0 11-7,-5 5 6,-8-10-4,4-23-12,3-28-20,-1-38-8,5-30 3,2-34-5,0-34-4,6-37-55,12-37-5,7-22 64,6-17 4,2-8-2,2 10 0,-4 28 0,-7 31-3,4 42-9,-4 32 0,-2 52 16,2 37 7,5 25-2,7 18-14,4 0-2,9-10-42,16-26-49,12-38-79,6-43-169,12-37-205</inkml:trace>
  <inkml:trace contextRef="#ctx0" brushRef="#br0" timeOffset="5620.5037">13207 3902 1399,'-107'71'111,"-1"19"-19,13 7-38,15-7-11,27-12-18,29-20-10,24-30 1,43-28-32,37-40-29,22-41 15,17-20 21,4-20-24,-6-5-44,-15 12 6,-31 25 52,-25 31 17,-18 38-2,-18 33-3,-10 55 81,-10 33-26,-9 26-29,-2 17 5,0 9 11,11-21-31,10-16-4,13-26-20,22-34-96,16-34-174,1-22-226</inkml:trace>
  <inkml:trace contextRef="#ctx0" brushRef="#br0" timeOffset="6348.3446">14128 2968 683,'-12'0'140,"-1"37"3,4 22-79,0 27-29,3 31 21,-4 25 5,2 18-15,-1 13 15,-7 6 9,-3-9-21,4-20-36,2-20-13,8-28 1,5-37-49,2-36-113,20-29-158,6-17-102</inkml:trace>
  <inkml:trace contextRef="#ctx0" brushRef="#br0" timeOffset="6736.3921">14750 3088 673,'4'-33'4,"-2"8"1,1 7 40,0 2 4,-3 7 1,0 2 25,0 4 42,0 1-5,-8-5-52,-5-2-36,-5 3-5,-2-1-12,-1 2-4,0 5 16,2 0 22,0 0-6,1 0-13,6 18 13,0 15-33,6 27-6,3 23-2,0 37-1,3 31 5,0 21 1,0 13 0,0 0 11,0-6-2,0-18-5,0-23-7,0-30 5,0-31-42,0-31-79,-16-43-78,-13-18-86</inkml:trace>
  <inkml:trace contextRef="#ctx0" brushRef="#br0" timeOffset="6893.7245">14163 3935 1223,'45'38'5,"20"2"77,22 1 13,8-11-62,7-11-27,-4-10-10,-25-9-104,-26 0-246</inkml:trace>
  <inkml:trace contextRef="#ctx0" brushRef="#br0" timeOffset="7468.7923">11392 4605 1047,'0'77'72,"0"0"43,-4-9-63,1-10-52,0-18-12,-3-23-59,3-21-145,-4-39-333</inkml:trace>
  <inkml:trace contextRef="#ctx0" brushRef="#br0" timeOffset="7604.7729">11452 3745 1177,'0'-46'65,"-2"27"7,-4 19 35,0 16-82,6 27-74,0 9-80,0 10-154,12 2-277</inkml:trace>
  <inkml:trace contextRef="#ctx0" brushRef="#br0" timeOffset="7944.0639">11728 4303 940,'-20'65'75,"7"9"32,8 5-13,-2 5-50,4-1-30,0-12 3,0-12 5,3-22-16,-3-16 0,3-21-10,0-18-51,0-31-6,9-17 68,4-17-2,5-6-1,10 0 5,-3 9 2,-3 17-3,-1 20-4,-6 29-5,1 14-4,-10 36 5,-3 29 9,-3 25-1,0 8-6,0 7 2,0-10-7,0-17-52,0-23-121,3-27-189</inkml:trace>
  <inkml:trace contextRef="#ctx0" brushRef="#br0" timeOffset="320606.1556">2188 8903 607,'0'-4'141,"0"4"10,0 0 13,0 0-33,-3-3-14,-5 0-4,-4 0-8,-10-1-52,-9 4 5,-7 0-12,-7 7-20,-8 20-19,-5 14-8,-7 11-7,1 13 2,6 5 4,1 11 3,12 5-3,14 10 4,12-1 5,13-3-13,6-2 0,27-13-7,16-15 1,10-25-10,8-25-15,4-15 14,3-43 9,0-28 13,-13-19 8,-1-15 13,-16-5 4,-7 5 1,-9 15-10,-7 19-12,-5 24-3,-5 17-1,-2 17 1,1 16 6,1 10 6,2 33-5,2 8-10,4 18 24,2 8 13,4 2 0,-1-13-33,3-13-1,8-19-12,-2-25-53,4-21-117,-1-41-94,-5-34-52,1-36-428</inkml:trace>
  <inkml:trace contextRef="#ctx0" brushRef="#br0" timeOffset="320833.8935">2789 7778 1292,'-3'51'157,"-6"23"-80,2 16-18,7 30 12,-3 15-23,1 13-5,2 13-4,-4 8-6,4 1-16,0-10-16,0-15-1,4-22-3,14-24-59,7-34-28,5-28-83,7-30-85,0-11-115,-3-33-83</inkml:trace>
  <inkml:trace contextRef="#ctx0" brushRef="#br0" timeOffset="321422.0347">3300 9059 484,'7'-24'79,"-2"-1"-29,-2-6 29,-3 1 12,0 1 24,0 8 66,-12 3 14,-10 9-43,-3 9-15,-5 0-33,-1 27-76,0 9-27,4 17-19,5 9 4,10 2 3,10 1-7,2-6 10,14-9-1,14-11-7,5-10-7,7-15-8,-2-14-2,2 0 3,-6-24-20,-7-15 9,-4-15 32,-6-8 10,-7-8 2,-4-1-2,-4 6 1,-2 12 0,0 14-3,0 11 7,0 16 18,0 9-4,0 3 4,7 19-4,5 20-24,4 17-13,3 15 21,2 18 0,3 6 7,-8 1 5,0 5 13,-14-4 19,-2 0 4,-9 0-12,-19-8-5,-14-3-10,-14-8-12,-8-17 1,-9-15-11,4-15-10,1-15-1,6-16-1,7 0-9,15-28-61,12-6-68,13-4-94,15-4-187</inkml:trace>
  <inkml:trace contextRef="#ctx0" brushRef="#br0" timeOffset="321765.0522">3922 9053 1246,'-35'0'248,"-10"19"-122,-4 27-79,2 12-34,5 16-17,11 10 3,18-4-5,13-9-3,13-9-2,18-16-1,11-22-11,8-24 7,1-10 9,3-36 8,-9-14 54,-5-15 14,-11 2-11,-8-4 15,-13 11-47,-1 11-9,-7 11-12,0 11-2,0 8-29,0 10-69,0 5-89,6 4-107,7 3-102,5 0-16</inkml:trace>
  <inkml:trace contextRef="#ctx0" brushRef="#br0" timeOffset="322093.5244">4350 9099 498,'18'25'175,"1"6"-14,-7 5 36,-6 14-9,-6 9-26,0 6-33,-6 9-37,-9 5-43,2-4-36,-2-17-15,9-12-27,6-17-60,0-27-58,12-11-161,10-41 31,2-21 188,1-18-15,0-12-1,-7-10 121,0 0 7,-5 3-25,2 6-4,-2 10 22,-1 8 5,-3 13 72,1 20 38,-4 10-54,-3 17 47,-3 8-29,3 16-79,-3 0-18,2 3-73,4 10-216,10-5-459</inkml:trace>
  <inkml:trace contextRef="#ctx0" brushRef="#br0" timeOffset="322278.0618">4880 8618 1111,'0'34'169,"0"12"-56,0 16-29,-3 21-43,-4 18 1,0 20-21,0 15-16,-3 16 5,-3-2-29,10-8-73,3-18-91,0-29-43,6-22-229</inkml:trace>
  <inkml:trace contextRef="#ctx0" brushRef="#br0" timeOffset="322454.0878">4839 9509 1685,'0'0'48,"0"0"28,10-3-67,14-9-16,13-7-14,13-17 12,2-18-109,0-16-76,-5-19-141,-11-16-338</inkml:trace>
  <inkml:trace contextRef="#ctx0" brushRef="#br0" timeOffset="322830.0867">5301 8113 1334,'0'37'98,"0"21"1,0 20-68,0 24 31,0 21-25,0 13-13,0 11-15,-2 1 6,-11-3-3,-3-10 1,1-21-16,2-27 11,4-32-8,9-27-4,0-28-14,22-43-65,13-31 43,7-25 39,10-12 2,4-5-7,2 7 4,-8 20 4,-7 27-3,-12 29 1,-4 33 10,-8 33 13,-14 50 48,-5 32 2,0 27-43,-8 15-20,-8-10 9,2-16-4,7-30-11,10-30-65,36-47-158,17-24-138,21-48-290</inkml:trace>
  <inkml:trace contextRef="#ctx0" brushRef="#br0" timeOffset="323521.8757">6102 8970 747,'-3'-6'7,"3"3"19,0 3 18,0 0 63,0 33 16,0 17-41,0 15-23,-3 15 46,0 9 29,-3-2-38,-4-10-23,4-13-18,4-18-15,-2-15-34,1-16-7,3-15-7,9-5-41,13-41-55,8-16 71,14-15 27,-1-9 1,3 2 4,-9 15 0,-9 21-1,-8 21 1,-7 20 0,-7 19 4,-6 37 21,0 20 16,0 14-11,-9 9 8,-3-2-18,2-23 12,2-21-4,8-17-24,0-24-12,18-10-22,13-36-2,9-17 25,12-16 12,4-16-2,4-8-2,3 9-2,-2 9 2,-6 18 1,-8 18-1,-10 20-5,-5 24 4,-9 15 7,-11 38 23,-2 17 38,-7 17 14,0 8-25,-3-2-22,0-4-3,0-15-30,9-12-14,4-16-75,8-15-58,0-13-95,1-18-180,-4 0-456</inkml:trace>
  <inkml:trace contextRef="#ctx0" brushRef="#br0" timeOffset="324213.2102">8021 9068 1138,'0'7'40,"2"3"-9,23-1 27,21 6 11,22 4 74,18-2-3,18 2-44,20-1-43,11-2 2,13-1-8,12 1-16,3-1-20,4 1 1,-14-4-13,-17 0-14,-32-6-62,-36-6-138,-37-24-125,-31-29-338</inkml:trace>
  <inkml:trace contextRef="#ctx0" brushRef="#br0" timeOffset="325433.7703">10492 9288 854,'0'0'41,"0"5"28,0 21-25,0 16-27,-3 20-13,-6 18 3,-4 15 5,-2 7-1,0-9 21,2-16 37,5-18-26,4-28-28,4-31-13,12-28-39,16-46 4,15-31 37,10-29 13,8-16-8,7-4-3,-3 15-2,-10 22 0,-6 34 5,-12 27-1,-9 39-5,-7 17 4,-11 48 7,-7 26 9,-3 29 12,0 13-10,-3 5-6,-7-17 2,7-21 2,3-25 12,9-32-38,22-26-21,16-55 4,11-32 18,10-30 19,6-16-10,3-9 0,-7 19 2,-11 25 10,-10 33-1,-15 43-7,-15 38-8,-12 64 30,-7 37 11,0 24-30,-10 23-6,3-1-4,7-21-3,0-24-38,17-33-45,12-32-56,11-41-73,7-21-133,1-47 14</inkml:trace>
  <inkml:trace contextRef="#ctx0" brushRef="#br0" timeOffset="325669.8027">12044 9111 1155,'-12'41'39,"-1"14"-14,7 14 16,3 11-25,3-7-3,3-1 8,19-17-12,6-21-3,14-29-1,11-22 18,8-46 41,7-29 47,3-24-32,-6-15-66,-4 2-12,-14 9 3,-11 15-39,-8 22-91,-6 22-119,-10 18-144</inkml:trace>
  <inkml:trace contextRef="#ctx0" brushRef="#br0" timeOffset="326012.9858">12937 8707 1117,'-3'3'191,"-19"4"16,-6 5-81,-11 10-81,-8 12-36,1 6-8,0 9 1,11 9-3,14 7-14,18 1-3,3-5-7,31 4 3,15-7-4,9-2-10,11-3 9,-5-10-6,-5-7 16,-14-8 14,-14-3 3,-19-4 4,-11 2 45,-36-6 74,-20 5-40,-10 2-58,-12 5-16,6-2-5,6-9-4,20 1-21,19-10-19,20-6-29,12-3-81,28-27-152,15-13 88,13-15-134</inkml:trace>
  <inkml:trace contextRef="#ctx0" brushRef="#br0" timeOffset="326214.2668">13392 8834 1178,'0'4'272,"0"39"-73,-6 20-86,-3 25-92,0 11-9,3 14 18,3 1-2,-1-15-28,4-16-13,0-18-45,0-19-37,-3-21-53,-5-25-64,-12-12-133,-11-45-293</inkml:trace>
  <inkml:trace contextRef="#ctx0" brushRef="#br0" timeOffset="326377.6331">13107 8944 1247,'45'0'115,"13"5"54,20 3-56,18-1-47,8-1-42,7-6-17,0 0-3,0-13-30,-13-9-148,-18-5-268</inkml:trace>
  <inkml:trace contextRef="#ctx0" brushRef="#br0" timeOffset="326945.9099">14852 7212 1263,'3'0'-17,"4"28"6,-2 15 14,1 26 89,0 23 12,-3 29-14,-3 23-7,0 19-36,-6 22-5,-8 10 2,-3 9-31,-1-4-8,6-16-2,-1-20 5,7-35 1,4-33-3,2-41-3,0-29 0,0-29-6,12-54-41,9-29 19,14-31 16,10-19-25,8-12 6,2 13 18,0 23 5,-8 32 1,-7 34 0,-7 46 0,-11 32-4,-3 45 25,-10 27 2,3 22-11,-2 14-4,-2-2 3,8-12-8,8-21-3,14-24-59,14-32-82,10-37-70,-1-19-107,9-51-249</inkml:trace>
  <inkml:trace contextRef="#ctx0" brushRef="#br0" timeOffset="327277.663">15797 8668 1392,'-67'61'140,"-1"20"-91,2 8-18,18 0 15,13-9-42,22-15-1,17-19 2,33-30-10,25-22-8,18-43 7,19-28 5,8-32-1,1-14-36,-6-1-26,-20 17 15,-20 23 37,-22 29 7,-21 43 4,-19 33 41,-9 51 90,-26 33-117,-4 24-5,-5 18 28,7 5 9,10-14-31,12-17-5,12-29-8,6-27-39,21-41-66,13-30-65,3-56-47,0-42-118,-5-41-496</inkml:trace>
  <inkml:trace contextRef="#ctx0" brushRef="#br0" timeOffset="327489.5506">16603 7185 1211,'0'40'51,"-6"49"65,-9 34-88,2 32 31,-1 27 16,1 12-34,-2 0-15,2-3-12,1 1-13,3-17-2,2-14-17,7-23-38,10-29-31,18-39-66,9-39-191,9-31-199</inkml:trace>
  <inkml:trace contextRef="#ctx0" brushRef="#br0" timeOffset="327869.3884">17255 7972 794,'0'-4'115,"0"4"29,0 22 23,-11 24-64,-10 25-102,-5 24 2,-1 25 39,-1 26-12,1 11-12,5 3 8,10-3 10,12-9-9,3-19-16,22-26-10,17-31-2,11-27-2,2-30-34,7-15-4,-1-31-35,1-24-15,-16-20-36,-9-8-145,-15-3-305</inkml:trace>
  <inkml:trace contextRef="#ctx0" brushRef="#br0" timeOffset="328066.0767">16854 8396 1232,'18'0'-25,"37"0"19,28 0 74,24 0 14,29 0-42,9 0-27,0 0-1,-13 7-43,-28-4-92,-39 3-74,-46-3-231</inkml:trace>
  <inkml:trace contextRef="#ctx0" brushRef="#br0" timeOffset="328661.9005">16274 8588 194,'3'-6'144,"-3"2"25,0-2 28,0 3-10,-5-6-59,-5 0-44,-6-4-11,4-2-15,-6 3-31,-4 2-13,-3 8-2,-6 2 2,-5 0-8,-8 15-7,3 13-16,-4-1-1,5 4 13,10 4 3,6-5 1,11 3-9,10-2-32,3-3-72,0-3-132,12-13-255</inkml:trace>
  <inkml:trace contextRef="#ctx0" brushRef="#br0" timeOffset="370665.299">1930 11517 728,'-12'43'40,"6"-7"42,-1-5-59,4-12-18,3-1 14,0-9 16,-3-3 12,3-3 14,0-3-15,0 0-15,0 0-24,0 0-10,0 0-13,0-21-8,3-13-9,10-16 82,5-17 50,4-17-12,5-7-19,4-12 16,6 2-36,3 2-3,2 7-22,6 5-13,-2 10-11,6 6-1,1 9 0,2 11-8,0 4-13,-5 7-10,-2 11-19,-4 14-16,-8 13-15,-2 2-59,-6 5-87,0 14-186</inkml:trace>
  <inkml:trace contextRef="#ctx0" brushRef="#br0" timeOffset="371073.5735">2912 11183 672,'-8'22'186,"4"-10"-76,4-6-87,12-3-41,7-3 6,14 0 11,5-6 33,8-16 24,3-11-4,-3-5-4,-3-1-17,-6-5 1,-13-2-24,-4 0 15,-17 3 4,-3-1 25,-23 4 11,-10 9-23,-13 23-19,-10 8 11,-6 31-12,-2 32-11,0 24-4,5 18 32,7 6 14,11 3 3,20-6 5,15-9-24,9-17-21,34-13-24,21-23 3,20-28-6,13-18 2,14-33-90,6-29-86,-3-19-91,-10-8-227</inkml:trace>
  <inkml:trace contextRef="#ctx0" brushRef="#br0" timeOffset="371417.0412">3854 10514 1210,'-9'3'149,"-7"13"-63,-5 5-48,-10 17-19,-3 10-20,-8 20 4,1 13 7,1 15 38,4 5-18,8 1 23,9 2 25,13-11-42,6-7-23,28-15-13,18-16-13,12-14 2,13-24-3,7-17-49,1-8-37,1-32-95,-15-13-108,-13-11-144</inkml:trace>
  <inkml:trace contextRef="#ctx0" brushRef="#br0" timeOffset="371693.7133">4113 10974 846,'0'52'96,"4"15"76,11 14-52,5 2-51,8-3-31,0-12-19,10-16-10,1-24-11,11-28-3,11-24-5,1-54 99,5-23 47,-2-26-43,-3-7-58,-13 0-22,-15 23-7,-9 21-27,-10 27-85,-9 32-112,-6 21-60,0 13-87,0 31-154</inkml:trace>
  <inkml:trace contextRef="#ctx0" brushRef="#br0" timeOffset="371961.1718">5006 11085 581,'9'20'132,"0"2"-15,-6 6-29,-1 6-32,-2 6-29,-2 10-19,-10-4-3,-1-3-10,5-9 7,-2-13 75,4-11 75,6-10-59,0-19-28,3-27-38,16-21 27,8-17 19,13-21-24,7-9-5,5 6-23,10 10-23,2 17-2,4 25-82,3 29-118,-10 27-71,-5 7-223</inkml:trace>
  <inkml:trace contextRef="#ctx0" brushRef="#br0" timeOffset="372277.6368">5720 10829 1125,'-22'0'183,"-11"3"-85,-7 9-3,-7 7-24,1 5-54,0 7-2,9 3-7,6 6-9,16 3-10,10 0-2,5 4-12,24 2-10,10-3-9,14-6-22,2-3-7,-2-6-9,-10-12 24,-10-7 38,-10-3 17,-15 3 19,-3 7 142,-21 3 37,-12 5-93,-11 1-94,-3 3-4,1-9-16,6-8-33,7-7-18,6-7-21,10 0-37,5 0-125,8-12-369</inkml:trace>
  <inkml:trace contextRef="#ctx0" brushRef="#br0" timeOffset="372461.7297">6018 10974 1182,'0'64'31,"-9"16"75,0 25-20,-3 19-54,0 5-28,-1-2-37,7-13-119,3-22-95,3-33-177</inkml:trace>
  <inkml:trace contextRef="#ctx0" brushRef="#br0" timeOffset="372605.6289">6228 10674 1166,'-6'-55'163,"-6"18"-116,3 16-14,2 17-8,7 4-12,0 25-79,16 7-140,9 4-351</inkml:trace>
  <inkml:trace contextRef="#ctx0" brushRef="#br0" timeOffset="372889.127">6354 11260 1126,'-36'99'40,"17"-4"19,19-11-45,12-17-10,28-24-19,19-21-21,8-22 1,10-40 8,1-30 20,-8-26 38,-15-13 5,-8-4-14,-23 2 52,-14 15 7,-10 13-28,-6 18-39,-16 22 1,-9 12-14,1 19-33,2 12-60,3 0-45,3 12-65,17 10-68</inkml:trace>
  <inkml:trace contextRef="#ctx0" brushRef="#br0" timeOffset="373273.4513">6977 11292 956,'-23'58'114,"5"-3"59,0-3-59,6-8-78,5-14-12,1-8 1,6-10-23,0-12-10,9-5-20,13-33-51,12-17 58,12-19 19,9-18 3,10-17 2,2 2 24,5 5 23,-11 16 4,-2 18-7,-20 25-27,-8 15-10,-9 28-5,-9 24 20,-7 26 43,3 17-28,-3 17-30,6 18 4,-3 5-23,0-5 14,1-3-7,-5-12 0,5-20-20,-4-21-28,1-31-86,-7-18-216,0-37-500</inkml:trace>
  <inkml:trace contextRef="#ctx0" brushRef="#br0" timeOffset="378769.6254">8282 11514 736,'5'3'81,"11"-1"20,6 5 58,9-4-8,6-3-34,5 2-54,8-2 0,5 0-27,13-2-15,12-13-13,9-2 8,13 0-9,-1 1-18,-2 0-93,-13 1-153,-15-4-382</inkml:trace>
  <inkml:trace contextRef="#ctx0" brushRef="#br0" timeOffset="379377.1167">10197 10280 917,'0'0'78,"0"19"11,6 14 5,3 20 37,0 21-12,1 21-7,-7 16-23,-3 18-37,0 7-20,0 3-14,-7-3-19,1-13-5,4-15 9,2-27-12,0-23-12,0-28-17,5-30-81,5-21-15,-4-34 91,-6-17 38,0-12 7,0 0-3,-16 9-8,-5 19 9,-7 20 5,-9 24 55,-3 14 47,-10 39-52,2 17-27,1 7-21,8 9-8,7-3 22,14-7-6,12-6-13,6-8-3,9-7-2,19-9-4,9-15-32,9-12-96,9-7-47,7-17-89,-1-14-139</inkml:trace>
  <inkml:trace contextRef="#ctx0" brushRef="#br0" timeOffset="379669.2508">10562 11540 840,'18'0'144,"5"0"-65,2-5-14,0-16-31,-1-10 17,-3-10-1,-5-5-11,-11-3 21,-5-1-6,0 7-42,-8 9-2,-11 10 5,-2 14 26,-7 10 53,0 28-23,0 18-44,3 16-21,5 12-9,10 6 0,10-1-2,0 2 1,19-16-1,17-10-25,5-18-89,11-18-85,3-19-153,-2-15-421</inkml:trace>
  <inkml:trace contextRef="#ctx0" brushRef="#br0" timeOffset="379853.179">11006 11127 731,'-6'12'75,"3"-3"-62,3 1-40,0-3-170,0 2-253</inkml:trace>
  <inkml:trace contextRef="#ctx0" brushRef="#br0" timeOffset="380289.2824">11576 10727 869,'0'-22'164,"-10"-9"-50,-4-5-37,-5-5-23,-3-2-6,-9 3 8,1 6 71,-4 13-55,-6 11-14,-2 10 2,-6 37-3,2 25-41,3 28-19,3 21 0,15 20 1,10 15 4,9 5-8,6 2 4,0 0 26,3-12 8,5-18-19,2-24-4,-4-29-8,4-22-35,-10-40-112,0-16-178,-6-42-151,-14-15-216</inkml:trace>
  <inkml:trace contextRef="#ctx0" brushRef="#br0" timeOffset="380430.1408">11056 11343 912,'31'0'116,"4"16"39,16 3-62,7-4-71,4 0-23,-1-2-122,1-4-189,-10 0-435</inkml:trace>
  <inkml:trace contextRef="#ctx0" brushRef="#br0" timeOffset="380588.8289">11644 11504 1345,'0'56'82,"-9"5"-19,5 0-6,2-11-48,2-14-10,2-24-78,14-12-142,2-36-139,0-22-43</inkml:trace>
  <inkml:trace contextRef="#ctx0" brushRef="#br0" timeOffset="380929.1238">11782 11146 803,'6'-34'184,"-3"10"-131,3 14-48,4 10-3,-1 12-11,6 23 0,1 8-9,3 9-18,-1 10 5,-3-1 28,-3 1 37,-2-6 77,-4-10-11,-3-13 16,-3-8-35,0-9-33,6-16-15,3-16-36,11-30-29,9-22 25,15-15 12,8-13 63,0 1-25,-2 15-26,-7 25 8,-12 30-23,-10 31 0,-11 49 0,-10 35 9,0 21-18,-13 9-13,6 0-18,2-12 1,5-25-71,12-18-105,14-22-26,3-21-112</inkml:trace>
  <inkml:trace contextRef="#ctx0" brushRef="#br0" timeOffset="381197.1636">12678 11560 832,'22'-38'175,"-4"-4"-79,-2-8-47,-4-9-5,-3 3-12,-6-2-2,1 9 39,-4 6-36,0 14 1,-7 15 20,-11 10 17,-1 8-14,-2 22-45,-1 18-30,6 10-16,10 10 1,6 6 11,3 1 0,16-5-2,9-11-14,6-15-56,2-22-93,8-18-97,2-15-157</inkml:trace>
  <inkml:trace contextRef="#ctx0" brushRef="#br0" timeOffset="381529.6211">13112 10650 707,'2'-24'193,"-2"24"-35,0 24 55,-2 31-104,-1 22-109,1 19 5,2 12 12,0 3 14,7 0-16,7-15 2,-2-10-9,-5-19-6,-2-23 0,2-16-4,-4-28-17,-3-10-78,0-33-33,-7-10 73,-8-6-27,-7 1-62,-3 15 96,-5 22 58,-1 21 97,0 21 73,3 34-19,7 10-83,6 6-1,12 4 3,10-15-66,23-10-34,13-22-130,12-16-144,10-12-289</inkml:trace>
  <inkml:trace contextRef="#ctx0" brushRef="#br0" timeOffset="383189.4662">16444 11035 541,'9'41'259,"-4"14"-35,5 22-67,-7 12-31,-3 16-51,0 7-55,0 4-18,-9-4 0,0-17-13,7-24-32,-2-28-76,4-40-77,0-22-338</inkml:trace>
  <inkml:trace contextRef="#ctx0" brushRef="#br0" timeOffset="383314.1922">16575 10983 995,'0'-47'156,"0"17"-124,4 23-15,5 7-5,6 27-89,7 8-148,8 5-177</inkml:trace>
  <inkml:trace contextRef="#ctx0" brushRef="#br0" timeOffset="383713.2489">17034 11081 914,'-18'84'84,"2"20"44,2 13-24,4 11-31,4 4-28,3 0-9,0-9-25,3-19-24,-4-13-54,2-36-71,-1-34-106,-4-21-252</inkml:trace>
  <inkml:trace contextRef="#ctx0" brushRef="#br0" timeOffset="383869.8797">16899 11297 1177,'31'-8'27,"15"1"22,15 1-19,17 2-13,11 4-21,-3 0-100,-3 0-146,-6-3-374</inkml:trace>
  <inkml:trace contextRef="#ctx0" brushRef="#br0" timeOffset="384189.3584">17604 11067 1225,'-61'23'69,"-4"5"39,14 0-7,6 3-67,14 0-28,19 0-7,12-1-1,12 2-19,26 2-11,20 2-1,10 4-22,8-3-36,1 0-33,-8-3 27,-17 0-9,-21-3 36,-25 6 59,-12 0 145,-38 6 38,-17 10-64,-13 2-24,-12 4-28,3-4-48,9-6-6,15-9-3,16-12-25,25-15-41,18-13-101,12-7-163,22-24-234</inkml:trace>
  <inkml:trace contextRef="#ctx0" brushRef="#br0" timeOffset="384505.3793">17878 11722 1149,'6'-3'29,"16"-8"17,6-15-22,12-10 7,9-17-31,3-14 5,-6-14-9,-12-9-45,-16 2-19,-11 7 48,-7 13 8,-19 26 20,-12 26 63,-5 20 80,-7 44-59,-1 32-37,5 20-11,11 19-23,16 8-13,12-1-10,6-10 2,21-13 0,6-20-20,11-27-41,0-32-63,-5-24-111,-8-41-121,-3-31-351</inkml:trace>
  <inkml:trace contextRef="#ctx0" brushRef="#br0" timeOffset="384697.2583">18396 10410 1122,'0'64'74,"-4"31"-17,-5 22-42,0 29 18,0 14 10,2 1 4,7-8-19,0-5-21,16-13-10,13-16-25,3-27-55,8-28-134,4-30-252</inkml:trace>
  <inkml:trace contextRef="#ctx0" brushRef="#br0" timeOffset="385056.377">19070 10610 539,'-12'-16'112,"-7"-2"16,-3-4 3,-3 4-67,-2 6-23,-4-1-22,-3 9-15,3 4 14,1 7 14,-1 21-19,9 22 70,4 18-30,8 23 0,10 26-5,0 22 1,10 19-26,8 14-22,2 1-18,-6-1-49,-11-11-55,-3-20-52,-12-23 46,-13-35-25,-15-38-177</inkml:trace>
  <inkml:trace contextRef="#ctx0" brushRef="#br0" timeOffset="385202.0965">18534 11705 579,'27'-41'225,"14"13"-7,8 16-56,10 6-30,4 6-68,10 0-51,-7 6-14,-10 0-68,-19 0-208,-19-3-499</inkml:trace>
  <inkml:trace contextRef="#ctx0" brushRef="#br0" timeOffset="390017.3113">14375 11485 753,'-3'0'98,"-1"0"9,4 0-47,0 0-23,0 12-20,0 13-11,0 13 6,-3 20 20,-2 16 9,-5 14-5,-2 9-7,-1-2-1,1-9-4,2-11-12,4-23-3,0-15 1,6-24-8,0-13-7,9-38-12,13-20 15,6-26 46,6-20 14,2-14 11,5-2-7,-2 10 7,-1 14-43,-4 19-21,-6 20-4,-8 21 2,2 21-19,-3 15-52,-4 0-38,5 15-18,1 12-27,-4 8-90,3 2-101</inkml:trace>
  <inkml:trace contextRef="#ctx0" brushRef="#br0" timeOffset="390385.3361">14824 11880 906,'0'6'121,"0"-3"-17,3 0-59,15-3-24,6 0 19,11-3 5,2-13-9,3-8-14,-3-7-16,-4-2 13,-5-8-3,-6-2-10,-6 3-4,-16 6 0,0 0 0,-16 13-5,-12 9 5,-4 12 2,-16 17-4,-1 27-12,0 14 5,6 10 5,6 3 13,12-6 39,16-6 21,9-13-15,30-9-19,26-14-12,15-13-9,18-10-6,13-12 9,3-24-18,-7-10-34,-15-4-195,-16 0-329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25:59.42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964 1575 711,'0'-12'126,"-4"-7"-8,-4-6-29,1-12-28,1-2-2,0-11 20,-1-2-15,-2 2 0,-3 4-12,-4 3 28,-2 9 18,-3 10-26,-10 11-23,-4 13 7,-4 25-14,-8 42-45,-1 35-22,-5 40 15,1 37 6,-1 34 1,6 15 7,5 9 2,9 3 12,4-3-24,11-17 8,9-24-24,7-29-29,2-31-5,0-31-82,5-41-84,-5-36-222,0-28-397</inkml:trace>
  <inkml:trace contextRef="#ctx0" brushRef="#br0" timeOffset="176.2667">312 2827 1269,'7'0'57,"18"17"-92,18 2 51,19 0 11,28-1-25,14-5 0,19-13 1,6 0-12,1-10-128,-13-11-100,-16-7-48,-27-3-149</inkml:trace>
  <inkml:trace contextRef="#ctx0" brushRef="#br0" timeOffset="391.5081">1243 2801 981,'-70'56'207,"2"15"-29,16 10-36,21 2-46,21-6-51,13-9-21,38-23-37,19-23-5,19-22 7,0-15 6,-2-35 9,-9-14 11,-16-11-5,-21-2 3,-15 4 1,-16 5-2,-6 3-1,-19 10-47,-3-1-107,0 16-87,4 0-186,5-3-464</inkml:trace>
  <inkml:trace contextRef="#ctx0" brushRef="#br0" timeOffset="627.7658">1813 1427 1302,'0'79'86,"0"33"9,3 36-6,7 30-32,8 23-31,3 14 1,4 1-11,3-3-25,3-18 4,-1-35-3,4-44-61,3-41-65,5-62-87,-2-44-100,5-65-35</inkml:trace>
  <inkml:trace contextRef="#ctx0" brushRef="#br0" timeOffset="979.8751">2795 1338 1043,'10'24'185,"2"45"-93,-3 26 18,6 28-14,-3 31-26,1 6-44,-4 7 6,-3-7 2,-3-15-17,-3-25-7,0-27-17,0-32 4,0-27 0,0-22-8,0-17-46,-13-29-36,-1-10 58,-11-5 33,-6 2-22,-9 20 25,-6 27 32,-6 24 94,0 44-62,5 22-32,16 14 20,19 11 0,15-10-39,43-16-16,31-24-3,37-32-5,25-29-30,17-20-125,4-39-199,2-22-409</inkml:trace>
  <inkml:trace contextRef="#ctx0" brushRef="#br0" timeOffset="1224.5273">4922 2487 1418,'-18'47'179,"3"7"-69,6 15-65,-8 8-36,6 2-12,-5-1 1,3-16-52,-2-26-112,-2-26-94,1-17-208</inkml:trace>
  <inkml:trace contextRef="#ctx0" brushRef="#br0" timeOffset="1372.1007">5000 1877 526,'12'0'-2,"3"16"53,0 33 15,1 15-45,-1 14-103,7 7-222,-3 5 163,2-6 12</inkml:trace>
  <inkml:trace contextRef="#ctx0" brushRef="#br0" timeOffset="1639.9823">5197 2595 542,'18'83'128,"-8"-2"10,-2-1-11,-5-6-58,-3-7 14,0-5 28,-3-16-45,-2-9 21,-1-15 33,-1-13-49,7-9-60,0-33-19,10-21-28,11-19 48,13-17-11,12-11 1,9-1 5,7 16-4,-4 18 4,-5 22 4,-1 34 2,-12 27-5,-13 50 23,-7 27 55,-15 25-47,-5 13-1,-3-7-9,-3-18-17,6-31-26,25-44-104,24-30-141,22-54-294</inkml:trace>
  <inkml:trace contextRef="#ctx0" brushRef="#br0" timeOffset="1791.6788">7367 986 308</inkml:trace>
  <inkml:trace contextRef="#ctx0" brushRef="#br0" timeOffset="2099.783">7259 931 586,'-24'0'300,"0"9"-43,4 37-76,6 31-92,1 35-74,4 28 5,-3 37 71,2 23-18,1 6-28,-3 2-6,-1-21-5,4-24 4,4-36-1,1-38-20,4-33-21,0-37-5,18-26-21,10-52-40,3-30 56,8-22 20,5-22-2,-1-2-5,-6 14-11,-3 30 12,-9 29-6,-8 43-4,-3 41-6,-6 61 16,-2 40 9,1 29-6,5 20 2,3 4-5,10-23-44,18-29-89,17-40-88,12-51-119,12-33-152</inkml:trace>
  <inkml:trace contextRef="#ctx0" brushRef="#br0" timeOffset="2424.2455">8061 1947 1202,'-50'7'130,"-4"27"-56,6 18-20,5 19-38,9 3-14,13 3-1,18-5 1,3-21-7,27-16-4,20-32-15,14-20-10,4-38 18,2-18 12,-6-14 0,-14 5 7,-10 10-4,-18 23 5,-13 24 33,-6 25 63,-10 31 53,-8 43-71,-5 27-92,0 23-8,8 12 8,15-4-35,6-18-32,30-25-87,20-36-104,8-28-62,11-25-178</inkml:trace>
  <inkml:trace contextRef="#ctx0" brushRef="#br0" timeOffset="2684.0121">8805 826 922,'-18'18'182,"-2"57"-65,-1 36-121,6 39 4,0 44 14,0 35 44,5 14-1,1 10 0,6-9-25,0-19-14,3-31-16,3-37-4,19-46-28,11-49-42,13-47-56,9-27-364</inkml:trace>
  <inkml:trace contextRef="#ctx0" brushRef="#br0" timeOffset="2967.9935">9538 1001 903,'-44'-39'82,"5"11"7,5 28-18,-4 12 16,8 52-16,2 39-59,4 39-9,2 39 2,1 39 28,-1 25 11,4 11 16,-1-3-20,0-18-10,2-32-40,4-42-49,8-51-29,-5-54-69,-3-50-141,-9-31-430</inkml:trace>
  <inkml:trace contextRef="#ctx0" brushRef="#br0" timeOffset="3095.7636">9135 2432 1204,'86'28'181,"24"-1"-20,23-1-106,7-12-53,9-11-96,-4-3-153,-15-24-175</inkml:trace>
  <inkml:trace contextRef="#ctx0" brushRef="#br0" timeOffset="3455.5582">11231 805 1205,'3'36'43,"0"44"-19,-3 38 10,0 45 3,0 44-3,-6 36-5,-6 15-17,3 1-1,6-12-2,3-28-7,30-37-10,26-46 11,14-56-106,19-49-106,14-38-130,-2-54-136</inkml:trace>
  <inkml:trace contextRef="#ctx0" brushRef="#br0" timeOffset="3687.9439">11629 2367 1260,'-66'117'23,"24"0"23,26-2 8,19-23-2,44-30-27,29-38-11,28-30 11,14-50 11,-1-36 10,-12-34-35,-19-25 1,-28-12-13,-30 1-5,-28 15-17,-10 27-73,-35 30-7,-16 38-46,-7 42-115,-3 22-159</inkml:trace>
  <inkml:trace contextRef="#ctx0" brushRef="#br0" timeOffset="4044.1044">12348 2314 686,'41'41'157,"-16"8"0,-13 10-10,-12 8-34,-6 4-7,-16 3-12,-3-9-6,4-12-39,2-14-19,7-17-10,8-22-18,4-31-25,25-37-60,19-27 67,11-26 18,13-12 1,2 5 6,-2 14-19,-18 34 11,-10 27-2,-15 44-7,-14 31 9,-8 52 20,-3 30-8,-3 22-6,-12 17 4,3-8 3,3-21-22,9-19 7,12-30-73,25-37-108,12-28-98,13-31-36,-1-36 2</inkml:trace>
  <inkml:trace contextRef="#ctx0" brushRef="#br0" timeOffset="4355.7285">13076 2164 1231,'-62'8'115,"-4"33"-20,5 15-49,9 6-39,12-1 2,18 0-5,22-11 4,16-16-18,33-22-23,23-12-8,13-19 3,10-17-29,2-11-16,-15-6-24,-11 14-22,-21 11 82,-26 18 45,-18 17 39,-12 42 212,-31 29-88,-19 23-55,-12 19-5,-11 9-42,-2 7-10,2-6-47,17-19-17,13-26-29,23-19 0,21-35-32,5-31-129,31-28-295,9-27 53</inkml:trace>
  <inkml:trace contextRef="#ctx0" brushRef="#br0" timeOffset="4520.5101">13559 2561 1196,'55'0'149,"13"0"-55,8 0-52,-4 0-30,-9 0-15,-12-6-77,-27-10-143,-18-5-322</inkml:trace>
  <inkml:trace contextRef="#ctx0" brushRef="#br0" timeOffset="5084.0303">14338 2250 864,'15'21'99,"4"22"6,2 23-7,4 17-51,-1 15-27,-2 13-9,-3-9 31,-3-13 3,-5-15-31,1-24 24,7-23 0,9-27-31,8-18-7,14-37 9,14-32 5,7-20 0,1-11-11,-1-2 1,-11 15 6,-8 25-13,-18 27-24,-9 44 2,-12 31 9,-13 52 13,0 31 6,-4 17-11,-2 12 9,6-14 2,0-18 65,25-31 21,21-35-54,25-36-11,16-22 11,11-45 10,6-32-26,-3-14-12,-5-8 0,-19 4-5,-11 18-41,-24 25-75,-11 22-104,-19 24-157,-9 22-297</inkml:trace>
  <inkml:trace contextRef="#ctx0" brushRef="#br0" timeOffset="5431.8538">15858 2274 1097,'-55'0'51,"3"23"72,0 16-63,5 10-30,10 10-15,15-2 15,14-3 19,11-14-14,30-16-30,25-24-6,17-2 10,14-39-2,0-13-3,-2-8-10,-17-4-16,-18 11 14,-20 16 6,-20 17 2,-12 18 33,-12 8 74,-17 32-13,-4 17-85,-3 12-5,7 12-4,10-1-9,16-4-13,3-10-43,28-14-37,13-19-28,4-27-60,5-7-90,-1-33-143</inkml:trace>
  <inkml:trace contextRef="#ctx0" brushRef="#br0" timeOffset="5592.3408">16410 2380 1132,'-28'36'184,"3"11"-86,-2 12-13,5 4-14,7 6-17,8-11-33,7-6-22,13-15-16,21-21-107,18-16-82,14-21-81,3-28-161</inkml:trace>
  <inkml:trace contextRef="#ctx0" brushRef="#br0" timeOffset="5767.6446">16862 2351 1468,'-68'81'83,"-15"17"-10,-3 17-14,-3 7-6,6 2-35,8-13-2,21-18-15,19-17-7,23-23-11,12-29-92,35-24-148,19-21-130,14-31-99</inkml:trace>
  <inkml:trace contextRef="#ctx0" brushRef="#br0" timeOffset="6051.6115">17142 2176 1430,'-58'34'88,"-10"15"-63,7 13 1,8 6-13,16 6 13,16 2-1,21-5-36,10-3-3,23 1-14,10-8 3,-6-6-6,-4-5 20,-8-4 1,-19-6 3,-6-4 18,-33 2 38,-26-4 16,-15-10-21,-15-8-25,-12-16-20,-5-12-17,5-38-75,-4-14-108,7-16-182,-1-13-516</inkml:trace>
  <inkml:trace contextRef="#ctx0" brushRef="#br0" timeOffset="6955.5741">13162 2138 395,'-10'-8'1,"5"1"24,-5 2 42,4 1-44,-1 1-22,1 3 1,6 0 11,-4 0 15,4 0-10,0 0-30,0-2-1,0-1 10,7-4 11,3 0 24,-1 2 14,6-2-14,4 2 3,2-2 20,7 4-24,2 3-14,3 0-3,-4 7-5,0 17-4,-2 13 2,-2 9 13,-4 13-3,-3 5-8,-3 7-2,1-6-3,-6 0-15,-3-16-66,-5-13-141</inkml:trace>
  <inkml:trace contextRef="#ctx0" brushRef="#br0" timeOffset="43942.8994">3784 3699 82,'5'0'98,"-5"0"13,0 0-82,0 0 37,0 0 4,0 2-26,0 2-2,0-1-23,0-1 2,0-2 7,0 4-1,0 2 33,0 10 35,0 5 46,0 13 12,0 16-51,-8 18-43,-5 15-34,1 13-22,-1 14 1,4 8-6,3 1 1,3 1 0,3-2 1,0-1-1,3-8 0,0-12 5,0-10-1,-3-10 2,0-12 3,0-10 4,-3-12-5,0-8 5,-3-11-4,2-6-1,1-9-8,0-6-2,3-3-11,0 0 2,0 0 1,0 0 0,0 0 2,6 0-1,7 0-2,5 0 8,10 4 4,12 1 2,10 5 9,5 0 8,13-5-13,2 2-5,5-7 0,-2 0 5,-5 0-4,-9-3 1,-10-4-1,-15 2-9,-13 1-6,-8 1 9,-7 3 7,-6 0 15,0-3 3,-9-6 13,-11-10 13,-4-3-42,-7-5-23,1-1 14,0-3 2,1 7 3,7 5-1,9 7 1,2 3-1,4 2-2,7 7 0,4-3-18,17 1-105,13 2 12,10 0 100,8 14 13,7 5-9,-4 6-18,-9 5 11,-9-2 16,-10 6-2,-8 4 51,-10 4 56,-9 8-5,-3 6-26,-22 9-16,-6 2-21,-5 1-32,-4-7-21,3-5-38,6-13-74,10-19-58,8-14-204</inkml:trace>
  <inkml:trace contextRef="#ctx0" brushRef="#br0" timeOffset="44443.9696">5815 4633 572,'-18'-44'165,"-3"5"-13,-1 1-40,-6 11-1,3 5-34,1 13 41,0 9-19,-4 21-5,-3 32-74,-3 27-8,0 29-14,-3 23 13,4 22 3,2 13 7,6 2 1,9-9-9,7-10-14,6-17-2,3-22 0,9-30-65,10-29-105,-4-28-75,-5-24-174</inkml:trace>
  <inkml:trace contextRef="#ctx0" brushRef="#br0" timeOffset="44611.5732">5350 5412 1016,'3'0'13,"19"0"-25,6 12-5,12 2 25,9 1-6,7 3-1,2 4-9,1 2-185,-4 1-109</inkml:trace>
  <inkml:trace contextRef="#ctx0" brushRef="#br0" timeOffset="44871.4718">5901 5687 622,'-4'37'170,"-9"9"-24,-6 9-51,0 4-49,5 0 23,-3-7-42,8-11-14,2-14 26,2-11-14,5-13 0,0-3-32,3-29-20,12-20 7,7-19 77,6-11 7,5-11 22,2 1-25,1 9-48,3 11-7,5 21-3,3 17-5,5 15-39,1 16-48,2 9-44,-3 22-59,-6 9-89,-9-2-262</inkml:trace>
  <inkml:trace contextRef="#ctx0" brushRef="#br0" timeOffset="45487.2586">6385 5632 1155,'-37'14'201,"0"11"-109,1 13-25,3 2-57,9 0-13,14 3-4,10-6-1,5-13-16,22-14 4,13-10 7,9-15 7,3-26 5,-5-14 5,-1-4 3,-15 1-9,-6 3-21,-10 14-32,-9 14-50,-3 11-7,-3 7-11,0 9 46,0 0 76,0 21-8,0 14-10,-3 7 18,0 11 20,0 5 6,-3 5 15,3-5 22,0-10 5,0-10-5,0-10-3,3-13-28,0-9-30,3-6-13,12-12-21,6-25-36,7-13 30,3-5 42,0-10 2,-3 7 0,-3 14-4,-10 14 0,-6 11 7,-3 17 6,-3 2 25,-3 26 7,0 8-7,0 4-28,4 2-4,2-3-8,-1-12-1,11-13-36,-1-12-47,5-4 16,0-20 16,0-13 37,-2-3 45,0 5 22,-6 2 14,-6 15-24,3 9-25,-2 9 3,-1 31 17,3 21-22,-3 12 9,7 11-13,5 5-7,6-19-58,17-18-131,9-24-216,14-19-149</inkml:trace>
  <inkml:trace contextRef="#ctx0" brushRef="#br0" timeOffset="45831.531">8201 5289 1215,'-27'0'137,"-7"0"-34,0 31-2,0 15-77,4 22-37,-1 19 11,6 14-5,6 16 1,13 3 5,6-5 5,9-17-8,22-14 1,19-23-31,11-36-44,16-25-57,4-37-77,1-28-118,-8-15-319</inkml:trace>
  <inkml:trace contextRef="#ctx0" brushRef="#br0" timeOffset="46099.3706">8694 5752 1133,'0'0'110,"0"0"-22,3 0-44,4 0-23,2-3-23,3-13-18,6-8 16,4-17 12,-4-7 8,-1-12-1,-12 8-5,-5 3-2,-5 14 6,-24 27 49,-8 16 58,-9 45-80,-4 24-41,5 18-9,8 14 5,11-5 2,21-8-3,5-21-6,34-24-19,15-26-109,12-25-62,7-27-107,2-31-119</inkml:trace>
  <inkml:trace contextRef="#ctx0" brushRef="#br0" timeOffset="46415.6547">9107 5517 1149,'-28'47'93,"0"14"-49,4 4-3,-1 0 11,10-12-34,1-14-14,12-15-1,2-11-10,6-13-22,14-18-45,4-25-11,6-16 46,7-18 37,3-12 3,0-7 6,0 13 41,-5 13 2,-9 17-20,-4 18-17,-6 26-4,-4 21 3,-3 38 8,1 21 31,-4 25 15,-3 21-36,-3 15-14,0 7-14,0-13-1,0-15-92,12-33-133,6-39-134</inkml:trace>
  <inkml:trace contextRef="#ctx0" brushRef="#br0" timeOffset="46607.7035">9914 5252 919,'0'0'259,"0"25"28,-13 47-153,-8 25-124,-1 27-23,-2 17 16,4 7-4,9-9-2,8-19-9,3-23-81,3-34-38,12-32-60,-3-31-122,0-31-110</inkml:trace>
  <inkml:trace contextRef="#ctx0" brushRef="#br0" timeOffset="47059.6504">9834 5684 874,'-4'-6'138,"4"6"16,4 0-94,20 0-66,13-7-9,12-5 33,7-10 7,5-8-17,-1-7-1,-15-4-4,-11 8 2,-13 4-8,-15 12-4,-6 8 15,-6 9 21,-12 2-20,-1 17-33,1 15-15,8 3 2,7 6-10,3 6 9,16-3 27,5 1 1,8-7-6,-5 1 7,0-5 7,-6-2 2,-2 2 0,-13 8 19,-3-1 30,0 3-2,-9-2-26,-6-5 8,2-8 16,4-9-29,3-12 35,6-10-13,0-19-44,3-28 8,12-14 59,10-19 82,9-9-29,3-7-37,9 13-32,1 11-29,8 14-15,4 21-1,-1 19-98,3 18-145,-1 3-176,-2 24-522</inkml:trace>
  <inkml:trace contextRef="#ctx0" brushRef="#br0" timeOffset="47448.2657">11610 5653 1016,'0'6'-112,"0"3"-152,0 3 13,-19 4 253,-9 6 269,-11 15-26,-14 7-75,-2 19-40,2 11-93,7 14 18,15 4 1,19-6-31,12-6-20,34-19-3,24-14-4,16-28 3,13-23 11,2-48 14,-6-31-1,-18-28 14,-19-22 5,-28-12-15,-18 3 0,-28 16 6,-17 18-17,-17 22-12,4 25 4,5 20-12,13 20-25,15 17-38,22 4-62,10 16-93,27 5-187,18 1-75</inkml:trace>
  <inkml:trace contextRef="#ctx0" brushRef="#br0" timeOffset="47667.7234">12235 4759 858,'-16'-46'202,"-2"19"-70,0 23 0,-1 13 8,0 50-72,-2 33-70,2 35-10,1 37-3,3 26 14,2 16 3,4 4-7,3-9-6,6-25-49,0-31-39,0-38-41,3-51-116,-3-50-225</inkml:trace>
  <inkml:trace contextRef="#ctx0" brushRef="#br0" timeOffset="47800.4501">12013 5730 1191,'15'0'165,"13"0"-119,16 9-17,20 7-1,16-1-14,15 4-29,4-4-188,-1 1-417</inkml:trace>
  <inkml:trace contextRef="#ctx0" brushRef="#br0" timeOffset="48179.5248">13863 5366 1050,'-30'-3'-118,"-13"1"94,-9 2 5,-14 0 25,-1 2 87,-4 17 45,13 8-74,5 7-8,16 4 7,22 10-22,15 6-39,34 0-19,21 8-4,19 0 9,9 0 1,3-7 9,-9-9 2,-15-9 2,-16-6-2,-24-2 1,-22-5 13,-34 1 124,-28-4-13,-25 4-111,-11-7-17,-7 0 5,7-14-3,12-4-3,22-13-31,23-24-47,26-19-101,15-17-145,31-20-99</inkml:trace>
  <inkml:trace contextRef="#ctx0" brushRef="#br0" timeOffset="48555.6888">14125 4608 1073,'0'22'213,"-9"46"-48,-7 26-113,-8 37-52,0 29 5,-1 25 13,3 6 17,1-9-25,5-12-3,10-26-7,6-32 5,0-39-5,12-39-5,19-40-27,12-66-32,12-38 46,11-34 18,4-27-2,-2-1 3,-3 22 0,-19 34 2,-13 37-4,-14 39-1,-13 46 3,-6 68 89,-3 40-34,-9 37-49,-1 34-7,7 13-2,6-16 1,16-29-20,25-33-30,17-49-69,18-58-71,8-39-54,-1-59-105,-10-42-80</inkml:trace>
  <inkml:trace contextRef="#ctx0" brushRef="#br0" timeOffset="48911.562">14902 5467 942,'-63'-2'239,"-5"14"-53,4 40-135,2 19-26,17 9-27,10 4 1,17-10-4,18-16-1,18-18-18,25-24-32,16-16 19,12-28-7,12-27-3,-2-15-15,-11-11-77,-8 4-3,-20 12 52,-11 16 10,-18 18 69,-13 25 82,-10 15 224,-21 37-145,-3 19-116,-8 12-28,-1 6 14,6-6 43,9-15-13,12-16-10,16-21-7,7-25-40,24-16-15,12-33 20,9-16 17,2-18 1,3-16-8,-8-2-10,-3-1-24,-6 7-87,-9 11-104,-10 11-161</inkml:trace>
  <inkml:trace contextRef="#ctx0" brushRef="#br0" timeOffset="49079.4375">15434 5196 955,'6'63'170,"0"17"-9,3 15-30,1 16-49,0 10-39,-8 8-15,-2 7-19,0-4-12,-19-6-75,-8-11-95,-8-26-96,-4-30-233</inkml:trace>
  <inkml:trace contextRef="#ctx0" brushRef="#br0" timeOffset="49215.9896">15390 5687 1112,'50'-46'201,"3"15"-71,8 7-97,9 8-24,7 13-3,13 3-19,5 0-125,-2 9-344</inkml:trace>
  <inkml:trace contextRef="#ctx0" brushRef="#br0" timeOffset="49648.1733">16524 6002 995,'48'2'24,"8"-2"62,5 0-37,-8-18-26,-7-16 4,-13-13 8,-10-11 5,-13-10-17,-10-5 7,-17-1-9,-14 9-4,-12 19 1,-9 24-3,0 22 5,3 37-10,3 37-9,12 27-8,15 20 6,13 18 1,6 3 30,28-9 13,14-11-25,17-20-11,13-31-6,8-44-7,6-39-78,-3-65-74,-1-52-133,-2-41-349</inkml:trace>
  <inkml:trace contextRef="#ctx0" brushRef="#br0" timeOffset="50007.7095">17518 4787 1389,'-19'93'16,"5"23"41,1 24 6,3 20-16,4-1-6,6-1-26,0-7-8,0-15-9,6-22 3,7-25-5,2-27-42,4-25-20,-1-37-35,1-18-30,-7-45 28,-6-13 67,-6-17-2,-9 7 14,-16 6 21,-9 21 19,-6 22 103,-6 25 19,-6 12-30,0 24-16,-4 26-31,10 14-28,9 16-14,19 10 7,18 3-17,15-4-9,38-6-6,18-18-4,20-19-82,8-34-60,6-15-113,-10-44-145</inkml:trace>
  <inkml:trace contextRef="#ctx0" brushRef="#br0" timeOffset="50331.5982">17841 5678 1275,'-31'0'99,"3"0"-29,4 2-38,5 24 9,10 4-43,9 4-15,7 4-19,26-8-37,10-6-21,14-12 8,3-12-3,2-5-24,-6-19-22,-10-5 33,-15 2 2,-10 8 67,-15 10 48,-6 9 228,-22 9 23,-12 32-111,-18 17-68,-12 22-52,-10 28-4,-6 15 22,0 6-20,9-2-28,13-19-5,27-16-17,21-26-50,13-33-123,31-23-196,18-10-91</inkml:trace>
  <inkml:trace contextRef="#ctx0" brushRef="#br0" timeOffset="50611.5489">18291 6393 654,'27'-25'134,"1"-12"-25,-4-9-41,-5-16-11,-3-15 18,-13-9-40,-3-7-19,-5 7-8,-24 16-6,-5 17 6,-15 31 4,-7 22 17,-8 50 12,-1 33-17,3 22 51,16 17 51,22 5 9,24-7-92,12-6-28,36-25-18,21-20-38,1-29-123,-12-25-173,-17-15-386</inkml:trace>
  <inkml:trace contextRef="#ctx0" brushRef="#br0" timeOffset="51480.1317">5511 6498 806,'0'0'67,"0"5"16,0 33 54,-10 24-57,-5 27-71,-4 25-5,-2 25-4,0 12-2,1-4-3,9-4-41,1-21-121,1-19-48,3-29-132</inkml:trace>
  <inkml:trace contextRef="#ctx0" brushRef="#br0" timeOffset="51687.7433">5412 6907 1194,'0'0'84,"0"0"-61,10 4-28,14 9-29,16 1 10,10 8 27,14 2-1,9 5 0,8-5-41,-1-8-90,-6-10-101,-4-6-90,-12-22-169</inkml:trace>
  <inkml:trace contextRef="#ctx0" brushRef="#br0" timeOffset="51923.0242">6012 6778 1153,'-70'77'111,"-4"21"-31,15 23-14,16 15-44,28-1-11,15-12-18,40-26 0,31-37-5,15-45-6,12-35 14,4-57 9,-13-29 14,-18-23 8,-25-9-17,-27 5 6,-19 20-4,-16 23-17,-20 31-43,-8 29-58,4 30-69,7 26-61,17 34-73,16 11-34</inkml:trace>
  <inkml:trace contextRef="#ctx0" brushRef="#br0" timeOffset="52311.5177">7614 6649 1069,'-41'0'142,"1"0"-23,3 12-42,4 4-36,5 6-35,4 4-4,3 8-3,-2 4-6,8 8 1,2 3 1,4 7 3,6 2-5,3 7 5,0-4-5,15 2 2,0-11-1,1 0 3,1-2-2,-6-4-13,-4 0 12,-7 0-1,0 0 3,0-2 2,0-10 1,0-10-2,0-5 1,0-13-6,0-6-69,0-6-41,0-16-109,5-8-10,7-14-178</inkml:trace>
  <inkml:trace contextRef="#ctx0" brushRef="#br0" timeOffset="52907.4007">7659 6725 543,'-14'7'217,"-11"15"-113,-15 2-16,-7 10 24,-8 13-28,-8 1-29,0 15 20,8 1-33,14 10 9,17 6-7,20 6-11,14 1-22,30-2 0,24-7-4,19-16-3,19-25-7,12-25 5,9-12-3,0-40 1,-6-19-44,-21-14-86,-31-4-77,-32 2-117</inkml:trace>
  <inkml:trace contextRef="#ctx0" brushRef="#br0" timeOffset="53240.0192">8187 7429 678,'52'-14'121,"2"-19"-16,9-18-47,-12-18-23,-4-18 1,-10-8-17,-16-3-9,-15 6-1,-6 11 2,-24 22-3,-16 25 46,-16 31 75,-5 22-65,-3 37-29,5 24-2,10 15-22,15 13-6,18-1 1,16-2-8,13-14-4,24-12-2,21-24-26,12-24-94,8-31-76,-1-21-49,-7-41-39</inkml:trace>
  <inkml:trace contextRef="#ctx0" brushRef="#br0" timeOffset="53567.8583">8734 6895 1018,'0'0'187,"-9"32"-25,0 16-135,-3 20-30,2 9-4,1 13 8,0-7 15,2-12 7,4-25-17,3-12-4,0-22-2,13-18-27,12-44-39,5-19 50,13-24 16,7-18-2,-1-10 1,0 10-1,-3 22 5,-9 21 1,-6 25-6,-6 37-2,-10 19-4,-3 44 9,-6 30 19,-3 27-13,-3 25 2,0 2-4,0 5-7,0-14-15,0-18-67,16-31-58,6-37-98,8-39-59,10-19-70</inkml:trace>
  <inkml:trace contextRef="#ctx0" brushRef="#br0" timeOffset="53767.889">9562 6960 633,'28'-89'229,"-7"27"-19,-11 28-80,-7 34 42,-3 40 17,-3 40-90,-10 31-88,-2 32-26,1 19 24,1 5-16,6-20-9,7-20-31,10-29-27,20-33-69,8-37-73,5-28 9,-4-28 19,-8-30 6,-9-21-97</inkml:trace>
  <inkml:trace contextRef="#ctx0" brushRef="#br0" timeOffset="54236.0422">9783 7446 634,'-2'-21'97,"2"9"14,0 6-15,19 2-75,11 1-10,10-6 38,10-3-9,3-10-30,-1-4-5,-6-12-2,-10-2-13,-15-3 2,-14 3 3,-7 6 3,-7 9 15,-17 20 32,-7 5 39,-2 33-9,-1 18-49,3 24-30,9 9 0,13-1-3,9-3-1,12-13-25,22-14-20,9-22-46,7-23-53,-1-8-26,0-17 5,-6-17-2,-6-7 99,-13 5 85,-2 5 112,-11 9 9,-9 10-29,-2 12 63,-13 12 54,-9 25-124,-2 13-93,-3 5 2,2-2 32,6-5 19,8-17 22,7-14-17,8-17-51,20-20-27,13-26 35,12-22 30,10-9 14,5-6-24,6-6-29,3 12-9,6 9-36,1 15-67,-2 14-71,-5 10-328</inkml:trace>
  <inkml:trace contextRef="#ctx0" brushRef="#br0" timeOffset="54427.5428">11948 7703 405</inkml:trace>
  <inkml:trace contextRef="#ctx0" brushRef="#br0" timeOffset="54695.5924">11948 7703 650,'22'6'263,"-37"-12"-84,-4 0-69,-6 6-18,-2 0-41,-1 15-23,0 19-7,3 15-39,8 6-12,7 8 15,10-2 5,31-8-1,15-23 7,15-21 8,14-11 6,2-44 6,-10-32 6,-8-21-1,-22-21-10,-19-6-3,-18 6-3,-6 15 5,-25 18-5,-12 25-6,-3 31 1,0 19-17,11 12-43,11 26-70,15 10-64,9 7-214</inkml:trace>
  <inkml:trace contextRef="#ctx0" brushRef="#br0" timeOffset="54936.0258">12675 6624 1115,'-37'15'235,"-6"48"-141,0 28-77,-2 33-11,4 24-11,3 15-1,14 12 5,3-4 2,6-8-12,5-21-46,7-22-58,3-31-42,0-33-61,0-41-7,0-21-232</inkml:trace>
  <inkml:trace contextRef="#ctx0" brushRef="#br0" timeOffset="55068.0836">12426 7561 889,'30'-28'169,"21"7"-49,7 2-28,22 4 4,12 0-58,13-2-32,-1 0-30,-2 3-241,-1-1-561</inkml:trace>
  <inkml:trace contextRef="#ctx0" brushRef="#br0" timeOffset="55479.3578">14229 7345 823,'0'-27'-234,"-12"-8"183,-22 5 40,-11 17 124,-21 13 31,-4 38 21,-4 24-11,9 23-68,16 21-66,25 8-19,20-1 5,20-11-6,35-22 1,27-21 3,15-31 12,14-28-4,4-50 3,3-45 23,-6-35-1,-15-23-9,-20-17-17,-21 9-8,-20 20-13,-23 29-69,-9 38-3,-25 40-17,-6 34-31,-3 29-127,4 22-114</inkml:trace>
  <inkml:trace contextRef="#ctx0" brushRef="#br0" timeOffset="55807.3904">14968 7006 740,'-34'12'157,"-2"13"-98,0 12-39,3 10 0,0 14-8,6 13 1,-1 13-8,4 17-4,8 8 15,7 1 25,9 2-3,0-5 3,15-10-12,6-8-29,7-6 1,-6 0-27,0-6-36,-13 4-26,-7-14-56,-2-8-90,0-16 36,-11-18 100,-5-25-28</inkml:trace>
  <inkml:trace contextRef="#ctx0" brushRef="#br0" timeOffset="56199.5195">14981 7238 648,'12'-17'91,"3"6"-37,4-2 26,9 6-26,3 5-37,6 2-6,-1 0-3,2 2-3,-8 8-7,-2 6 4,-10 3 1,1-1 4,-8 7 3,-1-1 2,-3 5-5,-4-3 2,-3 3-8,-3 0 1,-19 6 7,-9 5 12,-12 3-10,-12 3 8,-15 10-10,-5-1 31,1 1 14,3-12-34,13-17 1,12-12 14,18-15-40,19-15-33,9-21-146,12-12-112,19 0-261</inkml:trace>
  <inkml:trace contextRef="#ctx0" brushRef="#br0" timeOffset="56607.4413">15763 7425 689,'-28'-12'183,"-6"12"-71,-5 7-29,-5 26-41,1 14-30,6 11-3,12 4 11,19-7-14,6 1-4,31-19-2,16-19-1,7-18-4,13-18 1,-1-38-3,-4-21 5,-7-9-1,-12-7 4,-15 7 6,-16 12 45,-12 13-29,-9 21 7,-18 15-5,-4 16-32,4 9-80,1 5-35,14 19-29,12 2-46,5-2-106,30 1-104</inkml:trace>
  <inkml:trace contextRef="#ctx0" brushRef="#br0" timeOffset="56911.562">16203 7314 934,'-49'17'175,"0"4"-84,-1 1-15,14-1-40,8-1 4,16 2-27,12 6-12,12 3-17,24 6-3,14 7 6,6 4 1,5 12-36,0-5-26,-8 4-20,-16-1 2,-12 4 77,-20-4 23,-5 1 17,-27-3 32,-13-4 24,-6-9-60,-3-12 10,2-16-21,11-15-19,11-9-42,16-28-72,9-12-77,19-14-38,14-4-109</inkml:trace>
  <inkml:trace contextRef="#ctx0" brushRef="#br0" timeOffset="57084.3583">16511 7749 1117,'-28'65'27,"1"3"47,8 0-57,4-10-17,9-9-10,6-18-29,6-22-49,19-18-91,8-40-104,11-28 53</inkml:trace>
  <inkml:trace contextRef="#ctx0" brushRef="#br0" timeOffset="57195.4361">16841 7136 752,'13'-62'170,"-5"22"-102,-8 19-31,0 17 10,-12 8-18,6 20-138,-1 10-108,7 6-87</inkml:trace>
  <inkml:trace contextRef="#ctx0" brushRef="#br0" timeOffset="57375.3304">17010 7441 927,'-17'55'170,"-6"14"11,-2 1-79,4 13-44,-1 6-30,5 7-7,-3 0-21,9 2-6,1-2-50,3-15-86,1-23-107,3-18-77,3-31-294</inkml:trace>
  <inkml:trace contextRef="#ctx0" brushRef="#br0" timeOffset="57544.2607">16908 7556 771,'25'-38'56,"6"13"-18,3 16-24,5 9 15,5 19-16,5 11-5,7 7-15,-1-3-22,0 0-67,3-9-30,-11-13 27,-7-6-68</inkml:trace>
  <inkml:trace contextRef="#ctx0" brushRef="#br0" timeOffset="57751.4464">17509 7620 398,'0'-28'219,"-3"-3"-77,-4-6-86,0-6-37,0-1-18,-6 2 5,0 11 3,-2 7 1,-6 15 36,-4 9 28,0 14 58,0 20-41,5 12-23,7 16 18,13 7 7,13 3-75,23 6-21,20-3-10,9-8-65,10-15-92,16-15-255</inkml:trace>
  <inkml:trace contextRef="#ctx0" brushRef="#br0" timeOffset="58279.6027">19048 8020 1028,'28'0'-8,"9"0"12,-1-17-2,1-9 4,-12-14-5,-13-9 11,-8-10 21,-4-6-1,-25 7-21,-9 9 0,-18 15-2,-3 31 11,-10 15 3,0 50-10,3 25-3,10 17-3,12 14 1,15 7 24,19-8 35,6-9 10,31-15-17,22-23-33,17-14-22,13-34-10,12-22 0,9-40-62,-4-41-124,-7-29-157,-14-32-271</inkml:trace>
  <inkml:trace contextRef="#ctx0" brushRef="#br0" timeOffset="58663.3046">19802 6953 1234,'4'53'-5,"-1"27"2,6 24 17,-3 27 27,4 20-13,1 5-21,-2 2 5,1-4 21,2-12-19,-6-22-11,4-21-2,-4-28-12,-3-24-2,6-30-11,1-17-62,-4-33-12,0-26 57,-6-15 21,0-6-12,-16 0 0,-12 15 12,-6 19 18,-14 28 50,-5 18 47,-5 18 2,-7 28-2,6 13-42,7 2 1,12 5-18,19-6-7,21-4-28,24-10-13,37-15-36,26-12-21,17-19-68,9-10-96,2-33-163</inkml:trace>
  <inkml:trace contextRef="#ctx0" brushRef="#br0" timeOffset="58999.6016">20249 7910 1222,'-53'24'57,"8"4"14,11 3-47,9 3-12,22-4-13,3-2-17,31-3-28,17-10 9,11-5-27,9-10-7,3 0 7,-7-4-37,-11-8 9,-17 3 43,-20 9 43,-16 6 10,-9 28 223,-28 13-91,-22 17-39,-11 16-10,-11 15-20,-5 11 3,3 1-45,16-8-26,14-9-7,25-20-8,28-21-11,16-30-91,33-19-74,22-25 33,9-18-10,3-12-140,-3-7-242</inkml:trace>
  <inkml:trace contextRef="#ctx0" brushRef="#br0" timeOffset="59283.6007">20624 8545 772,'9'-3'191,"4"-1"-41,0-2-58,5-6-41,7-4-26,-2-11-13,10-14-4,-6-11 1,7-10-10,-10-15 4,1 0-14,-13 6-26,-6 13-8,-6 12 2,-15 21 23,-16 25 33,-11 13 27,-9 33 5,-6 24-11,7 26 7,4 18 56,11 10 19,27 2-34,14 0-48,43-12-17,31-18-20,28-19-7,15-22-86,6-15-137,-12-18-306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28:53.20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59D56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1785 1187 683,'0'-3'48,"0"-6"49,4 2-14,2 1 0,-4 3 35,2-4 22,-1 7-13,0 0 11,-3 0-26,3 19-41,3 16-33,4 14-16,1 15 2,5 19-12,5 19-7,0 9-3,5 12 0,-1 10 2,-1 9-4,0 0 4,-2-7-4,0-12-5,-3-14-1,-5-24-7,2-20 5,-7-21-1,3-20 1,5-17-12,1-14-20,6-36 29,7-31 20,9-34 5,10-34 7,5-33 20,9-20-14,6-8-20,2 6-4,-5 18-2,-5 24 0,-13 42-70,-15 42-118,-18 37-164,-16 34-502</inkml:trace>
  <inkml:trace contextRef="#ctx0" brushRef="#br0" timeOffset="371.8208">2944 2420 760,'8'31'98,"14"-4"3,6-9-30,9-13-37,5-5 23,11-20 4,2-23 20,1-15-62,-7-13-11,-12-16 2,-9-2-2,-19 0 4,-9 8 12,-21 14 15,-23 23 53,-17 32 14,-13 24-38,-6 41-18,-6 27-33,6 15-6,8 13 22,20 4 7,19-14-18,23-5-21,13-13-8,31-13-7,27-20-3,20-26-38,14-21-112,10-34-80,-3-33-101,-4-23-331</inkml:trace>
  <inkml:trace contextRef="#ctx0" brushRef="#br0" timeOffset="612.1162">3568 2172 1124,'-18'78'91,"5"11"8,1 1-21,2-4-34,4-9-21,-3-15 26,6-19 1,0-12-12,3-25 16,0-12-51,15-56-19,13-24 31,12-28 74,9-21-49,8-15-5,3 9-20,2 21-16,-4 21-4,-5 26-131,-7 17-191,-9 20-230</inkml:trace>
  <inkml:trace contextRef="#ctx0" brushRef="#br0" timeOffset="1007.5304">4439 1076 1133,'0'33'172,"-3"26"-61,-4 21-91,0 22 17,0 25 2,0 14 21,1 17 0,-3 8-21,0-2-11,-1-11-14,7-27-4,-3-33-5,3-32-9,1-29-5,2-30-5,0-14-33,0-24-13,0-14 22,0-5 46,-6-7-17,-10 4 11,-8 11 2,-7 22 12,-3 23 36,0 14-4,-1 34 7,4 16-37,11 12-13,16 7 6,4-6-3,24-6-4,26-17-5,11-9-2,10-12 1,9-9 1,-9-14-71,-21-4-254,-29 1-390</inkml:trace>
  <inkml:trace contextRef="#ctx0" brushRef="#br0" timeOffset="1756.0336">2318 4368 668,'-16'-75'195,"-8"-5"-23,-7 1-26,-3-5-43,1 4-32,-4 2-32,2 8 0,-2 8-14,7 10 12,-1 11 27,0 15-3,7 10 4,-3 7-9,-2 9-9,1 15-28,-2 31-20,-1 25-10,0 27 6,-3 32 4,4 31 0,-4 20 1,6 22 4,-6 19 4,7 10-1,-1-4-4,0-12-1,4-32-60,6-41-73,8-54 12,3-50-87,1-42-329</inkml:trace>
  <inkml:trace contextRef="#ctx0" brushRef="#br0" timeOffset="2160.1538">1684 4911 1192,'12'39'-10,"16"11"30,15 8 28,12 1-35,16-4-12,12-6-2,8-9-6,3-18-66,2-19-90,-4-6-39,-12-31-25,-12-16-19,-19-11 97,-21 6 144,-19-1 161,-9 13 115,-34 16 65,-12 27-58,-16 12-117,-8 40-54,1 25-76,5 12-20,11 7 10,23-6 9,14-17 31,16-14-46,31-31-31,28-28-1,20-19 7,8-42 22,6-22 29,-11-23-8,-14-4-13,-18 5-15,-29 13 0,-11 17-22,-10 20-64,-12 15-29,-17 19-79,-5 11-129,4 7-215</inkml:trace>
  <inkml:trace contextRef="#ctx0" brushRef="#br0" timeOffset="2416.2327">2977 3727 871,'0'46'299,"0"31"-154,0 28-80,0 28 55,0 27-33,3 15-27,6 13-15,4 10-22,-1-4-18,0-15-2,5-29 4,0-36-16,4-39-24,13-57-95,0-43-92,6-70-48,3-44-212</inkml:trace>
  <inkml:trace contextRef="#ctx0" brushRef="#br0" timeOffset="2812.189">3784 3471 1012,'0'0'73,"0"24"72,9 29-13,0 15-23,6 24-28,10 20-9,-4 10-17,3 11-23,2 5-19,-8 10-7,-6-2-2,-6-2-2,-6-17-1,0-20-23,0-23-4,0-29-3,0-27 11,-6-28-27,-6-18-53,1-25 25,-5-10 39,-8-5-39,-5-1 31,-7 13 43,-8 27 5,-9 19 20,-8 19 15,0 33 12,-1 16 18,14 6-14,15 3 14,33 1-3,20-8-42,44-15-45,25-12 16,26-15-5,14-16-1,6-12 11,-8-33-37,-27-10-132,-28-4-190</inkml:trace>
  <inkml:trace contextRef="#ctx0" brushRef="#br0" timeOffset="6644.5947">4485 819 513,'0'-12'145,"0"7"-33,-5 1-13,5 4 4,-4 0 8,1 0-17,3 0-45,0 12-22,0 13 1,0 9 2,-3 16 13,3 17 16,-6 13-19,-3 13-16,3 12-16,-4 2 1,-2 14-5,3 0-1,-1 1-3,-2-5 2,3-6-2,-1-11 4,1-18 4,1-14 4,4-15-3,-2-14-7,3-8-1,3-9-3,0-7-1,0-3-5,0-5-27,0 5 3,0 4 23,0 2 7,0 4 3,0 5-4,-3-1 6,0-2 1,-3-2 0,2-1 4,2 0-4,-2 1-7,2 0 1,2-4-1,-4-3 3,4-5-2,0-4 1,0-6 1,0 0-1,0 0 1,0 0 4,0 3 1,-3 3 1,3 3-1,0-2-7,-2 2-6,2-3 5,0 0 1,0-3 1,-4-3 3,4 0 8,0 0-3,0 0-4,0 0-3,0 0-6,0-15-5,0-13-3,13-9 11,2-16 3,3-11-3,7-4 4,-1-6 4,0 4-5,2 2-2,1 3 0,1 6 2,0 6-1,2 4 1,-2 10-1,0 4 0,3 8-3,2 5 1,-2 3 2,3 7 3,4 10-2,1 2-1,-2 0 7,-3 5 12,3 11-6,-6 6-7,0-5 3,-4 9 1,-1-5 3,-6 7-1,2-3-4,-3 3 1,-1-1 6,1 4-8,-4-1 3,-3 5 1,1-4-1,-5 2 1,1-2 6,-5-4 7,-4 2-10,0-2 25,0 1-6,0 0-20,-9 3-3,0 3-5,-4-1-2,4-5-2,0 0-1,2-6 0,-2-1 1,0-9 2,3 1 2,-6-1 10,-7 0 4,-2 1 1,-6 2-13,-8 1 1,-2 3-2,-6-5-4,-3 1 2,0-2-4,-4-4-1,1-2 2,3-5 0,4-2 0,4 0 2,1 0-1,6 0-1,0 0 4,3 0-6,4 0-17,3-2-4,-1-23-24,6-15-76,-6-6-192,-7-13-396</inkml:trace>
  <inkml:trace contextRef="#ctx0" brushRef="#br0" timeOffset="16699.9188">5467 5339 812,'0'3'215,"0"0"-6,-4 1-58,-3-2-43,-6 5-38,-2-4-4,-10 2-14,-3-1-18,-8-1-8,-11-3-14,-13 2 41,-9-2-20,-11 0-18,-6 0-12,-4-2 20,10-13-1,6-1-13,9-9 0,16 0-3,12-3 0,10-8-4,15-10-13,12-12-10,12-11-21,24-8-10,17-12 2,12-4 18,2 2 19,0-6 5,-8-2 9,-12 7 0,-14 3 0,-11 9 8,-17 12-4,-5 12 4,0 16 6,-11 13 46,-5 12 9,5 11-34,-5 4 3,7 30-10,5 29-37,4 21-14,0 29 9,10 26 5,9 16 16,-4 18-11,6 2 9,5-3 0,-2-4-1,7-19-1,8-28-37,8-31-75,1-37-64,5-36-149,-7-31-253</inkml:trace>
  <inkml:trace contextRef="#ctx0" brushRef="#br0" timeOffset="17143.5381">6259 4361 1153,'-49'22'115,"-10"15"37,-5 9-42,-8 16-60,2 12-15,5 12-3,7 9 3,17 7 14,20 4-16,21-5-19,31-2-16,34-13-4,27-2 4,16-21-8,11-16 6,2-28-73,-13-19-135,-16-37-119,-28-38-206</inkml:trace>
  <inkml:trace contextRef="#ctx0" brushRef="#br0" timeOffset="17499.9463">6604 4700 1126,'0'56'116,"0"12"20,-10 19-34,-2 5-78,-7 3-13,1-2 4,-3-7 26,2-9-1,-2-15-33,5-19-2,1-16 3,8-17 3,7-16 9,10-43-23,24-31-6,9-22 37,18-24 17,7-7 0,6 0-4,0 19-15,-11 18-18,0 23-5,-18 23-21,-5 23-68,-11 27-88,-10 5-58,-10 33-75,-2 14-249</inkml:trace>
  <inkml:trace contextRef="#ctx0" brushRef="#br0" timeOffset="17804.0581">7118 5133 791,'21'3'136,"7"-3"29,9-7-57,3-21-27,3-6 1,-3-12-5,0-6-12,-10-4-13,-8-2-18,-9-1-14,-13 4 2,-7 5 2,-23 14-8,-16 14 1,-12 22 0,-11 12 11,2 34-1,2 16-4,13 12 16,11 6-3,21 1-6,20-5-24,11-7-13,36-11-5,17-12-11,14-15-62,4-25-79,1-9-138,-6-35-74,-15-20-108</inkml:trace>
  <inkml:trace contextRef="#ctx0" brushRef="#br0" timeOffset="18099.638">7580 4899 516,'0'-54'391,"-7"23"-70,-14 9-94,-1 22-82,-2 10-77,-1 24-38,0 12-33,4 10-5,8-3-1,6-5-16,7-13 5,13-20-11,22-15-30,5-25 7,6-24 31,6-16 23,-3-9-1,-2 0-2,-16 15 4,-13 16 0,-9 25 34,-9 18 54,-6 43 35,-18 24-53,2 21-66,0 7-4,4 4 8,11-13-16,7-18-27,22-22-47,15-28-111,6-18-46,7-31-79,5-31-155</inkml:trace>
  <inkml:trace contextRef="#ctx0" brushRef="#br0" timeOffset="18391.8995">8090 4605 1122,'-6'-12'250,"-9"12"-65,-3 0-87,2 15-64,2 16-25,1 9-16,6 3-3,7 6-2,3 1-5,16-1-9,0-3-6,2 4 6,-5-1 0,-7 3 10,-9 1-8,-4 6 16,-23-5 25,-13 2 33,-13-3 20,-5-7 18,0-6-15,1-13-42,12-8-28,14-3-25,13-13-20,14-3-76,11-3-81,26-16-151,14-6-26,12 0-301</inkml:trace>
  <inkml:trace contextRef="#ctx0" brushRef="#br0" timeOffset="18704.0689">8267 5228 1051,'26'-29'149,"9"-3"-38,8-9-54,0-6-49,0-1-10,-6 1 5,-6 1-7,-13 0 5,-9 3-5,-9 5 10,-6 7 27,-15 10 0,-10 8 44,-3 13-1,-6 4-56,-3 29-8,-1 20 0,8 12 16,6 12 5,11 9 9,19 10 16,9-4-25,31 1-9,22-10 3,14-12-19,14-18-3,8-22 1,4-28-3,-6-19-1,-23-43-77,-24-24-208,-33-22-462</inkml:trace>
  <inkml:trace contextRef="#ctx0" brushRef="#br0" timeOffset="37535.8434">2032 6553 662,'0'0'185,"0"0"-73,0 0-27,0 0-9,0 0-7,0 0-20,0 15-2,0 13 12,-3 10-3,-7 17 3,-2 18-7,-7 20-34,-5 12-9,3 6-6,-7 8-2,3 2 0,0-3 3,7-8-3,3-4-1,5-11 5,10-8 5,0-11-7,19-11-3,11-6-1,7-17-4,7-4-1,8-14-3,4-11 0,-4-10 7,1-3-2,-5 0 6,-4-12-4,-8-1 6,-2-2-55,-9-10-108,-13-8-38,-9-13-93,-3-14-344</inkml:trace>
  <inkml:trace contextRef="#ctx0" brushRef="#br0" timeOffset="37753.0148">1865 7253 1120,'0'0'60,"12"0"-99,29-10 8,14 2 119,13-6-45,9 3-15,5-2-15,2 4-4,-6 6-5,-11 3-53,-8 0-106,-17 19-166,-11-2-269</inkml:trace>
  <inkml:trace contextRef="#ctx0" brushRef="#br0" timeOffset="38147.9531">2694 7352 918,'0'22'74,"3"4"83,0 18-45,-3 12-43,0 9-12,0 5-14,0 10-7,-12 0-1,-4 0-18,1-2 5,-1-11-21,1-12 4,3-17 0,6-16-7,3-22-8,3-4-29,0-27-9,11-12 42,5-6 14,-1-6 4,5-1 25,-9 3 7,2 11-27,-7 8 1,-3 12-11,0 9 0,-3 5 2,0 8 2,0 0-8,4 0-35,-4 0-10,0 0 5,0 0 8,0 0-10,0 0-8,0 0 30,0-4-8,0-2-48,0-9-95,-7-14-214,4-10-43</inkml:trace>
  <inkml:trace contextRef="#ctx0" brushRef="#br0" timeOffset="38856.0397">2725 6421 442,'0'-4'103,"0"4"3,0 0-35,0 0-34,0 0 17,0 0 21,0 0-9,0 0 6,0 0 24,2 10 3,1 8-40,-1 11-26,5 12 39,0 16-1,-4 14-31,0 14-13,-3 15-11,0 10-15,0 5 5,0 10-4,0 2-4,-3 5 1,0-2 11,3 0-13,-7-10 10,4-9-10,-1-12 1,-1-22-4,3-22 3,-4-17-1,2-20 5,1-5-3,3-13-1,-3 0 0,3 0-1,0 0 2,0 0-25,0 0-17,0-10 2,0-18 21,0-9 10,0-12 16,6-16 2,4-6-6,-3-15-2,7-1 0,1-2 2,1 3 5,5-1-5,-2 14-3,2 8 3,-2 19-1,-5 8 6,3 17 0,-1 5-6,-5 10-3,2 6 10,3 0 9,4 15 16,5 16 9,0 16-10,6 14 4,-1 17-15,-2 4-13,-3 11-2,0 0 2,-4-4-19,-3 0-36,-5-8-21,-2-11-50,-4-11-18,-4-9-75,-3-16-162</inkml:trace>
  <inkml:trace contextRef="#ctx0" brushRef="#br0" timeOffset="39343.3697">3446 7817 373,'0'10'109,"0"2"-6,0 2 6,2 3-45,-2 1-21,0 4 18,0-1 36,0 10-23,-9-3 23,-4 2-8,0-1-37,1-5 2,0-9 1,6-6 12,3-9-35,3-19-41,6-30 1,16-24 7,6-23 36,9-12 29,5-9 28,2 6-46,-1 19-15,-2 24-24,-11 22-3,-5 21-3,2 19-32,-3 9-89,1 28-4,3 12-78,6 6-152,0 6-276</inkml:trace>
  <inkml:trace contextRef="#ctx0" brushRef="#br0" timeOffset="39651.0671">4175 7616 1134,'-10'-5'256,"-17"5"-69,-4 0-84,-13 21-52,-4 22-48,-5 15-4,-2 16 3,8 4 11,13-1 0,13-10 2,18-4-15,3-17-3,34-22-21,12-15 1,15-9 18,1-27 7,-4-22 4,-4-14 7,-15-1 0,-15-4 13,-12 4-13,-8 6-4,-4 8-3,0 7-2,-9 8-47,-1 13-69,1 10-52,3 10-104,6 2-212</inkml:trace>
  <inkml:trace contextRef="#ctx0" brushRef="#br0" timeOffset="40051.7263">4377 7660 963,'7'28'189,"-7"12"-38,3 6-63,-1 12-54,-2 4-29,0-3 6,0-6-5,4-10 3,-1-7-1,0-14-4,6-13-9,5-9-17,3-16 14,11-23 12,3-19 15,3-14 0,0-9-8,-7-1-4,-2 14 5,-4 13-2,-11 21-1,-4 15-5,-2 19-4,1 31 10,-5 31 2,0 14-2,3 20 0,0 3-3,4-10 0,4-21-5,8-22-1,9-24 4,12-22 10,8-25 33,2-24 28,2-16-22,-5-9-45,-7-6-8,-6-1-30,-10 7-131,-5 4-221,-7 6-436</inkml:trace>
  <inkml:trace contextRef="#ctx0" brushRef="#br0" timeOffset="40408.0552">5018 6381 933,'2'-31'126,"2"12"10,1 12-77,5 7-22,4 14 6,10 16-18,3 19 49,7 20-16,9 17-12,-2 12-20,1 10-9,-2 9-13,-3 6 2,-6 1 5,-5 2-1,-9 9 22,-7 15 7,-10 3-9,0 6-7,-16 8-14,-9 0-3,-6-9-15,-5-16-13,-8-16-3,-1-25-15,-5-24-43,-3-37-33,-8-33-182,-9-23-295</inkml:trace>
  <inkml:trace contextRef="#ctx0" brushRef="#br0" timeOffset="41387.9117">2167 5816 626,'-12'7'30,"-4"-5"57,4 8 20,-3 0-22,-1-1-25,-6 3 46,-5 6-51,-7 13 6,-9 9-37,-3 16-17,-10 12 7,-2 12 8,-1 12-4,1 10 0,0 6 8,5 9 15,7 4-11,0 4-16,-1 11 3,5 7 2,-2 4-9,4 10-5,7 1-3,8-2 5,13-5-7,12-5 23,3-17-13,24-15-7,13-15-10,6-13 2,7-16-2,2-4-61,3-4-75,-2-8-37,5 5-56,-5 0-204</inkml:trace>
  <inkml:trace contextRef="#ctx0" brushRef="#br0" timeOffset="68287.866">1982 9370 886,'0'0'119,"0"0"2,0 0-13,0 12-36,0 10-13,-6 6-34,-6 15 16,0 14 7,-4 9-5,1 18-34,-4 11 3,5 13-9,3 6 0,2 10-3,3-4-9,6 0 12,3-7 0,13-10-3,5-17 0,13-19-4,9-20-2,16-25-8,11-22-2,13-31 13,10-38 6,2-25 22,-2-20 38,-13-13-39,-13-5-6,-17-1-16,-12 0 7,-15 14-4,-7 10-58,-10 17-68,-6 25-74,-6 30-113,-15 28-145</inkml:trace>
  <inkml:trace contextRef="#ctx0" brushRef="#br0" timeOffset="68735.4828">2906 9864 888,'0'0'161,"3"3"24,-3 22-50,3 12-88,-3 19-11,0 14-7,0 16-11,0 9-7,-8 1-8,-2-10 3,0-11-3,4-23 0,-1-18-1,7-19-9,0-15-3,4-21-24,15-35 1,6-26 45,5-24 7,10-20-8,3-3 35,0 6 18,-3 21-43,-9 27-4,-3 32-17,-3 38-9,-4 26-10,-2 43 22,-7 32 25,4 21-5,-5 13-15,-2-2-2,-2-4-4,2-19-5,7-24-56,5-23-62,13-22-87,3-29-69,5-14-230</inkml:trace>
  <inkml:trace contextRef="#ctx0" brushRef="#br0" timeOffset="69102.8233">4350 9136 806,'-19'-49'141,"-2"-3"22,-1 2-56,-6 0-41,4 14 4,-4 2 4,7 12-19,-4 10-11,4 9 10,-1 3-9,-3 34-16,4 27-17,-4 26-25,3 31 3,1 20 10,0 16 1,-1 9 2,3-3 7,1-2-11,0-14-4,2-11 8,1-19-27,2-21-54,1-22-105,-3-22-88,-6-25-146</inkml:trace>
  <inkml:trace contextRef="#ctx0" brushRef="#br0" timeOffset="69255.8181">3683 10277 839,'-4'-9'255,"4"9"-91,0 0-110,19 0-46,14 0-29,17 0 27,11 5 7,19 2-7,10-5-36,5-2-190,-6-5-85,-6-16-272</inkml:trace>
  <inkml:trace contextRef="#ctx0" brushRef="#br0" timeOffset="69515.7443">4408 9963 1253,'-34'5'176,"-2"33"-34,-1 13-83,3 18-58,13 5-3,7 3-7,14-6 5,7-13-4,21-17-2,15-20-10,7-18 18,1-10-1,2-32 8,-4-17 13,-12-12-2,-9-2 18,-13 5 10,-6 6-8,-9 13-23,0 6-6,-9 13-20,-4 1-97,5 2-126,-1-1-169,6-5-384</inkml:trace>
  <inkml:trace contextRef="#ctx0" brushRef="#br0" timeOffset="69739.7701">4775 9201 1216,'0'56'133,"0"26"-53,0 23-27,0 29-25,-3 10-15,0 16-11,-1 3-5,2-2 1,-1-7 5,3-16-3,0-26-25,5-33-34,17-36-68,2-39-128,1-22-159</inkml:trace>
  <inkml:trace contextRef="#ctx0" brushRef="#br0" timeOffset="70191.6634">5347 8930 1155,'0'49'171,"0"25"-34,3 28-72,4 24-36,5 19-18,0 12-2,5 0-5,0-3-13,-1-8-9,-4-14 19,-6-22-4,1-23 3,-2-26 3,-3-20-6,2-22 5,-4-19-46,0-10-56,0-23 7,-4-17 71,-13-5 13,-7-5-3,-7 5 6,-13 13 8,1 14 11,-9 21 21,3 7-2,-1 28 12,8 9-6,4 13 7,14 5-9,11-3 12,13 4-40,17-4 6,19 1-7,19-7-6,16-8-2,9-5-2,3-11 5,-3-10-23,-2-12-28,-17 0-61,-21-19-77,-24-15-210</inkml:trace>
  <inkml:trace contextRef="#ctx0" brushRef="#br0" timeOffset="79279.3769">2069 11276 522,'2'-13'167,"-2"4"-34,3 6 22,-3 3 18,0 0-48,0 0-30,0 0-26,3 12-27,1 26-5,-1 16-11,0 30 29,-3 27-17,0 25-14,-3 8-9,-7 2-10,-1-5-2,-2-11 2,4-19-3,0-23 2,3-22-16,6-23-19,-4-19-14,1-24-34,-3-15-27,0-37 20,-10-10 78,-2-15 7,-6-3-2,-7 9 0,-3 12 22,-13 29 57,-1 20 17,-5 16-7,-2 35-46,3 19-26,8 12 4,11 6 0,10-5 11,15-2-25,8-9-4,0-9-3,24-8-8,7-11 7,15-12-6,9-22-41,11-10-85,7-33-77,4-19-160,3-15-146</inkml:trace>
  <inkml:trace contextRef="#ctx0" brushRef="#br0" timeOffset="79567.2457">2315 12204 1279,'-7'48'92,"1"14"12,-3 12-22,0 7-38,0-2-19,0-7-15,3-14-7,3-11 3,-1-20-7,1-14 1,3-13-25,7-28-14,7-29 27,11-10 61,3-19 20,6-3-22,0 2-16,3 16-23,0 16-10,0 21-3,-1 19-58,1 15-69,6 0 2,1 18-46,0 4-83,1-8-95,1-4-196</inkml:trace>
  <inkml:trace contextRef="#ctx0" brushRef="#br0" timeOffset="79895.6348">2955 12111 1311,'-40'0'139,"-15"15"-23,-7 19-36,-9 19-39,4 14-46,2 7 4,16-2 6,15-11-12,19-5-3,15-20-7,31-26-16,21-10 5,12-34 16,11-21 5,1-16 6,-8-7 3,-12 14-3,-17 14-11,-11 19 9,-19 22 4,-9 9 47,0 33 46,-12 15-21,-4 11-74,1 11 3,3 0-5,9-4-12,3-13-43,9-17-24,12-17-62,7-19-63,0-12-14,2-22-86,-2-16-233</inkml:trace>
  <inkml:trace contextRef="#ctx0" brushRef="#br0" timeOffset="80599.477">3199 12273 860,'0'0'165,"0"0"-26,0 0-22,0 0-43,0 10-26,0 9-11,0 2-9,0 7-22,0 1 4,0-2-9,-4-8-4,4-7-2,0-7-20,0-2-39,0-3-38,4-3-29,4-9 62,-1 0-42,-1-3 32,0-1 31,-3 4 43,-3 0 17,0-4 49,3 5-22,4-8-36,-1 0-6,3 0-3,0 1-4,2 3-12,-1 3 0,-3 7-3,-4 0 9,1 5 12,-4 0 74,0 0 34,0 0-30,0-3-34,0 3-3,0-4-8,0 4 7,0 0 10,-4 0 37,-9 0 31,2 0-27,-3 7-16,-3 15-29,1 11-31,0 10-9,8 14-9,4-3 1,4 2-2,0-7-3,12-12-37,7-15-27,2-15 3,4-7 18,-3-31 18,3-16 27,-6-11 8,-2-4 2,-4 3 6,-7 13-8,0 12 2,-3 13 28,-3 11 23,3 10 26,-3 0-14,3 19-28,0 15-18,0 15-7,-3 19 7,0 15 13,-6 20-15,-12 4 4,-13 7 8,-2 0-9,-7-13-17,-1-21 0,7-18-3,1-34-64,11-28-102,7-34-99,5-25-245</inkml:trace>
  <inkml:trace contextRef="#ctx0" brushRef="#br0" timeOffset="80899.31">4082 11118 1157,'0'50'178,"0"18"-71,0 24-35,-3 25-37,-13 19-3,-11 22 12,-7 14 7,-6 6-10,-2-2-24,2-15-8,5-23-12,13-34-28,19-32-37,3-39-83,25-33-109,3-12-127,9-34-308</inkml:trace>
  <inkml:trace contextRef="#ctx0" brushRef="#br0" timeOffset="81415.4653">4223 12074 1001,'0'31'134,"0"19"4,-8 17-78,-5 16-17,-2 16 14,-4-3-1,0-7-19,2-15-3,4-22-14,4-21-12,6-19-4,3-15-2,6-43-23,16-22 3,8-15 19,7-20 1,7-4-5,-2 11 6,-1 20-7,-14 20 1,-2 22 2,-10 34-7,-6 19 9,-6 39 8,-3 22 32,0 16-15,0 11-13,0-5-11,0-11 0,0-24-13,7-21 1,5-25 5,13-21-23,5-30-17,16-38 25,10-21 23,6-20 2,2-4 11,-5 11 20,-10 22-22,-15 24-3,-13 28 0,-11 28-4,-10 57 52,0 28 25,-6 23-58,-4 28-17,6 9-3,4-13-84,20-21-51,13-21-54,11-28-52,8-38-80,3-24-256</inkml:trace>
  <inkml:trace contextRef="#ctx0" brushRef="#br0" timeOffset="81859.3696">5273 12373 1217,'-21'-19'197,"-3"13"-7,-7 9-85,-3 29-80,3 7-45,3 16-2,10 4 10,9-2-3,9-9 2,9-14-4,13-15-13,8-13-11,4-6 18,0-29 4,-4-13 18,-5-8 18,-3-5-7,-6 6-1,-4 5-1,-6 10-1,0 10-8,-3 9-2,-3 8-15,0 7-15,4 0 7,-4 0 10,2 3 4,-2 23 4,3 10 0,3 20 19,0 11-3,0 7-9,4-3 2,-1-6-1,3-22-1,4-17 1,9-26-4,8-14-3,7-35 77,10-19 24,4-18-55,0-10-14,-6 5-12,-4 4-11,-8 16-50,-8 19-89,-8 18-95,-13 19-170,-3 11-279</inkml:trace>
  <inkml:trace contextRef="#ctx0" brushRef="#br0" timeOffset="82227.4537">5856 12484 956,'3'6'82,"15"-6"-37,9 0-40,4-6 11,10-16-3,1-11-6,2-11 14,-10-8 3,-7-3-6,-11 2-4,-11 0 4,-5 14 23,-5 4 26,-23 17-8,-9 15 0,-12 3-26,-3 28-24,-1 15 1,5 13 8,8 8 5,11 5 25,13-2 10,16-2-18,12-7-21,35-2-12,27-7-6,21-10-2,26 5-3,14-10-4,8 0-17,-12-6-57,-20-4-34,-34-5-176,-40-14-274</inkml:trace>
  <inkml:trace contextRef="#ctx0" brushRef="#br0" timeOffset="95183.1202">2102 13868 1002,'-15'-13'115,"-3"1"30,-7 3-13,-3 3-26,-9 6-16,-6 0-30,-3 27-35,-3 23-12,-1 15-17,2 21-1,7 12-2,10 7 0,10 0 5,11-12-6,10-9-2,13-26-13,15-24-22,9-25-5,9-15-2,3-41 38,3-24 16,-2-18 10,-7-3-3,-10 5 15,-11 17-3,-3 24 0,-10 17 12,-6 20 2,-3 18 44,0 37-33,0 15-43,0 20 5,0 12-8,3 12 10,3-9-21,1-17 14,4-17-12,5-22-66,9-28-96,6-21-167,3-43-118,5-31-53</inkml:trace>
  <inkml:trace contextRef="#ctx0" brushRef="#br0" timeOffset="95439.4701">2605 13048 1541,'-10'53'105,"4"17"-30,0 27-56,-1 19 14,5 17-24,2 5-8,0 4 3,0-3 13,0 0-28,0-10 19,0-3-11,0-17 3,6-21-16,3-16-29,0-24-75,9-29-110,-2-19-112,2-19-133</inkml:trace>
  <inkml:trace contextRef="#ctx0" brushRef="#br0" timeOffset="95591.5906">2866 14149 1038,'3'0'153,"-1"17"-67,5 26 36,-1 17-30,1 21-44,-4 10-32,0 5-14,0-13-92,-3-21-214,4-35-255</inkml:trace>
  <inkml:trace contextRef="#ctx0" brushRef="#br0" timeOffset="95723.8144">3101 13868 1254,'0'-16'128,"0"14"-74,5 7-12,11 36-34,-1 9-97,9 1-190,14 8-357</inkml:trace>
  <inkml:trace contextRef="#ctx0" brushRef="#br0" timeOffset="96067.841">3413 14010 1377,'-30'0'141,"0"6"-31,2 19-104,6 11-30,6 12-9,7-3 11,9-3-4,16-7-18,18-13 2,9-13-27,6-9-47,1-9-35,-5-16-104,-8-3-39,-12 7 223,-10 6 174,-15 15 136,-2 8 234,-26 35-217,-9 19-151,-9 21-57,-7 19-6,-5 12-22,9 1-10,4-1-7,13-16-9,10-17 3,16-18-33,6-25-72,9-35-162,19-19-66,8-42-18,2-28-125</inkml:trace>
  <inkml:trace contextRef="#ctx0" brushRef="#br0" timeOffset="96451.5929">3829 13747 710,'3'12'334,"-3"38"-82,0 19-116,-3 13-47,-6 20-29,-3 6-24,0-3-29,0-9-8,2-20 6,1-17-4,3-22-1,3-18-2,3-19-18,6-30-60,13-30 14,5-21 74,10-13-3,9-18 0,9 4-2,-2 13 3,2 15-2,-4 21 12,-7 23-5,-4 26 0,-9 16 5,-7 41 16,-9 20 35,1 20-23,-6 17-6,-4 10-13,0 4-12,2-11-9,1-5 1,7-13-2,5-15-42,5-20-89,-8-30-127,-3-24-352</inkml:trace>
  <inkml:trace contextRef="#ctx0" brushRef="#br0" timeOffset="102530.8858">15726 1313 738,'0'-3'113,"0"3"-16,-3 0-14,3-3-4,-3 3-15,3 0-2,0 0 8,0 0-10,0 0-17,0 0-13,0 0-15,0 0-12,0 0-6,0 0-5,0 8 0,0 15 3,3 13 9,-3 24 13,0 16 4,-10 23 3,-7 14 17,-7 8-34,-2 2-4,1-5-1,7-21-1,3-12 1,6-30-3,3-18-1,6-19-15,0-18-25,12-25-18,9-26 32,10-30 31,9-17 22,6-26 15,6-6 23,-3 7-37,5 6-3,-6 18-15,-8 26-9,-3 20 6,-9 16-5,-7 22-2,-2 15-1,3 3-1,-7 34 6,-3 21 14,-2 20 0,-5 23 14,-5 13 9,3 4-6,-3-4-26,6-12-6,10-22-48,5-25-144,14-27-136,7-25-171,8-13 57</inkml:trace>
  <inkml:trace contextRef="#ctx0" brushRef="#br0" timeOffset="102827.2676">16594 1566 1332,'-33'3'230,"-8"41"-114,1 26-63,4 25-44,5 20-13,12 8 5,16-4-4,6-16-6,34-27-3,12-32-36,10-32-12,2-15 25,-2-40 18,-12-22 18,-14-15 34,-11-10 15,-13-8 13,-9 3-30,0 5-24,-9 13-6,-4 19 3,4 14-14,-3 20-37,5 15-76,4 9-117,3 2-205</inkml:trace>
  <inkml:trace contextRef="#ctx0" brushRef="#br0" timeOffset="103075.2501">16964 1753 1240,'-16'75'130,"1"10"-24,9 8-62,6-7-24,0-11-20,15-14-5,19-18-14,12-24-4,10-19 19,11-31 103,11-24-4,-8-23 6,1-11-43,-12-4-45,-14 4-11,-14 10-34,-9 10-85,-16 21-118,-6 14-153,0 12-278</inkml:trace>
  <inkml:trace contextRef="#ctx0" brushRef="#br0" timeOffset="103483.2676">17730 1710 1005,'-3'68'195,"-9"16"-38,-4 10-44,-1 3-31,-3-8-33,2-12 3,5-18-16,2-16-14,4-21-22,7-17-2,0-5-17,16-39-28,9-23 16,5-16 30,16-19 0,6-12 6,1 8 19,2 15 13,-9 15-12,-2 18 3,-1 26-8,-3 17-6,-4 10 11,2 19 3,2 23-9,-4 17-3,-1 12 8,-8 12-1,-5 6-4,-1 5-14,-9-14-5,1-13-27,-7-15-93,-6-23-145,0-24-263</inkml:trace>
  <inkml:trace contextRef="#ctx0" brushRef="#br0" timeOffset="104419.2608">15662 4558 829,'6'7'23,"5"-5"40,11-2 1,0 0-9,9 0 34,2-5-26,4-14-15,1-3-13,-4-7 9,-1-2-1,-5-7-17,-3-2-14,-4 3-5,-11 0 0,-4 0 1,-6 3 4,-9 9 3,-19 10 6,-10 9 8,-7 6 17,-14 25-27,-3 18 15,-3 13-30,1 8 23,11 7 34,14-4-6,11 8 7,22-4-40,6-1-20,25-2-7,18-6 1,9-10-3,11-14-3,13-23-30,7-15-29,3-22-31,0-30-102,-3-19-39,-6-16-117,-12-5-230</inkml:trace>
  <inkml:trace contextRef="#ctx0" brushRef="#br0" timeOffset="104739.5126">16400 4124 1100,'-25'25'202,"4"18"-84,3 15-89,-1 10-27,7 9 2,9 3-7,3-12 2,3-9-6,16-22-4,11-25-21,10-12-10,13-43 14,5-22 15,6-24 12,4-13 5,-6 0 6,-13 16-1,-11 18 0,-21 29-8,-14 39 5,-12 21 96,-18 47-41,-10 21-67,3 15 5,0 11 2,17-11-1,17-11-10,7-22-17,34-25-65,14-34-55,15-12-32,8-39-111,2-26-226</inkml:trace>
  <inkml:trace contextRef="#ctx0" brushRef="#br0" timeOffset="104931.245">17210 4114 1304,'-53'0'201,"-1"16"-26,-5 34-97,-3 18-56,10 17-7,7 14-17,16 3 6,17-6-5,12-13-3,31-21-5,21-23-6,16-23 5,15-19-51,6-46-87,-1-24-68,-7-21-206</inkml:trace>
  <inkml:trace contextRef="#ctx0" brushRef="#br0" timeOffset="105315.5353">17586 3471 1048,'0'36'131,"0"30"-59,-7 16-11,-2 30-15,-6 20-23,0 7 0,-4 5 28,-3-1-4,1-17 5,5-12 12,1-28-20,6-20-31,5-30-9,4-26-5,4-17-35,20-42-67,13-22 91,7-15 10,8-10 3,4 3 0,-11 16 19,-2 25-2,-9 27-13,-10 25 2,-4 31 9,-7 27 19,-8 20-9,4 11-11,4 1-11,8-7-41,7-19-138,9-14-142,12-20-275</inkml:trace>
  <inkml:trace contextRef="#ctx0" brushRef="#br0" timeOffset="105707.5066">19014 3988 1276,'-67'0'134,"-2"0"-84,4 16-31,13 5 5,10 1-22,14 6-4,12 2 0,13 11-4,6-1-7,28 6 0,15 1-5,10-1-22,5 0-36,4-3 8,-7-6 5,-7-3-6,-16-7 52,-16 2 19,-13-5 74,-8 4 125,-29 3-10,-9 2-79,-10 5-57,-2 1-42,-7 5-3,7-4-17,8-9-20,15-7-56,10-8-40,13-13-15,6-3-141,25-31-220,4-9-97</inkml:trace>
  <inkml:trace contextRef="#ctx0" brushRef="#br0" timeOffset="105867.8303">19242 4492 1319,'-35'85'112,"3"14"-16,1 12-68,6-3-25,15-22-56,10-24-120,10-35-92,20-27-313</inkml:trace>
  <inkml:trace contextRef="#ctx0" brushRef="#br0" timeOffset="105992.0968">19519 4032 950,'6'-56'212,"-6"19"-87,0 12-63,0 13-40,0 9-49,0 3-125,0 0-240</inkml:trace>
  <inkml:trace contextRef="#ctx0" brushRef="#br0" timeOffset="106375.509">19996 3532 1336,'-15'72'73,"-4"25"-36,-2 31 22,0 23-19,-4 8-24,6 5 11,1-1 17,5-15-5,2-19-17,4-27-13,2-27-13,5-33-7,0-23-45,2-19-86,8-39-70,-2-21 101,-5-8 53,-1-9 1,-2 7 39,-13 11 78,-22 25 107,-11 25 3,-9 15 3,-9 31-53,-2 15-49,5 10-19,18-4 13,16-2-15,17-7-38,13-4-18,34-13-7,18-1-54,13-3-107,9-15-136,0-8-164</inkml:trace>
  <inkml:trace contextRef="#ctx0" brushRef="#br0" timeOffset="106691.3863">20190 4911 971,'22'-10'160,"3"-2"-58,9-10-62,-1-6 20,4-9-48,0-9-10,-6-10-2,-7-2-5,-8-7-23,-10 4 3,-6 6 14,0 8 11,-22 13 2,-12 18 16,-11 16 27,-8 19 21,-8 30 13,2 19 22,10 9-7,18 16-26,28 3-24,9-4-16,41 0-19,18-15-8,11-9-3,4-25-41,-3-27-117,-13-16-102,-14-25-165,-25-30-502</inkml:trace>
  <inkml:trace contextRef="#ctx0" brushRef="#br0" timeOffset="107687.3029">16872 4186 629,'0'-6'6,"0"0"-6,0-1-6,0-2-2,0 2 4,3-1 9,-3-1 29,0 2 45,0-3-1,0 5 2,0-4 13,-7 2-35,1-1-23,0 1 11,-3 1 13,-1-3-22,-6 2-8,1 5-10,-3-5-13,-3 2-1,-4 5 10,0-3 15,1 3-3,-1 0 24,1 0 2,-1 3-33,0 9-14,0-1-1,5 2-5,1-1-1,3 4 0,-2-1 3,2 4-1,1 2-3,3 4-1,-4-4-1,4 4 1,0-3 3,2-7 0,-2 1 1,3-4 3,-1 1 2,-2-1-1,0 9-11,6 4-51,0-1-41,6 4-98,0-6-119,3-6-231</inkml:trace>
  <inkml:trace contextRef="#ctx0" brushRef="#br0" timeOffset="117559.5469">13548 13578 997,'-11'-10'91,"-8"-2"-13,1 7-17,-3 1 7,-10 4-22,0 4 24,-6 20-27,-6 13-8,3 12-19,0 13-1,3 8 2,9 5 11,13-2-23,12-8-6,3-6-2,18-19-4,16-20-5,12-20 4,3-22 1,7-28-2,-7-19 1,-3-10 5,-8 2 6,-11 8-1,-12 21 0,-5 14 0,-10 25 53,0 16 43,0 39-17,-3 18-64,-8 22-18,6 10 2,-1 2-17,6-9-51,0-21-44,15-28-50,10-21-84,3-19-221</inkml:trace>
  <inkml:trace contextRef="#ctx0" brushRef="#br0" timeOffset="117927.3179">14058 13109 1195,'0'59'137,"-3"22"-46,3 17 12,0 19-39,0 1-40,0-1-14,3-7-5,5-14-4,2-14-5,4-25 1,3-20-46,1-34-49,-2-15-70,2-42-80,-8-16 78,-5-13 106,-5-1 17,-9 11 72,-15 18 155,-14 23 28,-4 32 9,-11 16-70,0 39-63,5 22-31,7 9-20,20 5-14,12-9-4,9-11-16,21-16-5,15-21-2,15-22-86,-3-12-97,5-12-123,-1-30-264</inkml:trace>
  <inkml:trace contextRef="#ctx0" brushRef="#br0" timeOffset="118171.289">14338 13677 1356,'0'49'86,"0"13"-11,0 12-56,3 10-19,3-8-4,3-2-19,0-16 7,4-17 4,8-24 2,6-17-8,13-39 7,13-38 13,15-25 21,6-18 102,6-7-47,0 10-23,-8 16-53,-18 30-9,-20 40-131,-22 31-174,-12 25-252</inkml:trace>
  <inkml:trace contextRef="#ctx0" brushRef="#br0" timeOffset="118471.3408">15190 13797 1059,'0'-35'216,"0"-1"-88,0-3-38,-3-5-55,-9 7-24,-10 6-7,-5 19 4,-13 12 7,-5 27 21,-9 26-4,5 8-7,9 14 10,15-4 24,16-7-35,12-11-26,32-19-2,13-17-11,14-17-108,5-5-152,1-29 105,-6-12-167,-13-4-343</inkml:trace>
  <inkml:trace contextRef="#ctx0" brushRef="#br0" timeOffset="118667.0596">15313 13781 1223,'-3'26'224,"-6"14"-115,4 6-77,-2 12-24,4 1-8,-1-4-2,1-8-1,3-13-1,0-10-2,0-18 1,13-6-10,5-37 7,4-18 25,0-16 22,5-13-17,4-11-16,-1-1-3,-1 4 2,-2 2-42,1 5-172,-3 7-213</inkml:trace>
  <inkml:trace contextRef="#ctx0" brushRef="#br0" timeOffset="119078.8497">15693 13039 1299,'3'58'143,"0"16"-46,-3 23-58,0 10-35,-6 9 2,-8 5-5,0-7 9,1-12 0,4-18 18,3-26-22,6-24-5,0-20-1,6-14-4,16-36 0,2-17 6,10-11 0,3-4-7,6 1 3,-1 12-14,-1 10 7,-4 18 3,-3 14 3,-3 13 1,-6 10 3,-11 27 2,-1 10 4,-7 11 1,-6 7 3,0 2 17,-12-5 6,-12-1 14,-14-8 16,-11-13 9,-9-10-22,-10-11-29,3-16-11,1-6-10,8-28-43,7-12-82,9-6-123,6 5-208</inkml:trace>
  <inkml:trace contextRef="#ctx0" brushRef="#br0" timeOffset="119767.4337">13377 15221 1007,'0'19'169,"0"8"-42,-3 10-34,-3 10-21,3 5-16,-3 0-17,2 1-19,4-7-16,0-3-5,0-15-42,0-13-158,4-15-207,2-12-526</inkml:trace>
  <inkml:trace contextRef="#ctx0" brushRef="#br0" timeOffset="119907.1073">13476 14666 1097,'-10'0'78,"7"19"-33,3 18-54,0 7-61,6 2-138,10 3-206</inkml:trace>
  <inkml:trace contextRef="#ctx0" brushRef="#br0" timeOffset="120231.5119">13793 15329 1415,'-19'65'133,"0"6"-75,2 0-38,1-7-16,4-10-3,2-18-4,10-14-25,0-19-22,10-10-77,14-32 32,4-23 73,5-12 20,5-10 15,-5-2 42,-2 9-7,-2 16-19,-8 20 6,0 26-10,-5 18 12,-8 44 17,2 22 13,-4 18-27,3 13-26,-2-6-17,1-7-20,8-19-171,8-25-238</inkml:trace>
  <inkml:trace contextRef="#ctx0" brushRef="#br0" timeOffset="120827.2713">15021 14432 1018,'0'-12'171,"0"9"-56,0 3 6,0 0-24,0 22-47,0 14-19,0 21-8,-3 15 10,-9 24-9,-4 21-14,-9 10 10,-2 8-8,-1-2-6,0-16 3,10-21-16,9-29 7,6-21 1,3-23-6,10-23-1,7-10-19,6-33-8,4-21 26,6-20 7,5-11 1,3-1 5,-6 10-7,-1 21-1,-9 19 7,-3 36-1,-10 20-2,-6 43 16,-3 23 24,-3 20-28,3 18-4,3-6-12,4-11-7,8-13-71,10-25-104,5-25-130,8-34 9,5-13-216</inkml:trace>
  <inkml:trace contextRef="#ctx0" brushRef="#br0" timeOffset="121135.3933">15507 15113 1008,'-25'-16'229,"-5"16"-55,-4 0-72,0 29-50,1 17-31,5 10-23,12-1 3,10 3-10,6-15 3,28-15-12,12-18-14,6-10-18,4-34-20,-8-10-29,-5-5-35,-12-3 93,-9 9 83,-10 9 70,-6 15 55,0 7-6,0 12-45,0 31-36,0 19-63,-3 10-15,3 15-6,0 8-36,11-6-46,5-6-94,3-19-94,-1-12-126,2-21-318</inkml:trace>
  <inkml:trace contextRef="#ctx0" brushRef="#br0" timeOffset="121387.1172">15988 14374 1213,'-12'48'177,"-4"21"-71,0 20-28,1 19-35,0 16-23,6 8-6,0 0 5,2 1-10,7-4-7,0-14-29,0-23-50,13-21-59,5-25-92,3-30-110,4-16-269</inkml:trace>
  <inkml:trace contextRef="#ctx0" brushRef="#br0" timeOffset="121731.1111">16545 14503 873,'-3'-31'255,"-6"-2"-86,-4-2-70,4-2-30,-3 3-46,2 3-17,-3 7-1,2 12 11,-7 12 9,-4 0 26,-3 27-8,-3 17-19,1 10-7,-1 18-5,10 18-4,2 14 5,7 17-12,3 11 0,3 9 3,3 2-7,0-11 6,0-14-15,0-24-6,0-23-11,0-30-48,3-35-70,-3-15-72,-10-38-193,-11-24-255</inkml:trace>
  <inkml:trace contextRef="#ctx0" brushRef="#br0" timeOffset="121903.0757">15991 15086 1279,'33'27'71,"18"-8"39,15-1-19,18-9-65,5-9-10,7 0-15,-7-15-16,-6-6 0,-15-1-29,-22 4-122,-25 8-267</inkml:trace>
  <inkml:trace contextRef="#ctx0" brushRef="#br0" timeOffset="132791.1866">15344 6266 622,'-3'4'114,"3"-1"-73,0-3 1,0 0-24,0 2-11,0 1 17,0 4 20,3-1 2,7 3 12,8 3 16,4 0 6,8 2-13,8-5-9,0-6-17,13-3-12,-6 0-17,2-19-4,-4-5-4,-3-5 3,-6-3 0,-3 1-8,-10-4 7,-5 4-6,-6 0 5,-5-3-9,-5 0 13,0 5-2,-5 0-1,-12 4-2,-4 10 5,-7 6 0,-6 9 4,-3 3-8,-6 22-2,-3 6 1,3 15 2,0 5 12,10 9 25,11 4-19,9 4 6,10 3 11,3 0-17,22-6-11,11-7-11,14-11-4,8-16-2,10-22-6,12-13-90,3-26-119,3-26-149,0-14-9,-8-4 111</inkml:trace>
  <inkml:trace contextRef="#ctx0" brushRef="#br0" timeOffset="133091.3975">16243 6060 839,'-22'0'258,"-8"12"-65,-4 29-88,-6 14-68,3 13-13,3 8-1,7 2 3,8-14-9,13-8-2,6-22-8,16-19-16,16-15-6,15-34 6,8-24 6,1-13 11,-4-6-4,-5 0-5,-16 15 2,-9 22-1,-14 16 18,-2 24 33,-6 5 30,0 35-36,0 19-32,0 9-2,0 12-5,0-3-2,0-9-12,6-13-93,16-17-110,9-26-111,6-12-151</inkml:trace>
  <inkml:trace contextRef="#ctx0" brushRef="#br0" timeOffset="133334.5853">16680 5992 1139,'-27'0'146,"-4"10"-32,0 21-54,-3 6-33,1 9-26,5 9 3,6 3 7,6-2 0,16 0 1,0-11 4,18-4-16,17-11-6,11-17 2,7-13 0,5-3-3,-3-31-53,-2-21-74,-10-14-113,-6-4-247</inkml:trace>
  <inkml:trace contextRef="#ctx0" brushRef="#br0" timeOffset="133731.2091">17124 5345 978,'-18'79'108,"-1"21"5,-6 13-35,-3 14-13,-2 2-18,2-5-2,0-11 5,7-16-6,6-20-14,5-26-20,4-20-10,6-18-4,3-13-10,12-37-39,10-18 32,9-16 24,9-13 3,6-5 6,6 9 37,1 12 15,-4 22-35,-2 22-21,-10 24-7,-12 21-4,-13 34 12,-15 28 5,0 16 2,-10 13-10,-5-8-12,12-6-27,3-17-76,21-26-73,17-24-102,17-19-165</inkml:trace>
  <inkml:trace contextRef="#ctx0" brushRef="#br0" timeOffset="134130.9544">18614 5891 884,'0'-56'123,"0"-6"-36,0 4-51,0-1 11,0 3-17,-7 10 18,-4 9 9,-5 10-15,-5 14 12,-10 13-5,-6 9-32,-13 29-19,-2 21 3,0 11 7,-3 13 5,8 9 55,1 14-14,9-2-12,6 4-7,6-3-14,11-3-9,7-10-11,7-12-5,7-12-18,17-18-119,0-11-132,1-10-158,0-15-365</inkml:trace>
  <inkml:trace contextRef="#ctx0" brushRef="#br0" timeOffset="134562.7444">18408 6457 696,'0'0'210,"0"0"-21,0 0-39,-9 0-41,-4 7-50,-3 8-23,1 6-24,3 4-16,-1 6 0,10 3 4,3-3 7,22-6-14,9-1 3,9-8 16,3-7-5,-3-9-6,-7 0-2,-4-21 4,-14-19 7,-6-10 26,-9-14 53,0-2 7,-3-2-10,-9 13-39,-3 12-37,-4 9-6,1 26-27,2 8-105,4 15-150,9 15-203,3 7-418</inkml:trace>
  <inkml:trace contextRef="#ctx0" brushRef="#br0" timeOffset="135168.0103">19147 5560 1168,'0'-3'119,"0"3"-55,2 7-18,2 29-28,-1 23-24,-3 21 10,0 26 18,-9 16 18,-10 14 1,-6 0 17,-5 3-15,-4-10-13,3-12 4,9-21-19,6-23-17,14-26-7,2-35-93,21-21-133,7-44-103,9-26-96</inkml:trace>
  <inkml:trace contextRef="#ctx0" brushRef="#br0" timeOffset="135558.8737">19587 5505 1003,'0'43'158,"0"26"-59,0 23-14,-6 22-50,3 12-28,-4 7-9,1 0 3,0-10 0,-3-19-15,2-21 15,1-18-1,0-25 6,3-21 17,3-19 3,0-10-26,0-23-4,0-14 2,0-9-1,0-2-18,-9 9 16,-12 8 1,-10 20 8,-9 21 20,-9 7 54,-10 33-9,1 19-25,2 4 16,16 2 0,19 3-1,18-5-48,15-5-15,34-15-1,16-6-1,8-13-23,7-17-75,-6-7-128,-10-7-167,-11-20-186</inkml:trace>
  <inkml:trace contextRef="#ctx0" brushRef="#br0" timeOffset="136159.3939">17813 6171 753,'0'0'90,"0"0"-24,0-3-55,4 3-12,5-3 3,9-1 58,8 2 50,7-1-33,10-4 46,5-2-19,9-1-44,4-4 5,4 1-26,-1-3-30,1 1-7,-3 0 0,-7 3-36,-15 3-110,-12 2-105,-18 4-190</inkml:trace>
  <inkml:trace contextRef="#ctx0" brushRef="#br0" timeOffset="146243.037">2343 15354 800,'0'-13'72,"-4"4"-12,1-3 8,0 3-25,-3-7-9,-3-3 14,-4 5 19,-1-8 12,-2 1-19,-6-1-1,-2 0 2,-1 4-5,-2-1-18,2 7 1,-2 2-9,-2 10 4,2 7-10,2 33-6,0 18-6,7 25-25,-1 16 1,4 18 6,6 3 4,3 3 0,0 1 16,3-7 17,-1-5 0,4-8-12,0-12 1,0-12-18,0-11-3,7-17-7,2-11-49,0-12-50,0-7-19,-3-10-11,6-5-89,-5-7-91,-1-4-87</inkml:trace>
  <inkml:trace contextRef="#ctx0" brushRef="#br0" timeOffset="146630.7566">2470 15033 669,'2'0'182,"1"4"-18,3 22-49,1 15-12,2 18 40,-3 21-19,-3 21-35,-3 13-22,0 19-36,-12 5-7,-1 2-4,2-8-11,1-9-7,7-18-5,3-22-21,0-20-69,15-27-119,1-21-135,2-11-151</inkml:trace>
  <inkml:trace contextRef="#ctx0" brushRef="#br0" timeOffset="147095.5243">2863 15906 517,'0'0'156,"0"0"-12,0 0-20,0 0-9,0 0-7,0 0-10,3 9-8,0 18-9,3 17-13,0 17-12,1 20-24,-4 14-12,0 1-4,-3-4-13,0-12-12,0-17-46,-3-27-56,0-27-85,-1-15-328</inkml:trace>
  <inkml:trace contextRef="#ctx0" brushRef="#br0" timeOffset="147238.7717">2871 15495 1416,'0'0'54,"0"16"-28,17 11-38,1 8-20,4-1-137,2 6-193</inkml:trace>
  <inkml:trace contextRef="#ctx0" brushRef="#br0" timeOffset="147482.8599">3214 15925 1216,'6'55'99,"3"21"23,1 11-71,-2 8-39,5 1-15,-6-10 2,-2-5-56,1-16-66,-6-16-99,0-25-190</inkml:trace>
  <inkml:trace contextRef="#ctx0" brushRef="#br0" timeOffset="147794.8651">3272 15831 892,'9'-2'181,"8"2"-117,4 0-19,7 0 43,5 0-59,10 0-25,-3 9 6,3 3-3,-9 3 44,-3 7-40,-6-1 0,-7 1 5,-9 5 23,-6 2 5,-3 1 18,-6 1 10,-18 4 4,-10-1-11,-10 0-20,-4-1-36,-5-5-9,1-7-15,6-12-59,5-9-76,5-3-45,1-18-172,4-10-410</inkml:trace>
  <inkml:trace contextRef="#ctx0" brushRef="#br0" timeOffset="148519.1838">1807 16112 538,'-3'0'159,"3"0"-4,-3 0-23,-1 0-34,4 0-18,0 0-3,0 0 3,0 0-32,0 4-26,0-4-17,0 0-8,0 0-12,10 0-5,5 0 2,10 0 39,9 0 28,13-7-6,7-2-7,2-6-7,5 3-25,-8-5-2,-7 8-2,-9 3-21,-12 0-16,-4 6-27,-11 0-27,-8 0-70,-2 3-182</inkml:trace>
  <inkml:trace contextRef="#ctx0" brushRef="#br0" timeOffset="154170.9704">15917 7283 449,'0'-2'256,"0"2"-24,0-3-7,-3 3-5,-9-4-18,-10 4-51,-9 0-69,-12 25-24,-12 12-33,-10 13-20,-3 14-2,-2 4-4,1 9 6,8 3-1,6 3-1,9 12 5,8 12-2,11 6-1,9 7 4,11 4-7,7-10-2,22-7-5,15-17 0,15-13-23,16-29-43,8-19-43,5-26-101,8-6-158,0-34-280</inkml:trace>
  <inkml:trace contextRef="#ctx0" brushRef="#br0" timeOffset="154503.1354">16243 8073 975,'-18'0'198,"-4"19"-14,-2 20-80,-4 17-58,0 14-45,7 14 1,8 2-1,13-2-4,10-17 0,26-20-7,14-23-1,8-24 3,4-14 10,-7-33-6,-9-13 18,-15-10 14,-15-4 46,-16 7 62,0 2-42,-9 12-45,-4 7-37,-2 18-7,5 10-21,4 15-97,6 3-171,0 15-143,10 6-478</inkml:trace>
  <inkml:trace contextRef="#ctx0" brushRef="#br0" timeOffset="154778.8427">16779 8240 1044,'0'36'124,"-12"10"7,-1 7-59,-2 3-43,-1-1-4,1-6-16,3-12-4,2-9 2,6-13 36,4-15 2,11-15-57,16-28 33,4-22 91,6-8-19,0-8-44,3-3-20,-6 8-25,3 11-2,-3 9-29,0 10-123,-1 12-148,-5 10-132,-2 5-410</inkml:trace>
  <inkml:trace contextRef="#ctx0" brushRef="#br0" timeOffset="155538.7871">17330 8049 977,'0'-4'134,"0"1"-55,0 3-35,0 0-29,0 0-10,0 0 3,0 12 2,0 16-3,0 12 8,-6 16 20,-6 14 15,-4 11 1,-2 5-3,-5-6-28,5-9-6,6-19-2,4-14-9,8-23-5,0-18-26,14-40-34,14-22 55,6-18 12,9-19 20,0-9-5,5 6 2,-10 12 3,0 23-5,-8 24-9,-5 24-7,-7 22-5,-8 32 5,-7 28 12,-3 20 0,0 17-9,0 7 0,-10-5 4,1-4-5,9-12-13,0-14-56,3-21-156,13-14-288</inkml:trace>
  <inkml:trace contextRef="#ctx0" brushRef="#br0" timeOffset="155874.5023">17749 8613 937,'21'-7'107,"10"-5"-58,9-10-31,7-5-14,-5-14 119,4-2-62,1-15-25,-10-4-12,-6 0-20,-13-6-1,-9 13-12,-9 9-1,0 11 5,-24 21 28,-13 14 95,-13 17-42,-5 24-17,-4 15-18,1 12-5,9 9 6,12-1-4,12 1 10,23-3-29,4-8-19,26-8-8,15-12-15,16-15-108,5-19-60,1-12-71,3-15-148,-7-25-365</inkml:trace>
  <inkml:trace contextRef="#ctx0" brushRef="#br0" timeOffset="156206.9379">18304 8403 1195,'0'24'52,"0"7"-9,0 12-1,-4 7-27,4 5-18,-3 0 2,-3 1 3,3-6 2,-3-10 1,-1-13 63,4-8-1,3-19 7,0 0-34,0-28-24,10-18-14,5-13 7,6-12-9,7-6 5,6 0 0,6 4 13,1 8 34,7 6-5,8 9-22,6 10 5,-1 10-14,3 11-17,-5 10-6,-1 9-49,-5 0-90,-5 9-66,-4 3-47,-4 2-44,-6-9-245</inkml:trace>
  <inkml:trace contextRef="#ctx0" brushRef="#br0" timeOffset="165354.8827">13432 16214 224,'0'0'-8,"-3"0"10,3 0 43,-3-3-23,3 3 20,0-3 50,-3 3-37,0 0 25,3 0 3,-3 0-5,0-3 12,-1 3 2,2 0-38,2-4-19,0 1-16,0-7-18,0 5 0,0-1 7,0-1 38,0 4 46,0 3 38,0 21 32,0 42-50,0 23-75,0 22-22,2 21-7,5 13 5,-1-4-13,-3-10-9,3-17-44,-3-18-17,4-26-5,-4-21-9,6-37-24,6-12-121,1-44-17,6-16 62,2-15-199</inkml:trace>
  <inkml:trace contextRef="#ctx0" brushRef="#br0" timeOffset="165678.6571">13774 16578 940,'0'0'179,"-6"0"-30,-7 8-39,-4 14-60,-1 13-43,-5 10-7,5 8-3,-1 5 2,10 1 1,9-1-3,0-8-3,18-12 1,20-14-3,7-21-1,11-10 0,2-35-2,-2-17 5,-10-10 1,-15-4 7,-13 6-1,-14 11 17,-4 10 46,-13 15 26,-9 9-46,4 10-31,0 5-10,6 7-73,2 0-61,8 7-97,2 5-106,2 0-276</inkml:trace>
  <inkml:trace contextRef="#ctx0" brushRef="#br0" timeOffset="166007.2253">14159 16497 706,'0'19'264,"0"14"-85,0 17-40,-3 12-16,-3 6-60,-3-1-15,-1-9 21,2-14-21,1-10-20,4-19-9,3-15-16,3-15-23,15-34-36,7-19 49,5-11 10,8-12 2,-1 8-4,-7 12-4,-4 22 2,-5 21 1,-2 25-1,-7 10 2,-6 36 7,3 12 0,0 12-4,0 5-10,0-1-46,3-13-29,7-9-45,0-18-69,3-15-93,-1-16-82</inkml:trace>
  <inkml:trace contextRef="#ctx0" brushRef="#br0" timeOffset="166322.7037">14593 16556 1080,'-12'0'225,"-4"0"-75,1 15-67,-1 9-55,6 8-24,5 2-13,5 0-22,0-7-3,12-8-30,10-15-25,6-4-24,-1-14 24,1-13 23,-1-4-36,-4 3 40,-8 7 53,-6 5 46,-5 13 20,-4 10 167,0 26-27,-16 23-90,-9 15-22,-3 15-27,0 7-35,1-8-20,2-10-2,7-20-2,9-14-27,9-26-99,0-15-86,9-7-214,6-27-162</inkml:trace>
  <inkml:trace contextRef="#ctx0" brushRef="#br0" timeOffset="166487.6346">14802 16704 1397,'16'0'44,"11"6"0,10 3-34,15 1-3,10-1-5,6-6-15,-3-3-99,-10 0-134,-5 0-162</inkml:trace>
  <inkml:trace contextRef="#ctx0" brushRef="#br0" timeOffset="166922.9201">15238 16519 1152,'-4'0'130,"4"21"-5,6 17-83,9 8-44,9 9 1,0 2 1,5-2-7,-4-16 6,-1-8-2,-3-15-1,1-16-9,-4-7-28,2-23 1,-5-14 8,3-7-3,-3-6 17,-2 5-1,-1 9 1,-6 16-33,-3 15 15,-3 12 25,0 24 40,0 18 1,0 17-25,0 3 8,0-4 11,7-8 25,8-16-9,10-19-20,11-15-16,14-28 15,5-22 48,4-13 18,-5-6-51,0 1-19,-12 14-11,-11 11-6,-6 21-37,-5 12-106,-6 10-62,1 0 2,-3 15-51,5 2-261</inkml:trace>
  <inkml:trace contextRef="#ctx0" brushRef="#br0" timeOffset="167246.8568">16108 16549 1023,'-26'0'175,"-1"10"-11,-1 12-106,-2 5-10,5 8-20,7-2-23,5 1-1,10-6 10,3-13-17,25-15-17,9 0-2,6-22-6,3-8 4,0-13 12,-6-3 7,-9 5-3,-10 7 5,-5 13 2,-11 11 2,-2 10 59,-2 13 43,-11 17-40,1 11-61,-1 5-5,7-3 6,6-3-27,4-9-54,11-9 7,10-15-26,2-7-68,4-17-30,-3-19-9,0-11-108</inkml:trace>
  <inkml:trace contextRef="#ctx0" brushRef="#br0" timeOffset="167382.6938">16375 16494 868,'-18'17'321,"-6"19"-153,3 7-64,-2 10-40,11-5-33,7 2-29,5-12-7,11-18-30,20-13-87,7-7-81,1-25-94,7-18-170</inkml:trace>
  <inkml:trace contextRef="#ctx0" brushRef="#br0" timeOffset="167558.9353">16637 16377 795,'0'3'297,"-15"25"-77,-10 15-143,-8 19-57,-7 11 10,-4 14 2,1 2-18,3-6-2,6-15 0,16-11 3,15-28-16,3-19-39,30-15-213,16-33-28,7-17-89</inkml:trace>
  <inkml:trace contextRef="#ctx0" brushRef="#br0" timeOffset="167858.925">16899 16346 1333,'-31'22'84,"-3"2"-9,3 7-36,10 0-26,9 0-11,9 0-10,3-7-30,15 5-15,6-3-6,7-1-13,-3 0-8,0-3 30,-7-1 26,-9 5 20,-9 5 29,-3 5 108,-21 10-7,-13 10-33,-13 0-33,-8 2-24,-3-3-21,-1-12-11,10-12-4,2-19-33,7-12-75,6-9-76,9-22-172,3-9-534</inkml:trace>
  <inkml:trace contextRef="#ctx0" brushRef="#br0" timeOffset="168986.779">15751 9712 553,'3'-18'73,"0"3"22,0 5 7,0 5-30,-3 5 13,0 0 28,0 30-7,0 36-27,-19 28-15,-5 39-31,-17 37 5,-4 15 17,-1-3-29,2-25-7,13-31-22,16-43 3,15-47-16,9-41-138,19-63-111,3-34-1,-1-30-120</inkml:trace>
  <inkml:trace contextRef="#ctx0" brushRef="#br0" timeOffset="169306.6673">15909 9293 933,'0'-3'156,"5"3"-66,7 0-55,13 10-27,8 2 25,10 3 11,7 1-14,6 2-7,-4 3-9,-3 5-11,-11 1-2,-11 1 0,-9 3 4,-8 0 2,-10-4 0,0 7 3,-13 4 10,-15 2-2,-9 6 11,-12 4-2,-10-2-17,-2 2-3,3-4-8,2-9-2,10-10 5,15-8-2,13-9-7,16-10-32,4 0-73,23 0-237,11 2-76</inkml:trace>
  <inkml:trace contextRef="#ctx0" brushRef="#br0" timeOffset="169682.8687">16696 9757 1137,'-34'-14'128,"-6"11"-50,2 3-28,3 17-37,0 19-8,7 10-10,10 7-3,8-1 6,10-6-4,7-12-4,21-13-3,6-21-11,3 0-12,6-31 22,0-15 10,-4-6 5,-5-3-2,-9 5 1,-3 11 2,-10 7 3,-6 18 5,-3 14 9,0 14 6,-3 30-9,0 11-15,0 7 2,0 5-8,3-2-4,3-6-10,1-16-21,4-9-39,2-10-76,0-14-202,-4-10-290</inkml:trace>
  <inkml:trace contextRef="#ctx0" brushRef="#br0" timeOffset="170031.0323">17130 9528 808,'0'9'209,"0"22"-39,3 20-60,-3 18-12,0 20-19,0 13-23,0 6-30,-6-3-22,-1-9-1,2-23-13,5-20-56,0-25-62,0-28-88,0-22-128,0-33 37,0-20-120</inkml:trace>
  <inkml:trace contextRef="#ctx0" brushRef="#br0" timeOffset="170318.6086">17072 9581 677,'0'-49'167,"0"8"-55,12 13-21,13 9-10,11 7-33,11 9-21,9 3 11,2 0-9,3 10-19,-5 5-3,-14 6 6,-8 5 29,-8-2 6,-14 7 1,-9 3 26,-3 0-10,-7 2-27,-14 4-13,-16 3-7,-9 7-10,-13-1-13,-5 1-20,-5-5-61,8-4 37,15-10 5,12-9-4,19-20-14,15-2-18,10-15-138,23-13-98,16-2-175</inkml:trace>
  <inkml:trace contextRef="#ctx0" brushRef="#br0" timeOffset="170594.7466">17693 9806 1085,'3'-5'69,"4"-7"-5,-1-5-32,0-12-14,-3-2-12,-3-5 1,0 1-1,-3 4 3,-13 14 0,1 10 32,-7 7 65,-2 24-51,3 20-40,-1 12-5,10 6-13,8 5 11,4-2 0,19-9-14,18-14-8,12-11-69,4-16-86,2-15-85,1-3-100,-8-24-207</inkml:trace>
  <inkml:trace contextRef="#ctx0" brushRef="#br0" timeOffset="170891.1218">18010 9839 632,'3'-16'245,"-3"11"-31,0 2-52,0 3-52,0 3-41,0 18-25,0 13-22,0 9-20,-6 9-3,-3 11 4,-3-5-2,0-6 6,-1-12 14,1-9 7,6-12 14,3-16-19,3-6-39,12-35-13,12-14 27,10-15 12,19-20 9,11-8 19,15-4 86,9 10-35,7 9-37,1 12-12,-10 25-26,-13 18-11,-14 22-35,-12 12-97,-20 25-77,-8 12-87,-7-1-197</inkml:trace>
  <inkml:trace contextRef="#ctx0" brushRef="#br0" timeOffset="182495.0423">13469 17456 745,'0'6'59,"0"-6"-25,0 0-21,0 0-20,0 0-8,0 0 7,0 0 62,0 0 37,0-3 27,0 3 33,0 0-14,0 0-38,0 7-23,7 20-34,0 19-27,0 17 1,6 19 8,0 20-9,-2 6-6,3 0 0,-7 0-8,7-3-1,1-7-3,-3-16 3,4-7 8,-4-22 3,3-14-11,0-20-2,7-19-6,0-24-10,7-35 7,3-30 15,11-26 8,4-18 28,4-14 15,6 3 18,1 4-54,0 20-16,-1 15-2,-11 28-2,-4 22-59,-11 27-126,-9 22-155,-10 12-132</inkml:trace>
  <inkml:trace contextRef="#ctx0" brushRef="#br0" timeOffset="182834.7798">14381 17977 1024,'12'18'77,"6"-11"10,10-7-46,3 0-15,2-28-5,-2-15-12,0-10 17,-12-5 15,-10 3-29,-9-2-1,-6 18 9,-22 15 33,-14 20 29,-11 16 7,-6 41-49,4 24-20,-1 18 16,14 10-18,17 0-2,22-6-4,8-16-19,33-21-6,15-22-22,14-29-91,7-11-68,3-27-81,-4-25-173</inkml:trace>
  <inkml:trace contextRef="#ctx0" brushRef="#br0" timeOffset="183082.5837">14862 17998 1331,'-23'59'106,"2"8"-36,-1 14-18,1 0-27,2-2-25,1-17 3,8-16 0,5-12 4,5-25 19,0-11-28,15-45-13,16-25 23,6-17 65,9-21 0,4-10-25,4 6-30,-2 8-5,-2 20-13,-7 19-11,-3 21-111,-9 25-127,-10 14-125,-5 7-177</inkml:trace>
  <inkml:trace contextRef="#ctx0" brushRef="#br0" timeOffset="183271.0902">15344 17740 677,'7'0'197,"-1"9"62,-3 15-33,0 14-49,-3 17-60,0 15-52,0 14-16,0 8-5,-9 4-24,-4 0-24,1-13 0,0-9-57,-4-16-89,1-20-131,2-23-241</inkml:trace>
  <inkml:trace contextRef="#ctx0" brushRef="#br0" timeOffset="183422.588">15240 17856 1215,'12'-5'97,"9"5"-33,7 3-17,9 16-32,3 14-17,0 4-47,0 10-142,-9-2-225</inkml:trace>
  <inkml:trace contextRef="#ctx0" brushRef="#br0" timeOffset="183582.7838">15606 18147 1354,'-3'40'81,"-4"6"-24,4 10-30,1-1-19,2-9-20,0-15-97,5-19-92,11-12-182,-1-43-321</inkml:trace>
  <inkml:trace contextRef="#ctx0" brushRef="#br0" timeOffset="183699.0194">15677 17811 1136,'-9'-50'120,"-1"13"-88,1 16-18,6 14-16,3 7-64,0 0-108,12 24-101,2 2 3</inkml:trace>
  <inkml:trace contextRef="#ctx0" brushRef="#br0" timeOffset="184350.7555">16123 17866 499,'0'-3'290,"0"3"-1,-12 0-65,-10 3-72,-5 21-65,-8 10-34,-4 16-13,-1 9-38,1 11 0,8 14 9,5-4 2,12 0 4,14-9-6,0-6-5,24-13-7,16-18-5,18-22-64,13-12-99,6-24-91,-4-26-126,1-17-377</inkml:trace>
  <inkml:trace contextRef="#ctx0" brushRef="#br0" timeOffset="184666.608">16354 18030 1290,'-40'51'86,"9"8"-27,10-6-45,11-4-15,10-12-7,13-15-3,15-19-10,12-9-10,2-34-20,8-16 15,-4-9 23,-8 1 7,-8 2 4,-12 18-1,-6 13 14,-6 19 51,-6 12 29,0 9 55,-6 32-42,-2 5-77,-2 13-17,1 6 9,3-4-8,6-6-10,0-9-8,0-15-46,15-19-77,3-12-79,4-9-93,0-27-108</inkml:trace>
  <inkml:trace contextRef="#ctx0" brushRef="#br0" timeOffset="184886.946">16767 17237 955,'3'-6'134,"3"9"4,-3 50 5,0 21-88,3 21-25,0 22 3,3 9-8,-2 4-11,-1-10-12,3-12 9,0-18-15,-2-20-10,-1-24-31,-3-27-24,3-19-64,-3-34-158,3-30-163</inkml:trace>
  <inkml:trace contextRef="#ctx0" brushRef="#br0" timeOffset="185110.8561">17112 17074 1098,'0'74'158,"0"24"-50,0 19-39,0 15-11,5 11-28,8-1-15,2-1 15,-3-5-13,-2-9-15,-7-22-6,0-25-24,3-28-33,1-37-33,2-21-124,3-50-152,4-20-87</inkml:trace>
  <inkml:trace contextRef="#ctx0" brushRef="#br0" timeOffset="185266.9784">17346 17813 1207,'-4'35'173,"4"7"-96,0 8-6,0 8-41,12 1-30,10-6-5,6-7-60,0-15-68,-1-13-73,-1-18-95,-2-3-154</inkml:trace>
  <inkml:trace contextRef="#ctx0" brushRef="#br0" timeOffset="185462.4733">17638 17795 1201,'0'6'210,"0"34"-50,-3 21-75,-9 27-81,-7 25-1,-2 23 19,-11 8 9,-4 4 16,-1-12-1,0-18-29,9-26-8,7-29-24,8-25-83,10-25-106,3-13-145,-6-3-575</inkml:trace>
  <inkml:trace contextRef="#ctx0" brushRef="#br0" timeOffset="197450.9314">19316 14065 914,'0'7'184,"0"20"-25,-3 16-49,-7 19-80,-1 18-16,-8 19 1,0 12 6,-2 6 4,-5 9-9,3 4 17,-8 3-10,0-10-5,3-6 9,7-16-3,2-23-15,13-27-6,6-19-3,6-30-8,18-14-9,7-39 4,13-24 14,2-21 3,9-11 0,0-5 7,4 14-7,-7 20-3,-8 27-1,-7 22 1,-13 29-2,-9 34 1,-12 31 12,-3 23-1,0 13 1,-3 3-3,-2-8 14,5-16-24,0-18-4,17-19-11,14-28-142,9-15-128,13-18-240</inkml:trace>
  <inkml:trace contextRef="#ctx0" brushRef="#br0" timeOffset="197702.4426">19956 15003 1173,'-30'5'221,"-8"36"-78,-3 17-69,0 19-35,6 6-17,8 4-15,17-16-10,10-16 2,19-27-9,21-28-8,12-25 11,7-29 4,-1-18 5,-8-15-2,-7 7 4,-16 6 17,-11 16-14,-7 15-5,-9 12 0,0 16-36,0 15-82,0 0-96,6 8-174,6 6-350</inkml:trace>
  <inkml:trace contextRef="#ctx0" brushRef="#br0" timeOffset="197886.4422">20372 14731 1400,'-6'47'124,"0"16"-65,0 28 1,-7 17-35,4 11-17,-1 5-3,4-13-10,0-15-12,3-20-60,-3-19-86,3-33-146,-3-24-340</inkml:trace>
  <inkml:trace contextRef="#ctx0" brushRef="#br0" timeOffset="198034.6002">20279 15088 1209,'3'-18'131,"19"6"-73,6 5-13,9 5-26,9 2-12,7 2-3,5 13-40,-2-2-45,-5-6-169,2-7-311</inkml:trace>
  <inkml:trace contextRef="#ctx0" brushRef="#br0" timeOffset="198578.6683">21290 14404 635,'12'-3'-9,"3"-7"5,10-5-36,2-2-42,4-12 79,0-1 9,-6 2 41,-6 6 23,-7 7 49,-7 6 52,-5 5 52,0 4-12,0 13-57,0 21-55,-5 25-48,-5 21-32,-2 21-13,-9 26 0,2 11-2,-3 1-2,-3-3 5,4-10-4,2-22 2,7-17 9,3-31-12,6-20-1,3-24-4,0-14-34,0-32-60,0-21 43,-9-11 12,-4-7-8,-5 5 23,-6 12 22,-7 13 7,-10 28 19,-1 15 84,-11 15-20,5 25-25,-2 13-16,12 9-6,17-4-3,21 4-22,6-10-14,37-11-6,22-17-7,18-14-33,13-10-118,5-34-92,-5-9-174</inkml:trace>
  <inkml:trace contextRef="#ctx0" brushRef="#br0" timeOffset="198854.7138">21619 14959 1397,'-34'18'134,"-7"20"-61,8 10-56,5 12-16,14 4-8,10-6-1,4-5-8,27-19-13,14-15 7,8-19 7,4-13 8,-5-24 4,-5-12 7,-12-1 2,-9 5 10,-9 1 30,-10 10 8,-3 13-8,0 3-30,-10 3-8,4 2-24,-3 6-70,3 2-47,3 1-28,3 1-76,0 1-136</inkml:trace>
  <inkml:trace contextRef="#ctx0" brushRef="#br0" timeOffset="199322.1275">22016 14950 961,'0'0'254,"0"0"-47,0 0-71,-5 0-57,-11 15-32,-1 13-40,-4 6-8,2 12 2,1 4-5,7 5-2,4-3 3,7-8-6,0-5-1,7-11-1,10-12-8,5-10-14,6-6-16,0-22-16,-1-8-13,-2-11 25,-6 1 28,-7 0 16,-6 9 10,-3 7 39,-3 12 16,0 5 8,0 4-16,3 3-6,0 13-18,1 18-20,2 6-5,3 19-7,-3 7-8,-6 18 1,0 8 13,-10 7 5,-17 12 37,-13 6 43,-15 3-5,-17-6-16,-11-16-41,-9-21-15,-3-27-2,3-26-10,6-21-5,5-25-39,13-25-56,-1-5-93,9 4-272</inkml:trace>
  <inkml:trace contextRef="#ctx0" brushRef="#br0" timeOffset="221490.8279">19254 16170 980,'0'0'106,"4"0"17,-1 0-19,0 4-34,0 10-10,0 9 13,3 4 0,-2 7-8,-2 10-5,1 5-27,-3 6-22,0 10-3,0 9-5,0 6 0,-5 3 0,-5-6-9,4-3 2,-4-12-4,3-12 4,0-16 4,3-10 1,1-9 0,3-6 0,-3-2 0,3-7 0,0 0 1,0 0-1,0 0-1,0 0-1,0 0 2,0 0 0,10 0-1,20 0-5,19 0 2,18-3 17,20-3 18,11-1 1,14 1-17,-2 2 4,-2 1-13,-13 3-11,-14 0 1,-17 0-8,-22-12-82,-26-12-131,-16-15-157,-28-20-136</inkml:trace>
  <inkml:trace contextRef="#ctx0" brushRef="#br0" timeOffset="221898.5878">20606 15850 1085,'-3'41'104,"-12"17"42,-5 19-42,-4 13-38,-7 17-5,-2 14 16,-7 8-29,-4 6-26,-1 5 14,1-5-14,1-14-21,6-14 11,9-18-12,10-28-7,8-17-31,10-29-29,4-15-132,17-33-205,6-23-22,6-15-209</inkml:trace>
  <inkml:trace contextRef="#ctx0" brushRef="#br0" timeOffset="222150.8684">20917 16023 1167,'3'12'101,"0"28"51,0 25-68,1 18-62,-4 23-10,0 16-3,-10 13-1,-11 1-4,-4-4-7,-3-13 1,3-30-10,7-28 4,9-43-38,9-23-99,0-52-225,12-18 91,3-21-227</inkml:trace>
  <inkml:trace contextRef="#ctx0" brushRef="#br0" timeOffset="222633.8122">20930 15992 1105,'0'-6'36,"0"0"45,8-1 17,5 4-66,11-1-19,7-1 16,12 1 21,1-1-27,8 2-17,-3-1-3,-3 4-3,-3 0 0,-3 12 0,-9 7-3,-7 6 2,-8 3 1,-10 2 2,-6 8 5,-9-2 11,-13 10 21,-11 1 1,-8-1-34,-1 4-2,-8 3 18,4-8-10,-3-2-11,2 0 4,5-9 1,5-3-6,12-9-4,3-10 1,13 0 1,9-5-1,0-2-13,18 2-2,13 0 10,7 5 7,17 6 6,7 10 33,7 2 6,12 11-5,3 5-19,-1 6-13,-7 4-5,-8-4-2,-12-2 5,-16-7-16,-13-6-14,-11-9-36,-16-16-65,-13-12-93,-33 0-292</inkml:trace>
  <inkml:trace contextRef="#ctx0" brushRef="#br0" timeOffset="223698.5188">22588 15551 782,'-6'37'82,"-12"12"-9,-3 14 24,-2 0-16,2 8-26,-3 7 1,-4 8 32,-9 13 5,-3 15-36,-12 9-19,-7 6-10,-2-2 9,5-7 4,4-19-26,12-20-10,9-17-11,13-21-11,9-11-67,9-18-114,0-14-213,12-9-459</inkml:trace>
  <inkml:trace contextRef="#ctx0" brushRef="#br0" timeOffset="224578.2755">22989 15937 690,'0'0'83,"-2"8"39,-8 23-16,-3 16-76,1 20-28,-7 17 0,0 14 7,1 17-1,3-1 22,3-3 18,9-13 9,3-17-5,22-27 2,14-26-39,17-28-10,15-21 16,11-40 23,5-26 6,-2-18-26,-4-12-15,-7-4-10,-16 8-5,-9 8-15,-12 18-37,-9 17-65,-10 24-48,-9 14-99,-6 23-226</inkml:trace>
  <inkml:trace contextRef="#ctx0" brushRef="#br0" timeOffset="224914.9535">24273 15748 894,'-31'83'105,"-9"16"17,-9 15 22,-4 12-78,-5 11-47,-3-5-14,5-2 3,3-17 21,13-16-28,13-24-7,11-21-18,16-17-27,0-18-102,13-17-124,2 0-80</inkml:trace>
  <inkml:trace contextRef="#ctx0" brushRef="#br0" timeOffset="225158.0354">24324 15857 1042,'0'83'34,"0"31"50,-2 18 81,-11 19-67,-8 6-34,-3 0-40,-7-9-13,3-21-7,-3-32-7,10-30-7,5-43-35,10-28-98,6-51-246,0-32-130</inkml:trace>
  <inkml:trace contextRef="#ctx0" brushRef="#br0" timeOffset="225466.6108">24409 15662 1077,'9'0'10,"9"0"6,13 0 61,12 16 15,10-1-26,11 9-58,7-3 6,-4 8-2,-5 2-9,-7 9-2,-8 3-3,-16 6-5,-13 10 5,-18 6 7,-10 2-2,-26 0 5,-20 2 27,-15-4 12,-8-7-10,-2-12-8,1-9-15,13-15-14,14-13-5,13-9-38,13-9-74,8-15-115,7-4-223</inkml:trace>
  <inkml:trace contextRef="#ctx0" brushRef="#br0" timeOffset="226162.5806">22727 17141 148,'13'-12'107,"-1"6"44,0 6-32,1 0-21,-2 0 12,-1 18-8,-4 20 54,-2 14-25,-2 19-36,-2 16-13,0 5-25,-12 10-23,2-4-8,-1-12-25,2-18-2,2-13-13,7-26-50,0-24-61,0-8-100,0-33-121,-6-17-46</inkml:trace>
  <inkml:trace contextRef="#ctx0" brushRef="#br0" timeOffset="226338.5539">22582 17200 1097,'0'0'27,"10"0"-21,17 0 19,17 3 21,10 6-5,17-6-33,7 1-5,5-4 0,3 0-15,-3 0-102,-9 3-129,-9-1-247</inkml:trace>
  <inkml:trace contextRef="#ctx0" brushRef="#br0" timeOffset="226626.6569">23688 17188 948,'-7'31'161,"-14"20"-52,-9 24-8,-11 24-55,-8 15-15,-4 12 4,2 1-27,1-14-2,10-17-5,10-25-2,11-22-23,16-33-95,3-16-93,9-22-247,13-24-127</inkml:trace>
  <inkml:trace contextRef="#ctx0" brushRef="#br0" timeOffset="226871.2157">23963 17117 1057,'-4'43'49,"-8"16"-46,-1 12 87,2 6-20,-6 3-50,-1 3-10,0-6-3,-4-10-4,4-11-3,2-16-10,7-15-59,2-25-42,7-12-129,4-37-244</inkml:trace>
  <inkml:trace contextRef="#ctx0" brushRef="#br0" timeOffset="227354.7306">24097 16898 727,'15'0'97,"4"0"8,6 18-4,9 13-62,2 7-15,8 8-16,-8-3 0,-5 3 0,-6-2 20,-13 2 22,-8 0 8,-4 3 22,-21-3-16,-12 4-21,-6-7-22,-7-1-2,0-7-5,6-8 16,3-5-8,13-9-17,5-4-4,13-6-1,6-3-20,6 0-35,21 0 15,7 0 31,13 0 3,8 0-1,1 0 1,2 15 5,-9 6 2,-3 10-1,-15 6 1,-9 10 4,-13 2 1,-9 4 7,-6-2 38,-16-1-21,-12-7 7,-9 3-2,-9-5-22,-10-8-2,-3 2-12,-5-12 8,-1 0 4,3-8-4,13-6-4,5-2-4,13-7-41,4 0-104,2 0-164,7 0-585</inkml:trace>
  <inkml:trace contextRef="#ctx0" brushRef="#br0" timeOffset="235906.0273">18374 17241 850,'0'-4'147,"0"4"-25,0 0 14,0 4-40,-12 13-24,-10 21-25,-12 17-7,-12 26 3,-12 26-31,-14 23-7,-7 18-9,-1 12 8,5-6 10,14-12-5,18-25-12,21-22-1,20-29-40,10-33-94,20-23-144,5-10-185</inkml:trace>
  <inkml:trace contextRef="#ctx0" brushRef="#br0" timeOffset="236321.3074">18605 17361 1079,'0'18'56,"0"28"-54,-6 15 41,-7 26 14,-2 14-21,-4 11-12,-5 1 7,-7-1 8,-5-1-22,-2-6-10,1-19 11,6-18 0,10-19-8,5-24 21,13-25-16,3-22-48,31-37-26,12-17 59,6-14 2,10-3 5,-4 11-5,-5 20-2,-11 24-3,-8 36 1,-5 14 0,-11 43 8,-3 26 12,-6 14-10,-3 10-8,1-6-2,-1-10-10,8-18-21,10-28-46,14-25-99,11-18-135,6-39 21,7-26 4</inkml:trace>
  <inkml:trace contextRef="#ctx0" brushRef="#br0" timeOffset="236757.5824">19128 18156 577,'-9'-16'303,"-25"16"24,-12 25-181,-7 25-79,-2 12-39,6 1-18,13 6 8,17-14-7,19-17-14,12-24-7,27-14-10,14-24-4,8-26 9,5-18 15,-8-5 1,-9-4-4,-12 11-1,-9 15-2,-13 13 3,-6 17 4,-5 11 0,-1 10 7,-3 10-15,3 18-49,0 3-22,0 9 31,3 3-7,0 3 8,-3-3 37,0 1 9,-3-5 5,0-6 34,0-7 38,0-7-1,0-17-40,0-2-38,12-21-24,4-19 33,6-13 26,5-12-3,1-5 17,6-8 14,-3 11 10,0 5-36,-4 12-21,-3 16-13,-2 17-29,-3 14-100,-8 6-78,3 24-21,-2 4-80,-3 9-215</inkml:trace>
  <inkml:trace contextRef="#ctx0" brushRef="#br0" timeOffset="236898.4642">19685 18202 929,'0'28'174,"0"9"-7,0 9-41,-2 6-61,-5 1-41,-5 2-20,2 1-11,1-16-76,7-15-147,-2-22-177</inkml:trace>
  <inkml:trace contextRef="#ctx0" brushRef="#br0" timeOffset="237038.5301">19802 17832 894,'0'-21'185,"4"8"-96,5 7-66,10 6-25,8 0-70,10 0-106,6 3-69,2 10-154</inkml:trace>
  <inkml:trace contextRef="#ctx0" brushRef="#br0" timeOffset="237398.1288">20160 17912 668,'0'0'157,"0"7"8,0-5-36,-2 8-30,-15 4-14,-1 12-40,-7 8-14,-9 9-24,-6 12-4,-3 10-2,0 6-6,6-4 9,6-4 10,8-14 29,13-12-18,10-7-26,0-13-5,17-8-10,11-6 1,3-3 6,3 0 5,9 0 3,0-10 0,3 1 3,4-3 15,-1-1-1,-4 7-10,0 3-5,-12 3 2,-5 0-3,-13 15-5,-5 7-5,-7-4 6,-3 1-19,0-3-19,0-2-58,0-5-60,0 1-96,-3 0-119</inkml:trace>
  <inkml:trace contextRef="#ctx0" brushRef="#br0" timeOffset="238081.9408">19901 18091 626,'-6'-3'115,"-1"-6"-90,-1-1 8,-2 2-15,1-1-14,-1-1-4,1 1 11,4 2 21,-2 4 20,4 3 54,0 0-52,1 0-26,-2 0 13,4 0-13,-3 0-21,3 0-5,0 0-2,0 0 7,0 0 16,0 0 9,0-3 26,7-3-11,13-6-34,8-4 18,12 4 16,9-3-6,11 5 3,0 4-18,-4 6-16,-8 0-8,-4 9-18,-15 10-67,-14 0-62,-12-11-111,-6-4-418</inkml:trace>
  <inkml:trace contextRef="#ctx0" brushRef="#br1" timeOffset="278150.8129">2736 3646 23,'-14'-28'19,"-5"7"1,0 9-18</inkml:trace>
  <inkml:trace contextRef="#ctx0" brushRef="#br1" timeOffset="281565.9871">2515 3104 481,'0'0'58,"0"0"-27,0 0 10,0 0 0,-3 0 0,-1 0 6,4 0 6,-2 0 19,-3 0 24,-2 0 3,-3 0-27,-4 0-20,-3 0-12,-1 0-6,-4 6-10,1-3-22,0 7 10,-1-5-4,-3 2 7,-1-4 8,-1 0 1,0 0-18,-1 0 14,-3-3-9,4 3-8,-4 3 5,3 0-3,-2 1-4,5-1 0,-3-3-2,3 3 0,-2-2 0,2-1-1,-2-3 4,-8 6-2,2-3 0,-7 2-1,-4 2-2,2-2 4,1 5-1,1-3-1,3-2 5,7 2-3,2-5-3,4-2 4,2 3-1,0-3 2,1 7-3,-4-5 0,0 5-2,4-1-1,-4 3 3,4 1-3,2-1 1,4 0-2,1 1 5,-6-1 3,2-3-1,-4 3 2,1 0 2,-1 1 14,-3-1 4,7 0-20,2 1-5,1-1 2,6 0-2,-1-5-5,9 1 1,-3-1 5,4-4-4,0 0 2,0 0 4,0 3 4,-3-1 4,3 17-6,-3 11-9,-4 8-9,4 11 19,0 6-6,3 7 1,0-3-9,0-4 4,6 1 9,4-1-5,-3 4-2,-3-4 3,-1 7 0,4 3 1,-4 2 4,0 4-6,0 4 7,3-2-6,0-1 0,1 1 1,2-5-5,0 0 2,4-3 1,-1 6 2,1 0-1,-2 0 1,-2-4 0,1 4-1,-7-6 9,3 0-10,-6-4-7,3-3 12,-3 2-12,0-8 12,0 0-3,0-6-1,0-9-4,0-6 4,0-7-2,0-2 2,0-9-3,0-4 0,0 0 2,0 0-1,-3 4 1,3-4 0,-4 4 2,2 2-1,-1-3-1,-1 0 0,1-5 1,3-2-3,0-5-1,0 0 0,0 0 3,0 0 1,0 0 1,0 4-1,0-4 0,0 0-4,0 3-2,0-3-3,0 0-7,0 3-3,7 1 3,8 1 1,4 5 16,5-1-2,7-1 0,7 6 0,-5-6 0,7 1 0,0-5 0,0-1 0,3-3-2,0 0 3,7 0-1,2 0 2,0 0-1,6 3 1,0 0-2,8-3 1,1 0 1,2 0 3,-1-6-4,-5-3-4,-4-1 0,-4-2 3,-5 5 0,-5-1-1,5 1 1,4 2 0,-3-2-1,5-2 0,5-4 2,0-1 0,4-2 0,0-2 1,3-4-1,-4 3 1,-6 4 0,-5 0 0,-3 1-3,-11 6 5,-8 2-5,-3-1 0,-5 2 1,6-2-3,-4 1 2,2-3 2,4-1-3,6 1 3,0 1-2,-3-2 2,-3-2 0,-4 5 0,-5-2-2,0 6 3,-8 1-1,8 2-3,0 0 0,3 0 3,8 0-1,1 0 1,7 0-1,1-4-1,2-2 2,-4 2-1,3 1 2,-6 0-3,-4 1 2,-6 2-1,-3 0-1,-7-4 1,-4 4-1,-3 0 1,-5 0 0,-2 0-1,1 0 3,-4 0-1,0 0 2,3 0-1,-3 0-1,0 0 0,0 0 0,0 0-2,0 0 1,0 0-1,0 0 1,0 0 0,0 0-2,3 0-1,0 0-1,5 0 2,-2 0 1,7 0 1,-1 0 0,-2 0 1,-1 0 0,-6 0-2,3 0 1,-6 0-1,3 0 1,-3 0-1,0 0-1,0 0 0,0 0 1,0 0-1,0 0 0,3-15 0,4-13-2,2-12 17,3-13 15,-1-14-22,6-14 1,1-1-1,1-5-6,0-3 2,-1 5-2,1-5 1,-5 6-2,-4 5 2,-1-2 2,-9 4-1,0 3 8,0 0-2,-9 4 7,-4-1-1,-2 6-1,3-6-8,-1 6-1,1 1 0,0-4-4,6 3 6,-4 3-5,7 1-5,0 5 3,3 1 0,0 5-1,0 0 5,0 4-5,0 0 1,6 3 2,1 7-1,-4 5 1,0 3-1,0 9 4,-3 4-1,0 5 6,0 8 8,0-1 12,0-1-1,0 4-14,0 0-6,0 0-8,0 0 4,0 0-5,0 0 4,0 0 3,-9 0 5,-6 0 5,-8 0-18,-7 0 0,-4 0-1,-6 7-1,-3 2 4,0 0-1,-1 0 1,2-2-2,1-2 2,2 2 0,2-2 1,-7-1-1,8-1 1,-5 0 2,1-3-2,1 4 0,-2-4 1,2 0-3,-2 0 3,-1 0-2,-2 0 1,-3 0-1,5 0-1,-1 0 0,-1 5 5,5 2-5,5-2 0,3 5 2,-3-4 0,10-3-1,-4 1-4,6-1 3,-2 0 2,2-1 0,1 2 0,-1-4 1,-3 3 0,1-3 2,-1 0-3,-6 3 0,3-3-1,-2 0 0,-1 3-1,0-3 1,0 0 0,7 0 1,-1 0-1,0 0 0,4 0 1,-3 0-2,-1 0 2,0-3 0,0 0 0,0 0-1,1 3 1,6-4 0,-1 4-1,7-2 0,-1 2-1,1-3 2,-1 3-1,2-3 1,-1-1-1,0 4 0,-4 0-1,3-3 2,2 3-1,1-3-4,-4 3-2,7 0-12,-3-3-8,0 3-23,-1-3-28,-2-4-71,-5 2-146,-4-7-243</inkml:trace>
  <inkml:trace contextRef="#ctx0" brushRef="#br1" timeOffset="362833.3686">6388 8538 536,'0'0'113,"0"0"-2,0 0-20,0 0-31,0 0-15,0 0-6,0 0-6,0 0 6,0 0 13,-7 0 18,-4 0 10,-14 0-26,-5 0-10,-14 4 3,-12 1-5,-5 5-17,-9-1 10,-2 0-12,-5 1 5,4-1-23,-2-3 19,5 3-11,2-3 10,0 0-2,4-2 0,-4-1 14,6 0-11,-5-3-18,-4 0-1,3 0-4,-5 0 1,-2 0-2,-2 0 4,1 4 0,1-2-5,-1 5 5,6-2-3,-3 2 0,9-2 2,-3 5 0,-1-3 1,0-4 5,-1-1-6,-1 1-2,-3 1 0,-1-1-4,3-1 2,-4 1-1,3 1 6,-2-1-2,0-1 0,3-2 0,0 0 0,6 0 0,3 0-2,7-2 1,-1-5-2,8 7 3,4 0 1,2 0-2,4 0 0,7 9-3,0-2 4,4 5-1,-1-6-2,0 3 1,-5 1-2,0-1 3,-8 1-3,1-1 0,0 0 3,-4 0-1,2-3-2,2 1 2,2-1 2,2 0-1,-1-3 0,6 0 0,-3 3-5,3 0 8,0 1-4,4-1-1,-1 1-2,3-2 4,4 2-5,1-2 5,3-1 0,2-1-2,-1-1 0,4-2 1,-7 4-4,0-4 3,-1 0 1,-5 0-1,-3 0-7,-3 0 7,-8 0-1,1 0 1,-5 0 2,3 0-3,-1 3 0,5-3-2,12 3 3,2-3-2,10 0 6,6 0-5,0 0 1,-1 0 0,1 0 1,-6 0-1,-3 0 3,-3 0-1,-1 0 1,-2 0-4,4 0 3,5 0-4,0 0 5,-1 0-3,5 0 0,1 0 0,1 0 2,3 0-1,-3 0-1,3 0 2,-1 0-1,-1 0-2,-2 0 4,1 0-3,0 0 3,0 0 0,3 0-1,0 0-1,3 0-9,0 0-2,0 7 0,0 13-4,-4 11-1,1 9 5,-2 19 14,-5 16 1,1 14 0,-3 6-5,-1 9-4,-1 5 6,-3-1 1,-1-1 3,2-3-10,4-11 1,0-6 3,6-4 0,0-9-2,6-9 5,0-3-4,0-4-2,0-2 6,0-2 2,0 6-8,9-2-1,-4-2 7,5 2 0,2-2-11,-2-7 12,-2-6-1,-1 0-1,2-9-4,-2-3 3,-4-3 3,0-6-4,1-4 3,-2-3-3,1-2-2,-3-6 5,3-2 0,-3-1 1,0-4-1,0 2 0,0-2-1,0 0-4,0 0 5,0 0-3,0 0-3,0 0 3,0 0-6,0 0-3,3 0-5,-3 0 0,0 0 4,7 0 3,-1 10 5,2-1 2,8 4 6,2 4-5,7-1-2,6-1 0,6 1 4,3-1-6,6 1 5,4-4-2,2 0 3,0 1-1,4 2 0,-1 0-1,-2-2 2,5-4-1,0 3-7,0-3 4,4-2 0,3-1 0,-1-6 1,-2 2 3,0-2-2,-3 0-2,-1 0 4,4 0-2,-4-2 0,3-4 4,4-1-4,-4-4 1,1 4 0,-3 2 3,-4 5-3,4 0 1,-4 0-3,-3 0-2,-2 9 2,1 0-1,-4-1 1,2-1 1,-6-4 0,3 4-2,1-7 0,-4 2 3,3-2-1,1 0 1,8 0-1,3 0-1,4 0 1,3 0 5,2-7-3,-3 2-1,2-2 0,-5 7 0,1-3 2,-1 3-4,-5 0 2,-1 0-5,-8 0 7,-11 0-6,-2 0 2,-5 0-3,-5 0 5,-3 0-3,7 0 3,0 0-1,3 0-1,5 0 0,-2 0 0,6-9-5,-3 0 3,0 1 0,-3-5 5,3 0-2,-6 1-2,3 3 0,2-1 1,8-2-2,-2 3 4,8-4-1,-1-2 2,0 3-2,-8-1 0,-7 3 0,-10 5 0,-6-2-2,-2 7-1,-7 0 5,0-2-2,3 2-1,4 0-1,-1 0 2,10 0 1,0 0-2,3 0 0,-4 0 0,-3 0-1,-2 0 2,-10 0-2,-2 0 2,-5 0 0,2 0-2,2 0 0,3 0-1,7 0 0,-2 2 3,1-2 0,1 0 0,-3 3-2,-7-3-2,-1 0 4,-5 0 1,0 0-2,0 0 3,0 0 0,0 0-2,0 0-2,4 0 1,-1-3-1,0-11-3,7-11 4,-1-5 6,3-14-1,3-12-4,1 0 6,-1-4-5,1-5-1,2-1 0,0 1-2,0 2 1,-2-3-1,3-1 3,-7-3-2,-2-5 3,-1-3 4,-2-4-7,-5-5 4,-2-2 3,0-4-4,0-6-1,-2-2 4,-5 6 0,1-4-9,-1 7 12,7 5-4,0 13-3,0 3 8,0 10-11,0 8-3,0 7 9,0 3-3,0 6-3,0 6 5,0-3-4,0 3 0,0-3 6,0 0-6,4-3-1,-1-3 4,-3 3-2,3 3-1,-3 1 6,3 2-6,-3 0 6,0 6 11,0 0-3,0-2-10,0 3-3,0 1-3,3 11 3,-3 3-2,0 3 3,0 6 0,0 0 0,0 0 2,0 0 3,0 0-5,0 0-3,0 0 1,0 0-2,0 0-9,0-4-36,0-1-63,0-11-75,0 1-65,-16 3-242</inkml:trace>
  <inkml:trace contextRef="#ctx0" brushRef="#br1" timeOffset="381161.1521">15360 5421 262,'-9'7'9,"-1"-4"9,5 4-15,-2-7-3,1 0 3,3 0 27,-4 0-2,1 0 26,-5 0 21,1 0 14,0 0-32,4 0-2,-1 0 9,6 0-3,-3 0-7,4 0-39,0 0-14,0 0 11,0 0 15,0 0 16,0 0 2,4 0 1,7 0-14,14 0-2,13 3 9,13-1 27,11 1-20,9 1-21,8-4-10,5 0 2,5 0 0,-3 0-2,7 0-2,-4-4 4,1 1 13,-4 1-13,0-1 9,3-4-24,0-3 7,3 1-5,-2-3 0,-4 0-1,-3-1 0,-9 8-1,-6 1-2,-7 1 2,-4 3-2,-12 0 2,1 0-1,0-2-1,-2-1 0,5-4 3,3-2-3,4-4 3,5-2 0,4 0-5,0 2 2,2 1-1,1 6 1,-3 2 0,-4 4 1,1 0 4,-1 0-3,2 0 8,-3 0-6,5 7-3,0-1 5,5 3-4,2 4 3,-5-1-5,3 4 17,-1-4 12,-7 0-2,-4-2-22,-12-1-1,-4-4-3,-4 2 0,-7-1-1,3-2 0,-3 4 2,5 1-2,4 3-1,1 1 2,8 3-1,3-1-1,0 1 3,4-1-2,-1-3 1,-2 1 1,-11-5 0,-1-1-2,-10 2 2,-10-6-2,-2 1 1,-4-2 0,3-2-1,1 0 0,3 0 2,5 0-3,4-9 2,0 3 1,2 0 2,1 0-4,-3 0-2,3 2 2,-3 4 0,3 0-2,3 0 3,2 0-2,9 0 1,3 0-1,4 0 1,1 0-1,0 0 2,-11-3-1,-5-3 2,-11 3-2,-8 0 1,-11 3-1,-5 0 2,-3 0 0,-2 0-2,4 0-1,2 0 0,-3 0 1,4 0 1,-3 0-1,1 0-5,1 0 0,-3 0 0,3 0 3,4 0 1,5 0 0,4 0 0,8 0 1,4 0 1,2 0 0,8 0-1,-4 9 0,-3 4 1,-9-1-1,-5 0 0,-7-3-1,-4-6 1,-5-3 1,-4 0 0,3 0 0,-3 0-1,0 0 1,4 0-2,-2-3 2,1-2 0,3-2 1,0-9-1,1-2 1,2-9-1,3-14 3,1-10-1,-2-9 5,-1-8-3,2 0 1,-3-2-5,1-1 5,-1 0 0,0 0-4,1-6 0,-2-6 0,-1 0-4,-1-1 7,-3 7-3,-3 3 0,0 3 0,0 0 1,3 4-1,0-4 4,1 0-8,1 3 4,4 4-3,4 4 2,-4 9-1,0 4-2,-2 10 1,-4 3 3,0 7 3,0 5 16,-3-2-2,0-1-18,4-3 1,-4 0-3,2 1-3,-2-4-1,0-7-14,0 2 7,0-1 4,0-3 8,0 3 0,-2 3 0,-5 3 2,-3 3 0,1 3 5,-3 4 1,-7-1-3,1 4 4,-10-3-4,-3 2-2,-3 0-4,-11 3 2,-5 7-3,-5 1 3,-3-2-3,-4 6 0,0-1-2,-3 2 5,1-6 1,-4 0-2,0-1 5,-2-3 0,-8 1 2,2-2 2,-2 1-8,-5-3 2,0 4 0,0 0-1,-4 8-5,5 1 0,-1 3-1,2 0 6,2 0-6,-4 10 4,-4 5-2,-2 3 3,0 1-1,3-4 1,-1 1 0,4 0 1,0-5-1,4-4 2,1-2-3,1 2-3,3-7 8,9 0-9,4 0 1,3 0 5,-7 0 1,3 3-2,-9 7 0,-6 4-6,3 5 3,-3 3-2,10 3 4,2-4 1,10-2 0,7-6 1,-3-1 0,5-7 2,0 2-12,3-5 6,-3 1 1,0-3-1,0 0-1,-4 0-7,1-3 4,-3-6 7,-1 4-3,1-2 1,-7 2 1,1 5 3,0 0-7,-7 0 6,-3 3-1,-6 11-1,0 11-2,-3 0 0,4 2 0,5 1 4,6-3 0,9-4-7,14-5 5,4-7-1,8-2 2,2-1-3,2-4 3,-8-2 0,-4 4 0,-2-1-4,-3 0 3,0 0 0,-3 1 1,3-1-3,3-1 3,6-2 1,0 0-2,4 0-3,5 0 5,2 0-2,-3 0 2,5 0-3,2 0 1,0 4-3,8-1 2,1-3-2,4 2 2,3-2-2,0 0-1,0 0-5,0 0 3,-3 3 1,3 1-1,-6 4 4,0 5 2,-3 5-2,-3 7 0,0 6 2,-4 3-4,3 7 5,-2 1-2,-4 1 1,1 7-4,3-1 7,-4 6-5,1-2 0,5 6-1,1 2-1,3 7 1,5 6-4,1 0 5,0 0-4,3 0 1,0-3 3,0-6-1,0-4 3,0-5-2,0-1 2,-2 0 1,-2 4 0,-2 3 2,3 6-3,-2 0-1,-2-1-2,1-8 2,3-6-5,3-16-13,0-4 10,0-14-2,0-7-10,0-3 6,0 1 2,0-1 5,0 0 3,0 3-5,0 1-6,0 3-11,0-4 3,0-4 11,0 9 8,0-3 0,0 5-8,0 3 7,0-1 4,0 7 1,0-3-2,0-1-3,0 2-12,0-9 5,0-1 6,0-3-6,0-8-10,3 2-30,3-7-31,-3 0-60,-3-7-114,0-8-139</inkml:trace>
  <inkml:trace contextRef="#ctx0" brushRef="#br2" timeOffset="417341.0348">6499 1874 654,'-12'36'84,"-1"5"15,4 2-24,3 3-44,-4 1-5,4 4 1,2-1 29,-1 0-33,3 0 14,-2-4-5,4-4-9,-3-5 4,0 1 4,0-8 4,0 2-12,-3-8-15,0-6 17,3-5 19,-1-8-26,1-5 10,3 0-9,0-14-24,0-20 0,3-16 4,14-21 4,6-12 2,14-10 7,7-9 6,1 1 0,8 3 6,-7 9-9,1 11-1,-10 20 1,-8 15-12,-7 18-5,-4 16 4,-5 9-1,-6 19 3,2 17 13,-3 15 16,0 21 2,-6 11-5,0 16-11,0 0-10,0 5-6,0-8 1,0-17-2,0-13-6,0-23 1,7-14-11,3-27-7,10-9-23,5-36 16,6-18 22,8-19 5,11-19 3,2-3 14,-3 7 17,1 11-11,-11 16-8,-4 23-3,-7 20-6,-10 25-4,-3 9 6,-6 38 10,0 16 3,-5 25 10,-4 10-8,0 7-7,0-9-19,0-14 13,0-13-55,11-29-103,12-18-88,5-22-117,-1-4-130</inkml:trace>
  <inkml:trace contextRef="#ctx0" brushRef="#br2" timeOffset="417692.9034">7601 2271 880,'10'0'147,"6"0"6,4-5-33,14-5-69,3-8-12,3-10 7,6-6 2,-1-4-38,0-4-4,-9-5-2,-9-1 0,-11-6-3,-9 5 8,-7 3 2,-3 3 12,-13 12 11,-5 13 16,-10 18 3,-6 9-31,-3 28 0,-6 19-21,-3 17-1,9 11 0,-1-1 4,17 3 33,9-5 15,15-7-15,6-13-20,18-9-13,10-12-4,10-9-6,8-16-6,0-15-46,1-5-57,-1-31-121,-9-14-171,-9-9-491</inkml:trace>
  <inkml:trace contextRef="#ctx0" brushRef="#br2" timeOffset="417988.9604">8125 1769 859,'11'3'286,"2"13"-80,3 11-38,2 22-34,0 19-52,1 22-18,-7 11-20,-5 7-28,-7 7-6,0-5-8,0-11-15,-4-13-74,-2-11-48,4-24-42,-8-20-59,1-28-128,-5-6-297</inkml:trace>
  <inkml:trace contextRef="#ctx0" brushRef="#br2" timeOffset="418172.8378">8021 2142 1144,'5'-4'137,"17"-1"-9,9-2-3,15-5-8,5 0-64,8 2-35,-1-2-11,-2 4-5,-7-5-61,-8-6-158,-16-2-189,-17-7-582</inkml:trace>
  <inkml:trace contextRef="#ctx0" brushRef="#br2" timeOffset="418584.9909">8445 1402 1374,'3'44'98,"6"11"-5,4 10-34,2 13-31,-3 9-15,-3 10 9,-6 5 7,0-4 6,-3 4-15,0-4-4,-3-12-5,-3-15 0,-3-18-5,6-19 1,-3-19-10,6-15-1,0-3-7,3-25-12,6-12 17,3-13 12,4-5-9,2 0 5,-2 9 3,-1 8 3,-2 14 4,-1 18 0,-3 9-3,-3 14-9,1 20 7,-5 23 6,1 10-8,-3 13-11,0 7-8,0-1-11,0-9-55,6-15-27,7-16-33,11-27-69,1-19-127,6-16-244</inkml:trace>
  <inkml:trace contextRef="#ctx0" brushRef="#br2" timeOffset="418928.6587">9145 2148 1271,'-26'16'136,"-8"-4"-31,3 13-79,-5 5-17,-5 13 4,7 10-4,10 2-6,9-2 1,12-1 25,8-12-26,32-15-13,17-22-1,13-3 5,7-28 4,-1-18 2,-8-9 1,-16-8-3,-15 5 19,-18 3 23,-16 12-3,-3 8 33,-20 15-27,-4 3-31,-1 12-18,7 5-71,3 0-59,8 0-64,8 0-74,2 0-249</inkml:trace>
  <inkml:trace contextRef="#ctx0" brushRef="#br2" timeOffset="419392.2353">9604 1414 1005,'0'0'235,"0"10"-56,7 24-76,3 12-71,2 9-16,4 20 3,2 5 5,-2 9-12,2 4 14,0 2 12,-2-2-16,2-5-3,-5-7-8,2-17-7,-3-18-9,1-17-4,-8-17-40,5-12-29,-7-15-20,-3-26 36,0-7 27,-3-11-11,-9-1 31,-7 9 12,1 5 11,-4 18 39,-3 9 26,1 16 8,0 3-18,-4 15 6,0 23-16,4 10-22,6 12-16,1 4 4,11 11 7,6-8-7,6-2-3,19-16-16,12-15-9,12-19-3,6-15-25,7-15-35,3-28-63,-6-3-130,-11-8-181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36:13.58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10923 1840 895,'-15'15'152,"5"-6"-37,10-9-88,0 0-32,0-5 3,13-23 43,1-12 25,15-22 24,6-15-4,7-25-4,17-21-30,8-13-23,13-9 8,4 0-16,-1 9-11,-10 23-11,-12 32 2,-17 26-6,-16 40 2,-16 27-1,-12 56 15,0 36 9,-18 32-2,-7 25-5,1 9-2,0 2-15,4-9 17,7-12-1,11-25-12,2-20-1,6-27 1,16-29-4,10-38-13,9-27 0,12-53 11,8-33 5,7-32-1,6-17 5,0-9 0,-4 12 7,-1 23 4,-11 29-2,-6 30-8,-6 34-2,-9 28-1,-6 22 1,-6 39 9,-12 34 15,-13 26 8,0 26-2,-11 18-1,-6-6 4,1-17-27,13-22-2,3-33-10,29-41-88,16-43-180,10-41-93,7-30-161</inkml:trace>
  <inkml:trace contextRef="#ctx0" brushRef="#br0" timeOffset="332.2238">12767 1634 1103,'6'25'119,"7"-1"-16,8-5-75,14-11-11,7-8-11,8-5 7,-1-32 14,3-18 6,-6-20-1,-13-12 16,-7 1-31,-19 2-3,-7 14-6,-16 15 2,-25 30 13,-10 25 48,-15 44-21,-1 38-30,3 32-12,1 25 18,21 10 12,16-5-5,21-12 0,8-21-19,28-22-15,18-36-7,10-31-4,10-28-72,6-56-76,-4-36-121,-3-23-148,-12-21-157</inkml:trace>
  <inkml:trace contextRef="#ctx0" brushRef="#br0" timeOffset="561.0491">13368 785 595,'6'13'24,"0"-1"6,0 0 4,4 1-26,-4-7-7,0 1 2,-4-4 12,2-1 7,-4-2 47,0 0 18,0 0-60,-4-2-27,-1-8-37,-1-3-165,-1 4-246</inkml:trace>
  <inkml:trace contextRef="#ctx0" brushRef="#br0" timeOffset="811.8806">13368 785 875,'37'5'128,"-37"-5"-11,0 0-35,0 2-12,3 13-7,-3 9 32,0 20 24,0 12-29,0 18-18,0 18-26,-9 7-6,-4 12-10,-2-1-9,-1 8 1,5-4-13,-2-6-4,3-10-4,0-18-1,8-12-26,-4-22-33,3-15-69,-4-22-43,0-9-37,-7-14-177</inkml:trace>
  <inkml:trace contextRef="#ctx0" brushRef="#br0" timeOffset="1004.3311">13147 1381 1103,'2'-7'121,"17"4"-25,11-3-13,7 3 6,14 0-24,0 3-36,8 0-23,-1 0-1,1-3-33,-7-12-137,-9-11-144,-12-17-262</inkml:trace>
  <inkml:trace contextRef="#ctx0" brushRef="#br0" timeOffset="1412.3784">13713 693 1244,'0'56'124,"3"14"17,1 20-68,-2 18-22,-2 6-20,0 10-10,0 5 15,-9-3-13,-1 1-8,1-16-9,2-16 4,2-21-12,5-21 5,0-26-5,0-27-12,12-9-38,4-37 34,1-12 11,5-17 8,3-5 3,3 0 1,0 9-1,-5 16 9,0 14 0,-2 26-15,-1 15 3,-9 39 6,2 33 17,-1 23-4,0 20-3,0 5-14,3-6 7,4-15-12,9-25-9,9-28-76,6-31-92,3-21-97,3-43-143,-1-29-198</inkml:trace>
  <inkml:trace contextRef="#ctx0" brushRef="#br0" timeOffset="1656.0383">14387 1587 943,'-9'-15'308,"-7"15"-80,-2 0-78,-4 31-58,7 15-71,-1 19-31,4 9 1,12 0 0,0-6-2,15-20 0,11-17-6,1-27 3,4-11 3,-4-39 3,-6-16 12,1-15 5,-6-6 11,-7 4 16,-6 4-26,-3 14-8,0 15-17,0 12-70,0 12-130,0 10-142,0 5-359</inkml:trace>
  <inkml:trace contextRef="#ctx0" brushRef="#br0" timeOffset="2052.4736">15139 853 1200,'-7'38'260,"-5"26"-146,-1 20-102,-2 17 20,5 16-26,7 0-1,3-6 2,0-6-4,7-15 0,2-17-2,0-20-3,4-16 2,-4-18-27,0-19-70,0-19 4,-6-21 63,-3-3 28,0-7 6,0 4 20,-12 16 22,-6 9 33,-7 14 17,-3 7 1,-9 33-6,0 23-55,0 15-37,7 9 8,14 1 1,16-7 13,10-16-19,29-18-12,23-25 1,12-15-2,9-15-75,0-21-117,-9-11-171,-10 1-373</inkml:trace>
  <inkml:trace contextRef="#ctx0" brushRef="#br0" timeOffset="2780.9724">16810 1023 634,'0'-3'138,"-4"3"18,4 0-15,0 0-26,0 0-27,0 10-32,0 7-20,0 12-15,7 8 2,1 2-10,8 11-11,1-4-6,1-9-41,0-9-159,0-16-197</inkml:trace>
  <inkml:trace contextRef="#ctx0" brushRef="#br0" timeOffset="2940.0224">17028 984 1480,'0'2'88,"0"13"-26,0 11-50,3 7-23,10 10-4,5 6-99,4 1-107,6-4-190</inkml:trace>
  <inkml:trace contextRef="#ctx0" brushRef="#br0" timeOffset="3351.3554">17724 1350 769,'0'-22'131,"0"-8"-24,0-8-24,0-1-16,0-2-7,0 7-6,-6 4 24,-6 11 13,-7 7 7,-3 12 1,-5 0-43,-1 28-27,1 21-25,-1 15-9,0 20-2,7 18 9,-4 14 7,3 8 3,4 8 7,-6 1-9,1-10 7,5-8-11,0-29-3,6-18-2,5-22-11,-2-25-85,0-12-141,-6-9-136,-3-15-361</inkml:trace>
  <inkml:trace contextRef="#ctx0" brushRef="#br0" timeOffset="3524.0342">17288 2016 1201,'21'0'86,"9"9"10,10 3-17,19-3-48,9 1-21,5-3-13,5-7-81,-8 0-84,-8 0-188,-16-10-407</inkml:trace>
  <inkml:trace contextRef="#ctx0" brushRef="#br0" timeOffset="3784.139">17826 1935 1248,'-22'4'161,"0"17"-43,5 13-83,1 16-41,4 12-8,9 1 1,3 6 3,12-10 8,12-20-6,13-17-9,7-22 1,4-27 2,2-30 41,-5-16 9,-5-10-5,-5-7 41,-16 6-45,-8 7-17,-7 13-3,-4 14-5,0 14-43,-4 17-97,-4 13-122,-1 6-123,6 3-460</inkml:trace>
  <inkml:trace contextRef="#ctx0" brushRef="#br0" timeOffset="4012.3075">18408 1347 1307,'-16'46'186,"1"16"-81,0 18-79,2 22-12,4 12-15,-1 6 0,7 10 1,0-1-6,3-6-23,0-9-12,0-18-33,0-29-46,6-29-41,7-35-115,6-19-318</inkml:trace>
  <inkml:trace contextRef="#ctx0" brushRef="#br0" timeOffset="4359.6794">18848 1218 999,'3'0'251,"0"27"-68,3 26-64,0 20-73,6 23-33,1 21 5,0 13 8,-1-1-2,-6 4 1,3-3-12,-6-14 1,0-14-3,-3-22-9,4-21 1,-4-26-30,3-20-17,3-13-89,0-40-75,0-16 85,0-11 32,0-8-68,-3 2 25,-3 8 41,-3 12 66,-9 19 25,-3 13 59,-1 12 23,4 6-62,-1 3-39,7 0-90,3 0-199</inkml:trace>
  <inkml:trace contextRef="#ctx0" brushRef="#br0" timeOffset="4743.9561">18789 2142 265,'0'-9'2,"0"-1"20,0 1 24,0 6 27,0 1 16,0 2 63,0 0 56,0 0-9,-6 0-13,-9 0-33,-1 0-61,-8 9-39,-6 8-2,1 12-30,1 8-31,7 9 6,0 4 5,11-1-5,7-1-1,3 2 5,16-13-4,18-12-13,15-16-2,12-9-4,6-24-8,8-26-70,-7-15-57,-10-2-104,-14-7-229</inkml:trace>
  <inkml:trace contextRef="#ctx0" brushRef="#br0" timeOffset="5252.8324">19648 1206 1019,'0'0'170,"0"3"-35,-9 9-51,-7 9-54,-1 6-29,-8 7 6,-4 13 9,2-1-6,3 1 1,2-10-10,7-4-2,2-8-4,6-10-33,7-9-77,0-6-71,0 0-89,10-9-226</inkml:trace>
  <inkml:trace contextRef="#ctx0" brushRef="#br0" timeOffset="5488.1632">19771 1267 1043,'0'9'107,"0"6"5,0 13-35,-3 6-40,-9 9-4,-7 12 11,-2 0 15,-4 2-20,1-2-28,0-5-10,2-4-45,7-7-84,-8-4-166,5-14-664</inkml:trace>
  <inkml:trace contextRef="#ctx0" brushRef="#br0" timeOffset="35180.044">458 4019 595,'0'-3'150,"0"0"-44,0 0-6,0 3-30,0-3-40,0 3-11,0 0 8,0 0 20,0 3 20,-3 19 14,0 24-5,0 19 4,-3 21-19,-3 24-11,0 21-13,-4 7-20,-2 7-10,2-3-5,1-13 4,3-15-3,3-22-31,6-30-34,0-27-59,0-35-95,3-28-67,0-38-11,0-22-97</inkml:trace>
  <inkml:trace contextRef="#ctx0" brushRef="#br0" timeOffset="35531.7554">505 3930 767,'4'-18'142,"-2"8"-56,5-3-32,11 2-33,12-8 29,16 1 47,16-3-32,15 4-24,9 8-27,0 9 2,-6 0-5,-6 19 8,-12 11 13,-10 2-12,-9 7-1,-13 4 17,-6 7-12,-17 6 13,-7 8 35,-18 14-3,-19 8-7,-18 9-31,-16 11-16,-12-2-8,-3-5-3,0-14 2,8-16-3,14-23 0,21-18-8,19-21 1,14-7-20,10-5-83,34-21-158,14-3 20,14-5-107</inkml:trace>
  <inkml:trace contextRef="#ctx0" brushRef="#br0" timeOffset="35914.7651">1595 4500 1119,'-25'-15'111,"0"8"1,-5 7 22,-4 22-69,-7 28-55,-1 17-12,-5 21 4,13-3 2,7-5-3,11-15 3,16-22 5,21-18-19,23-25-1,11-15-2,10-31 5,1-23 8,-3-12 3,-8-1 5,-14 8-6,-13 18 0,-13 19 6,-6 19 23,-9 18 61,0 25 9,-5 24-51,-8 19-39,3 11-12,7 11 0,3-6-31,7-16-89,24-22-78,8-28-119,5-18-164,1-31-162</inkml:trace>
  <inkml:trace contextRef="#ctx0" brushRef="#br0" timeOffset="36142.9134">1958 4783 1345,'-28'56'40,"-3"6"-3,3 6 10,4-10-29,9-15-14,5-18-2,10-22-4,0-3-20,13-37-16,11-24 40,10-16 112,9-16-45,7-5-21,2 5-30,2 9-17,9 29-5,1 25 0,5 23-78,-5 10-76,-3 28-129,-4 10-288</inkml:trace>
  <inkml:trace contextRef="#ctx0" brushRef="#br0" timeOffset="36459.1242">2528 4550 1324,'-34'-9'124,"0"6"0,0 3-31,0 15-58,6 21-35,3 11-10,10 3 2,9 1 2,6-5-4,28-15-15,18-18-46,15-13-1,4-35 24,0-7 27,-7-10 8,-15 2 5,-15 7 7,-13 12 9,-6 19 32,-9 12 53,0 12 24,-6 25-38,-9 19-53,0 9-28,3 8-5,5-2-1,7-9-80,0-19-12,16-16-72,9-20-93,-1-7-203</inkml:trace>
  <inkml:trace contextRef="#ctx0" brushRef="#br0" timeOffset="37167.597">2977 4605 1157,'-28'68'67,"-2"15"8,2 10-10,3-4-53,3-15-10,10-22-2,9-21-2,3-22-9,15-15-44,10-40-6,12-31 45,6-18 16,13-17-2,-1-8 5,4 6 29,-4 15 2,-6 28-3,-9 25-26,-9 28 2,-13 21-4,-8 40 4,-10 25 75,0 18-30,0 16-37,-10 1-9,5-21-1,-2-14-4,7-24-4,7-30-6,20-14-27,10-49 14,18-28 17,13-19 22,9-9-7,0-8 4,-10 11-10,-11 24 0,-15 33-1,-24 35-2,-10 25-4,-7 48 43,-28 26 5,4 10-33,-1 8-12,9-11-9,10-23-15,6-17-86,19-22-18,12-15 24,5-16-46,-2-3 28,3-12 64,-3-16 24,6-6 27,0-9 11,3 0 58,0-3-3,-2-1 16,-1 4 39,-7-3-21,-5-4-14,-7 1-11,-5 6-12,-6-1-19,-10 10-14,-7 17-9,-23 17 28,-17 8 2,-11 35-43,-4 23 21,-2 11 40,8 9 14,17 0-46,13-6 1,23-9-20,10-12-21,33-16-15,18-18-79,13-23-69,6-11-145,-3-42-176</inkml:trace>
  <inkml:trace contextRef="#ctx0" brushRef="#br0" timeOffset="37359.7256">4458 4376 1114,'0'-2'226,"0"2"-48,0 18-58,0 25-55,-6 22-49,0 19-13,-7 18-2,-2 11 4,-4 1 2,-6-10 6,-2-11-10,5-21-10,4-24-14,2-26-60,4-22-81,6-36-133,-4-30-277</inkml:trace>
  <inkml:trace contextRef="#ctx0" brushRef="#br0" timeOffset="37519.8314">4221 4593 1316,'0'0'110,"2"0"-55,25 0-29,21 6-25,8 9 29,14 1-13,13-1-7,3-5-32,-5-8-122,-8-2-77,-15-9-127,-11-12-73</inkml:trace>
  <inkml:trace contextRef="#ctx0" brushRef="#br0" timeOffset="37686.9432">4802 4439 883,'-42'3'258,"-1"28"-114,0 14-29,8 11-89,7 9-12,16 1-6,12-3-8,9-7-6,25-13-46,12-18-41,10-25-31,2-12-107,3-38-15,-2-14-97</inkml:trace>
  <inkml:trace contextRef="#ctx0" brushRef="#br0" timeOffset="37947.0612">5058 4504 865,'-9'8'361,"-13"35"-168,-3 16-181,-5 13-7,-1 10 10,4 5-15,5-4 4,7-13-1,1-14-4,9-22 4,3-15 13,2-19 1,0-19-9,7-27-16,16-15 6,5-14 27,12-8 5,6-7 26,12 4 20,7 9-37,9 9-11,9 7-11,6 9-15,-6 14 1,1 14-70,-14 15-101,-20 9-106,-20 0-262</inkml:trace>
  <inkml:trace contextRef="#ctx0" brushRef="#br0" timeOffset="38703.224">7016 3485 900,'-15'32'92,"-16"26"-7,-12 26-54,-21 30 13,-20 30 24,-15 27-4,-18 23-8,-14 9-40,1 7-8,3-16-9,23-25 6,24-31 2,31-42-10,39-34-42,23-41-100,36-21-133,22-26-117</inkml:trace>
  <inkml:trace contextRef="#ctx0" brushRef="#br0" timeOffset="39107.7277">7339 4516 943,'-45'-4'41,"-11"4"64,-2 22-4,-4 18-79,0 16-20,10 12-3,12 9 1,15 0-3,16-4 4,12-10-5,28-17 2,21-22-13,17-24 13,10-27-10,4-45 15,-6-26 1,-4-13 5,-14-6-4,-19 15 17,-12 19-11,-16 30 5,-12 32 19,0 21 38,-21 43 36,-6 28-110,-5 18-6,-2 22 5,9 6 4,11-6-4,11-10-2,3-20-2,21-22-70,19-32-70,7-27-135,4-21-231</inkml:trace>
  <inkml:trace contextRef="#ctx0" brushRef="#br0" timeOffset="39367.6987">7849 4746 1108,'-45'65'73,"-4"13"10,3 4-6,6-4-40,12-23-4,10-14 5,18-23-12,4-18-38,25-39-20,18-30 40,11-15 29,13-17-13,3-6 7,0 4-6,-3 17 12,-13 21-33,-5 26-4,-7 20-11,-6 19-90,-3 22-76,-7 14-79,-5 13-123,1 4-197</inkml:trace>
  <inkml:trace contextRef="#ctx0" brushRef="#br0" timeOffset="39715.4074">8401 4713 958,'-28'-18'189,"-2"2"-51,-4 7-6,4 9-34,-1 3-51,6 15-29,6 11-18,9-3-1,10 3-8,4-12-8,25 0-33,14-17-19,12-4 2,7-23 14,-1-8-20,-8-1 1,-14 2 13,-14 12 46,-16 16 16,-9 9 106,-25 37 111,-18 22-114,-9 21-89,-12 22 13,-8 15 31,5 9-5,8-5-46,13-14-11,15-20-14,19-27-18,12-27-51,16-29-106,24-24-60,15-35 30,13-19-3,2-14-208</inkml:trace>
  <inkml:trace contextRef="#ctx0" brushRef="#br0" timeOffset="39926.7147">8704 4901 1088,'-22'49'110,"-3"16"-71,0 12 1,14 1 29,11-6-33,5-12-19,35-23-8,15-27-11,17-17 7,11-46 15,0-23 7,3-27-8,-12-14-12,-16 0 2,-14 7-14,-20 14-85,-14 25-147,-10 22-290</inkml:trace>
  <inkml:trace contextRef="#ctx0" brushRef="#br0" timeOffset="40663.7385">9797 5064 872,'0'13'121,"0"17"6,-10 13-94,-1 6-14,-3 4-7,-1-3-8,3-10 4,2-12 37,4-16-14,6-12-7,0-12-27,9-31-9,16-20 11,12-14 0,9-15 2,7 0-3,0 2 1,-5 16 4,-8 18-2,-9 26 1,-12 20-2,-11 20 0,-8 36 28,-5 19 24,-14 18-38,-5 6-4,-1-5 10,3-20 29,4-18 8,12-20-25,6-26-33,21-23-42,25-38 19,13-25 25,15-16 3,9-15-1,0 0-2,-2 15 2,-21 25-4,-16 27 2,-13 38 0,-20 31 2,-11 49 41,-7 27-14,-16 28-19,2 10-9,-1-1 4,13-12-12,9-20-17,0-26-55,27-26-86,14-26-79,1-22-158</inkml:trace>
  <inkml:trace contextRef="#ctx0" brushRef="#br0" timeOffset="40926.6238">10973 5055 726,'16'-31'206,"-5"-2"13,5-8-123,2-5-15,-3-6-50,0-1 3,-5 0-20,-4 12-4,-6 3-2,-3 13 4,-22 19 47,-9 6 16,-8 34-49,-11 18-5,-2 18-4,4 11-14,19 3 7,13-7-5,19-7-6,22-14-9,27-20-29,15-16-94,11-20-66,-2-10-89,-8-29-248</inkml:trace>
  <inkml:trace contextRef="#ctx0" brushRef="#br0" timeOffset="41247.3677">11299 4839 1150,'-16'3'193,"-2"28"-62,-1 12-87,-2 16-30,-1 2-11,1 4-2,1-12 7,13-16-2,3-15 6,4-22-7,15-14-31,19-35-6,15-22 30,10-17 3,9-14-3,6-9 1,-3 9 2,-13 15-2,-15 23 0,-12 21-1,-16 34 3,-15 18 0,-9 47 32,-25 23-14,-2 26-14,-5 15-3,4 0 6,6-12-3,13-18-4,14-22-4,8-32-75,27-29-156,9-22-115,3-42-248</inkml:trace>
  <inkml:trace contextRef="#ctx0" brushRef="#br0" timeOffset="41432.0698">11989 4333 1336,'0'28'180,"-7"31"-78,-8 18-40,3 22-16,-4 18-30,1 0-8,-1-2-9,7-17-30,3-21-57,-1-18-23,-1-29-107,-4-30-157,-10-18-296</inkml:trace>
  <inkml:trace contextRef="#ctx0" brushRef="#br0" timeOffset="41579.7739">11695 4608 1314,'75'0'192,"21"0"-10,27 6-76,9 0-73,6-2-26,-5-4-27,-22-10-101,-31-18-214,-31-8-427</inkml:trace>
  <inkml:trace contextRef="#ctx0" brushRef="#br0" timeOffset="56592.1952">3010 6454 618,'-2'0'74,"2"0"-31,-3 0-6,3 0-16,0 0-24,0 0 0,0 0 15,0 0 72,0 0 18,0 7 10,-3 11-31,-1 6-47,4 5-32,0 2 1,0-1-2,0-8-7,4-13-13,8-9-33,6-3 18,-2-19 21,-1-9 12,-3 0 1,-6 4 8,-3 5 0,-3 8 45,0 4 80,-9 10-27,-3 0-29,-3 0-13,-1 19-37,4 5-34,2-2-3,8 2 0,2-5-9,0-4-68,6-6 0,6-2 3,5-7-40,0 0-66,-2-10-171</inkml:trace>
  <inkml:trace contextRef="#ctx0" brushRef="#br0" timeOffset="57419.7021">4070 5888 367,'0'0'146,"3"0"-2,-3 0-7,0 0-19,0 0-23,0 3-30,4 11-24,-4 17-11,2 13 7,1 17-2,-1 19-12,-2 16-11,0 11-1,0 2-7,0 2 8,0-6-4,0-9-4,0-20-3,0-20-4,0-13 4,0-22-3,4-12-37,-4-9-19,0-21-8,-9-16 26,-3-9 36,-11-7 3,3 0-1,-5 8 2,0 8 2,0 15 5,1 20 24,-3 2 49,-1 33-40,3 11-29,0 7 0,7 8 13,5 0 36,11-1-16,2-12-25,2 1-7,17-10-8,2-6-9,13-13-1,4-11-3,4-7-12,8-28-69,1-19-30,3-11-106,-3-6-98</inkml:trace>
  <inkml:trace contextRef="#ctx0" brushRef="#br0" timeOffset="57588.0568">4418 6603 1137,'0'40'94,"0"16"-12,0 14-13,0 16-53,0 0-14,-3-5-4,3-17-39,0-18-62,0-26-84,3-20-147,6-41-51</inkml:trace>
  <inkml:trace contextRef="#ctx0" brushRef="#br0" timeOffset="57719.9974">4513 6580 687,'9'-65'212,"1"24"-67,-1 12-87,-3 17-51,0 12-3,1 12 0,5 17-16,0 10 34,9 1-119,0 10-124,5-7-173</inkml:trace>
  <inkml:trace contextRef="#ctx0" brushRef="#br0" timeOffset="57976.0399">4741 6975 863,'-16'34'144,"-2"0"13,5-6-76,5-6-39,-1-7 4,2-8-22,7-7 6,0-19-43,7-24-1,10-10 53,11-14 56,0-5-47,9-1-7,-1 10-24,4 17-13,1 10-4,-1 20-11,-6 13-35,-3 3-82,-7 31-43,-4 9-81,-9 5-95,-2 3-198</inkml:trace>
  <inkml:trace contextRef="#ctx0" brushRef="#br0" timeOffset="58263.4619">5181 6991 483,'16'0'127,"5"-13"-10,-3-5 37,7-13-93,-3-8-12,-1-5 2,-5-5 20,-4 2-2,-5 5-13,-7 4 6,0 11 2,-7 11 17,-14 16-4,-7 0-28,-6 34-35,-3 13-15,0 11 0,6 10-1,10 2 0,12-4 5,9-5-7,11-12-4,24-9-5,11-11-38,15-21-84,7-8-22,6-18-138,-3-22-241</inkml:trace>
  <inkml:trace contextRef="#ctx0" brushRef="#br0" timeOffset="58464.1835">5689 6578 1217,'-19'0'147,"-5"9"-13,0 22-77,2 12-43,-3 16-19,10 5-5,6-2-1,9-1-11,0-8-6,21-17-10,9-10-38,10-20-28,1-6-77,-1-22-135,-3-24-265</inkml:trace>
  <inkml:trace contextRef="#ctx0" brushRef="#br0" timeOffset="58663.3947">5895 6457 1100,'0'0'153,"0"0"-29,6 17-41,4 16-64,-1 13-13,-3 16 31,0 15-6,-3 9-5,-3 0-12,-5 3-15,-14-5 5,-2-13-30,-1-18-70,0-17-109,-2-26-127,1-13-343</inkml:trace>
  <inkml:trace contextRef="#ctx0" brushRef="#br0" timeOffset="58808.678">5784 6603 1209,'3'-16'147,"7"9"-82,5 7-29,10 0-35,10 19 6,7 3 2,10 0-5,4 5-84,-7 2-169,-3-8-187</inkml:trace>
  <inkml:trace contextRef="#ctx0" brushRef="#br0" timeOffset="58967.6479">6280 6723 1192,'0'0'119,"0"17"6,0 14-43,0 13-72,-3 12-13,-3 9-38,3-5-115,0-13-72,3-19-67,0-19-48</inkml:trace>
  <inkml:trace contextRef="#ctx0" brushRef="#br0" timeOffset="59099.5843">6296 6599 1058,'0'-43'268,"-3"16"-110,0 8-103,3 16-46,0 3-10,3 18-50,15 13-154,10 3-106,14 0-380</inkml:trace>
  <inkml:trace contextRef="#ctx0" brushRef="#br0" timeOffset="59363.523">6622 6699 1214,'-62'48'88,"4"11"-42,9-1-9,12 2-26,18-9-15,19-8 13,17-15-12,25-25-9,26-3 9,9-27 10,6-20 5,-10-8 5,-8-6-12,-16 2-1,-21 6 2,-16 10 2,-12 6 7,0 13-15,-3 2-39,-6 4-114,0 2-147,3 7-239</inkml:trace>
  <inkml:trace contextRef="#ctx0" brushRef="#br0" timeOffset="59711.2788">6954 6599 1133,'7'22'105,"-1"9"13,4 12-58,-6 7-41,3 5-11,-1 4-6,-3-7 5,-3-13-3,0-7 1,0-14 2,0-12 1,0-6-6,7-6-7,5-22 2,4-11 1,4-17 9,15-12-2,5-9 19,6 3 95,6 6-41,-2 15-38,-1 16-29,-9 20-6,-7 17-4,-5 15-5,-9 28 3,0 22 9,-7 15-12,-3 12-11,3 4-5,-2 0-27,2-7 0,6-6-20,0-15-83,-2-16-65,-6-24-209</inkml:trace>
  <inkml:trace contextRef="#ctx0" brushRef="#br0" timeOffset="75888.1459">3017 8979 801,'-7'0'139,"2"0"-9,-2 3-28,4 9-28,-3 4-46,6 2-30,0 1-8,0-1 6,0-2-2,0-7-11,6-9-5,1 0-9,1-9 16,-1-13 12,-4-2 17,-3-1 43,0 0 6,0 6 13,-3 10 17,-9 9-5,2 0-21,-2 13-12,-1 14-41,7 1-22,0 6-4,6-6-12,0-6-64,16-10-45,5-9-26,1-3 5,4-3-57,-3-12-208</inkml:trace>
  <inkml:trace contextRef="#ctx0" brushRef="#br0" timeOffset="76559.6836">4141 8419 802,'0'-7'53,"5"-2"-20,14-10 12,6-2-7,8-4-13,7 7 6,7-1-11,-3 12-6,-2 7 3,-11 16-4,-9 27 39,-9 16 92,-13 18-24,-4 16-57,-18 8-3,-9 7-25,-9-3-7,-2 3-7,-8-3-7,-5-7 0,2-5-10,-2-8 0,5-10 0,8-10 2,8-22 14,12-13-6,6-11 53,10-10-33,6-9-42,19 0-11,18-12-21,20-9 34,15-8 36,18 5-2,5-3-6,3 5-11,-8 9-6,-10 13-21,-9 0-86,-13 0-111,-8 0-98,-13 0-73,-8-24-221</inkml:trace>
  <inkml:trace contextRef="#ctx0" brushRef="#br0" timeOffset="77035.6032">5375 8862 677,'0'0'55,"0"0"5,3 0-12,6 15 2,4 23 32,-1 23 41,-6 26 12,-2 24-49,-4 18-57,-10 7-11,-8-1-11,-1-18-1,4-24-13,2-28 0,7-29-34,4-32-92,2-23-156,0-43-177</inkml:trace>
  <inkml:trace contextRef="#ctx0" brushRef="#br0" timeOffset="77363.3769">5492 8893 862,'6'-19'167,"4"5"-90,8-6-19,13 2-7,9-4-15,5 4 9,11-1-4,6 7-24,-4 9-10,-2 3-1,-7 0 0,-6 3-5,-13 13 3,-4-1 2,-12 3-3,-10 7 10,-4 3 14,-12 9 62,-20 5 14,-10 11-56,-8 0-27,-8 3-7,-4-7-10,4-6-1,5-10 1,11-2-5,8-12-3,9-7-17,22-3-22,9-9-45,28 0-240,16-6-8,17-12-154</inkml:trace>
  <inkml:trace contextRef="#ctx0" brushRef="#br0" timeOffset="77663.7334">6376 8964 1267,'-28'0'157,"-2"0"-54,-5 18-41,-2 13-35,4 19-5,2 8-18,9 10-12,13 3-3,9-7-14,9-15-14,25-21-19,18-28-4,8-16 37,7-30 15,-6-21 4,-5-10 52,-13-4 22,-16 5-33,-11 11-2,-14 7-12,-2 15-12,-2 9-5,-8 12-48,4 6-91,0 13-109,6 3-94,0 0-285</inkml:trace>
  <inkml:trace contextRef="#ctx0" brushRef="#br0" timeOffset="77815.5068">6868 8908 980,'9'56'175,"-6"5"-69,-3 8-71,0 4-27,-3-8-8,-3-9-34,-2-22-110,1-25-186</inkml:trace>
  <inkml:trace contextRef="#ctx0" brushRef="#br0" timeOffset="77947.8407">6970 8683 968,'3'-24'82,"-3"14"-41,4 10-26,0 10-3,12 14-56,3 10-31,6 0-120,6 3-195</inkml:trace>
  <inkml:trace contextRef="#ctx0" brushRef="#br0" timeOffset="78275.4017">7266 8997 914,'0'31'242,"-7"6"-50,-5 4-92,-3 5-62,-6 0-30,1 3-8,2-8-1,3-10-4,9-11 6,0-13-5,6-10-45,9-33-22,13-21 63,8-14 31,10-14 19,12-12 14,6-1 36,7 12-23,-3 14-31,-10 17-25,-1 25-9,-15 21 0,-9 14 2,-8 41-2,-13 26 11,-6 23 0,0 19-7,-19 4 1,1-8-14,3-14-28,3-22-23,12-25-46,0-33-94,21-19-130,6-42-198</inkml:trace>
  <inkml:trace contextRef="#ctx0" brushRef="#br0" timeOffset="78463.293">7986 8547 1065,'2'0'241,"-2"22"-31,4 30-79,-1 20-97,-1 20-26,2 22 0,-4 12 2,0 1-11,0-10 0,0-16-44,0-24-79,0-23-84,-4-42-75,-5-28-183</inkml:trace>
  <inkml:trace contextRef="#ctx0" brushRef="#br0" timeOffset="78615.5782">7884 8582 1434,'-9'-13'190,"6"4"-55,3 9-95,3 0-35,22 0-12,18 6-38,22 6 9,15 4-74,15-4-87,4-3-60,-8-9-200</inkml:trace>
  <inkml:trace contextRef="#ctx0" brushRef="#br0" timeOffset="78915.5595">8543 8545 1331,'-52'21'175,"0"7"-5,3 3-74,8 3-59,10-7-27,16 4-9,12-3-9,3-3-13,18 5-34,16 4 2,9 1-16,4-1-1,2 2 3,-3-2 29,-9 0 19,-8-3 14,-15 3 6,-8 0 44,-6 0 98,-18 2-23,-19 1-48,-13 0-39,-8-6-20,-7-2-8,3-12-4,11-8-22,1-9-20,7 0-76,10-24-117,-2-10-243</inkml:trace>
  <inkml:trace contextRef="#ctx0" brushRef="#br1" timeOffset="163518.9095">877 10389 843,'0'0'145,"0"0"-40,0 0-22,0 12-34,0 22-24,0 14-5,2 23 9,-2 22 6,0 24 9,0 12-18,-5 16 2,-4 3-12,0 6-10,-1-2 3,1-8-4,0-12-4,6-23 3,-1-20-7,2-28 1,2-20-1,0-20-51,0-12-16,0-9-21,0 0 7,0 0 49,0-5 27,-4-17 7,-2-9 12,-3-9 20,0-13-24,-4-8-6,1-7 7,-3 1-3,-3-5 8,2 1 11,-3 10-6,3 11-4,-2 14 11,4 8 30,-5 16 40,-3 8 0,-9 4-38,-2 25-31,-7 6-23,-1 15-7,-5 10 13,7 8 15,1 5 12,9 1-19,9 1-9,5 3-3,9-6 20,6-4-22,15-5-9,16-13 3,15-5-7,9-17 8,12-14-7,11-10 2,9 0 6,2-22 3,-3-9 3,1 0-2,-8-6-49,-12-6-125,-11 3-132,-13-7-181</inkml:trace>
  <inkml:trace contextRef="#ctx0" brushRef="#br1" timeOffset="163898.8509">1548 11914 780,'19'0'41,"2"0"26,7-13 4,-1-15-35,4-5-5,-3-14-10,-6-2-12,-3-3 3,-13-1 7,-6 7-8,0 8 59,-16 14 45,-12 7-10,-6 17-18,-8 0-17,-2 33-34,-2 16-29,1 13-13,7 6 5,10 3 4,10-4 5,15-5-1,3-7-18,27-9 0,16-2-5,9-7 8,17-12-6,10-19-62,11-6-99,5-16-132,1-21-228</inkml:trace>
  <inkml:trace contextRef="#ctx0" brushRef="#br1" timeOffset="164222.8903">2647 10681 735,'-15'-62'179,"-3"10"-60,-4 14-8,-6 11 25,-6 11-32,-2 16-1,-5 4-10,1 35-48,-2 20-22,2 21-14,2 16-2,11 18-3,1 12 10,9 4-2,7 5-4,7 4-11,3-4 5,6-5-6,9-13 2,7-18-1,-4-22-1,2-21-43,-6-20-69,-7-26-53,-7-10-68,-4-34-154,-13-24 61</inkml:trace>
  <inkml:trace contextRef="#ctx0" brushRef="#br1" timeOffset="164366.6896">2207 11483 219,'3'-22'103,"10"9"-11,8 10-29,10 3 23,9 3 32,9 16 42,13 6-74,3 5-58,2 3-17,-3-2-6,-5 1-104,-8-14-269</inkml:trace>
  <inkml:trace contextRef="#ctx0" brushRef="#br1" timeOffset="164522.9225">2906 11565 1292,'0'3'233,"-6"25"-96,-6 12-117,-1 10-32,-2 6 3,2 2-10,4-6-60,3-15-31,6-22-30,0-15-89,12-31-191,4-28 57</inkml:trace>
  <inkml:trace contextRef="#ctx0" brushRef="#br1" timeOffset="164890.9828">3036 11198 887,'7'0'84,"0"22"-13,6 6-51,1 16 1,3 11-3,-3 12 6,3 4 41,-11 9-22,-3 6 20,-3-2 9,0-13-45,0-13 1,-6-21-13,6-15 7,0-22-27,0-25-25,18-24-1,6-13 61,5-8 5,4-11-22,2 7 31,-2 16-26,-8 18-13,-3 12-3,-4 25 0,-3 12 2,0 32 14,3 16 13,1 15-25,2 5 11,5-1-23,1-13-60,1-11-74,3-11-60,2-15-33,1-13-90,-3-9-55</inkml:trace>
  <inkml:trace contextRef="#ctx0" brushRef="#br1" timeOffset="165154.0369">3737 11944 408,'9'-6'189,"4"1"-77,5-7-30,4-8-8,5-1-29,4-13 7,-1-10 5,3-7 17,-7-8-35,-4-3-18,-10 0 5,-8 8-8,-4 4-8,-6 16 18,-16 15 25,-12 16 57,-3 9-32,-3 34-37,0 23-24,9 9-9,16 18-1,15-1 42,9 4-8,35-16-31,24-12-8,14-20-4,16-16-5,4-26-94,3-3-163,-12-25-312</inkml:trace>
  <inkml:trace contextRef="#ctx0" brushRef="#br1" timeOffset="165942.8154">7755 10449 571,'-12'-48'172,"-3"4"-23,-7 4-50,-9 9-32,-6 10-7,-3 5 17,-6 10-20,0 6-18,6 0-1,2 6 22,5 15 20,-5 17-21,2 20-35,-10 28-17,-1 29-10,-8 26 1,2 26 8,-1 22-5,4 1 2,11 7 2,1-15 16,10-6-5,4-21-5,8-26-9,1-28 2,9-27-25,0-28-51,3-33-94,-3-22-167,3-41-353</inkml:trace>
  <inkml:trace contextRef="#ctx0" brushRef="#br1" timeOffset="166119.7856">7081 11483 1079,'22'18'-14,"14"3"10,16 4 7,16 3-8,15-10 2,13-8-45,2-8-42,4-2-84,-9 0-93,-7-16-151</inkml:trace>
  <inkml:trace contextRef="#ctx0" brushRef="#br1" timeOffset="166354.6868">7869 11448 884,'-71'9'243,"-12"28"-50,-3 16-68,6 21-50,9 6-53,18 4 1,20-11-11,27-1 6,15-21-22,40-22-11,31-29 1,19-17 20,11-34 10,-1-23 12,-14-14-11,-18 4-11,-28 3-7,-24 9 1,-17 21-10,-8 7-59,-12 13-54,-9 10-70,-4 8-102,-2 8-154</inkml:trace>
  <inkml:trace contextRef="#ctx0" brushRef="#br1" timeOffset="166654.9998">8476 10292 1109,'0'102'96,"-6"30"39,6 26-36,0 18-41,-4 11-40,2 5-5,-8-8-11,4-18-4,-7-16 13,4-40-20,9-26-20,0-45-31,16-39-66,8-28-233,7-45-22,9-33-194</inkml:trace>
  <inkml:trace contextRef="#ctx0" brushRef="#br1" timeOffset="167047.2333">9072 10406 776,'7'50'171,"-1"30"-51,-3 19-36,4 17-28,2 18 11,-1-5-35,2 3 3,6-11-16,-4-15-4,1-15-15,-2-17 3,-2-26-5,-2-16 0,-4-20-14,-3-12-33,0-25-42,-13-20 65,-11-11 34,-10-9 2,-9 4-18,-9 8 6,-4 22 25,1 22 5,-1 13 2,1 35 4,2 16 11,10 19 2,13 9 5,14 7 36,16-3-2,28-7-74,27-13-1,23-10-6,14-21-7,13-17 6,-4-19-33,-5-10-148,-17-23-166,-17-20-407</inkml:trace>
  <inkml:trace contextRef="#ctx0" brushRef="#br1" timeOffset="167582.8552">10742 9710 594,'-4'0'274,"-23"18"-31,-10 23-172,-16 17-54,-8 22 12,-13 31 40,-6 28 5,-6 24-13,0 28-39,5 25 12,14 14 4,14 11-1,29-6 26,24-20-21,24-23-16,38-39-24,18-29 7,18-40-21,10-38-99,-3-28-136,-11-18-208</inkml:trace>
  <inkml:trace contextRef="#ctx0" brushRef="#br1" timeOffset="168059.1863">11610 10822 912,'0'20'131,"0"35"-27,0 34-77,-10 35-24,-1 29 11,-9 29 26,-1 9-28,-3-9-2,-7-24-12,3-36-8,1-41-8,5-56-63,0-44-111,10-61-278</inkml:trace>
  <inkml:trace contextRef="#ctx0" brushRef="#br1" timeOffset="168342.9722">11702 10801 778,'28'0'118,"10"6"-4,13 12-40,8 8-28,4-2-27,3 7 8,-1-1 7,-10 1-28,-9 0-1,-15 0-3,-13-3 4,-15 0 2,-6-1 11,-27-3 41,-24 5 9,-12 2-29,-17-1 8,-7-2-17,4 0-18,12-4-10,18-2-5,23-10-40,24 0-38,9-9-114,27-3-327</inkml:trace>
  <inkml:trace contextRef="#ctx0" brushRef="#br1" timeOffset="168602.6903">12507 10911 888,'0'15'148,"0"33"-38,0 22-57,0 22-6,-7 20 11,-9 13-7,-6 3-19,1-8-28,-4-12-1,7-25-4,3-22-50,0-33-122,5-28-124,4-30-357</inkml:trace>
  <inkml:trace contextRef="#ctx0" brushRef="#br1" timeOffset="168767.6399">12333 11168 1291,'25'-3'24,"12"3"-14,18 0 44,13 0-23,15 0-20,6 3-6,0-3-60,-5 0-124,-16-15-142,-13-13-322</inkml:trace>
  <inkml:trace contextRef="#ctx0" brushRef="#br1" timeOffset="169194.358">13118 10286 668,'3'0'8,"0"-4"-1,7 2 18,3-5 46,2-1-11,0-6-2,3 2-6,0-5-21,1 1-15,0 0-4,-1 2 11,-1 4 19,-3 1-10,1 2-4,1 7-8,-1 0 0,1 7 5,2 12 0,-2 11 26,2 15 8,-6 18 13,0 17-16,-8 21-13,-4 21-8,-4 16-8,-17 13 16,-10 10-8,-9 1-12,-3-5-19,0-12-8,3-12-21,7-22-46,8-25-38,12-26-48,7-24-78,6-21-73,0-15-167</inkml:trace>
  <inkml:trace contextRef="#ctx0" brushRef="#br1" timeOffset="169387.3094">12865 11802 866,'0'16'165,"4"3"-53,30 2-79,15 4 10,19-4 104,12 1-100,10-13-8,-1-6-26,0-3-14,-12 0-43,-15-8-125,-17-1-202</inkml:trace>
  <inkml:trace contextRef="#ctx0" brushRef="#br1" timeOffset="169647.4796">13941 11901 837,'0'7'200,"-7"23"-20,-14 16-107,-6 18-10,-6 21 3,-2 7-46,-5 6-15,2 1-2,8-3-29,7-16-124,12-19-157,11-20-339</inkml:trace>
  <inkml:trace contextRef="#ctx0" brushRef="#br1" timeOffset="170031.0183">15421 10926 1077,'-19'50'33,"1"28"-17,0 23 25,-4 33 23,-2 22-14,-4 17-30,-1-1-2,6-11-10,-2-23-5,3-33-6,7-40-23,2-44-62,5-33-116,2-55-282</inkml:trace>
  <inkml:trace contextRef="#ctx0" brushRef="#br1" timeOffset="170314.5024">15270 10933 1176,'19'0'-7,"12"19"6,18 0 51,19 5-1,12 4-5,9 3-25,4-7 4,-10 3-8,-10 4-8,-17-2-4,-16 4 0,-25 5-2,-15-2 9,-18 2 6,-25 2 2,-19 0 33,-11-7-34,-11 5-11,1-11-8,9 2-3,13-8-50,17-6-48,26-6-59,18-9-72,18 0-249</inkml:trace>
  <inkml:trace contextRef="#ctx0" brushRef="#br1" timeOffset="170673.8291">16203 10986 837,'-3'0'35,"3"6"18,-3 13-28,3 8-24,-3 11 0,0 8 2,-3 9 10,0 7 45,-4 12-2,1 6-25,0 3-17,-1 6 6,4-6-12,4-12 0,2-12 17,8-19-9,14-18-19,12-19-3,3-6-2,6-28 7,-6-15-11,-3-12-73,-19-11-128,-12 1-212</inkml:trace>
  <inkml:trace contextRef="#ctx0" brushRef="#br1" timeOffset="170831.2446">15923 11192 1011,'6'6'74,"37"4"-85,22-7 62,25 3-2,14-3-37,10-3-10,6-9-57,-13-16-124,-14-3-203</inkml:trace>
  <inkml:trace contextRef="#ctx0" brushRef="#br1" timeOffset="171267.1016">16924 10332 1045,'12'-18'9,"10"3"21,18-2-3,13 12 5,11 1-14,10 4-15,-1 7 6,-5 17-8,-9 11 5,-16 11-1,-19 13 4,-18 14 12,-9 10 21,-24 6 5,-16 11 14,-10 1-7,-8 4-7,-10 5-12,-3 5-22,-5 2-12,-2-3-2,5-5 2,7-18-3,17-20 8,15-21 40,21-20 6,16-11-30,22-10-32,30-2-2,26-4 14,20-3 16,19 0-2,9 0-11,3-17-2,-6 0 1,-15-2-55,-13-3-40,-26-4-96,-24-5-100,-20-7-167</inkml:trace>
  <inkml:trace contextRef="#ctx0" brushRef="#br1" timeOffset="171727.2316">17823 9716 853,'-10'-6'162,"10"6"-30,0 0-62,22 12-62,13 16-16,4 6 29,13 14-9,4 12 5,6 8-4,2 8 0,-1 7 30,-3 13-22,-4 12-2,-10 6-10,-11 13 1,-21 5 3,-14 7 1,-7 2-5,-20 5 2,-13-1 3,-9 2 18,-7 1 8,-9 7-25,-12 5 3,-6-3-2,-2 0-11,5-15-6,5-15-4,14-23-18,17-29-38,17-30-37,9-20-82,5-22-92,3-3-420</inkml:trace>
  <inkml:trace contextRef="#ctx0" brushRef="#br1" timeOffset="196066.1555">2980 13079 627,'0'-4'104,"0"4"-25,0 0 24,0 0-20,0 0-39,0 9-11,0 16-12,0 16 3,0 8-6,0 13 0,-6 8-4,-1 1-5,-2-9-4,0-16-4,6-9 1,1-16 0,-2-11-5,4-10-5,0-22-15,9-21-6,6-20 29,10-15 10,3-14 0,5-4 10,1 13-8,1 15-4,-1 21-5,-7 20-8,0 23-1,-5 14-4,-6 30 20,-5 22 11,-4 11 17,-7 12-12,0-6 1,0-8-13,0-16 5,0-14-3,4-21-21,10-13-11,8-9-10,9-36 12,6-15 16,9-14 7,4-3-8,1-5 0,-4 12 1,-7 24-3,-6 23 1,-10 16 0,-8 38-2,-4 24 24,-5 21 23,-4 6-25,2 7-13,1-10-6,10-15-10,9-18-68,9-26-139,5-20-132,8-14-65</inkml:trace>
  <inkml:trace contextRef="#ctx0" brushRef="#br1" timeOffset="196386.4389">4073 13171 1190,'-31'28'109,"7"15"-70,-1 7-12,6 5-11,10 3-12,9-8-3,0-9-8,19-17-11,9-22-22,4-7-2,12-36 13,-3-17 29,1-10 3,-8 3 0,-7 10-3,-9 15 5,-5 15 5,-6 16 5,-7 9 23,3 22-2,0 21-20,0 12-6,1 12-2,1 11-1,1-3-8,1-15 0,-1-13-19,3-20-60,0-27-84,1-12-163,-1-43-107</inkml:trace>
  <inkml:trace contextRef="#ctx0" brushRef="#br1" timeOffset="196594.4965">4485 12666 1124,'0'0'132,"0"28"-25,2 24-40,2 20-26,-4 19-17,3 21-4,-3 11-13,0-3-1,4-6-2,-4-16 0,3-18-6,3-21-5,3-21-48,3-30-115,7-14-190,2-43-163</inkml:trace>
  <inkml:trace contextRef="#ctx0" brushRef="#br1" timeOffset="196834.6104">4802 12912 1386,'-42'53'53,"-8"11"-16,1 13-12,6 4-15,3 0-3,9-11 0,9-12-9,10-4 14,6-18-11,6-9-3,9-8-16,22-14-7,18-5 3,14-8 7,13-23-6,7-3-28,-3-6-84,-12 6-102,-14 13-166</inkml:trace>
  <inkml:trace contextRef="#ctx0" brushRef="#br1" timeOffset="197162.2914">5132 13384 844,'15'0'19,"1"-3"38,5-9-21,1-10-14,0-3-13,-4-5 0,-3-4 38,-6 1 45,-6-2-65,-3 7-2,0 10 23,-12 8 2,-10 10 39,-2 0-16,-4 28-35,-3 15-5,3 16-6,1 3-18,9 2-4,5-2 7,13-9 4,0-11-7,25-11-21,12-6-4,9-7 8,12-9 2,1-5-46,-4-4-112,-5 0-109,-12-13-200</inkml:trace>
  <inkml:trace contextRef="#ctx0" brushRef="#br1" timeOffset="197670.4539">7167 13412 270</inkml:trace>
  <inkml:trace contextRef="#ctx0" brushRef="#br1" timeOffset="198255.038">6848 13365 780,'-20'-8'63,"0"1"34,-13 7-8,4 0-27,-12 19 1,1 12-8,-3 12-26,9 0-3,3 0 17,10-4 18,15-1-46,6-7-21,15-10-13,22-11 7,9-10-48,10 0-14,2-34 28,1-16 29,-7-2 12,-12-1 4,-12 10 0,-7 12 22,-14 13 5,-7 18 50,0 15 44,-7 35-16,-2 15-79,0 18-24,6 9 5,3 4-5,9-13-7,19-15-6,15-23-42,15-19-76,7-26-47,5-16-149,2-30 20</inkml:trace>
  <inkml:trace contextRef="#ctx0" brushRef="#br1" timeOffset="198622.8837">8201 12977 527,'0'-22'50,"-12"-5"-17,-1-10 25,-4 0-13,-6-3 13,2 3 47,-6 9-9,2 12-16,-3 13 29,1 6-54,-4 32-20,-3 20-20,0 25 5,0 19-1,1 15-13,2 12-3,3 7 0,6-3 0,4-5 30,8-10 1,8-17-32,2-17-3,6-21-40,8-22-112,5-26-114,2-14-147</inkml:trace>
  <inkml:trace contextRef="#ctx0" brushRef="#br1" timeOffset="199182.2725">8081 13537 508,'28'29'61,"3"-1"-25,3-1-26,-7-2-7,-1-3 0,-5-10-4,-12-3 10,-3-6 20,-2-3 49,-4 0 69,0 0 1,-7 0-9,-5 0-77,-7 0-39,1 0 5,-4 7-17,0 2-7,1 6 3,6 0-3,3 1 3,5 2-6,4 3-1,3 2-2,6-8-6,10 1-2,5-8 1,3-4 3,1-4-3,3-4 5,-6-14 0,0-10 0,-8 0 3,-4-3-2,-7 4 1,-3 3 2,-7 2 11,-7 3 10,-8 7 50,0 3-1,-2 2 5,2 4-30,4 1-31,3 2-8,5 0-2,7 0-5,0 0-4,3 0-36,0 0-43,0 0-12,0 0-5,0 0-61,3-4-28,3-2-18,4-6-4,-2-1 71,1 1 41,-2-3-29,-1 6 78</inkml:trace>
  <inkml:trace contextRef="#ctx0" brushRef="#br1" timeOffset="199306.421">8192 13551 164,'0'3'96,"0"-3"-29,0 0-46,0 0-32,0 0-17,2 0 11,-2 0-18,0 0 0,4 0-23,-1 0-68</inkml:trace>
  <inkml:trace contextRef="#ctx0" brushRef="#br1" timeOffset="199750.5768">8559 12872 502,'4'0'126,"-2"9"-10,3 13-16,2 15-12,-1 13-29,1 15-16,-1 14 3,1 14 11,-5 14-11,4 9 1,-3-3 2,0-5-36,3-13-10,3-14-2,7-23-5,2-24-36,1-22-99,3-15-84,-2-36-66,2-23 36</inkml:trace>
  <inkml:trace contextRef="#ctx0" brushRef="#br1" timeOffset="200154.1195">9132 12740 868,'0'61'119,"-7"19"-52,1 16-2,3 11-5,3 2-32,0-7 10,0-4-6,3-15-18,6-15-8,-2-18-5,-1-17-4,0-14 0,-1-19-50,2 0-52,-3-25 30,-4-9 48,-4-2 35,-10-7-1,-9 9 6,-8 6 16,-6 12 43,-3 13-3,-1 3 4,3 25-12,1 14-31,2 7 1,10 4-10,14 3-11,5-6 7,9-4-8,21-11-10,16-1-6,7-12 2,8-3 1,3-13-39,-6-3-108,-11-12-46,-14-10-67,-21-13-127</inkml:trace>
  <inkml:trace contextRef="#ctx0" brushRef="#br1" timeOffset="200798.4539">7587 13615 386,'-14'-6'42,"5"3"83,3 0-2,0 3-82,3 0 5,3 0 27,0 0-30,0 0-1,0 0 9,0 0-3,0 0 6,0 0-20,0 0-32,0 0-8,0 0 3,0 0 6,0 0 1,15 0 7,8 0 24,10 0 31,13 0-7,9 0-33,7 6-10,0 3-9,-1 0 0,-6 4-6,-8 2-69,-13 1-133,-13-3-202</inkml:trace>
  <inkml:trace contextRef="#ctx0" brushRef="#br1" timeOffset="206258.4781">11031 13043 646,'0'0'90,"-13"-4"1,5 4 19,-8 0-15,-5 0-33,-7 16 13,-13 13 5,-5 17-55,-12 17 13,0 8 9,-1 12-7,7 3 21,8-2-34,19-7-10,14-6-4,11-15-8,24-11-10,19-11-12,19-18 6,10-10-9,7-6-106,1-13-42,-2-15-21,-8-8-137</inkml:trace>
  <inkml:trace contextRef="#ctx0" brushRef="#br1" timeOffset="206550.6374">11301 13402 1016,'-36'62'111,"8"3"-45,4 6-34,11 0 5,10-4-29,3-8 3,16-16-12,14-21-3,13-22-5,5-25-6,6-33 15,-2-22 1,-6-13 7,-11 0-7,-18 7 43,-10 21 52,-7 15-10,-14 21-22,-12 19-46,-2 10-11,6 7-87,2 17-129,10 1-117,10 3-194</inkml:trace>
  <inkml:trace contextRef="#ctx0" brushRef="#br1" timeOffset="206946.2989">11826 13254 1128,'-16'68'92,"3"6"-14,2 9-40,1-3 1,2-2-24,-2-11-15,7-12 6,0-11-3,3-13 4,0-18-11,3-13-6,10-22-17,10-31 9,8-18 18,3-18 1,9-13 0,-1 4-2,3 15 1,-12 15-2,-2 22 3,-9 24 1,-4 22-2,-8 28 5,-5 31 52,-5 14-10,3 17-25,-3 1-14,0 2-4,0-12 2,6-17-9,1-17-30,5-23-91,3-17-95,1-17-149,3-30-197</inkml:trace>
  <inkml:trace contextRef="#ctx0" brushRef="#br1" timeOffset="207294.3514">12281 13254 1036,'0'29'109,"0"7"-65,0 17-26,0 8 7,0 4-3,0 0-2,0-10 7,0-8-9,0-20-11,0-11-4,0-16-5,0-19-30,12-24-31,1-19 61,-2-9 2,7-6 1,5-2-1,2 14 21,-4 15 61,-2 16-26,2 25-40,-3 9-15,-2 38 9,-4 22 21,-2 18-17,-1 11-6,-6 3-6,3-2-5,-3-15-40,4-17-45,4-18-24,2-19-49,0-21-158,1 0-212</inkml:trace>
  <inkml:trace contextRef="#ctx0" brushRef="#br1" timeOffset="207577.4353">12724 13630 705,'13'-5'148,"5"-5"-26,3-5-30,5-10-44,-2-3-18,0-11 28,-5 2-40,-4-7-13,-12 4 1,-3 6 1,-6 10 5,-15 14 4,-7 10 20,-6 19 43,-6 21-68,0 18-6,0 11-4,7 4 0,5 2-1,12-12 2,16-3 4,16-14 0,23-16-15,20-17-2,12-13-23,12-15-103,3-26-179,0-18-226</inkml:trace>
  <inkml:trace contextRef="#ctx0" brushRef="#br1" timeOffset="207747.2501">13143 13319 1214,'-47'43'110,"5"7"-32,8 12-46,9-4-4,16 0-17,9-2-7,3-10-8,22-12-2,12-13-34,2-18-124,2-3-119,2-27-170</inkml:trace>
  <inkml:trace contextRef="#ctx0" brushRef="#br1" timeOffset="207938.8562">13349 13208 1285,'0'25'150,"3"27"-54,0 22-56,1 19-21,2 18-12,-3 6-3,0 3-1,-3-15-1,3-16-36,-3-21-52,0-25-81,0-36-89,-6-20-80,-13-45-375</inkml:trace>
  <inkml:trace contextRef="#ctx0" brushRef="#br1" timeOffset="208063.1833">13257 13513 906,'0'-24'227,"19"2"-66,14 7-82,10 6-33,15-1-5,15 4-39,-1 3-72,5 3-310,4 0-352</inkml:trace>
  <inkml:trace contextRef="#ctx0" brushRef="#br1" timeOffset="208750.4826">14338 13122 702,'12'-9'55,"10"0"47,2-4-46,10 1-9,6 0-22,0 3 99,-3 2-89,0 7-26,-10 0-2,-5 4 0,-10 16 2,-6 9 26,-6 11 41,0 6-16,-6 6 2,-16 6-32,-1 7 1,-12 6-18,-2 10-8,-5 8-3,-8 4-5,7-1 3,3-3-6,9-11 0,9-18 6,16-13 8,6-19 11,22-16-15,18-12-11,9 0-4,19-2 14,12-11-1,6-2-21,6-1-48,4 7-92,-6-4-154,-11 4-144</inkml:trace>
  <inkml:trace contextRef="#ctx0" brushRef="#br1" timeOffset="209182.4437">15387 13551 1061,'-21'46'80,"6"3"-54,8 1-8,7 1-19,0-1-1,22-10-3,6-6 0,12-12-3,5-15-3,2-7 7,0-17-2,-5-23 5,-2-6 0,-12-9 3,-10 0-1,-13 2 2,-5 3 4,-2 17 6,-23 11 25,-8 13 11,-10 9 34,-6 17-36,-5 28-29,0 13 4,-2 10-6,10 15 11,9 6 28,16 1-16,14-4-13,7-3-18,31-13-5,16-13-14,14-16 4,10-20-48,3-21-96,2-10-46,-9-30-121,-3-19-229</inkml:trace>
  <inkml:trace contextRef="#ctx0" brushRef="#br1" timeOffset="209442.6106">15896 13634 1080,'-18'46'80,"2"9"-58,9 10-24,7 3 2,3-3-7,22-4 3,3-14 3,2-7-1,1-18 2,3-22 5,0-10 0,-3-30 18,-3-26 59,-7-9-2,-6-9-15,-6 1 7,-5 13-53,-4 7-22,0 14-34,-13 18-102,1 9-125,4 17-232</inkml:trace>
  <inkml:trace contextRef="#ctx0" brushRef="#br1" timeOffset="209619.0299">16336 13665 1171,'-6'49'66,"0"3"-1,-4 10-52,8-4-14,-5-5-8,7-8-73,0-16-81,0-14-108,0-15-281</inkml:trace>
  <inkml:trace contextRef="#ctx0" brushRef="#br1" timeOffset="209982.3318">16536 13322 538,'0'0'217,"0"4"-64,3 17-105,3 13-56,0 6-1,4 10-1,1 8-13,-4 3 12,-2 7 13,-1 4 19,-4 1 40,0-2 6,-6-6 7,-4-17-7,5-10-12,5-22-19,0-16-29,8-31-28,17-24 13,6-20 13,6-14 0,6-3 5,-3 5 43,-3 9-35,-6 23-17,-6 19-2,-10 23 3,-6 13-4,-2 34 10,-7 19 9,0 14-8,0 14-4,0 1-30,0-4-85,0-13-115,0-16-264</inkml:trace>
  <inkml:trace contextRef="#ctx0" brushRef="#br1" timeOffset="210178.6608">17142 13285 1158,'0'7'173,"0"35"-33,0 20-65,0 16-56,-3 11-17,0 9-4,-3-2 4,3-10-12,0-15-85,-1-18-51,1-23-16,1-23-151,2-17-243</inkml:trace>
  <inkml:trace contextRef="#ctx0" brushRef="#br1" timeOffset="210326.7003">17228 13193 744,'6'0'194,"8"0"-99,3 3-68,11 9-26,9 7-7,6-4-174,1 1-150,-5-10 7</inkml:trace>
  <inkml:trace contextRef="#ctx0" brushRef="#br1" timeOffset="210577.6862">17521 13280 1227,'-25'12'176,"-3"5"-57,4 5-61,0 4-16,2 1-24,16 1-17,6 3-2,6 2-8,23-1-3,3 1-2,5 1-36,0 3-2,-10 4-9,-8-5 27,-12 1 26,-7 6 22,-19 4 48,-8-8-6,-17 2-17,0-11-13,-7-5-21,-2-16-24,1-9-50,-7-2-88,4-17-142,-3 4-260</inkml:trace>
  <inkml:trace contextRef="#ctx0" brushRef="#br1" timeOffset="211210.3929">16138 13640 247,'3'-6'132,"0"2"6,-3-1 22,0 5-30,-6-4-62,-5-2-9,-5 3 14,1-3-11,-6 3-11,-2-3 15,2-1-19,3 4-25,-4-2 17,7 1-1,-1 4-3,4 0-3,0 0-12,5 4-15,4 14-5,3 12-22,0 5-74,12 8-5,7-1-29,3 1-27,2-8-44,-3-13-47,1-20-221</inkml:trace>
  <inkml:trace contextRef="#ctx0" brushRef="#br1" timeOffset="211722.0907">16348 13264 356,'0'0'-2,"0"0"0,0 0 35,0 0 81,0 0 95,0 4-10,-3 4-38,0 1-48,-3 3-56,3-2-29,0-1-16,3-3-10,0-6-4,0 0-3,0 0-6,0 0-25,0-3-6,0-7 29,0 8 9,0-5 1,0 7 7,-3 0 18,-4 16-13,1 6-82,6 5-55,0-5-57,0-4-193</inkml:trace>
  <inkml:trace contextRef="#ctx0" brushRef="#br1" timeOffset="212910.2184">19245 13517 544,'0'-7'145,"0"2"-12,-3 1 13,-9-1-1,-7 5-25,-8 0-43,-8 0-24,-1 9-2,-4 11-33,-3 6-14,5 5-3,11-4-4,9 1 5,8 0-5,10-1-7,7-3-7,19-2-3,12 2-16,5 2 2,3-2-26,-2 4-24,-7-3 16,-10 3 50,-12 3 17,-12 8 49,-3 4 72,-16 4-19,-13 3-40,-12-2-11,-2-2-43,-6-8-7,7-11-2,1-8-26,10-7-41,12-12 16,11 0-22,8-21-58,8-7-111,14-7-51</inkml:trace>
  <inkml:trace contextRef="#ctx0" brushRef="#br1" timeOffset="213174.332">19322 14093 1049,'-13'53'39,"10"-2"17,3-1-14,0-16-34,22-13-12,9-16-2,6-12 4,6-31 3,0-15 7,0-5 10,-3-6 44,-9 2 36,-4 9-49,-7 14-45,-5 11-11,-6 16-94,-6 9-122,1 3-145,-2 19-226</inkml:trace>
  <inkml:trace contextRef="#ctx0" brushRef="#br1" timeOffset="213410.3658">19938 13946 592,'0'-5'204,"-3"0"-14,-16 2-42,-5 3-40,-10 0-46,-6 13-14,-7 13-7,2 12 13,4 8-16,7 3 9,17 7-18,17-5-24,9-1-9,24-3 1,20-11-5,5-7-4,9-24-75,-5-5-87,-3-20-105,-15-30-209</inkml:trace>
  <inkml:trace contextRef="#ctx0" brushRef="#br1" timeOffset="213778.365">20046 13458 775,'-3'-8'105,"3"8"10,0 2-16,0 25-71,6 14-5,0 14 15,3 19 22,-6 7 1,-3 11 3,0 3 22,-6-2-24,-6-13-29,3-12-14,-1-19-6,7-18-12,3-22-4,10-9-17,14-31-24,7-19 20,15-17 21,9-10 4,8 1-2,-3 4 32,-1 17-12,-4 21-18,-11 25 4,-11 18-1,-12 37 7,-11 23 11,-7 10-10,-3 7-6,0 3-6,0-8-19,3-14-103,7-17-98,8-19-166,4-23-353</inkml:trace>
  <inkml:trace contextRef="#ctx0" brushRef="#br1" timeOffset="214011.0036">21086 13566 1186,'0'0'146,"0"18"-26,0 25-46,3 19-32,1 18-28,-2 19-2,-2 12 23,0-3-26,0-7-8,-12-5-4,-3-18-20,2-20-29,1-24-16,0-28-99,0-12-98,-5-38-217</inkml:trace>
  <inkml:trace contextRef="#ctx0" brushRef="#br1" timeOffset="214155.0171">20930 13862 1026,'-4'-15'259,"4"5"-79,4 1-97,13 6-58,11 0-11,13 0-8,4-4-5,8-5-35,-1-3-122,-5-11-124,-7-7-211</inkml:trace>
  <inkml:trace contextRef="#ctx0" brushRef="#br1" timeOffset="214530.4669">21447 12998 1351,'-10'45'114,"4"16"-44,0 22-31,3 18-7,3 13-15,0 4-18,0-1 6,0-9 0,0-10 3,0-17-10,0-23 0,0-18 1,3-21-3,6-19-5,7-19-33,9-28 26,2-11 16,4-9 0,0-4 1,-4 8 2,-5 18-4,-4 14 8,-12 18 1,-3 13 21,-3 38 37,0 18-21,0 14-34,0 13-13,0 6 3,7-5-38,12-11-46,8-10-70,3-24-83,4-14-175,4-25-266</inkml:trace>
  <inkml:trace contextRef="#ctx0" brushRef="#br1" timeOffset="214837.6498">21896 13742 1315,'-37'8'160,"-6"23"-73,6 10-56,6 5-30,9 0-7,19-2 5,3-15-2,28-10-8,16-15 1,8-4-11,7-23-13,-1-13-17,-3-10-12,-9-4 22,-12 11 44,-9 8 12,-10 5 31,-12 21 3,-3 5 15,-7 15 8,-11 23-28,-6 10-42,0 18-2,-5 0-7,8 3-29,9-7-54,9-7-27,3-16-97,9-16-210</inkml:trace>
  <inkml:trace contextRef="#ctx0" brushRef="#br1" timeOffset="215038.6243">22518 13671 1368,'0'18'149,"-15"31"-36,-1 16-79,-6 12-17,4 15-12,-3 8 2,5-8-10,1-6-2,1-8-57,3-15-39,-5-13-53,-1-19-91,-6-19-149</inkml:trace>
  <inkml:trace contextRef="#ctx0" brushRef="#br1" timeOffset="215231.037">22142 13917 1168,'28'-5'118,"25"-2"40,23 4-5,23 3-32,18 7-63,12 17-44,-5 13-9,-14 9-11,-24 3-28,-27-2-161,-32-10-227,-27-16-704</inkml:trace>
  <inkml:trace contextRef="#ctx0" brushRef="#br1" timeOffset="268374.0157">1046 14454 902,'0'0'129,"0"9"24,0 15-22,-3 14-74,-3 7-39,0 8-4,0 9-4,-1 0-5,-1-1-6,1-6 1,4-8 2,-3-10-1,3-12 3,0-10-2,3-11-8,0-4-6,0-19 1,6-28-10,10-20 4,11-20 23,4-18 14,6-6 8,3 3 26,0 20-8,-1 13-21,-1 20-13,-1 14-11,0 14-3,0 8 0,3 14-14,3 5-57,0 0-38,-3 9-71,0 6-133,-3 0-182</inkml:trace>
  <inkml:trace contextRef="#ctx0" brushRef="#br1" timeOffset="268558.4301">1946 14266 1140,'0'67'108,"-10"17"28,-5 11-28,-4 9-58,1 2-40,-1-13-12,9-17-7,8-23-64,2-35-80,15-27-158,12-50-81,11-27-18</inkml:trace>
  <inkml:trace contextRef="#ctx0" brushRef="#br1" timeOffset="268685.8726">2115 14244 619,'6'-22'104,"0"19"-1,3 6-38,4 22-48,8 9 13,13 6-17,6-2-26,9-11-95,1-12-96,-1-8-71,-6-7-37</inkml:trace>
  <inkml:trace contextRef="#ctx0" brushRef="#br1" timeOffset="268969.6086">2437 14395 908,'-36'6'262,"-1"10"-84,4 1-77,0 6-58,13-2-39,8 1-9,12 0-10,0-1-17,22-2-46,8-6-19,7-8 16,0-5 7,-3 0 36,-7 0 14,-8-3-1,-10 1 18,-2 2 11,-7 0 106,-4 26 74,-10 18-21,-9 15-94,-2 8-48,0 13 5,5-6-22,1-12-6,7-16-2,9-13-36,3-16-81,3-17-88,15-22-73,4-31-94,8-23-191</inkml:trace>
  <inkml:trace contextRef="#ctx0" brushRef="#br1" timeOffset="269306.1327">2884 13862 930,'0'28'267,"0"37"-110,-3 24-114,-9 21-5,-4 20-9,1 6-11,-3-3-13,-1-13 6,4-22 22,6-21-25,-1-24 7,4-22-1,6-31-13,0-22-18,19-43-76,9-18 80,5-15 13,10-13 2,1 12-3,-8 19 1,-8 27 1,-6 22-1,-7 31-6,-1 22 4,-12 33 21,1 22 36,-3 20-37,0 9-3,2-3-19,4-14 0,10-21-106,3-25-140,5-31-168</inkml:trace>
  <inkml:trace contextRef="#ctx0" brushRef="#br1" timeOffset="269486.7431">3531 14345 1383,'-3'72'60,"-10"14"29,-2 19-26,1 3-50,1-7-17,0-14-45,4-22-47,0-31-80,-4-32-156,-5-11-169</inkml:trace>
  <inkml:trace contextRef="#ctx0" brushRef="#br1" timeOffset="269638.8711">3303 14439 1410,'19'0'93,"14"15"-25,17 6-58,15 1 40,17-1-33,14-5-16,2-13-5,1-3-119,-13-22-154,-15-6-143</inkml:trace>
  <inkml:trace contextRef="#ctx0" brushRef="#br1" timeOffset="270226.2006">4688 14287 670,'0'-3'184,"-8"3"72,-8 0-54,-9 0-72,-6 6 12,-5 22-72,2 13-51,3 10-12,4 8-16,11 9-1,16-1-7,3-2-8,24-9-15,14-10-24,4-9 15,8-6 6,-6-12-5,-10-2 36,-10-4 8,-11 6 1,-16 6 7,-13 8 52,-21 10 26,-12 3-40,-3 4-31,-6-7-7,5-6-1,13-12-9,13-13-48,11-8-33,13-8-27,16-30-205,20-12-65,8-12 15</inkml:trace>
  <inkml:trace contextRef="#ctx0" brushRef="#br1" timeOffset="270390.9244">5029 14638 1200,'0'16'96,"0"12"-20,0 12-61,0 9-12,-5 9-3,1 4-41,-1-6-96,-1-12-161,3-20-285</inkml:trace>
  <inkml:trace contextRef="#ctx0" brushRef="#br1" timeOffset="270517.7465">5199 14154 947,'4'-34'55,"-4"17"-37,0 7-13,0 10-25,3 0-184,-1 12-558</inkml:trace>
  <inkml:trace contextRef="#ctx0" brushRef="#br1" timeOffset="270958.3932">5584 13979 1145,'-3'65'83,"-6"18"-22,-1 12-32,2 13-6,2 1-19,0-2-1,0-8-2,-1-13 6,1-9-9,0-18 6,3-19 4,-3-18-3,2-14 3,4-8-17,0-24-57,4-19 34,11-6 34,4-6-3,5-2-1,4 7 0,-4 17-12,0 11 4,2 14 6,-5 8-2,1 5 6,0 23 6,-7 12 6,0 7 0,-5 8 22,-10 7-4,0 6 0,-7 3 13,-18 3-5,-8-1-12,-10-2 23,0-9-37,2-13-11,8-24-18,11-22-34,13-12-34,9-41-119,22-11-39,11-7-36,20 3-247</inkml:trace>
  <inkml:trace contextRef="#ctx0" brushRef="#br1" timeOffset="271233.6821">6074 14944 733,'10'3'169,"-4"-3"-31,3 0-58,3-6-36,0-22-13,4-13-11,-7-14 0,0-3-11,-6-1-5,-3 13 1,0 12 3,0 15 28,0 19 103,-12 32 16,0 29-34,-4 19-115,0 18-8,14 12 5,2-4 1,21-10-6,19-25-4,19-18-10,12-32-34,9-21-84,-4-25-72,11-36-162,-5-25-401</inkml:trace>
  <inkml:trace contextRef="#ctx0" brushRef="#br1" timeOffset="272125.8578">5748 13661 366,'6'-18'73,"0"12"17,-3 6-23,0 9 64,1 25-32,-1 12 37,0 19-9,-3 24-6,0 15-31,0 17-32,-6 15-15,-7 2-15,4-2-6,0-13-18,9-18 1,0-15-5,0-29-6,2-14 2,11-16-4,-1-12-15,0-17-52,1-2-3,-7-16 8,-4-20 50,-2-11 30,0-6 2,-5 2-5,-8 1 26,-5 14 21,0 8 5,-4 11 0,-3 12 14,-5 5-22,-3 22-26,-5 21-25,-5 16-3,3 11 2,3 11 0,3 5 26,13-4 17,11-7-32,10-10-5,16-14-9,26-19-10,24-29-2,20-3 9,15-40 7,10-10-1,3-8-3,-9 2-64,-16 13-63,-23 18-75,-28 16-179</inkml:trace>
  <inkml:trace contextRef="#ctx0" brushRef="#br1" timeOffset="273154.2935">8352 14139 537,'0'-24'150,"0"8"5,0 7-18,0 9 34,0 6-32,-9 32-68,-3 20-61,-10 22-16,0 24 5,-5 20 13,-4 9 18,-4-7 9,6-10 5,4-22-6,4-26-6,5-22 16,9-22-25,7-22-28,0-7-24,23-29-48,7-18 39,10-10 27,13-10 2,5 0-4,1 12-12,-4 17-7,-5 19 22,-8 24 6,-5 6 5,-10 31 2,-4 18 5,-8 13 6,-9 10 20,-6-2 23,-3 2-16,-21-7 15,-14-6-5,-14-14-21,-10-4-6,-7-10-7,-7-12-14,13-6-7,3-14-23,24-5-31,14 0 12,22-15-78,16-7-137,30-6-43,22-2 11,18-2-56,6 8 184,3 5 176,-8 7 56,-10 3 96,-13 9 39,-11-3-53,-14 3 22,-5 0-20,-6 0-57,-6-7-24,-3-1-30,-2-14-8,-1-12 4,3-9-11,-7-6-2,0-6-10,-5 1-8,-4 11-1,-3 16 7,-19 14 58,-6 13 64,-6 30-38,-2 18-53,-1 13-24,6 12-7,9 5 0,17 3-5,4-8-14,26-8-2,18-9 0,12-10-39,20-19-76,5-20-77,0-7-122,-3-31-167</inkml:trace>
  <inkml:trace contextRef="#ctx0" brushRef="#br1" timeOffset="273346.5685">9516 14959 1220,'-49'53'99,"6"11"-11,-1 17-47,13 2-20,13 3-20,18-9-6,13-10-9,30-17-53,18-19-66,16-25-23,0-9-48,4-31-132</inkml:trace>
  <inkml:trace contextRef="#ctx0" brushRef="#br1" timeOffset="273569.8549">9928 14959 1316,'-54'44'77,"-11"16"26,6 9-73,10 6-22,12-8 10,18-9-15,19-15-4,19-18-15,24-25-9,19-6 3,8-40 9,2-19 10,-5-16-3,-9-5-7,-18 3-41,-12 9-46,-18 13-61,-10 17-84,0 16-179</inkml:trace>
  <inkml:trace contextRef="#ctx0" brushRef="#br1" timeOffset="274241.4318">10159 15049 1038,'0'64'96,"-13"4"7,5 1-23,-4-11-37,3-12-37,3-12 5,-1-13 7,7-21-5,0-6-15,7-40-40,20-28 28,14-19 13,7-14 7,8-4-10,3 11-5,-14 23 3,-4 25 0,-17 34 2,-12 21-1,-12 43 31,0 21 33,-15 17-33,-3 6-9,3-10 19,2-16-32,3-16-5,10-18-9,0-24-64,23-6-58,4-27 27,10-14 75,5-15 23,5-5 2,5-10 6,1 0-4,-4 9 5,-3 13 1,-5 15 0,-5 25 0,-11 15 1,-10 34-17,-5 24 7,-10 17 3,0 6 7,0-4-1,0-12 6,0-20 8,2-20-9,17-19-15,2-12-6,10-30-24,4-21 2,1-18 27,7-11-13,0-3-27,-3-1 17,-6 5 26,-6 17 5,-13 9 29,-9 15 27,-6 15-10,-12 16 63,-15 7 9,-10 28-55,-10 22-25,4 14-20,3 13 7,13 9-7,17-2 10,10-1-13,31-12-23,25-15-30,11-17-74,10-20-85,3-19-161,0-24-433</inkml:trace>
  <inkml:trace contextRef="#ctx0" brushRef="#br1" timeOffset="274542.1026">11569 14666 1147,'-33'-2'126,"2"2"-38,6 2-30,7 20-44,11 9-27,7 9-11,22 3-9,15 6-9,9 1-14,10-4-7,-1-2 5,-5-10-23,-10-1-19,-15 1 20,-20 0 66,-8 6 61,-27 1 73,-17 2 38,-5 2-14,-7-6-43,4-4 6,3-6-28,9-12-40,9 0-38,0-3 0,9 2-16,6 2-73,5 1-85,4-5-90,10-1-312</inkml:trace>
  <inkml:trace contextRef="#ctx0" brushRef="#br1" timeOffset="275045.7694">13223 14562 708,'0'3'111,"0"33"60,0 32 16,-6 25-110,-6 27-31,-6 23-4,-4 10-10,-3-2-15,-3-22-23,9-26-11,5-30-41,7-38-28,1-35-96,6-44-323</inkml:trace>
  <inkml:trace contextRef="#ctx0" brushRef="#br1" timeOffset="275210.7218">13026 14836 1113,'-6'-7'168,"6"7"-31,6 0-92,28 16-46,18 2-11,16 3 16,18 2-2,16-8-27,9-12-78,-9-3-57,-7-9-122,-19-13-113</inkml:trace>
  <inkml:trace contextRef="#ctx0" brushRef="#br1" timeOffset="275442.2076">13685 14861 935,'-77'68'129,"0"15"-20,12 12-4,19 0-22,22 1-7,24-12-32,18-22-25,37-19-16,24-31 18,18-19 8,7-44 0,-5-33-6,-9-21-9,-23-18-13,-24-1-8,-22 7 5,-18 19-29,-6 27-60,-21 21-5,-10 38-4,0 12-62,1 37-121,-1 21-96</inkml:trace>
  <inkml:trace contextRef="#ctx0" brushRef="#br1" timeOffset="275861.8906">14196 15169 1074,'-15'31'131,"8"2"-52,7-1-56,19-2-25,24-5-6,15-13-1,8-10 2,7-2 0,1-23 7,-3-18-14,-16-8-16,-6-3-12,-12-8 24,-12 0-11,-7 2-10,-11 1-3,-7 5 27,-4 3 16,-11 6-2,-10 12 5,1 6 24,-7 13-5,0 12 43,-3 0 10,1 35-25,2 20-3,-3 21-4,6 20-10,0 24-15,3 21-5,1 17-1,3 5-7,5 4-14,1-9 12,9-17 1,6-23-9,0-32-16,18-31-33,4-34-143,2-21-144,-2-21-355</inkml:trace>
  <inkml:trace contextRef="#ctx0" brushRef="#br1" timeOffset="297941.7826">16037 14884 676,'0'-2'62,"0"-1"10,0-4-2,0 7-27,0-2-13,0 2 10,0 0 7,0 9 20,0 22 10,3 18-14,3 19-11,3 9-23,1 13-18,2-5-7,0-7-9,1-23 9,5-12-10,10-23-33,-1-20-67,11-26 17,-2-25 50,8-27 31,-1-12 10,-7 1-3,-2 6 56,-3 16-17,-12 20-26,-4 28-12,-3 19-2,-6 40-1,-2 25 32,-1 18-12,-3 16-6,0-3-4,0-13-5,3-21 2,12-25 8,20-32-15,7-20-5,20-43 16,5-32 90,1-17-25,-2-11-29,-6-2-16,-14 5-26,-2 14 0,-17 18-7,-5 18-130,-10 17-153,-9 14-362</inkml:trace>
  <inkml:trace contextRef="#ctx0" brushRef="#br1" timeOffset="298553.6586">17290 14359 1276,'0'73'75,"0"27"-4,0 10-37,-6 16-19,-6 4-14,-1-3 6,4-14-5,3-18 2,-1-27-2,7-25-10,4-33 1,23-26-20,11-48 16,10-29 21,18-25 28,1-11-14,4 0-18,-6 18-1,-10 28-1,-15 30 1,-12 44-5,-16 28-1,-12 49 1,-3 24 14,-18 25-52,2 13-5,3-8 12,8-17-41,8-19-10,2-23-55,29-30-66,13-26-59,5-10 73,6-34 0,-3-13 41,0-8 143,-5-4 90,-10-3 66,-6 7 77,-10 0-14,-8-1-70,-1 2-34,-6 6-23,-6 1-13,0 4-20,-10 16-14,-14 11-13,-10 19-11,-9 19 1,-6 40-13,0 20-8,5 17 7,15 9-3,16-4 5,13-8 5,18-16-11,19-22-10,9-21-24,6-21-90,1-13-77,-4-35-60,-9-20-162</inkml:trace>
  <inkml:trace contextRef="#ctx0" brushRef="#br1" timeOffset="298829.7023">18231 14929 999,'0'5'215,"-8"30"-101,1 14-77,1 12-34,-2 14-2,2-4-1,-1-10 3,7-13-7,0-19 4,7-26-8,10-9-16,8-43-2,6-22 27,10-15 5,-2-5-3,4 12 4,-7 11 58,-1 27 11,-1 38-18,-6 22-39,-7 46 18,-2 28 3,-4 17-26,-6 14-7,4-4-63,2-21-125,9-25-155,13-34-507</inkml:trace>
  <inkml:trace contextRef="#ctx0" brushRef="#br1" timeOffset="299277.9484">19787 14497 619,'9'-13'149,"-6"7"-16,-3 3-29,3 3-8,-3 12 20,4 26-44,-4 24-20,0 24-10,0 24-28,0 23-5,0 9-6,0 0 1,0-10-30,0-18-41,18-22-54,5-26-75,6-33-126,-1-23-236</inkml:trace>
  <inkml:trace contextRef="#ctx0" brushRef="#br1" timeOffset="299537.6012">19984 15240 1082,'-40'104'34,"12"17"-4,10-4 5,18-9 16,3-22 9,37-28-22,15-39-17,10-28-17,12-53 15,1-33 8,-12-31 24,-10-16-18,-19-1 11,-19 14 13,-18 22-44,-6 29-11,-19 38-1,-5 28-54,-1 18-124,6 37-111,7 16-164</inkml:trace>
  <inkml:trace contextRef="#ctx0" brushRef="#br1" timeOffset="299821.9045">20738 15027 609,'-43'19'303,"-12"39"-165,-7 22-102,3 19 21,11 2 28,10-5 19,25-15 2,13-23-71,33-27-31,21-27-5,14-18-2,16-38 11,-5-23 1,-4-9 1,-20-4-7,-19 9 3,-17 7-2,-19 17-5,-6 12-15,-22 9-60,0-4-142,-3 9-217</inkml:trace>
  <inkml:trace contextRef="#ctx0" brushRef="#br1" timeOffset="300037.0335">21031 14679 1168,'-18'116'61,"2"21"12,1 10-32,-1 11-10,7-7-28,3-10-4,6-23-3,0-27-8,18-28-36,8-35-67,7-28-98,3-41-93,8-27-257</inkml:trace>
  <inkml:trace contextRef="#ctx0" brushRef="#br1" timeOffset="300217.8753">21261 15157 966,'-45'2'202,"-8"33"-108,-5 11-41,6 9-15,5 7-24,16 0-7,16-6-2,15-11 2,6-8-12,28-15-6,15-13 0,7-9-33,8-3-62,4-21-138,-10-11-178</inkml:trace>
  <inkml:trace contextRef="#ctx0" brushRef="#br1" timeOffset="300389.3826">21475 15317 1328,'-19'40'81,"0"12"-9,11 4-38,-2 2-29,0-2-13,7-12-54,3-17-68,7-23-100,9-11-171,2-43-288</inkml:trace>
  <inkml:trace contextRef="#ctx0" brushRef="#br1" timeOffset="300761.3789">21653 14867 1053,'9'-34'159,"-9"16"-54,0 18-66,4 11-8,-2 30-31,1 11-31,7 16-28,-1 6-38,0 6-126,0 7 94,-3-7 125,-6-4 14,0-2 104,0-6 63,-3-12-36,-7-22-34,8-13-27,2-18-19,0-9-51,9-37-27,9-22 10,10-8 10,6-14-36,0 4 17,0 9 6,-10 22 9,-2 21-2,-7 28 0,-12 15-18,-3 34 4,0 18-9,-6 14-18,3 5 26,1-6-14,2-12 0,0-16 1,11-21-33,7-19-31,1-9-52,0-27-99,-3-17-67</inkml:trace>
  <inkml:trace contextRef="#ctx0" brushRef="#br1" timeOffset="301041.7714">21998 15338 926,'-10'28'169,"4"4"-84,6 2-55,0-1-28,13-3-29,11-9-93,1-14-48,2-7-37,4-12-44,6-22 107,-6-9 154,3-7 184,-6 7-38,-4 3-32,-9 15 19,-8 19-19,-7 12 36,-19 44 56,-14 22-131,-18 22-63,-12 30 28,-12 21-4,-14 9-38,0 0-14,0-15-51,-6-25-97,-1-28-146,-3-37-601</inkml:trace>
  <inkml:trace contextRef="#ctx0" brushRef="#br1" timeOffset="302185.6053">2090 15542 721,'-3'-13'95,"-10"0"-33,-1-4-2,-5-7-24,-3-2-15,-6-1-1,-2 3 39,-3 5 25,-5 9-23,-5 10 6,0 10 11,-1 23-44,2 20-31,8 15 17,3 18 5,13 15-23,9 10-4,9 10 9,7 2-18,10-7 18,1-9-13,-2-22-12,-2-20-72,-10-28-75,-4-25-112,-18-12-323</inkml:trace>
  <inkml:trace contextRef="#ctx0" brushRef="#br1" timeOffset="302362.1654">1545 15857 1275,'7'8'11,"1"14"-12,14 3 8,9-4-6,9 7 2,5-6-8,8-10-41,3-6-107,2-6-111,-5 0-117</inkml:trace>
  <inkml:trace contextRef="#ctx0" brushRef="#br1" timeOffset="302629.8124">2207 16016 1141,'-12'50'73,"-6"12"23,6 11-24,-1 5-41,4 1-27,-2-4-4,9-17 5,2-14-6,0-25-1,0-19-22,16-17-30,5-32 45,7-25 18,6-11 0,12-12 5,6-2-8,4 7-7,8 17 4,4 27-35,0 17-87,-4 25-81,-8 6-63,-7 22-64</inkml:trace>
  <inkml:trace contextRef="#ctx0" brushRef="#br1" timeOffset="303222.0655">2817 16013 995,'-25'3'166,"-2"7"-39,-6 5-34,8 13-37,-1 12-48,5 6-4,2 4-3,16-4 0,3-9 1,12-13-5,19-20-14,15-10 4,7-38 3,-1-17 15,-3-13 5,-2-3-9,-17 9-17,-8 12-57,-13 22-38,-6 25-17,-3 9 46,0 16 62,0 21-94,0 3 86,0 12 31,0 3 6,6 1 14,4 2 48,2-2 3,-3-3-36,-2-14 3,0-11 33,-5-13-24,1-15-38,2-2-21,2-32-13,5-19 27,4-9 6,-3-9-6,-2 1-1,2 8-5,-4 16-1,-2 15-3,-5 19 4,4 12 2,1 12 10,-2 25 25,4 9-10,1 10-23,-1-1 9,3-2-12,1-20-5,5-11-18,1-19-8,0-6 7,5-34 8,4-12 15,3-12 11,-4-4 18,4 3-18,-6 15 14,-8 13 6,3 25-5,-2 9-9,-3 41 5,1 14 37,-1 23-38,-2 16-77,-7 11-228,6-7-505</inkml:trace>
  <inkml:trace contextRef="#ctx0" brushRef="#br1" timeOffset="303565.6265">5290 16155 1241,'-4'0'22,"4"0"-19,0 19 77,6 18-28,3 21-34,-3 19 1,1 19-9,-1 11 0,-6-1-6,0-13-1,-6-23-6,-1-18-10,-1-30-46,1-22-66,-5-50-159,-4-30-234</inkml:trace>
  <inkml:trace contextRef="#ctx0" brushRef="#br1" timeOffset="303825.5443">5280 15983 955,'24'0'57,"11"15"95,7 10-79,15 3-49,-3 6-19,2 5-1,-4 2-2,-12-1 4,-10-4 12,-11 4 14,-13-2 38,-6-1 27,-15-1-49,-16-5-5,-9 0-11,-9-12-27,0-4 1,-4-9-12,7-6-1,12 0-28,9 0-56,16-6-81,9-12-82,13-4-254</inkml:trace>
  <inkml:trace contextRef="#ctx0" brushRef="#br1" timeOffset="304098.0154">5872 15992 838,'0'0'26,"0"0"27,0 0-28,5 0-16,5 19 23,0 17 35,4 23 117,-5 18-103,1 16-35,-8 8-4,-2-2-19,0-6-18,-2-19-5,-5-26-34,1-32-111,-3-19-232</inkml:trace>
  <inkml:trace contextRef="#ctx0" brushRef="#br1" timeOffset="304250.3174">5825 16162 1274,'0'0'108,"9"0"-45,19 0-49,7 5-23,16-5 20,10 0-7,10 0-101,0-17-37,-9-12-50,-7-10-344</inkml:trace>
  <inkml:trace contextRef="#ctx0" brushRef="#br1" timeOffset="304629.9197">6456 15470 544,'9'-15'105,"0"-3"-38,7-7-51,-1-3-5,4 1 12,2-1 22,0 3 27,-2 7 7,-3 2-27,1 13-15,0 3 16,1 21 23,-2 23 63,-1 22-7,3 19-64,-5 20 0,-7 19-25,-3 8-17,-3 13-20,0-1-13,-15-1-10,-4-11-48,0-15-28,1-25-26,0-30-71,-1-25-156,0-31-211</inkml:trace>
  <inkml:trace contextRef="#ctx0" brushRef="#br1" timeOffset="304793.6041">6376 16439 1354,'12'18'95,"25"-5"-30,28-7-33,23-3 13,21-3-33,12 0-6,4-13-15,-6-2-225,-13 6-249</inkml:trace>
  <inkml:trace contextRef="#ctx0" brushRef="#br1" timeOffset="305146.2966">8570 16082 1093,'4'15'126,"5"24"25,1 13-64,2 20-53,-3 17-10,0 7-11,0-4-6,-6-5-25,0-10-46,-3-18-65,0-23-105,-15-24-247</inkml:trace>
  <inkml:trace contextRef="#ctx0" brushRef="#br1" timeOffset="305513.4761">8479 16094 1329,'0'0'125,"0"0"-92,22 12-22,11 6-29,16 3 16,16 4-1,12-7-88,9-8-109,4-10-31,-14 0 174,-8 0-120,-18-3-8,-20-1 114,-20 4 62,-10 0 224,-23 4 116,-10 18-135,-4 12-47,-6 13-70,6 11 7,3 12-54,10 5 3,14-2-7,10-11-20,4-16 16,23-18-22,12-28-10,11-6 0,2-31 22,-2-13-2,-7-1 0,-12 1-8,-7 10-1,-11 12-82,-4 16-88,0 12-72,10 0-214</inkml:trace>
  <inkml:trace contextRef="#ctx0" brushRef="#br1" timeOffset="305830.6446">10898 16482 1256,'0'12'64,"3"13"-30,4 12 30,2 12-24,-1 19-10,2 9-19,0 3 5,-6 1-10,-2-7-5,-2-11-28,0-13-61,0-22-53,0-21-124,-6-11-133</inkml:trace>
  <inkml:trace contextRef="#ctx0" brushRef="#br1" timeOffset="306141.5349">10883 16387 669,'-3'-46'171,"3"8"-30,0 11-34,13 2-29,14 10-42,7 2-7,12 7-22,3 6-1,6 0-5,1 3 2,-6 15 1,-11 1-3,-2 5 9,-12 2 0,-9-4-4,-7 2 19,-7-2 23,-2-2 23,0-1 1,-8 3-17,-14 3-3,-6 5-15,-9-2-35,-6 2-1,-2 2-5,-6-5 4,9-2-34,4-10-23,14-8-72,15-7-22,9-12-82,6-19-283</inkml:trace>
  <inkml:trace contextRef="#ctx0" brushRef="#br1" timeOffset="306438.1877">11496 16119 1197,'-3'9'75,"0"8"-15,-4 12-17,1 8-22,0 9-6,-3 13 13,-1 2-8,2 4-17,2-1-2,6 1 5,0-9-5,0-4-4,12-5-3,9-8 1,1-10-7,9-12-22,0-13 1,3-4-4,-1-16 0,-2-14-17,-7-10-19,-11-1-143,-13-4-337</inkml:trace>
  <inkml:trace contextRef="#ctx0" brushRef="#br1" timeOffset="306617.42">11376 16316 1288,'18'3'-3,"13"-3"20,15 0 5,7 0-17,8 0-10,7-9-127,-4-10-217,-5-3-51</inkml:trace>
  <inkml:trace contextRef="#ctx0" brushRef="#br1" timeOffset="307089.9802">11834 15727 1255,'0'0'45,"7"-3"17,24-4-57,11 2-8,11-2 11,12 2-6,8-2 0,-2 7 0,-6 7 0,-13 13 0,-10 21 5,-9 11 0,-18 10 13,-15 12 1,-7 9 16,-17 4-11,-13 5-14,-6 4 2,-10 5-4,-5 2-7,-3 3-2,-1 3 0,6-8-2,8-8 1,10-26 0,20-18 9,12-18 20,8-21-23,29-10-23,19-15 1,8-7 16,19 1 5,12-4 10,4 4 2,11 9-8,-2 5-3,-8 7-2,-3 0-3,-14 19-46,-19-2-76,-21 5-99,-24-1-186,-13-2-410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42:19.89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2034 3924 211,'-15'9'-80,"-3"3"31,-1 4 41,-2-4 5,6 0 39,-3 1 26,2-7-33,-1-3-7,3-3-31,-5 0-192</inkml:trace>
  <inkml:trace contextRef="#ctx0" brushRef="#br0" timeOffset="280.3832">1151 3353 316,'16'-3'-20,"-7"3"-102</inkml:trace>
  <inkml:trace contextRef="#ctx0" brushRef="#br0" timeOffset="382.8356">1151 3353 392,'-35'53'11,"17"-56"18,4-16-40,1-2-26,4-7-2,3-6-35,0-4-96,6 2 72</inkml:trace>
  <inkml:trace contextRef="#ctx0" brushRef="#br0" timeOffset="5103.0636">1056 3026 153,'6'-30'113,"-3"9"7,0 5-12,-3 10-36,0 3-7,3 3 37,0 3-28,4 21-39,-1 17 44,2 23 86,2 20-59,-4 27-27,-1 15-22,-5 13-11,0 15-11,0 9-9,-2 6-10,-4 4-1,0 12 13,-1 6 1,7 3-14,0 1-1,0 6-16,3 2 9,4 6-6,-1 4-1,-1 2-1,5 5 5,-7 7-2,1 5 8,-4 6-5,0 8-12,-13 6 12,-2 7 1,-6 0 0,-1-2-3,-3-1-1,6-11 3,1-1-13,2-10 19,5-2-3,5-7-1,-1-7-9,4 0 11,3 2-10,-3-2-1,1 5 2,-2-4 12,-5 0-12,-1-4-7,-2-5 7,0-6-1,2-10 6,-2-13-7,6-5 7,-3-9-1,2-2-7,5 0-2,-4 4 7,-1-3-7,1 1 9,-3-4-2,3 2-3,0-15 6,0-8-11,2-19 5,1-9 2,3-9-2,0-10-1,0 4 0,0-3 3,0 2 4,0 7-6,0 0 3,0 0-1,0-4-4,3-5 6,7-7-2,-1-3-12,-3-12 7,3-3 2,1-12 8,-4-16-8,0-5 6,-3-14-1,3-9-4,-3-6 0,-3-2 0,2-7-2,-2 3-1,0-3 0,0 0 3,0 0-3,0 0-1,0 0 2,0 0 3,0 0 3,0 0 4,0 0 2,0 0 2,0 0 7,0 0-6,0 0-8,0 0-6,4 0-5,2 0-4,10 0-6,5 0-9,17-3 19,13-1 11,18-4-4,11-4-1,11-5 2,5 3 1,9-5-1,9 3 0,7 5 2,1 4 5,14 0-9,7-2 6,9 0-2,-1-6-11,0-4 8,0-2-1,-4-4 1,1 1 0,-3 2 3,5 3 4,2 5-12,-7 1 3,-1 3 2,-5 1 1,-7 0-2,-6 0 4,-1-4-3,2 4 3,3-3-2,5-4-3,-8-3-1,-4 4 3,-9 0 1,-3 2-2,-10 1 3,-5 4-2,-1 1 2,0 1 1,-2-1 0,-1 5-3,-3-1-6,-2 3 4,-1-4-1,-6 4 3,-9 0-1,0 0 2,-9 0-1,2 0 0,-6 0 1,1 0-1,-3 0 1,-1 0-1,0 0 0,-9 0 3,-3 7-3,-3 2 0,-9-3 0,0 1 0,-7-2-4,1 2 3,-6-2-2,-4-2 4,0 1-5,-6-2 0,1 5-1,-4-7 4,0 3 1,-2-3 0,-2 2 0,1-2 1,-3 0-1,7 3 0,2-3-1,6 7-1,7-4 4,5 7-1,3-4-4,1 3 6,-2-1-3,-2 2-1,4 0 2,3 2-2,4 4 1,4 0-1,4-5 2,10 5-4,0-4 2,-1-3 0,-3 3 0,0-2 1,-2 2 0,-1 0 3,0 0-2,0 4-1,1 2 0,2-2 1,7 3 0,1 2 0,9-6-4,-1 4 2,5 0 0,2-7 0,-2 3-1,-5-2 1,0-5 2,-4 2 0,1-3-2,-7-4 2,-2 2 3,2-1-2,-6-1-2,-2-1 1,-7 2-1,-3-1 1,-9-3-1,-3 0 1,-10 2 1,-3-2-3,-6 0 0,-2 0 1,-1 0 1,-6 0 2,3 0 3,-3 3-1,6-3-5,0 0-1,7 0-5,2 0 5,1 0-1,6 0-2,-8 0 3,5-3-1,-1-2 1,7-4 1,9-3-1,9 0 3,7-5 4,11 3-5,0 1-1,1 4 1,-8-1-1,-3 7 1,-14 3 1,-7 0-2,-5 0 1,-3 0 0,-4 0-1,6 0-1,1-6 1,6-3-1,3-1 0,3-2 3,0 0-2,1 3 3,-9-1-2,2 7-1,-3 1 1,-1-2-2,-5 4 3,7 0-1,1-3-2,4 3 3,0 0-4,3-3 4,-3-3-1,-1 3-5,-8-1 4,-10 2 0,-5-1 0,-4 3 3,-6 0 2,0-4-2,0 4-3,0-3-4,0 0 1,0 0 2,0-6 1,0 0-1,0-13 3,0-5 1,0-14 3,0-17 9,0-13-11,0-18 4,-3-8 0,3-9-9,0-13-3,0-1 5,0-3-4,0-6 0,3-4 3,0-3 5,0-2-9,-3 0 5,0-5 2,0 6-4,0-9 1,-6-2-2,0 0 5,-4-6-1,1-6 9,-3-7-10,-1-6 5,2-5-2,-6-5 6,0-8-20,0 1 10,3-8-3,1 1 4,4-9 2,3-4-3,3-3 5,3-3-8,0 4-1,-3-1 6,-1 9-9,-2 8 12,-3 2-2,0-2 3,0 3-15,0-8 6,2 1-2,-2-3 7,3-1 6,0-2-7,0 3 3,-4-5-10,4 9 2,0 1 10,0 6-12,3 4 10,-1 7-4,4-1 4,0 3-1,0-3-9,0 3 2,0 7 6,4 6-5,-4-1 6,0 12-2,0 8 2,-7 11 2,-6 7-12,5 2 6,-2 8-3,8 1 4,2 1-1,0 0 4,0 6-4,6 0 0,3 10 1,0 2 2,-3 6 0,0 7 0,-6 3-6,0-4-4,0 4 8,0-4-1,-3 5-1,0 1 1,3 5 1,-3 11 0,3 9-2,-3 7-12,-1 11-2,2 8-1,-1 6 2,3-2 10,0-4 3,0 2-4,0 0 0,0 0 1,0 1 6,3 6 4,-1 4 0,-2 5 3,0 7-1,0-2 0,0 4-1,0 1 3,0-2 9,0 1 2,0 0-2,0 0 2,-2-3-8,-4 3-8,0-7-1,0 1-3,1 0-1,-9-1 1,5 1 0,-3-3 1,-1 3 1,-2-1 4,-3 1 6,-7-3-5,-3 0-6,-10-5-2,-4 5 3,-10 0 1,-13 7-2,-12 5 0,-6 0 8,-3 0-6,-10 12 0,4 2-1,-6 2-2,-1 0 2,0-2 2,-5 0-5,-4 4-5,-6-3 4,-3 4 4,1-4 2,-2 4-2,5-3 0,-5-1 0,8-3 1,2 3 1,0 1 5,3-4-13,-5 3 6,-5 4-2,2 0-1,-4-4 1,6 3 3,3-5-2,0-4 2,7 0 1,2-6-1,1 1 1,-7-4-12,1 3 4,-5-3 3,-1 2-4,-4-2 6,0 7 0,3-4 0,-3 6 3,0-2-3,4 1 1,-4-1 2,6-2-11,-3-1 4,1-1 0,4-3 3,5 0 1,-1 0 0,4 0 1,5 0 0,1 0-2,-1 0 2,4 0 2,0 3-7,0 7-2,1-4 6,6-3-3,-2-3 0,5 0 1,5 0 1,0 0 2,6-7-1,7 2 1,6-5-1,2 0-1,4-2 1,3 0-1,-4 0-1,-2-4 1,2 1 3,-1 3-2,1-4-5,1 4 3,6 0 0,-3-4 0,3 4-1,2 0 2,8-1-1,-1 4 2,3-1 0,6 5 0,4 1-1,6-1 2,2 1-3,1 4 2,0-3 0,-1 0-1,-2 0 0,0-1 2,-4 1-1,-6 1-3,1-1 1,-1-1 0,-5 1 1,-4 1-2,-4 2 3,2-3-2,-8 3 0,3 0-1,0 0-1,3 8-3,4 1 3,1 1-1,6 0 1,-6-5 1,8-1-5,-8-1 2,6-1 1,-4-2 2,4 3-1,-1-3 1,2 0 2,5 0-2,0 0 1,0 0-5,-1 0 4,1 0 0,-1 0-3,-2 0 1,-1 0 3,0 0-1,-3 7-6,3-5-6,-2 1 5,-1 4 3,3 0 1,-2-4 1,6-1-1,3 5 1,-2-7 3,5 3 0,2-3 0,-2 0 0,3 0 1,0 0-2,3 0 2,-1 0 0,1 0 0,3 0 0,-4 0 1,2 0-2,-5 0 1,0 0 0,-1 0-1,-6 0 0,-1 0 1,2 0-1,1 0 2,3 0-2,0 0 0,3 0 1,6 0 1,2 0-1,1 0-2,3 0-3,0 0-7,0 0-8,0 0 9,0 0 5,-3 0 5,3 0 1,0 0 2,-3 0 0,0 0-2,-3 0 1,-1 0-2,1 2 0,3-2 1,1 0-1,-2 0 1,1 4-1,0-4-3,0 0-1,3 0 1,-3 0 1,3 0 0,0 0 0,0 0 0,0 0-2,0 3-4,0-3-1,0 0-3,0 0-1,0 0 0,0 0 7,0 3 5,0-3 4,-4 0 3,4 0 4,0 0-1,-3 3-2,3 0-6,-6 10-1,0 17-8,-6 20-19,-6 20-42,2 23 10,-2 8 32,5 2 8,13-23-52,0-43-95,6-37-232</inkml:trace>
  <inkml:trace contextRef="#ctx0" brushRef="#br0" timeOffset="7967.0391">3980 16059 706,'4'0'16,"2"0"-22,3 0 11,4 0 4,8 0 9,6 0 34,4-3 22,7 1-17,8-5-28,2 1 23,8 3-20,6 0 27,2 0-15,7 0 0,0 0-6,6 0-19,-3-7 1,3 1-16,-3 0 2,2 0 10,1-1-3,1 7-7,2 3 9,-4 0-6,8 0 7,-1 3 5,-3 4-2,-6 2-11,-9-6 8,-4-3-14,-11 0-5,-7 0 2,-10 0 1,-8 0-4,-6-6 2,-10 3 2,-6 0 0,-3 3 2,0-3 10,0-1 16,-12-2 41,-13-10-6,-9-1-40,-6-8-20,-6 0-2,-3-3 0,2 3 1,4 4-1,6 2-5,6 4-4,10 6-7,2 0 0,14 6 1,5 0-10,2-1-26,29 1-25,12 3 35,16-3 38,12-1 4,8 4-4,-2 0-1,-3 4 4,-12 9-2,-13 2 0,-16 0 4,-10 1-1,-13 5 5,-10 4 13,-16 9 37,-22 12-6,-4 10-27,-17 9-19,-2 0-3,-1 2 2,10-12-3,11-12-5,13-12-17,20-14-22,8-17-68,27-7-310,17-15-56</inkml:trace>
  <inkml:trace contextRef="#ctx0" brushRef="#br0" timeOffset="8355.0679">6505 15582 986,'3'22'42,"9"8"10,7 7 31,8 7-33,8 8-9,8 3 5,6 7-1,0-1-13,3 5-19,2-8-5,-6-3-9,-2-12 0,-3-9-1,-3-9-55,-9-15-74,-2-10-44,-11-13-93,-3-24-84</inkml:trace>
  <inkml:trace contextRef="#ctx0" brushRef="#br0" timeOffset="8559.1252">7136 15776 802,'-16'0'150,"-5"0"7,-9 0-27,-7 12-29,-10 13-34,-8 10 24,-7 11-37,-2 9-44,2 7-1,4 0-3,12-2-4,12-5-7,18-5-2,13-9-54,3-10-129,6-7-226</inkml:trace>
  <inkml:trace contextRef="#ctx0" brushRef="#br0" timeOffset="10003.2684">616 12256 597,'0'0'-11,"0"-16"21,0 1 12,0-6 8,0-7 36,0-7 5,0 2 8,0-10 3,0-4-24,0-11-25,0-7 13,0-9-15,-4-3 1,1-3-1,0-3-5,0 3 12,0 0-13,-3 2-16,0 2 20,-1 1-17,-2 5 6,0 2-11,-1 0-1,-1 12 1,2 4 7,2 9-9,-1 9 2,-1 3-1,-2 7 4,2 2 0,-2 3-2,0 0-1,2 5-4,3-3-2,-1 9-2,2-4 1,2 5 3,0 2 2,0 1 9,-1 2 27,-1 2-3,5 0-18,-4 0-9,1 0-7,0 0-3,-3 14-7,-3 10-11,-1 14 2,-2 5-7,-3 10 5,-1 0 20,1-5 1,3-12-2,3-10-1,3-11 8,-1-8 0,7-7-5,-3 0-5,-1-19-10,4-15-3,0-19 12,0-14 8,4-14-8,12-8 1,2 3 0,6 5-1,5 11 0,2 11 0,-4 13-1,-3 15 0,-2 9 0,-3 10-1,-3 12-5,-5 15 9,-1 26 5,-2 18 21,5 20-7,-1 10-10,-3 1-5,1-10-4,-1-15-6,7-15-31,-8-29-97,-1-17-127,-7-11-236</inkml:trace>
  <inkml:trace contextRef="#ctx0" brushRef="#br0" timeOffset="10779.5528">233 9179 463,'-6'-10'78,"0"5"-7,0-2 23,4 2-10,-2 1-21,4 4 1,-3-3-3,3 3 14,0 0-9,0 0-30,0 3-23,3 9-18,6 7-12,4 6 28,2 3-7,3 0-5,1 0 7,-4-4-5,1-5 0,-1-4-9,0-3 7,1-2 2,-4-5-6,0-1 2,1-4-5,0 0-28,-5-19-11,1-12 23,4-8 20,-1-8 1,0-12 3,4-2-1,-1 3-3,4-1 3,0 6 0,-5 8 0,5 11 0,-7 12-2,-6 6-1,1 10-2,-4 6 3,-3 0 43,0 28 46,-3 22 11,-12 14-22,-8 25 3,-4 26-23,-4 14-13,-3 10-25,0 2-11,1-8-10,11-19 1,7-25-17,8-27-86,7-32-116,0-30-138,0-2-188</inkml:trace>
  <inkml:trace contextRef="#ctx0" brushRef="#br0" timeOffset="14355.5405">1588 16214 125,'-6'-13'1,"0"10"-1,-3 3 5,-6 7-13,-4 17-67</inkml:trace>
  <inkml:trace contextRef="#ctx0" brushRef="#br0" timeOffset="14395.4357">1373 16331 92</inkml:trace>
  <inkml:trace contextRef="#ctx0" brushRef="#br0" timeOffset="14982.9943">1526 15865 661,'0'0'119,"-11"0"-8,-8 7-3,-3 17 9,-6 13-75,-2 10-22,0 17 7,-5 4-8,6 8 5,9 2-7,8-10 8,10-3-14,2-10-8,17-12-10,17-12 0,6-15-8,9-13 3,7-3-1,5-22 3,-2-15 6,-5-6 5,-4-7 0,-7 4 4,-15 0-6,-16 0 6,-12 3 23,-6 3 52,-19-1-7,-11 5 0,-4 2-24,-7 9-14,5 7-23,-1 11 20,3 5-29,12 2 3,3 2-13,12 17-17,13 5-41,0 5-76,25 2-167,6-4-85</inkml:trace>
  <inkml:trace contextRef="#ctx0" brushRef="#br0" timeOffset="15919.6947">10172 16281 775,'0'0'54,"0"-5"-25,0-17-36,3-6 0,9-10 26,4-5 9,0 4 15,-1-4 1,0 9-2,-6 3 5,0 6-2,1 6-13,-7 10 8,2 1-14,-5 4-4,4 4 2,-4 0 22,0 24-10,3 23-13,0 18-6,-3 21 12,3 19-9,-3 10-10,0 4-7,0-5-1,0-8 2,0-14-18,0-21-17,0-16-18,6-24-34,-3-21-68,1-10-124,-1-19-172</inkml:trace>
  <inkml:trace contextRef="#ctx0" brushRef="#br0" timeOffset="16279.9204">9920 16889 565,'0'0'61,"0"0"-6,0 0-27,12 0-33,12 0 32,10 0 59,9-3 48,12-3 10,10-1 6,6 2-30,9-5-45,3-3 8,0 5-56,-5-2-22,-13 6-2,-13 4-6,-13 0-85,-17 4-85,-16 18-99,-6-1-179</inkml:trace>
  <inkml:trace contextRef="#ctx0" brushRef="#br0" timeOffset="17803.7312">514 14793 739,'-29'2'57,"2"11"-8,-6 5 40,-1 7-1,-4 6-16,2 6 15,-4 9-10,2 7-12,8 5-22,2 7-16,13 1-1,9 3-24,6-1-4,15 0-4,16-5 1,9-12-5,9-11 1,6-15 1,7-22-5,4-3-2,1-40 4,0-19 1,-8-14 10,-8-17 0,-7 1 3,-13-4 2,-15 9-3,-14 9-2,-2 9 2,-24 13 11,-16 20 5,-6 6-1,-6 15-5,-1 12 0,3 0-8,9 12-5,10 2-20,8-1-13,17-1-34,6-9-83,3-3-279</inkml:trace>
  <inkml:trace contextRef="#ctx0" brushRef="#br0" timeOffset="19198.9765">523 3313 745,'-5'0'79,"5"-3"-67,-4 0 13,4-3-21,0-6-26,0-7 24,9-5 46,4-10-22,1-3-1,2-7 6,6 1 0,-4-7-6,4 1 6,-4 1-18,-3 4 15,1 10-3,-7 6-8,-3 10 1,-6 11 5,3 7 66,-3 20-26,0 13-39,0 17-28,0 14-2,3 16 9,4 17-2,3 7 1,-5 8 7,1 1 3,1-5 1,-7-7-10,3-14 0,0-20-14,0-14-48,0-19-41,0-15-75,-3-14-99,0-5-183</inkml:trace>
  <inkml:trace contextRef="#ctx0" brushRef="#br0" timeOffset="19535.1857">483 4078 709,'-3'0'53,"3"3"-11,0-3 8,0 0 7,0 3 19,0 1 9,12-4-17,14 3-8,9-3 44,18 0-62,8-3-7,11-10-6,2 1-2,2-1-11,-5 5-11,-6 4-6,-16 1 2,-9 3 4,-15 0-4,-7 0-16,-5 0-46,-13 0-74,0-7-102,-10-2-252</inkml:trace>
  <inkml:trace contextRef="#ctx0" brushRef="#br0" timeOffset="43778.7737">13297 2759 1016,'-9'0'52,"-3"-19"10,-1-9-46,-5-9-6,-1-7 24,0 1 19,-5 4 18,0 5 7,-1 6-9,-6 10 12,0 9-25,-6 9-33,-3 18-4,-9 29-5,0 26-19,0 29-5,-7 28-8,4 29 15,-4 21 3,4 14 1,-1 0-1,5-6-4,7-24-1,10-26-38,13-36-13,15-38-57,3-33-110,0-31-178</inkml:trace>
  <inkml:trace contextRef="#ctx0" brushRef="#br0" timeOffset="43955.736">12518 3779 1199,'18'21'15,"16"8"-15,13-2 7,14-3-10,16-8-2,10-10-47,-1-6-25,0-10-77,-13-14-76,-13-1 47,-24 4-130</inkml:trace>
  <inkml:trace contextRef="#ctx0" brushRef="#br0" timeOffset="44130.6171">13137 3794 871,'-53'35'247,"1"14"-105,6 15-28,6 10-45,18 3-48,15 0 9,14-15 1,27-19-28,22-22-5,11-21 11,7-24 6,-3-28 16,-6-22-5,-12-13-19,-17-5-6,-17 0-42,-13 8-93,-6 16-131,0 7-204</inkml:trace>
  <inkml:trace contextRef="#ctx0" brushRef="#br0" timeOffset="44354.8086">13669 2975 1401,'0'73'41,"-3"26"0,0 21 6,3 22-23,0 12-14,0-3-8,0-12 6,6-16-11,4-24-45,5-31-33,1-34-76,5-34-128,0-40-135</inkml:trace>
  <inkml:trace contextRef="#ctx0" brushRef="#br0" timeOffset="44707.1773">14258 2823 1069,'4'59'237,"-4"27"-82,2 28-53,-2 28-41,3 13-34,-3 1 0,0-2-14,0-12-7,0-25-1,0-23-28,2-31-24,5-29-17,-1-34-43,-3-15-64,-3-31 82,0-16 68,-21-6-14,-7 4 26,-15 14 6,-6 19 10,-7 28 33,-2 16 21,2 30 16,8 18 4,10 7 14,22 1 14,16-6-47,28-6-43,27-21-28,26-14-2,14-22-6,10-6-64,-3-31-156,-7-13-307</inkml:trace>
  <inkml:trace contextRef="#ctx0" brushRef="#br0" timeOffset="45158.5281">16024 2539 920,'-33'7'108,"-10"27"8,-16 17-64,-6 27-31,-12 23 0,-5 33 21,-2 17 50,7 14-29,13 14-13,20 0 14,23-3-15,21-13-39,21-20-14,29-17-24,11-22-55,17-26-49,5-29-99,9-24-116,3-25-122</inkml:trace>
  <inkml:trace contextRef="#ctx0" brushRef="#br0" timeOffset="45759.7517">16520 3514 1027,'0'6'108,"4"28"-52,17 12-26,9 9-25,10 17 1,10 8-4,-4 0-2,1-6-2,-8-7-23,-5-7-96,-9-11-90,-6-19-12,-7-17-429</inkml:trace>
  <inkml:trace contextRef="#ctx0" brushRef="#br0" timeOffset="45943.7051">16905 3742 1324,'-55'68'108,"-7"14"-30,-6 18-39,3 1-30,7 1-3,12-9-3,15-17-7,13-14-19,18-18-74,9-26-89,22-18-142,9-6-120</inkml:trace>
  <inkml:trace contextRef="#ctx0" brushRef="#br0" timeOffset="46787.804">17361 4007 283,'0'0'131,"0"3"5,0 0 1,0 7-19,0 5-35,3 10-18,3 3-6,6 11-29,0 1-23,7 3-6,-3-3-1,2-5-1,-3-7-2,4-11-16,-4-11-71,1-6-26,-1-11-56,-2-24-52,-4-5-154</inkml:trace>
  <inkml:trace contextRef="#ctx0" brushRef="#br0" timeOffset="46962.5461">17589 4028 411,'0'0'144,"0"0"12,0 22-15,0 16-33,-6 13 17,-13 17 17,-8 16 7,-7 8-29,-7 7-55,2-14-45,-2-7-13,10-23-5,16-18-43,12-24-84,3-13-166,21-30-324</inkml:trace>
  <inkml:trace contextRef="#ctx0" brushRef="#br0" timeOffset="47621.724">17830 3455 883,'0'0'86,"0"0"-17,0 12-7,2 16-44,7 15-23,7 16 8,-1 21-1,3 16 1,-9 15 2,1 6 32,-10 3 11,0 0-15,-10-2-17,-8-14-12,-9-14 2,-10-23 0,-12-27-3,-13-33-44,-6-19-79,-12-44-127,-13-25-161</inkml:trace>
  <inkml:trace contextRef="#ctx0" brushRef="#br0" timeOffset="48063.8183">16252 3098 708,'-55'58'79,"-7"16"78,4 19-56,3 18-44,12 9-16,18 6-15,19 7-2,12-7-16,37-8-12,25-15 0,21-13-65,15-12-79,13-23-49,1-12-139</inkml:trace>
  <inkml:trace contextRef="#ctx0" brushRef="#br0" timeOffset="48399.2484">18279 4217 1018,'3'40'101,"-3"19"21,3 11 7,-3 19-72,0 13-42,-6 9-12,-9 3-4,-8-3-29,-2-9-100,-5-16-59,-7-24-225</inkml:trace>
  <inkml:trace contextRef="#ctx0" brushRef="#br0" timeOffset="48990.9968">20418 2810 583,'-22'13'175,"-8"12"-53,-14 9 0,-7 6 8,-11 15-30,-9 6-8,-3 17-20,-6 15-35,3 15-6,7 12-19,8 16-9,16-1-2,18 7-1,22-7 2,12-6-5,34-14-6,15-14-29,16-14-28,9-19-62,6-25-49,1-21-58,-11-22-83</inkml:trace>
  <inkml:trace contextRef="#ctx0" brushRef="#br0" timeOffset="49195.4912">20511 3757 1143,'0'34'69,"0"13"-46,5 11-3,14 13 20,3 7-18,6-9-19,2-3-2,5-11-8,-2-18-55,1-16-63,-7-21-125,-2-11-115</inkml:trace>
  <inkml:trace contextRef="#ctx0" brushRef="#br0" timeOffset="49387.6626">20883 3810 1310,'-56'58'91,"-6"13"-4,-5 13-70,-7-2-19,7 2 2,8-10-9,14-16-30,12-11-10,22-20-53,11-17-135,9-10-234,19-13-74</inkml:trace>
  <inkml:trace contextRef="#ctx0" brushRef="#br0" timeOffset="50094.5143">21237 4309 305,'0'0'193,"0"0"-39,0 0-70,0 4-25,0 1-36,0-2-23,0 1-2,3-1-1,1-1 2,-1 5 2,-3-7 15,3 2 51,-3 1 16,0-3-2,0 0-40,3 0-36,-3 0-10,0 0-4,0 0-1,0 0-3,0 0 4,0 0 10,0 0 11,0 0 45,0 0-4,0 0-31,0 0-17,0 0-12,0 0 0,0 0 1,0 0 0,0 0 4,0 0 3,0 0 3,0 0 0,0 0-3,0 0-3,0 0 0,0-3-2,0 3-4,0-2 3,0-2 6,0 1 0,0 1 2,0-1 0,0 3 2,0-4 6,0 4 10,0 0 3,0 0 9,-3 0 1,-10 12 20,1 16-5,-10 13-33,1 8-16,-4 12-1,4 1 2,-1 0-2,9-12-10,5-14-54,8-12-39,0-17-64,0-7-202</inkml:trace>
  <inkml:trace contextRef="#ctx0" brushRef="#br0" timeOffset="50626.9513">21683 3767 938,'0'21'136,"0"8"-79,4 10-41,4 7-3,8 13-11,-1-1-2,0-2 1,5-4 2,-5-9 2,1-8-2,-5-11-2,2-15-4,-1-9-12,4-15-25,-1-16 10,4-12 18,2-6 4,-3-1-7,1 4 16,-1 3-2,-1 6 2,-6 12 0,-1 10 1,-4 6 4,-3 9 9,0 3 15,-3 28 15,0 15-14,0 15-1,-16 19-7,-5 13 8,-13 9 0,-6 2-18,-3-4-8,2-15-11,11-17-20,8-28-6,16-23-61,6-17-169,13-35-157</inkml:trace>
  <inkml:trace contextRef="#ctx0" brushRef="#br0" timeOffset="50946.785">22266 3184 1053,'0'-15'139,"0"2"-16,0 13-62,0 0-39,5 19-22,14 18-10,3 9 10,9 21 2,2 14 1,1 18 1,3 12 2,-6 9 7,-3 7-3,-4 5 8,-14-3-16,-10-5-1,0-8-2,-29-10-2,-4-18-5,-4-10-12,-3-23-8,3-17-29,0-26-55,6-12-92,6-31-183</inkml:trace>
  <inkml:trace contextRef="#ctx0" brushRef="#br0" timeOffset="51290.6782">22888 2491 901,'0'-4'98,"3"4"67,5 28-72,5 28-69,8 14-22,7 29 19,6 18 19,-3 25-3,-4 9 6,-5 12-10,-9 7 4,-8 9-1,-5 2 5,-15-1-17,-16 2-13,-17-11-12,-21-9-41,-11-21-33,-18-18-57,-16-30-97,-18-34-167</inkml:trace>
  <inkml:trace contextRef="#ctx0" brushRef="#br0" timeOffset="52287.2129">17223 4149 787,'-19'25'59,"-6"8"32,-5 13 21,-7 14-36,-7 7-35,-6 16-9,-4 4-14,4-4-16,-2 1-2,11-11-3,11-14-41,12-23-99,8-22-138,10-14-252</inkml:trace>
  <inkml:trace contextRef="#ctx0" brushRef="#br0" timeOffset="53514.7991">12352 5961 680,'-4'0'114,"-2"6"30,-1 19-72,0 19-55,-4 14-17,6 19 3,-1 25-1,3 11 14,3 8 14,0 6 34,12-7 12,12-13-18,10-15-29,16-27-11,11-24-12,7-38-6,12-22 9,6-42 20,-2-29-6,-11-14-6,-7-10-17,-15-1 6,-17 13-40,-12 16-67,-14 19-66,-8 17-71,0 19-153</inkml:trace>
  <inkml:trace contextRef="#ctx0" brushRef="#br0" timeOffset="53875.0934">13100 6350 791,'7'24'129,"0"16"18,3 13-63,3 17-17,-7 17-15,-2 9-31,-4 5-10,0-5-4,-7-17 3,1-13 3,0-25 2,6-33-9,3-16-14,18-46-38,4-30 37,11-20 13,8-12-4,2-11 5,0 12 0,-3 21 40,-3 19-15,-6 32-4,-6 34-13,-6 22-5,-4 47 10,-6 27-5,-3 20-9,4 18-15,0-2-25,5-9-41,4-16-31,8-18-40,1-27-67,7-25-93</inkml:trace>
  <inkml:trace contextRef="#ctx0" brushRef="#br0" timeOffset="54371.659">14083 6063 758,'-17'-6'59,"9"6"-29,-2 0-29,4 0 1,6 0-16,-3 0 2,3 0 14,-3 0 17,-1 0 17,2 3 12,-4-3 16,3 3-9,-4-3-17,1 0-16,0 4-5,0-4 5,-1 3-13,-2 2 5,0 2-1,-4 2-5,5-1 8,-1 2-7,-1-1 9,5-2 4,1-2 3,1 2-8,3-1-16,-2 0 0,2 1-1,-4-2 0,1 2 5,0-1 10,-1 4 12,1-5-5,0-2-11,3 1-12,0-4 0,-4 3 3,4-3-3,0 0 4,0 0-1,0 0-6,0 0-36,0-10-85,14-5-134,-2-3-160</inkml:trace>
  <inkml:trace contextRef="#ctx0" brushRef="#br0" timeOffset="54739.4482">14217 5936 457,'0'-12'82,"4"-7"-44,-4-2 13,0-4 27,0-2-4,-10-4 17,-2 3 1,-6 4-1,2 5 4,-5 10-13,2 9 1,-9 3-32,3 34-22,1 18-15,-3 25-8,2 19-1,0 22 2,1 12 7,-1 4 26,3 2 27,1 1 5,2-8-22,10-15-40,3-16-11,6-10-2,0-24-2,6-15-52,3-15-88,0-18-49,-2-19-82,-4-3-138</inkml:trace>
  <inkml:trace contextRef="#ctx0" brushRef="#br0" timeOffset="54915.1504">13839 6679 900,'0'-5'189,"0"5"-48,6 0-67,15 5-66,16 18-13,13 0 6,11 9-2,8 1-24,1-5-100,-2-3-95,-7-13-89,-16-12-252</inkml:trace>
  <inkml:trace contextRef="#ctx0" brushRef="#br0" timeOffset="55126.6509">14356 6803 652,'-43'-10'275,"-3"7"-79,-10 3-34,1 7-36,6 20-46,3 10-26,15 4-9,18 5-26,13-3-8,15-3-14,29-12-5,21-16-4,11-12 5,7-15 6,-2-26 0,-11-21-1,-14-8-8,-19-10-44,-16-3-80,-14 2-84,-7 5-24,-7 8 9,-14 6-224</inkml:trace>
  <inkml:trace contextRef="#ctx0" brushRef="#br0" timeOffset="55359.5189">14608 5980 1250,'7'49'120,"5"18"-27,-3 23-34,3 21-30,3 19-16,-5 6-1,-4 3-10,1-4-1,-4-12-12,0-18-28,3-25-22,6-25-36,6-34-50,10-21-57,0-43-59,6-32-120</inkml:trace>
  <inkml:trace contextRef="#ctx0" brushRef="#br0" timeOffset="55746.9548">15162 5878 793,'3'0'176,"1"46"18,-4 25-78,6 21-64,0 23-2,0 17-1,0-2-16,1-7-16,2-8-9,-6-11-7,0-18-7,-3-18 2,0-15 1,0-23-20,0-20 4,-3-10-35,-6-35-89,-4-18 70,-8-5-10,-4-6 2,-6-1 49,-6 12 18,-2 20 15,-8 20 4,-5 13 39,0 23 66,-1 25-32,10 14-32,7 12 67,16 0-18,17 3-31,16-11-30,33-15-28,22-8-6,18-19-1,13-17 2,-1-7-12,-5-18-143,-24-14-99,-18-4-165</inkml:trace>
  <inkml:trace contextRef="#ctx0" brushRef="#br0" timeOffset="56738.6603">16998 5625 751,'-93'71'54,"-12"19"80,-6 17 9,-6 26-36,-4 25-18,-6 23-19,9 19-27,20 16 1,14 9 7,36-6-19,32-12-12,35-19-15,48-27-9,35-32-72,22-36-124,1-23-136,-2-24-278</inkml:trace>
  <inkml:trace contextRef="#ctx0" brushRef="#br0" timeOffset="72118.0787">16819 7111 729,'0'41'127,"0"14"3,0 9-11,-3 7-40,-3 12-48,-7 7-20,2-1 6,-2-3-16,1-15-2,-1-12 0,4-26-31,3-23-108,3-23-91,3-38-217</inkml:trace>
  <inkml:trace contextRef="#ctx0" brushRef="#br0" timeOffset="72403.3481">16872 7022 621,'9'-31'200,"6"10"-90,3 4-57,7 9 19,6 4-30,9 4-10,3 0-1,0 4-24,0 11 0,-9 0 3,-3 10-11,-12 0-6,-8-4 26,-8 1 42,-3-4 5,0 2 12,-12-9 0,-12 1-6,-10-2-26,-6 0-38,-3-2-10,-4 1-3,10 0-19,7 1-75,8 0-75,10 2-29,9-3-65,3 0-183</inkml:trace>
  <inkml:trace contextRef="#ctx0" brushRef="#br0" timeOffset="72722.7471">17441 6871 648,'6'0'207,"-1"19"-28,-1 11-13,2 13-10,-3 9-43,0 13-45,-3 7-35,0 1-16,0 1-10,-3 1-8,-3-8-49,-3-12-130,-7-5-52,-1-22-169</inkml:trace>
  <inkml:trace contextRef="#ctx0" brushRef="#br0" timeOffset="72875.0925">17417 7077 1127,'17'0'108,"8"9"-73,6 13-14,9 2-32,-3 7-109,0 1-94,-6 1-247</inkml:trace>
  <inkml:trace contextRef="#ctx0" brushRef="#br0" timeOffset="73350.4131">17943 6630 733,'0'-6'74,"0"3"-41,3 0-8,-3 0 24,3 3 16,-3 0 56,0 0 35,0 0 3,0 0-48,0 21-43,3 20-26,0 10-30,3 27-8,-2 15-5,2 11 0,-3 8-19,3-2-61,-6-4-73,0-15-45,0-13-146,0-22-185</inkml:trace>
  <inkml:trace contextRef="#ctx0" brushRef="#br0" timeOffset="73630.6157">18426 7595 1220,'-37'40'81,"-3"6"-45,3 4-36,0-3-50,6-8-120,13-8-151,12-22-311</inkml:trace>
  <inkml:trace contextRef="#ctx0" brushRef="#br0" timeOffset="73883.3427">19073 7071 1116,'-3'58'72,"-9"13"36,-3 12-26,-1 11-38,-3-3-42,-3-3-2,4-12-28,2-18-59,8-17-67,1-23-99,7-18-194</inkml:trace>
  <inkml:trace contextRef="#ctx0" brushRef="#br0" timeOffset="74159.6859">19043 7043 928,'8'-34'135,"5"12"-7,5 10-85,6 12-25,7 0-5,7 16-9,1 6 3,1 2-4,-2 4-6,-11 0-2,-6-1 0,-8-5 2,-4-1 7,-9 1 20,0 0 30,-18-1 4,-7 1 13,-9-4-29,-4 1-35,-4-1-12,2-5-23,6 0-46,12-11-50,10-2-22,12 0-141,0-12-221</inkml:trace>
  <inkml:trace contextRef="#ctx0" brushRef="#br0" timeOffset="74642.3401">19519 6738 683,'0'-13'74,"18"1"8,4-2-44,11 4-31,9 0 2,-2 5 93,2 5-36,-9 0-2,0 12-46,-13 10-5,-7 5 13,-6 7 35,-7 9-11,0 6 11,-4 7-10,-12-1-13,-2 10-9,-10 4-19,-2-2-6,-11 3-6,-1-2-10,-2-2-12,1-11 6,6-12 22,7-10-4,11-14 2,10-10 6,9-9-21,18 0-23,22-9 23,9-3 6,10 5-9,9 5 12,-4 2 1,-1 0 3,-12 12-2,-14 3-24,-9-2-57,-16-3-88,-12-10-115,-3 0-88</inkml:trace>
  <inkml:trace contextRef="#ctx0" brushRef="#br0" timeOffset="75135.168">19340 6991 666,'0'0'153,"0"0"7,4 18-16,-4 10-47,2 9-41,-2 16-21,0 5 2,0 13-9,0 4-19,0 4-6,0 1-1,0-5-2,0-8-1,0-9-13,-2-11-11,2-13-28,-4-10-3,4-15-38,0-9-110,0-5-120,4-16-82</inkml:trace>
  <inkml:trace contextRef="#ctx0" brushRef="#br0" timeOffset="75319.0957">19186 7446 1117,'13'14'34,"24"-6"10,15 5-5,16-4 1,13-6-36,7-3-1,-7 0-56,-8-15-235,-11 0-472</inkml:trace>
  <inkml:trace contextRef="#ctx0" brushRef="#br0" timeOffset="75771.2279">20233 7567 981,'0'28'256,"-15"17"-73,-13 18-62,-11 24-50,-8 17-34,-8 13-22,-1 7-12,1-11-15,15-11-100,12-21-89,12-30-112,7-34-298</inkml:trace>
  <inkml:trace contextRef="#ctx0" brushRef="#br0" timeOffset="78234.7789">21326 6975 658,'0'0'133,"0"0"4,0 0-23,0 12-7,0 19-17,-9 19-47,-3 18-39,-3 17 3,-7 22 1,1 6 0,-1 4-4,3-4-1,1-6-6,-1-20-14,9-18-10,2-29-73,5-31-12,3-15-57,0-46-47,6-23 66,3-14 32,0-12 13,7-10 11,-1 6 61,1 1 63,5 4 32,0 14-9,4 16 40,3 11 50,-4 12-28,3 19-25,8 11-2,-4 4-16,7 10-29,1 3-1,1 0-23,0 7-6,-2 7-5,-8 1 8,-3 4 26,-2 5-22,-10-2 6,-8 3 5,-4 0-8,-3 3-3,-3-4 2,-19 5 9,-5-3 25,-14 9 10,-4-5-33,-6 4-26,2-3-6,7-3 1,11-9-5,12-4-26,16-5-54,3-10-85,16 0-256,8-3 44</inkml:trace>
  <inkml:trace contextRef="#ctx0" brushRef="#br0" timeOffset="78498.7754">21782 7324 650,'27'0'122,"8"-3"-57,-4-10-8,0-8-20,-4-4 75,-3-2 3,-5-1-92,-7-1 9,-5 5 9,-7 9 6,-7 5 85,-14 10-34,-4 7-68,-3 18-7,-2 18-22,2 9-12,4 13-3,11 0-9,10-1-12,3-6-28,16-8-74,11-19-39,10-16-80,0-12-34,3-3-64</inkml:trace>
  <inkml:trace contextRef="#ctx0" brushRef="#br0" timeOffset="78734.7066">22124 7441 760,'0'0'314,"0"0"-117,0 12-75,-9 19-39,-4 9-78,-2 13-1,3 2-6,-1-6-1,1-12-1,9-15 5,3-19 0,0-9-16,12-34 0,13-10 25,3-15 36,11-9-27,8 1-18,5 8-1,7 6-1,2 16-1,4 10-82,-4 14-170,-6 15-206</inkml:trace>
  <inkml:trace contextRef="#ctx0" brushRef="#br0" timeOffset="78939.0559">22699 7188 1298,'-33'0'149,"-7"0"-16,-4 22-61,2 18-27,1 15-38,7 14-5,10 1-5,12 4-2,12-3 0,9-10-12,25-14-47,12-13-90,7-16-89,2-18-121,0 0-115</inkml:trace>
  <inkml:trace contextRef="#ctx0" brushRef="#br0" timeOffset="79203.2301">22885 7533 931,'8'-12'59,"5"-1"11,2-8-11,4-6 2,-1-1-17,-2-4 10,-3 6 9,-5 1 2,-8 4-12,0 7-17,-6 11 8,-12 6-17,-13 32-15,-3 14-20,-3 18-14,-3 14 4,6-2 11,13-4 6,11-14 0,10-15-14,19-24-95,17-19-61,14-8-43,-1-36-73,4-14-181</inkml:trace>
  <inkml:trace contextRef="#ctx0" brushRef="#br0" timeOffset="79490.8032">23127 7400 1395,'-9'32'118,"0"14"-76,-3 9-29,3 4-10,-1-1-2,7-11 1,0-13-4,3-13 0,0-21-12,13-9-49,2-34 16,6-17 38,4-6 3,3-15-22,6 3 20,-7 15 18,1 10 41,-3 19-17,-1 22-17,-8 12-13,-4 37 0,-9 25 2,-3 18 8,0 15-19,0 3-5,-3-8-38,-4-10-92,4-22-74,3-23-204</inkml:trace>
  <inkml:trace contextRef="#ctx0" brushRef="#br0" timeOffset="79671.1575">23587 7302 1287,'0'3'180,"-7"32"-50,-6 23-60,-7 22-66,-5 21-7,-3 20-12,-6-1-68,-3-6-171,2-21-74,8-32-134</inkml:trace>
  <inkml:trace contextRef="#ctx0" brushRef="#br0" timeOffset="79819.2361">23522 7340 956,'21'-72'225,"0"23"-108,-2 30-44,0 19-42,6 16-22,8 27-6,7 9-3,3 7-103,9-4-94,-5-5-88,-7-19-107</inkml:trace>
  <inkml:trace contextRef="#ctx0" brushRef="#br0" timeOffset="80106.819">23937 7531 172,'0'-13'180,"-9"-12"252,-13 0-152,-6 3-72,-8 5-76,2 10-49,0 7-24,0 7-31,10 20-24,8 7-14,9 3 3,7 1 0,16-8-8,15-9 6,9-12-2,6-9-3,0-2 2,-2-29 7,-4-5 3,-8-2 2,-6 7 3,-11 7 7,-8 14-8,-7 10 12,0 22 35,-13 21-36,1 9-38,-1 10-11,7-4-39,6-5-54,3-13-44,13-19-52,6-18-72,2-3-83</inkml:trace>
  <inkml:trace contextRef="#ctx0" brushRef="#br0" timeOffset="80414.5141">24137 7456 1250,'-15'0'178,"-1"19"-81,4 9-81,6 0-21,6-1-7,0-3-29,15-7-51,9-12-37,2-5-34,2 0 0,-4-12 43,-6-3 72,-5 3 67,-7 3 144,-3 2-24,-3 7 11,0 0 6,-9 21-29,-9 16-49,-10 16-58,-2 8-21,-8 11 1,8-2-4,2-8-22,12-13-47,7-12-38,9-16-28,3-14-104,16-7-136,2-10-136</inkml:trace>
  <inkml:trace contextRef="#ctx0" brushRef="#br0" timeOffset="80678.9169">24306 7885 743,'25'-15'173,"3"-7"-33,0-9-39,0-3-42,-4-9-1,-3-3-21,-5-8-22,-10 6 10,-6 2 5,-3 3-18,-12 8 0,-10 20 1,-5 15 8,2 7 30,-3 36-27,5 19-10,8 13-10,13 13-2,5 1 0,18-3 2,16-6 2,15-12-3,9-12-5,5-23-62,-2-26-157,-6-10-129,-6-37-114</inkml:trace>
  <inkml:trace contextRef="#ctx0" brushRef="#br0" timeOffset="81078.7593">24885 6079 958,'3'-22'106,"0"6"7,1 11-44,2 5-4,3 14-33,13 27-26,3 14 21,8 22-9,7 19-3,3 18 4,-3 16 2,-10 9-1,-10 11-11,-17 1-6,-3 7 5,-34-1-2,-19 3 1,-17 0 13,-10 1-3,-9-7-10,-4-3 0,10-10-35,6-11-101,2-10-75,5-12-99,-4-13-241</inkml:trace>
  <inkml:trace contextRef="#ctx0" brushRef="#br0" timeOffset="87834.5046">13056 8872 816,'0'0'61,"0"0"20,0 0-22,4 0-17,-4 0 9,0 0 26,0 0 24,0-12 8,-9-8 4,-7-4-26,-5-10-52,-4 0-11,-6-4-6,1 9-11,-5 4-2,-4 4 1,-1 7-1,-7 11-2,-2 3-1,-3 10 0,-1 18-4,-2 14 4,6 20-5,2 18 5,11 22-2,5 19-7,4 17 7,11 14-4,3 4 6,4-1 6,9-13-14,0-11-9,0-16-33,12-20-69,4-20-67,-4-20-47,1-21-138,-7-22-194</inkml:trace>
  <inkml:trace contextRef="#ctx0" brushRef="#br0" timeOffset="87991.0761">12647 10011 895,'37'0'238,"7"10"-57,-3 5-95,9 1-50,3-11-16,6-5-19,-1-14-8,1-30-99,-4-20-135,-3-22-262</inkml:trace>
  <inkml:trace contextRef="#ctx0" brushRef="#br0" timeOffset="88206.478">13390 8741 1081,'0'-9'235,"0"9"-89,2 21-36,2 29-49,-1 19-22,0 23-5,0 25 2,-3 15-11,0 13-6,-9 3-3,-7 3-9,-2-2-15,-4-11-35,6-15-53,7-21-98,3-32-30,6-29-109,6-29-291</inkml:trace>
  <inkml:trace contextRef="#ctx0" brushRef="#br0" timeOffset="88374.5168">13720 9842 1078,'0'50'204,"-7"21"-96,-6 21-48,-5 10-32,-1 2-19,3-14-8,8-19-16,8-32-82,6-39-81,18-24-152,10-56-90</inkml:trace>
  <inkml:trace contextRef="#ctx0" brushRef="#br0" timeOffset="88503.3915">13953 9619 1061,'18'-67'233,"-9"24"-77,-5 25-45,-4 18-33,2 15-46,8 26-37,8 7-74,4 11-101,8-1-106,7-10-224</inkml:trace>
  <inkml:trace contextRef="#ctx0" brushRef="#br0" timeOffset="88730.6825">14262 9513 758,'-7'0'125,"0"0"36,1 27-79,0 16-70,-6 22 6,-1 15 8,-2 22 33,-4 19 28,-2 4-5,-1 9-9,-2 0-42,4-7-26,2-13 1,7-25-28,8-21-56,3-31-75,0-34-95,-3-21-210</inkml:trace>
  <inkml:trace contextRef="#ctx0" brushRef="#br0" timeOffset="89006.1006">14242 9382 1033,'37'-17'140,"6"8"-57,10 9-9,2 0-21,14 17-17,1 14-6,3 4 7,-5 8-18,-13 3-15,-14 9 1,-23 10-3,-18-1 9,-24 5 6,-26-6 8,-18-6 31,-14-17 8,-15-18-36,5-20-21,3-2-23,9-28-51,15-11-93,19-1-130,12-3-190</inkml:trace>
  <inkml:trace contextRef="#ctx0" brushRef="#br0" timeOffset="89758.7762">16527 9820 545,'-3'-34'191,"-16"8"43,-3 6-5,-14 15-51,-11 5-47,-8 37-90,-11 21-34,6 22 1,-2 21 1,16 7 7,17-3-5,27-9 8,18-22-5,32-31-17,29-36 5,16-29-2,9-49-3,-4-29 3,-15-16-5,-15-13-10,-27 2 2,-30 17-4,-11 17 8,-18 19 4,-16 21 4,-3 19-3,3 20-43,7 14-27,11 5-57,14 21-43,2 6-118,12 6-74</inkml:trace>
  <inkml:trace contextRef="#ctx0" brushRef="#br0" timeOffset="89959.0109">16767 9944 904,'0'50'170,"0"1"-23,0 5-82,6-3-34,7-10-7,4-6-12,11-20-9,13-17-2,7-24 2,14-34 47,9-25 18,9-16-45,0-9-11,-3 1-18,-13 8-124,-17 24-106,-19 24-227</inkml:trace>
  <inkml:trace contextRef="#ctx0" brushRef="#br0" timeOffset="90266.4513">17441 9953 322,'31'19'25,"6"-13"-2,12-6-21,0-18 14,6-17 38,-8-11 19,-10-1 3,-15 4 26,-17 4 8,-8 5 43,-33 6 49,-14 19-51,-14 9-39,-10 15-62,-4 26-16,4 13 13,16 15-10,12 5-29,18 0 9,21 3-16,11-10-7,30-7-5,24-19-29,18-15-83,3-23-87,1-6-139,-1-25-335</inkml:trace>
  <inkml:trace contextRef="#ctx0" brushRef="#br0" timeOffset="90538.5562">17881 9965 1253,'-15'25'139,"-3"11"-76,-7 21-52,-3 7-3,1 11-7,-2-5 4,2-5-4,6-12 10,5-16 44,6-20 1,10-17-33,13-24-29,21-31-3,12-22 14,19-19 4,8-9 19,11-5 36,5 11 6,0 9-53,-6 20-12,-6 20-4,-12 22-38,-10 22-76,-14 6-127,-14 28-71,-14 12-92,-4 3-183</inkml:trace>
  <inkml:trace contextRef="#ctx0" brushRef="#br0" timeOffset="91646.4291">11856 9947 528,'-3'6'77,"0"1"18,3-2 0,0 2-57,6-1-35,12 1 5,9-2 30,11 4 9,12-2 48,11 1-3,6 2 22,14 6 11,11-1-56,7 6-17,2 1-18,1-1-23,-7 1-6,-13-3-3,-16-10-11,-24-9-125,-22-22-187,-20-18-556</inkml:trace>
  <inkml:trace contextRef="#ctx0" brushRef="#br0" timeOffset="99702.7776">19477 8966 780,'0'0'161,"-4"0"-23,-8 0-53,-1 13-21,-8 12-14,-3 18 5,-11 21-34,-5 26-16,-6 24-2,-13 28 1,-5 25 10,-10 27 4,-1 19 0,6 17 10,6 2-6,24-7 32,20-22-19,19-34-21,34-42-26,28-43-6,11-48-93,8-36-106,2-22-107,-9-47-179</inkml:trace>
  <inkml:trace contextRef="#ctx0" brushRef="#br0" timeOffset="99934.9408">19654 9916 915,'4'13'120,"-4"26"-38,3 19-30,0 23-19,-3 18-4,0 15 2,0 3-4,0-6-8,0-9-16,-6-20-5,2-25-64,4-33-137,-3-24-228</inkml:trace>
  <inkml:trace contextRef="#ctx0" brushRef="#br0" timeOffset="100226.6551">19787 9747 1123,'12'0'89,"13"0"-73,9 6-2,12 6 16,15 0-23,11 4-3,-2 2-3,-6 1 1,-8 2-1,-15 4 0,-20 3 0,-21 9 6,-4 0 9,-25-1 37,-21 7 27,-5-2-38,-14 2-29,-4 4-11,8-4-2,9-4-41,13-5-27,20-6-2,16-16 13,7-12-114,27-2-239,7-20-23</inkml:trace>
  <inkml:trace contextRef="#ctx0" brushRef="#br0" timeOffset="100506.3529">20418 10098 759,'12'-6'96,"4"-7"23,6-9-35,3-4-39,-5-11 22,-1-6 36,-4-1-64,-8 4-31,-4 9 9,-3 10-8,-16 14 12,-12 10 31,-5 30-22,-7 17-23,6 16-8,0 5-2,16-1 4,11-5 0,7-19-5,31-19-16,15-20-86,13-14-107,5-29-32,1-17-46,-3-5-230</inkml:trace>
  <inkml:trace contextRef="#ctx0" brushRef="#br0" timeOffset="100721.8477">20788 9932 595,'-13'0'356,"-4"31"-151,-9 15-109,1 9-29,-2 10-56,8 3-8,4-4 8,2-14-6,7-17 5,6-14 7,0-19-11,13-19-17,11-24 17,7-12 21,12-13 13,10-6-17,5 3-13,7 3-6,6 13-10,2 12-95,-8 12-143,-6 13-135,-7 11-372</inkml:trace>
  <inkml:trace contextRef="#ctx0" brushRef="#br0" timeOffset="100921.9732">21290 9716 1326,'-46'31'155,"-1"8"-76,7 17-27,0 6-19,12 9-30,10 2 6,11-4-9,7-8-3,22-12-7,12-8-60,15-23-89,1-12-74,5-6-92,-3-24-242</inkml:trace>
  <inkml:trace contextRef="#ctx0" brushRef="#br0" timeOffset="101214.3555">21471 10074 1193,'4'0'92,"8"0"-43,9 0-47,10 0-2,5 0 1,8-7 0,-1-17-4,-6-10 1,-6-12-2,-7-4 5,-11-2-2,-10 2 6,-3 11-1,-22 14 8,-9 21 6,-15 14 6,1 36-20,-8 22-3,7 16-1,11 10 1,14-1 7,15-4-5,6-17-4,27-17-5,14-27-37,11-28-81,6-16-59,-2-39-6,-4-20-82</inkml:trace>
  <inkml:trace contextRef="#ctx0" brushRef="#br0" timeOffset="101522.5241">21920 9858 1119,'-11'46'171,"-8"10"-89,4 17-45,-1 11-5,4-1-22,2-10-11,5-17 1,1-16 1,4-24-1,4-16-23,14-37-60,7-29 61,9-10 28,5-20 1,8-5-5,-2 5 2,2 15-2,-4 21 0,-9 16-1,-6 28-1,-10 16 5,-5 41 8,-13 24 18,0 15-18,-4 12-7,-7 1-3,-2-12-3,6-21-18,7-16-75,0-30-134,13-14-192,5-14-132</inkml:trace>
  <inkml:trace contextRef="#ctx0" brushRef="#br0" timeOffset="101682.7363">22564 9735 778,'12'-16'208,"-12"16"-35,0 41 58,-15 26-84,-9 22-128,-7 21-25,0 21 11,1-8-7,11-21-91,9-20-111,6-29-79,4-34-179</inkml:trace>
  <inkml:trace contextRef="#ctx0" brushRef="#br0" timeOffset="101826.2128">22537 9867 1125,'0'-37'214,"0"15"-83,0 10-82,3 12-39,18 15-5,13 16-27,9 3-9,12 3-82,4-6-158,-1-12-184</inkml:trace>
  <inkml:trace contextRef="#ctx0" brushRef="#br0" timeOffset="102458.6316">22964 9772 1133,'-43'0'222,"-6"14"-90,-4 20-50,5 10-39,4 5-14,13-2-11,19-8-15,12-7-7,15-15-6,23-17-13,17-12-16,7-25-16,5-18-2,-1-10 4,-8 1-2,-15 9 9,-10 11 24,-17 19 22,-16 22 36,-10 9 109,-20 38-24,-7 11-116,-4 10-5,9 2 6,6-5-3,17-16-8,9-15-49,16-21-64,15-10-33,8-17-23,1-16 3,3-13-47,0-10-32,-5 4 109,-11 2 120,-6 11 36,-5 11 148,-10 10-34,-6 11 72,0 7 49,0 7-34,-12 20-110,-1 10-58,-2 8-18,2 9-25,2-5-2,2-2-1,5-10-3,4-11-4,0-14-5,7-12-51,14-2-59,10-29 36,5-8 48,7-11-19,1-3-10,-7 3-7,-7 14 43,-8 12 22,-16 17 6,-6 7 18,-22 34 206,-14 19-107,-10 18-69,-10 15 42,1 12-2,6-2-44,9-7-29,15-11-10,12-20-25,13-24-79,19-28-78,18-15-149,12-32-35</inkml:trace>
  <inkml:trace contextRef="#ctx0" brushRef="#br0" timeOffset="102749.8267">23552 10117 715,'9'-10'203,"1"1"-68,6-6-46,5-11-28,1-5-3,5-8-49,1-11-5,-7 2-2,-5-9 1,-10 2-1,-6 9-10,-2 9 4,-21 12 5,-8 23 5,-8 8 33,-2 37-14,-4 22-12,4 18 39,10 9 21,10 4-17,15-7-5,6-8-7,15-17-35,16-15-10,15-21-11,6-25-81,10-9-72,-4-37-64,-3-18-109,-2-10-296</inkml:trace>
  <inkml:trace contextRef="#ctx0" brushRef="#br0" timeOffset="103074.0433">24029 8853 1146,'7'0'-1,"2"12"19,10 16 12,5 9-13,7 15-11,3 10 2,0 8 11,-3 7 37,-4 8 28,-2 4 4,-7 3-36,0 7-28,-8 5-12,-4 8-5,-6 5-2,-16 8 1,-17 18-9,-22 8-6,-20 21-17,-14 8-17,-12 2-43,-7-10-35,-6-15-173,-6-24-360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3971.75757" units="1/cm"/>
          <inkml:channelProperty channel="Y" name="resolution" value="5302.10352" units="1/cm"/>
          <inkml:channelProperty channel="F" name="resolution" value="5.68611" units="1/deg"/>
        </inkml:channelProperties>
      </inkml:inkSource>
      <inkml:timestamp xml:id="ts0" timeString="2014-01-17T18:44:43.26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2934 10089 485,'-3'0'44,"0"0"-33,3 0-6,0 0-2,0 0-12,0 0-1,0 0 4,3 0-7,6 3 17,3 0 55,6 6-25,7 1-2,0-5-3,8 8-12,5-4 18,2 7-15,9-4 11,3 0 31,7 0-29,0 1 7,-1 0 15,1-1-52,-1 0 4,-6 1 14,3-1-7,-4 2-3,-3 3-2,2-2 5,-2 0-5,8 0-3,-3 4-2,5-3 4,-1 6 1,7-5-2,-4 5 1,-5-3 5,-2-2 3,0 5-5,-10-6-9,0-1-1,-5-2 5,1-4-9,1-3 5,3 1-3,3-4-1,1-1 3,5 2-1,-3-1 2,3 3 3,-2 0-2,-8 3-2,2 1 2,-4 0 2,-4-1 2,5 0-4,-1-1 3,0-1-4,5-2 3,2 2-3,2-4-1,0 4 0,7-2 2,-2 4-3,3 1 2,-2 2 6,-2-2 10,-4-1-14,-3-4 1,-3-5 3,0 0-6,-6 0-1,1 0 0,1 0 0,-5 0 0,3 0 3,-3 4-4,3-1 2,-3 4 1,-4-4 0,1 3-3,-3-3-1,-6-3 2,-1 3-1,-6 0 1,1-3 0,-3 0 2,-1 3 6,7 0 1,-2 0-6,5-3-1,6 6 2,0-3-4,-1 1 1,1-1-2,0 0 2,-7-3-1,-2 2 0,-7-2 1,-3 0 3,-6 0 4,0 0 8,3 0 7,-3 4-23,7-4-9,-2 3 10,2-3 0,-1 3-2,1-3 0,-6 0 2,-2 3-3,-2-3 3,0 0 4,0 0 13,0 0 24,0 0-24,0 0-12,0 0-5,0 0-1,0 0-4,0 0 2,0 0 2,0 0-1,0 0 1,3 0 2,-3 0-2,0 0-1,2 0-1,5 0-3,9 0-11,2-6 11,7-6 5,2-4-1,8-2 2,-8-5 2,8 6-6,-8-5 2,1 3-1,-1-2 0,1 3 1,0-3-1,-1-1 2,1-3 3,3 3-2,3-2 0,-1 1 1,7 1-1,-2 5 0,1 2 0,-4 1-1,1 2-2,-6 0 2,-1-3 1,-2 3 2,-3-7-1,1 3-1,1-2 2,-5 0 1,0 6-5,-2-2 1,-1 5 1,-6 4 0,1-2 0,-4 4 2,0 1-1,-2-3 0,3 0 1,1-2 1,2-1-1,3 1 4,-2-2 2,4 4-4,-2-2-3,2 4 1,-2 0-2,-4-1 0,0 1 4,-2 1-1,2-1 2,-3-1-1,7 1 0,-1-3-5,7 3 1,3-2-2,-1-2 1,7 0-2,-6 4 4,-4 0-2,-3 3 0,-6 0-3,-5 0 3,-4 0 1,-3 0 1,0 0 2,0 0-5,0 0-1,3 0 1,-3 0-4,6 0 5,-1 0-31,2 0-56,3-6-73,-1-3-50,-6-3-86,-3-4-273</inkml:trace>
  <inkml:trace contextRef="#ctx0" brushRef="#br0" timeOffset="1471.6865">8045 10258 517,'0'0'10,"0"-2"45,0-3-5,0 0-34,0-2-10,0 2 19,0-5 2,0 5-1,0-4-1,0-1 8,0 7 31,0-4 0,0 2 22,0-2-2,0-2-40,-7-3 7,1-7 0,-3-2-19,-3-4-14,2-6-1,-5-6-1,-1-2-6,-2-5-3,3-3-5,-4 2 0,4-3-1,-1 4 6,1-3 7,2-3-1,2 0-2,-5 1-10,4 1 0,3 1 1,-4 1-1,4 6 2,0 3 10,-1 6 5,1 0 0,-1 3 3,2 7-12,-2-4-6,2 7 2,-2-2-1,1 6-1,0-1 8,-1 3 9,1-2-15,3 6 0,0 1-1,-1 2-3,4 1-2,-1 4-1,4 0 1,0 0 0,0 0 2,0 0 0,0 0 1,0 0 2,0-3-3,-2 1 1,-1 2-2,3-7 0,-2 7 0,-2-3 0,4 3 1,0 0 1,0 0 3,0 0-1,0 0-2,0 0-2,0 0-1,0 0 0,0 0 1,0 0 1,0 0 8,-3 0 12,3 0 6,0 0-8,0 0-8,0 0-5,0 0-2,-3-3 1,-3-4 2,-3-2 0,-7-6-5,-5-4-3,-8-2 2,-7-1-1,-1-6 0,-6-3 0,-3 4 0,-4-1-1,2 1 2,-5-1 0,3 3 1,-2 0-1,6 6-1,3 2 1,0-2 0,6 4-2,0-1 1,6 3 1,0-1-1,4 2 2,2-2-1,-3-1-1,-3-1 0,1 1 1,-4 0-4,0 0-1,0-2 2,0 3 1,0-1 2,4 2-1,-1-3 2,-3 2-1,1-2 2,2 0 0,-4 4-4,2-4 2,2 8 0,-3-5 0,3 7 0,2 0 2,-4 0 0,6-1 4,-1 1-5,1 3 1,3-3-1,-5 3-2,4-4 1,-2 2 0,2-2 0,0 1-1,4-3 2,-1 2-3,7 5 0,3-1 1,3-1-18,3 1-12,2 3-26,-2 0-67,2 0-79,-3 3-194</inkml:trace>
  <inkml:trace contextRef="#ctx0" brushRef="#br0" timeOffset="7879.2262">3026 10074 218,'0'0'56,"0"0"-21,0-5-3,0 5-22,0 0-26,0-2 9,0 2 11,0 0 19,0-3 44,0 3 28,0 0-17,0 0 18,0 0-11,0 0-17,0 0-17,0 0-21,0 0-27,0 0-6,0 0-5,0 0-3,0 0-2,0 0 0,6 0 2,1 0-1,-1-7 6,9 5 9,0-5 4,1 2-2,5-5-1,1-2-4,3 2 2,-1-4 3,0-2 12,8-2 0,-4-1-9,3-3 5,2-2-2,1-4-1,2-3-6,-1-2-2,2-4 0,2-4 2,-1-2 2,2-3 3,-4 2-3,1 1-4,-2 0 2,1 3-4,-5 0 0,0 0 0,-1 4 1,1-5 2,-1 1-1,3 0-1,-4-1 1,0 5-1,1 2 0,-5 3 0,5 4-4,-2-1-1,3 3 4,3 3-5,2-2 7,2-5-4,5 2 3,0 0 2,-3-4 5,0 0 3,-7 3-1,0 4-11,-4 5 2,0-3-4,-2-2 3,4 0 3,9-2-1,1-1-1,4-8 0,4 5-1,-3-4 0,1 3 2,-10 4-2,-4 5 10,-5 0-3,-6 10-3,-1 3-1,4 2-3,-1 1-1,7 4 1,3-5 0,6 1 2,3-6-1,-2-1 1,-2-2 0,-4 5-1,-8 2 1,-9 1-2,-5 4-2,-5-1 1,-1 4 0,-1 0-1,3 0-2,4-2 3,9-1 3,5-4-1,7-2 4,3 1 12,3-2 3,2-2 10,-4 5-2,-5 2-13,-8 1 21,0 4-37,-7 0-2,1 0-1,-1 0 6,7 7-10,4-5-87,1-2-145,3 0-367</inkml:trace>
  <inkml:trace contextRef="#ctx0" brushRef="#br0" timeOffset="10971.3473">8214 10169 559,'0'0'84,"0"3"37,0 3-15,0 1-57,0-2-34,0 11-5,6 2 2,3 4 24,4 9 5,-1 6-4,7 9-5,-5 0 1,8 7-18,2 5 9,2 1-9,2 0 1,2 2-4,1 1 7,0-3-3,-1 2-1,-2 1 3,0-7 1,0-3-9,-4-2-9,4-8 1,-4-4 1,-2-4-6,0-6 4,-4-4-2,0 2 1,-2-2 1,-1 0 0,1 0 1,-5 1 1,3 0-1,-3-6-2,2 2 0,0-5-2,-5-3 1,2-1-1,2-3 2,-2 4 0,2 2-1,0-1 1,4 3 1,-2 4-1,2 1-2,-1-1-1,-5-2 0,-1-4 2,-3-3 1,0-6-1,-2 0 1,-4-2-1,3-4 1,-3 0 1,0 0-4,0 0 2,0 0 0,0 0 0,0 0 1,0 0 1,0 0 1,0 0 1,0 0 1,-7 0 0,-5-7-3,-3 1 2,-1 0 0,-3 3 5,2 0 3,-2 0 2,4 3-2,-7-3-1,1-1-7,-5 1-4,-1 1 1,-1-1-2,0-4 2,-2 4-1,2 0 2,-2 0 0,-3-3 0,4 0 1,-5-4-2,-1 3-1,-1-2 3,2 1-1,-2-1 1,-1-3-1,-1 2 0,-2 0 1,1 1-2,-2 0 1,-1 4-1,1-5 7,4 4-5,0-1-1,3 1 5,-3-2-5,3-1-1,1 2 2,-1-3-2,0 4-1,3 0 1,0 3 6,4-3 1,-4 3-1,3-4 6,0 1-9,-3 0-4,4-3 1,-4 3-1,3-4 3,4 4-1,-1-1 1,1 5 1,-1-5 4,0 4-3,0-3-1,1 1-2,0-2-1,-4 1 1,-4 4 5,6-5 8,-6 1-7,1 2 5,0-4 1,1 2-10,-1-1 1,0-1-4,1-2 3,2 3-2,-3-2-1,-4 0 2,6 3 2,-2 0-3,0 0 1,4-1 0,-8 1-2,4 3 3,-3-3-2,4 3 2,-4 3 0,0 0 1,1 0 3,-2 0-4,1 0-1,1 0 9,2 0 4,0 0-13,-3 0-1,7 0 1,-4 0 0,0 0 0,4 0 2,-4 0 2,3 0-4,4 0 0,-1 0 5,3 0 14,1 0-14,-2 0-4,-4-3 2,3-4-1,-4 2-2,-1-2 1,5-2 0,3 6 3,3-3-4,-4 0 1,6 2-1,1-2-1,-1 4-1,2-5 1,-4 4 1,-1-1 8,0 1 2,0-2-5,-2 1-8,0 2 4,2-5 2,0 4-4,1 0 1,-1 1 0,1-5 0,3 4-4,-1 0 5,-2-4-2,2 2-2,-2-2 2,-4 5-3,1-7 5,-1 6-5,-2-4 1,-1-3 3,-6 5-2,4-2 1,-4 1 0,0 0 0,0-3 1,0 2-1,3-2-1,-6 3 0,3-3 0,4 0 1,-1 2-1,-2 1 0,0 0 4,7 0 0,-1 0-6,2 3 3,7-1 1,0 1 0,2 0-2,-2-1 0,3 4 1,-4-2-1,0-1 0,1 0-1,4-1 1,-5 1-1,-1 1 2,3-1 0,-8-1-2,0-1 0,-2 1 0,0 1 0,-1 0 2,3 3 0,0-2-2,8 2-1,-1 0 1,2 0 2,3 0-2,0 0 1,2 0-1,-5 0 0,-2 0 0,-7 0 2,4 0-2,0 0 2,-4 0-2,6 0 2,2 0-2,4 0-1,2 0 1,1 0 0,4 0 1,3 0-3,0 0 0,0 0-3,0 0-1,0 0 0,0 0 0,0 0 1,0 0 1,0 0 3,0 0-1,0 0 2,0 0 0,0 0 0,0 0 0,0 0 0,0 0 0,0 0 0,0 0-1,0 0-8,0 0-2,0 0 2,0 0 5,-3 0 2,0-5 3,0-3-1,-1-8 0,1-5-31,3-4-25,0-3 12,0-3 16,0-2-6,3 4 19,1 5 5,2 2-2,-6 10 11,3 4 0,0 4 1,-3 4 3,3 0-33,3 0-121,10-9-87,2-13-42,4-5 153,2-5-92</inkml:trace>
  <inkml:trace contextRef="#ctx0" brushRef="#br0" timeOffset="12275.9504">4236 9204 509,'0'0'-1,"0"0"15,0 0 6,0 0-21,0 0-27,3 0-5,7 3 30,-2 3 0,5 0-1,-4 1-10,0-1-146</inkml:trace>
  <inkml:trace contextRef="#ctx0" brushRef="#br0" timeOffset="12447.5594">4429 9269 360,'4'3'41,"2"-3"-30,1 4 11,2 1-6,3-2-12,3 1 0,1-2-50,2 5-37,1-1-32,2-2 36,-2 1-15</inkml:trace>
  <inkml:trace contextRef="#ctx0" brushRef="#br0" timeOffset="12592.0213">4646 9327 125,'13'4'67,"-5"-1"-29,5-1-33,-2 1 34,5 1-30,2-1-6,-2 4 1,0-4-1,-1 6 7,-3-4 9,0 2 0,3-2-10,-3-2-5,4-3-89</inkml:trace>
  <inkml:trace contextRef="#ctx0" brushRef="#br0" timeOffset="12743.4308">5039 9365 868,'0'0'111,"0"0"-59,3 0-24,4 3-30,2-1-47,10 1-109,-1-3 5,4 4-46,-4 1-96</inkml:trace>
  <inkml:trace contextRef="#ctx0" brushRef="#br0" timeOffset="12868.4755">5206 9475 581,'2'3'1,"5"4"-2,6-1 1,1 0-13,8-2-70,4-4-45,-2 0-22</inkml:trace>
  <inkml:trace contextRef="#ctx0" brushRef="#br0" timeOffset="12999.4318">5566 9568 35,'18'6'15,"0"3"-30</inkml:trace>
  <inkml:trace contextRef="#ctx0" brushRef="#br0" timeOffset="13131.8805">5757 9641 328,'6'10'29,"4"3"-25,-2-4-6,5-3-30,-1-3-102</inkml:trace>
  <inkml:trace contextRef="#ctx0" brushRef="#br0" timeOffset="13259.6869">5908 9712 200,'12'4'-4,"3"-1"6,4 0-1,3 1-96</inkml:trace>
  <inkml:trace contextRef="#ctx0" brushRef="#br0" timeOffset="13384.1923">6090 9801 281,'6'0'-101,"2"0"36,2 0 26</inkml:trace>
  <inkml:trace contextRef="#ctx0" brushRef="#br0" timeOffset="13519.5874">6204 9830 291,'6'6'56,"2"0"-35,9-4-26,1-2-4,0 0-72,4-5-46</inkml:trace>
  <inkml:trace contextRef="#ctx0" brushRef="#br0" timeOffset="13651.7856">6414 9849 596,'0'0'52,"2"0"-37,4 2-23,6-2-12,0 0-18,7 0-97,-4 0-110</inkml:trace>
  <inkml:trace contextRef="#ctx0" brushRef="#br0" timeOffset="13799.3763">6699 9849 651,'3'2'15,"0"1"-21,3 4-6,10-4-1,-1 0-72,6 0-97,1-3-28</inkml:trace>
  <inkml:trace contextRef="#ctx0" brushRef="#br0" timeOffset="13935.8682">6914 9929 607,'0'8'20,"4"2"-5,-1-4-9,9 1-13,1-2-56,5-2-84,-1-3-105</inkml:trace>
  <inkml:trace contextRef="#ctx0" brushRef="#br0" timeOffset="14075.8585">7136 9904 671,'-3'3'81,"0"3"-27,3-3-49,0-3-8,3 0-110,10 0-171,5 0 23</inkml:trace>
  <inkml:trace contextRef="#ctx0" brushRef="#br0" timeOffset="14219.6709">7330 9941 314,'3'24'30,"3"1"14,4-1-28,2-2-19,4-6-4,2-11-9,2-5-11,3 0-62</inkml:trace>
  <inkml:trace contextRef="#ctx0" brushRef="#br0" timeOffset="14410.8734">7675 10138 862,'0'3'59,"0"-3"-62,0 0-9,3 0-5,9 0-52,1 0 25,2 0-8,4-3-71,-1-3-16,-6 0-72,1 3-23</inkml:trace>
  <inkml:trace contextRef="#ctx0" brushRef="#br0" timeOffset="16627.1636">6866 10767 253,'-3'0'64,"3"0"-48,0 0 7,0 0-20,0 0-10,0 0-19,0 0 12,0 0 4,0 0 8,0 0 1,0 0 0,0 0 17,0 0 48,0 0-1,0 0-36,0 0-24,0 0-16,0 0-50,-4 9 2,1 4-2,0-1 36,-2 4 25,1 2 10,1 0 0,3-3 1,0 2-1,0-5 3,0 2 9,0 5-11,0 6-9,3 0 1,1 2-1,-2 4 0,1-2-11,0-8 8,0-4-1,1-4 1,-4-4 3,3 0 1,-3-6 2,0 4-3,0-5 1,0 3 1,0-3 13,0 1-6,0-3 0,0 0 8,0 0-8,0 7-6,0-1-2,0 3 0,0 3-1,0 4-10,0 2-6,0-2-5,0-4-5,0-3-1,0 0 26,0-5 3,0-1-2,0-3-1,0 0-3,0 0 2,0 0 3,0 0-13,0-3-100,0-4 8</inkml:trace>
  <inkml:trace contextRef="#ctx0" brushRef="#br0" timeOffset="172738.2721">7678 1859 594,'0'-4'208,"-12"1"-57,2-6-50,-1-6-44,-2-7-13,1-6-9,0-6-3,-4-3-11,4 1-1,-4-1-5,1-1 15,-1 8 1,-5 8 5,-1 6 10,1 14-19,-7 2-5,-2 37-2,-4 37-13,-7 40-12,-1 33 0,-1 35 14,-1 22-8,4 15 6,0 3 1,3-3-14,6-9 6,7-14 6,-1-23-59,9-25-5,3-37-47,5-40-74,-1-40-80,3-31-323</inkml:trace>
  <inkml:trace contextRef="#ctx0" brushRef="#br0" timeOffset="172918.7272">7012 3095 972,'16'18'75,"8"7"-79,20-4 15,12 4-4,14-7-4,11-11-3,6-7-17,4-16-72,1-15-87,-13-12-28,0-3-1,-21-4 18</inkml:trace>
  <inkml:trace contextRef="#ctx0" brushRef="#br0" timeOffset="173117.8991">7751 2965 693,'-61'61'214,"-9"23"-73,2 15-26,12 5-16,16-11-33,25-11-19,15-22-14,28-30-26,24-30-13,21-15 6,14-41 16,-4-17 20,1-17 2,-20-6-27,-15 4-8,-24 3 7,-16 11-11,-9 11-46,-18 11-49,-10 10-108,-6 6-188</inkml:trace>
  <inkml:trace contextRef="#ctx0" brushRef="#br0" timeOffset="173361.9033">8362 1729 1049,'-10'92'118,"1"31"-5,-3 39-17,-1 22-39,7 17-28,0 5-26,6 3-14,0-20 15,0-26-8,9-37-12,13-37-32,7-51-51,3-44-110,12-65-67,-4-40-61</inkml:trace>
  <inkml:trace contextRef="#ctx0" brushRef="#br0" timeOffset="173722.0291">9008 1809 706,'10'3'294,"-7"49"-85,0 19-74,3 22-46,3 24-28,-3 19-23,6-1-15,-3 1-11,7-16-14,-1-12 0,0-25-1,-2-24-2,0-16-12,-4-28-26,-6-15-18,-3-12-1,-12-28 46,-16-3 23,-10-3 5,-10 3-9,-8 21 16,1 22 18,-4 19 2,7 36-13,2 25-1,17 15 6,15 10-12,18-6 3,8-13-14,35-18-12,23-27-1,17-33-23,13-13-71,7-45-70,5-21-157,-7-19-193</inkml:trace>
  <inkml:trace contextRef="#ctx0" brushRef="#br0" timeOffset="174094.1439">10529 1446 249,'19'-53'79,"-7"1"27,1 5-17,-6 8 6,-3 10 15,-4 12 24,-4 7-11,-14 10 25,-9 27-15,-16 38-70,-6 40-45,-13 43 18,-1 46 43,-3 41-21,4 23 9,13 14-16,15-8-30,15-10-25,19-38 2,16-35-5,26-39-72,27-50-49,17-48-47,10-44-104,8-37-68,1-49-234</inkml:trace>
  <inkml:trace contextRef="#ctx0" brushRef="#br0" timeOffset="174622.1056">11591 1688 983,'-46'47'94,"-16"21"-29,-8 25-9,-9 24-6,-15 22 8,5 11 17,6 4-1,12-9 6,12-6 6,25-22-31,23-15-51,16-28-4,35-19-6,28-27-4,25-28 2,15-6 3,6-40-15,3-19 6,-17-9 4,-16-9-4,-29-4 8,-27-8 3,-28-6 5,-10-5 2,-26-1 2,-4 5-7,-6 13-12,4 14 13,1 26-37,3 24-66,8 25-29,5 10-107,7 20-164</inkml:trace>
  <inkml:trace contextRef="#ctx0" brushRef="#br0" timeOffset="175350.826">11893 2937 722,'0'0'194,"0"4"17,-9 5-37,-3 9-79,2 6-48,1 10-45,6 4-5,3 2-9,6-9-45,22-12-103,9-17-58,7-2-24,-2-18-26,1-16-104</inkml:trace>
  <inkml:trace contextRef="#ctx0" brushRef="#br0" timeOffset="175761.5949">12764 2059 993,'-12'-10'245,"-16"5"-69,-12 1-61,-9 4-56,-10 0-31,-5 19-28,-4 9-4,13 8 3,8 1 0,17 1-1,18 5-5,12 4-5,24 1-12,22 5 9,18 5 7,14 4 7,5 0-5,-7-7-1,-7-3 1,-17-5 1,-18-8 3,-22-2 4,-12 4 10,-12-1 30,-22 0 2,-12 6 0,-7 0-29,1-3-5,0-5-9,8-8-5,11-8-13,14-3-69,13-10-79,6-9-155,25 0-222</inkml:trace>
  <inkml:trace contextRef="#ctx0" brushRef="#br0" timeOffset="175926.7736">13051 3088 1049,'-6'50'212,"-19"12"-62,-3 8-55,1 8-13,-1-4-50,6-8-26,10-9-15,9-14-128,3-22-165,6-21-219</inkml:trace>
  <inkml:trace contextRef="#ctx0" brushRef="#br0" timeOffset="176577.9023">14186 2092 932,'-21'14'151,"-10"22"-29,-3 20-95,-5 24-23,-8 18 0,1 22 7,4 7-5,2-3 1,11-11 29,23-8 38,6-25-16,31-25-44,25-24-13,23-31-2,20-21 1,2-44 8,4-27 0,-16-19 4,-17-15-4,-36-2 2,-27 9-1,-27 13 14,-44 24-6,-24 20-5,-18 31-5,-10 22-8,0 9-49,10 19-40,11 5-89,18-5-93,14-16-89</inkml:trace>
  <inkml:trace contextRef="#ctx0" brushRef="#br0" timeOffset="177197.1543">11604 1242 444,'-38'3'133,"-11"12"-84,-10 10-25,-11 12 48,-17 15-59,-11 20-6,-15 23 56,-14 25 9,1 25-7,3 19 40,18 14-34,18 10-7,35 6-17,38 4-28,22-4-20,54-6-6,36-16-44,26-15-45,14-27-40,10-28-34,-3-31-115</inkml:trace>
  <inkml:trace contextRef="#ctx0" brushRef="#br0" timeOffset="177758.0238">14347 1288 476,'15'6'69,"1"7"56,8 5-57,0 13 31,11 15-9,4 16 6,11 15-10,8 16-39,7 14-9,0 14-15,3 20-11,-10 16 14,-12 17 6,-15 5-5,-16 2-8,-15-9-17,-22-12-2,-19-20 5,-16-24-4,-8-23 3,-5-29-33,-4-32-46,0-32-77,4-22-119,7-33-330</inkml:trace>
  <inkml:trace contextRef="#ctx0" brushRef="#br0" timeOffset="178106.8064">15593 3366 653,'0'68'160,"-18"15"-2,-13 9-26,-6 9-42,-5 2-30,-5-11-35,13-17-28,10-23-66,8-27-113,16-25-218</inkml:trace>
  <inkml:trace contextRef="#ctx0" brushRef="#br0" timeOffset="178658.0392">16973 1431 472,'0'-7'195,"0"4"27,-21 3-44,-14 13-51,-14 20-50,-19 23-34,-12 27-15,-9 30 9,-3 39-11,-3 30 15,11 31 1,17 12-2,26 9 3,26-9-18,21-21-12,50-29-8,33-33-11,25-35 1,15-33-70,3-37-98,-10-30-180,-18-7-246</inkml:trace>
  <inkml:trace contextRef="#ctx0" brushRef="#br0" timeOffset="180070.0215">17053 2169 664,'-12'0'80,"-7"10"-11,-8 6-10,-8 8-5,2 23-16,-7 14-12,0 25-7,9 23 6,6 17 21,16 12-12,9 4 4,15-6-15,22-12-16,19-30-3,12-32 3,15-40 1,9-32-4,3-52 14,-2-32 38,-13-24-1,-16-11-30,-17-1 1,-22 13 42,-16 18-15,-9 17-20,0 23-24,-13 13 1,5 18-14,-5 16-28,7 12-102,-4 21-105,10 10-174</inkml:trace>
  <inkml:trace contextRef="#ctx0" brushRef="#br0" timeOffset="180346.9502">18288 3277 991,'-13'64'102,"-8"11"14,-7 11-9,-6-3-74,-9-1-13,-10-4-17,-5-13-3,-4-12-8,7-17-93,6-23-30,7-13-60,16-32-290</inkml:trace>
  <inkml:trace contextRef="#ctx0" brushRef="#br0" timeOffset="180989.5763">19568 2244 848,'-33'6'142,"-20"28"-19,-9 16-73,-8 17-12,-7 23-13,3 14 16,9 17 7,16 2-7,15-3-16,26-6-11,10-12-4,35-22-13,18-25-2,22-36 0,15-19 3,6-52 3,2-28 10,-8-25 1,-14-10-4,-21-5 1,-23 6 0,-21 16 3,-13 14-4,-13 19 1,-15 22-1,-2 22-23,-3 21-62,2 15-124,4 32-150,7 14-380</inkml:trace>
  <inkml:trace contextRef="#ctx0" brushRef="#br0" timeOffset="181191.175">20021 3246 1210,'-12'12'136,"-4"3"-44,1 1-45,-1-4-36,7 4-14,9-8-26,0-8-89,22 0-192,9-21 4,3-10-97</inkml:trace>
  <inkml:trace contextRef="#ctx0" brushRef="#br0" timeOffset="181634.0763">20874 2475 540,'0'-28'184,"-6"4"39,-25 5-23,-12 4-51,-16 8-70,-2 7-50,-7 3-9,9 22-1,13 6-13,13 6-5,18 10-3,15 1-9,27 8-4,19 0-2,20 6 6,13-1-11,4-6 4,0 1 8,-12-7 7,-13-5 4,-18-4-6,-21 0 3,-19-4 6,-16 2 17,-24 1 10,-15 2-17,-10-5-8,-9-5-2,6-12-4,4-7-22,9-12-27,14 0-46,20-31-75,14-9-100,7-9-92</inkml:trace>
  <inkml:trace contextRef="#ctx0" brushRef="#br0" timeOffset="182033.2445">21286 1644 943,'-6'-10'6,"3"6"3,3 4 21,6 14 3,16 22-28,6 13 13,8 19 36,8 12-21,5 19 16,-3 12 7,0 12 7,-5 6-12,-8 13-26,-11 6-12,-10 0-5,-8 0 10,-4 0 15,-19-4-1,-12-5 1,-10 0 3,-14-3-25,-12-4-7,-17-3-7,-8-8-31,-13-13-69,-6-19-38,-9-20-39,-5-27-119,-1-24-464</inkml:trace>
  <inkml:trace contextRef="#ctx0" brushRef="#br0" timeOffset="184218.6409">22293 1196 751,'-6'0'82,"6"0"-70,0 0 8,0 6-6,0-2-10,0 4-11,12 8-8,3 6 23,8 11 23,7 10 37,4 16-12,10 14 2,-2 14-2,11 12-7,-8 12-19,2 16 10,-4 8-18,-9 10 0,-10 0-4,-7 2-2,-17 11 1,-7-5 19,-30 11-8,-25 9-8,-15 9 18,-18 5-19,-13 11-3,-6 2-1,3 0-11,3-4-15,19-21-15,15-21-31,19-40 2,18-41-82,9-45-259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6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4C21-A581-484F-A27C-5C1CD8294533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923E-C19C-4162-926B-D31966CC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6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1400" y="694800"/>
              <a:ext cx="6860880" cy="5083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160" y="678600"/>
                <a:ext cx="6887880" cy="51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63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48120" y="654840"/>
              <a:ext cx="5765760" cy="2343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4080" y="644040"/>
                <a:ext cx="5790960" cy="23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6280" y="794520"/>
              <a:ext cx="6299280" cy="3610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880" y="783720"/>
                <a:ext cx="6319800" cy="36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2320" y="289800"/>
              <a:ext cx="7506720" cy="298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20" y="279000"/>
                <a:ext cx="7529040" cy="30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4480" y="287280"/>
              <a:ext cx="8607960" cy="6549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880" y="276480"/>
                <a:ext cx="8632440" cy="65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4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560" y="216360"/>
              <a:ext cx="8200800" cy="595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60" y="202320"/>
                <a:ext cx="8225640" cy="59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6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00" y="885600"/>
              <a:ext cx="9002520" cy="522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60" y="871920"/>
                <a:ext cx="9027360" cy="52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2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4080" y="430560"/>
              <a:ext cx="7136280" cy="377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960" y="421200"/>
                <a:ext cx="7154280" cy="37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2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lat7h</dc:creator>
  <cp:lastModifiedBy>lat7h</cp:lastModifiedBy>
  <cp:revision>2</cp:revision>
  <dcterms:created xsi:type="dcterms:W3CDTF">2014-01-17T17:58:42Z</dcterms:created>
  <dcterms:modified xsi:type="dcterms:W3CDTF">2014-01-17T19:37:35Z</dcterms:modified>
</cp:coreProperties>
</file>