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12"/>
  </p:notesMasterIdLst>
  <p:handoutMasterIdLst>
    <p:handoutMasterId r:id="rId13"/>
  </p:handoutMasterIdLst>
  <p:sldIdLst>
    <p:sldId id="462" r:id="rId2"/>
    <p:sldId id="449" r:id="rId3"/>
    <p:sldId id="453" r:id="rId4"/>
    <p:sldId id="463" r:id="rId5"/>
    <p:sldId id="466" r:id="rId6"/>
    <p:sldId id="467" r:id="rId7"/>
    <p:sldId id="465" r:id="rId8"/>
    <p:sldId id="460" r:id="rId9"/>
    <p:sldId id="461" r:id="rId10"/>
    <p:sldId id="464" r:id="rId11"/>
  </p:sldIdLst>
  <p:sldSz cx="9144000" cy="6858000" type="screen4x3"/>
  <p:notesSz cx="6997700" cy="9283700"/>
  <p:defaultTextStyle>
    <a:defPPr>
      <a:defRPr lang="en-US"/>
    </a:defPPr>
    <a:lvl1pPr algn="ctr" rtl="0" eaLnBrk="0" fontAlgn="base" hangingPunct="0">
      <a:spcBef>
        <a:spcPct val="50000"/>
      </a:spcBef>
      <a:spcAft>
        <a:spcPct val="0"/>
      </a:spcAft>
      <a:defRPr sz="2400" kern="1200">
        <a:solidFill>
          <a:srgbClr val="063DE8"/>
        </a:solidFill>
        <a:latin typeface="Arial" charset="0"/>
        <a:ea typeface="+mn-ea"/>
        <a:cs typeface="+mn-cs"/>
      </a:defRPr>
    </a:lvl1pPr>
    <a:lvl2pPr marL="457200" algn="ctr" rtl="0" eaLnBrk="0" fontAlgn="base" hangingPunct="0">
      <a:spcBef>
        <a:spcPct val="50000"/>
      </a:spcBef>
      <a:spcAft>
        <a:spcPct val="0"/>
      </a:spcAft>
      <a:defRPr sz="2400" kern="1200">
        <a:solidFill>
          <a:srgbClr val="063DE8"/>
        </a:solidFill>
        <a:latin typeface="Arial" charset="0"/>
        <a:ea typeface="+mn-ea"/>
        <a:cs typeface="+mn-cs"/>
      </a:defRPr>
    </a:lvl2pPr>
    <a:lvl3pPr marL="914400" algn="ctr" rtl="0" eaLnBrk="0" fontAlgn="base" hangingPunct="0">
      <a:spcBef>
        <a:spcPct val="50000"/>
      </a:spcBef>
      <a:spcAft>
        <a:spcPct val="0"/>
      </a:spcAft>
      <a:defRPr sz="2400" kern="1200">
        <a:solidFill>
          <a:srgbClr val="063DE8"/>
        </a:solidFill>
        <a:latin typeface="Arial" charset="0"/>
        <a:ea typeface="+mn-ea"/>
        <a:cs typeface="+mn-cs"/>
      </a:defRPr>
    </a:lvl3pPr>
    <a:lvl4pPr marL="1371600" algn="ctr" rtl="0" eaLnBrk="0" fontAlgn="base" hangingPunct="0">
      <a:spcBef>
        <a:spcPct val="50000"/>
      </a:spcBef>
      <a:spcAft>
        <a:spcPct val="0"/>
      </a:spcAft>
      <a:defRPr sz="2400" kern="1200">
        <a:solidFill>
          <a:srgbClr val="063DE8"/>
        </a:solidFill>
        <a:latin typeface="Arial" charset="0"/>
        <a:ea typeface="+mn-ea"/>
        <a:cs typeface="+mn-cs"/>
      </a:defRPr>
    </a:lvl4pPr>
    <a:lvl5pPr marL="1828800" algn="ctr" rtl="0" eaLnBrk="0" fontAlgn="base" hangingPunct="0">
      <a:spcBef>
        <a:spcPct val="50000"/>
      </a:spcBef>
      <a:spcAft>
        <a:spcPct val="0"/>
      </a:spcAft>
      <a:defRPr sz="2400" kern="1200">
        <a:solidFill>
          <a:srgbClr val="063DE8"/>
        </a:solidFill>
        <a:latin typeface="Arial" charset="0"/>
        <a:ea typeface="+mn-ea"/>
        <a:cs typeface="+mn-cs"/>
      </a:defRPr>
    </a:lvl5pPr>
    <a:lvl6pPr marL="2286000" algn="l" defTabSz="457200" rtl="0" eaLnBrk="1" latinLnBrk="0" hangingPunct="1">
      <a:defRPr sz="2400" kern="1200">
        <a:solidFill>
          <a:srgbClr val="063DE8"/>
        </a:solidFill>
        <a:latin typeface="Arial" charset="0"/>
        <a:ea typeface="+mn-ea"/>
        <a:cs typeface="+mn-cs"/>
      </a:defRPr>
    </a:lvl6pPr>
    <a:lvl7pPr marL="2743200" algn="l" defTabSz="457200" rtl="0" eaLnBrk="1" latinLnBrk="0" hangingPunct="1">
      <a:defRPr sz="2400" kern="1200">
        <a:solidFill>
          <a:srgbClr val="063DE8"/>
        </a:solidFill>
        <a:latin typeface="Arial" charset="0"/>
        <a:ea typeface="+mn-ea"/>
        <a:cs typeface="+mn-cs"/>
      </a:defRPr>
    </a:lvl7pPr>
    <a:lvl8pPr marL="3200400" algn="l" defTabSz="457200" rtl="0" eaLnBrk="1" latinLnBrk="0" hangingPunct="1">
      <a:defRPr sz="2400" kern="1200">
        <a:solidFill>
          <a:srgbClr val="063DE8"/>
        </a:solidFill>
        <a:latin typeface="Arial" charset="0"/>
        <a:ea typeface="+mn-ea"/>
        <a:cs typeface="+mn-cs"/>
      </a:defRPr>
    </a:lvl8pPr>
    <a:lvl9pPr marL="3657600" algn="l" defTabSz="457200" rtl="0" eaLnBrk="1" latinLnBrk="0" hangingPunct="1">
      <a:defRPr sz="2400" kern="1200">
        <a:solidFill>
          <a:srgbClr val="063DE8"/>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chemeClr val="tx1"/>
    </p:penClr>
  </p:showPr>
  <p:clrMru>
    <a:srgbClr val="FE9B03"/>
    <a:srgbClr val="FFC063"/>
    <a:srgbClr val="002081"/>
    <a:srgbClr val="001F7E"/>
    <a:srgbClr val="9EBAFE"/>
    <a:srgbClr val="FF9900"/>
    <a:srgbClr val="CCFF99"/>
    <a:srgbClr val="CC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1" autoAdjust="0"/>
    <p:restoredTop sz="94693" autoAdjust="0"/>
  </p:normalViewPr>
  <p:slideViewPr>
    <p:cSldViewPr>
      <p:cViewPr varScale="1">
        <p:scale>
          <a:sx n="129" d="100"/>
          <a:sy n="129" d="100"/>
        </p:scale>
        <p:origin x="-55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584"/>
    </p:cViewPr>
  </p:sorterViewPr>
  <p:notesViewPr>
    <p:cSldViewPr>
      <p:cViewPr varScale="1">
        <p:scale>
          <a:sx n="53" d="100"/>
          <a:sy n="53" d="100"/>
        </p:scale>
        <p:origin x="-1153" y="-123"/>
      </p:cViewPr>
      <p:guideLst>
        <p:guide orient="horz" pos="2208"/>
        <p:guide pos="2906"/>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3713" cy="463550"/>
          </a:xfrm>
          <a:prstGeom prst="rect">
            <a:avLst/>
          </a:prstGeom>
          <a:noFill/>
          <a:ln w="9525">
            <a:noFill/>
            <a:miter lim="800000"/>
            <a:headEnd/>
            <a:tailEnd/>
          </a:ln>
          <a:effectLst/>
        </p:spPr>
        <p:txBody>
          <a:bodyPr vert="horz" wrap="square" lIns="19346" tIns="0" rIns="19346" bIns="0" numCol="1" anchor="t" anchorCtr="0" compatLnSpc="1">
            <a:prstTxWarp prst="textNoShape">
              <a:avLst/>
            </a:prstTxWarp>
          </a:bodyPr>
          <a:lstStyle>
            <a:lvl1pPr algn="l" defTabSz="915988">
              <a:spcBef>
                <a:spcPct val="0"/>
              </a:spcBef>
              <a:defRPr sz="1000" i="1">
                <a:solidFill>
                  <a:srgbClr val="FE9B03"/>
                </a:solidFill>
                <a:latin typeface="Times New Roman" charset="0"/>
              </a:defRPr>
            </a:lvl1pPr>
          </a:lstStyle>
          <a:p>
            <a:endParaRPr lang="en-US"/>
          </a:p>
        </p:txBody>
      </p:sp>
      <p:sp>
        <p:nvSpPr>
          <p:cNvPr id="3075" name="Rectangle 3"/>
          <p:cNvSpPr>
            <a:spLocks noGrp="1" noChangeArrowheads="1"/>
          </p:cNvSpPr>
          <p:nvPr>
            <p:ph type="dt" sz="quarter" idx="1"/>
          </p:nvPr>
        </p:nvSpPr>
        <p:spPr bwMode="auto">
          <a:xfrm>
            <a:off x="3963988" y="0"/>
            <a:ext cx="3033712" cy="463550"/>
          </a:xfrm>
          <a:prstGeom prst="rect">
            <a:avLst/>
          </a:prstGeom>
          <a:noFill/>
          <a:ln w="9525">
            <a:noFill/>
            <a:miter lim="800000"/>
            <a:headEnd/>
            <a:tailEnd/>
          </a:ln>
          <a:effectLst/>
        </p:spPr>
        <p:txBody>
          <a:bodyPr vert="horz" wrap="square" lIns="19346" tIns="0" rIns="19346" bIns="0" numCol="1" anchor="t" anchorCtr="0" compatLnSpc="1">
            <a:prstTxWarp prst="textNoShape">
              <a:avLst/>
            </a:prstTxWarp>
          </a:bodyPr>
          <a:lstStyle>
            <a:lvl1pPr algn="r" defTabSz="915988">
              <a:spcBef>
                <a:spcPct val="0"/>
              </a:spcBef>
              <a:defRPr sz="1000" i="1">
                <a:solidFill>
                  <a:srgbClr val="FE9B03"/>
                </a:solidFill>
                <a:latin typeface="Times New Roman" charset="0"/>
              </a:defRPr>
            </a:lvl1pPr>
          </a:lstStyle>
          <a:p>
            <a:endParaRPr lang="en-US"/>
          </a:p>
        </p:txBody>
      </p:sp>
      <p:sp>
        <p:nvSpPr>
          <p:cNvPr id="3076" name="Rectangle 4"/>
          <p:cNvSpPr>
            <a:spLocks noGrp="1" noChangeArrowheads="1"/>
          </p:cNvSpPr>
          <p:nvPr>
            <p:ph type="ftr" sz="quarter" idx="2"/>
          </p:nvPr>
        </p:nvSpPr>
        <p:spPr bwMode="auto">
          <a:xfrm>
            <a:off x="0" y="8820150"/>
            <a:ext cx="3033713" cy="463550"/>
          </a:xfrm>
          <a:prstGeom prst="rect">
            <a:avLst/>
          </a:prstGeom>
          <a:noFill/>
          <a:ln w="9525">
            <a:noFill/>
            <a:miter lim="800000"/>
            <a:headEnd/>
            <a:tailEnd/>
          </a:ln>
          <a:effectLst/>
        </p:spPr>
        <p:txBody>
          <a:bodyPr vert="horz" wrap="square" lIns="19346" tIns="0" rIns="19346" bIns="0" numCol="1" anchor="b" anchorCtr="0" compatLnSpc="1">
            <a:prstTxWarp prst="textNoShape">
              <a:avLst/>
            </a:prstTxWarp>
          </a:bodyPr>
          <a:lstStyle>
            <a:lvl1pPr algn="l" defTabSz="915988">
              <a:spcBef>
                <a:spcPct val="0"/>
              </a:spcBef>
              <a:defRPr sz="1000" i="1">
                <a:solidFill>
                  <a:srgbClr val="FE9B03"/>
                </a:solidFill>
                <a:latin typeface="Times New Roman" charset="0"/>
              </a:defRPr>
            </a:lvl1pPr>
          </a:lstStyle>
          <a:p>
            <a:endParaRPr lang="en-US"/>
          </a:p>
        </p:txBody>
      </p:sp>
      <p:sp>
        <p:nvSpPr>
          <p:cNvPr id="3077" name="Rectangle 5"/>
          <p:cNvSpPr>
            <a:spLocks noGrp="1" noChangeArrowheads="1"/>
          </p:cNvSpPr>
          <p:nvPr>
            <p:ph type="sldNum" sz="quarter" idx="3"/>
          </p:nvPr>
        </p:nvSpPr>
        <p:spPr bwMode="auto">
          <a:xfrm>
            <a:off x="3963988" y="8820150"/>
            <a:ext cx="3033712" cy="463550"/>
          </a:xfrm>
          <a:prstGeom prst="rect">
            <a:avLst/>
          </a:prstGeom>
          <a:noFill/>
          <a:ln w="9525">
            <a:noFill/>
            <a:miter lim="800000"/>
            <a:headEnd/>
            <a:tailEnd/>
          </a:ln>
          <a:effectLst/>
        </p:spPr>
        <p:txBody>
          <a:bodyPr vert="horz" wrap="square" lIns="19346" tIns="0" rIns="19346" bIns="0" numCol="1" anchor="b" anchorCtr="0" compatLnSpc="1">
            <a:prstTxWarp prst="textNoShape">
              <a:avLst/>
            </a:prstTxWarp>
          </a:bodyPr>
          <a:lstStyle>
            <a:lvl1pPr algn="r" defTabSz="915988">
              <a:spcBef>
                <a:spcPct val="0"/>
              </a:spcBef>
              <a:defRPr sz="1000" i="1">
                <a:solidFill>
                  <a:srgbClr val="FE9B03"/>
                </a:solidFill>
                <a:latin typeface="Times New Roman" charset="0"/>
              </a:defRPr>
            </a:lvl1pPr>
          </a:lstStyle>
          <a:p>
            <a:fld id="{9B650426-E775-4A47-B7A3-B4F20805D58E}"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3713" cy="463550"/>
          </a:xfrm>
          <a:prstGeom prst="rect">
            <a:avLst/>
          </a:prstGeom>
          <a:noFill/>
          <a:ln w="9525">
            <a:noFill/>
            <a:miter lim="800000"/>
            <a:headEnd/>
            <a:tailEnd/>
          </a:ln>
          <a:effectLst/>
        </p:spPr>
        <p:txBody>
          <a:bodyPr vert="horz" wrap="square" lIns="19346" tIns="0" rIns="19346" bIns="0" numCol="1" anchor="t" anchorCtr="0" compatLnSpc="1">
            <a:prstTxWarp prst="textNoShape">
              <a:avLst/>
            </a:prstTxWarp>
          </a:bodyPr>
          <a:lstStyle>
            <a:lvl1pPr algn="l" defTabSz="915988">
              <a:spcBef>
                <a:spcPct val="0"/>
              </a:spcBef>
              <a:defRPr sz="1000" i="1">
                <a:solidFill>
                  <a:schemeClr val="tx1"/>
                </a:solidFill>
                <a:latin typeface="Times New Roman" charset="0"/>
              </a:defRPr>
            </a:lvl1pPr>
          </a:lstStyle>
          <a:p>
            <a:endParaRPr lang="en-US"/>
          </a:p>
        </p:txBody>
      </p:sp>
      <p:sp>
        <p:nvSpPr>
          <p:cNvPr id="2051" name="Rectangle 3"/>
          <p:cNvSpPr>
            <a:spLocks noGrp="1" noChangeArrowheads="1"/>
          </p:cNvSpPr>
          <p:nvPr>
            <p:ph type="dt" idx="1"/>
          </p:nvPr>
        </p:nvSpPr>
        <p:spPr bwMode="auto">
          <a:xfrm>
            <a:off x="3963988" y="0"/>
            <a:ext cx="3033712" cy="463550"/>
          </a:xfrm>
          <a:prstGeom prst="rect">
            <a:avLst/>
          </a:prstGeom>
          <a:noFill/>
          <a:ln w="9525">
            <a:noFill/>
            <a:miter lim="800000"/>
            <a:headEnd/>
            <a:tailEnd/>
          </a:ln>
          <a:effectLst/>
        </p:spPr>
        <p:txBody>
          <a:bodyPr vert="horz" wrap="square" lIns="19346" tIns="0" rIns="19346" bIns="0" numCol="1" anchor="t" anchorCtr="0" compatLnSpc="1">
            <a:prstTxWarp prst="textNoShape">
              <a:avLst/>
            </a:prstTxWarp>
          </a:bodyPr>
          <a:lstStyle>
            <a:lvl1pPr algn="r" defTabSz="915988">
              <a:spcBef>
                <a:spcPct val="0"/>
              </a:spcBef>
              <a:defRPr sz="1000" i="1">
                <a:solidFill>
                  <a:schemeClr val="tx1"/>
                </a:solidFill>
                <a:latin typeface="Times New Roman" charset="0"/>
              </a:defRPr>
            </a:lvl1pPr>
          </a:lstStyle>
          <a:p>
            <a:endParaRPr lang="en-US"/>
          </a:p>
        </p:txBody>
      </p:sp>
      <p:sp>
        <p:nvSpPr>
          <p:cNvPr id="2052" name="Rectangle 4"/>
          <p:cNvSpPr>
            <a:spLocks noGrp="1" noChangeArrowheads="1"/>
          </p:cNvSpPr>
          <p:nvPr>
            <p:ph type="ftr" sz="quarter" idx="4"/>
          </p:nvPr>
        </p:nvSpPr>
        <p:spPr bwMode="auto">
          <a:xfrm>
            <a:off x="0" y="8820150"/>
            <a:ext cx="3033713" cy="463550"/>
          </a:xfrm>
          <a:prstGeom prst="rect">
            <a:avLst/>
          </a:prstGeom>
          <a:noFill/>
          <a:ln w="9525">
            <a:noFill/>
            <a:miter lim="800000"/>
            <a:headEnd/>
            <a:tailEnd/>
          </a:ln>
          <a:effectLst/>
        </p:spPr>
        <p:txBody>
          <a:bodyPr vert="horz" wrap="square" lIns="19346" tIns="0" rIns="19346" bIns="0" numCol="1" anchor="b" anchorCtr="0" compatLnSpc="1">
            <a:prstTxWarp prst="textNoShape">
              <a:avLst/>
            </a:prstTxWarp>
          </a:bodyPr>
          <a:lstStyle>
            <a:lvl1pPr algn="l" defTabSz="915988">
              <a:spcBef>
                <a:spcPct val="0"/>
              </a:spcBef>
              <a:defRPr sz="1000" i="1">
                <a:solidFill>
                  <a:schemeClr val="tx1"/>
                </a:solidFill>
                <a:latin typeface="Times New Roman" charset="0"/>
              </a:defRPr>
            </a:lvl1pPr>
          </a:lstStyle>
          <a:p>
            <a:endParaRPr lang="en-US"/>
          </a:p>
        </p:txBody>
      </p:sp>
      <p:sp>
        <p:nvSpPr>
          <p:cNvPr id="2053" name="Rectangle 5"/>
          <p:cNvSpPr>
            <a:spLocks noGrp="1" noChangeArrowheads="1"/>
          </p:cNvSpPr>
          <p:nvPr>
            <p:ph type="sldNum" sz="quarter" idx="5"/>
          </p:nvPr>
        </p:nvSpPr>
        <p:spPr bwMode="auto">
          <a:xfrm>
            <a:off x="3963988" y="8820150"/>
            <a:ext cx="3033712" cy="463550"/>
          </a:xfrm>
          <a:prstGeom prst="rect">
            <a:avLst/>
          </a:prstGeom>
          <a:noFill/>
          <a:ln w="9525">
            <a:noFill/>
            <a:miter lim="800000"/>
            <a:headEnd/>
            <a:tailEnd/>
          </a:ln>
          <a:effectLst/>
        </p:spPr>
        <p:txBody>
          <a:bodyPr vert="horz" wrap="square" lIns="19346" tIns="0" rIns="19346" bIns="0" numCol="1" anchor="b" anchorCtr="0" compatLnSpc="1">
            <a:prstTxWarp prst="textNoShape">
              <a:avLst/>
            </a:prstTxWarp>
          </a:bodyPr>
          <a:lstStyle>
            <a:lvl1pPr algn="r" defTabSz="915988">
              <a:spcBef>
                <a:spcPct val="0"/>
              </a:spcBef>
              <a:defRPr sz="1000" i="1">
                <a:solidFill>
                  <a:schemeClr val="tx1"/>
                </a:solidFill>
                <a:latin typeface="Times New Roman" charset="0"/>
              </a:defRPr>
            </a:lvl1pPr>
          </a:lstStyle>
          <a:p>
            <a:fld id="{6A9EAA0F-DEFE-6847-9F57-32D905EAB664}" type="slidenum">
              <a:rPr lang="en-US"/>
              <a:pPr/>
              <a:t>‹#›</a:t>
            </a:fld>
            <a:endParaRPr lang="en-US"/>
          </a:p>
        </p:txBody>
      </p:sp>
      <p:sp>
        <p:nvSpPr>
          <p:cNvPr id="2054" name="Rectangle 6"/>
          <p:cNvSpPr>
            <a:spLocks noGrp="1" noChangeArrowheads="1"/>
          </p:cNvSpPr>
          <p:nvPr>
            <p:ph type="body" sz="quarter" idx="3"/>
          </p:nvPr>
        </p:nvSpPr>
        <p:spPr bwMode="auto">
          <a:xfrm>
            <a:off x="931863" y="4408488"/>
            <a:ext cx="5132387" cy="4176712"/>
          </a:xfrm>
          <a:prstGeom prst="rect">
            <a:avLst/>
          </a:prstGeom>
          <a:noFill/>
          <a:ln w="9525">
            <a:noFill/>
            <a:miter lim="800000"/>
            <a:headEnd/>
            <a:tailEnd/>
          </a:ln>
          <a:effectLst/>
        </p:spPr>
        <p:txBody>
          <a:bodyPr vert="horz" wrap="square" lIns="91900" tIns="45146" rIns="91900" bIns="4514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5" name="Rectangle 7"/>
          <p:cNvSpPr>
            <a:spLocks noChangeArrowheads="1" noTextEdit="1"/>
          </p:cNvSpPr>
          <p:nvPr>
            <p:ph type="sldImg" idx="2"/>
          </p:nvPr>
        </p:nvSpPr>
        <p:spPr bwMode="auto">
          <a:xfrm>
            <a:off x="1189038" y="703263"/>
            <a:ext cx="4621212" cy="3465512"/>
          </a:xfrm>
          <a:prstGeom prst="rect">
            <a:avLst/>
          </a:prstGeom>
          <a:noFill/>
          <a:ln w="12700">
            <a:solidFill>
              <a:schemeClr val="tx1"/>
            </a:solidFill>
            <a:miter lim="800000"/>
            <a:headEnd/>
            <a:tailEnd/>
          </a:ln>
          <a:effectLst/>
        </p:spPr>
      </p:sp>
    </p:spTree>
  </p:cSld>
  <p:clrMap bg1="lt1" tx1="dk1" bg2="lt2" tx2="dk2" accent1="accent1" accent2="accent2" accent3="accent3" accent4="accent4" accent5="accent5" accent6="accent6" hlink="hlink" folHlink="folHlink"/>
  <p:notesStyle>
    <a:lvl1pPr algn="l" defTabSz="890588" rtl="0" eaLnBrk="0" fontAlgn="base" hangingPunct="0">
      <a:spcBef>
        <a:spcPct val="30000"/>
      </a:spcBef>
      <a:spcAft>
        <a:spcPct val="0"/>
      </a:spcAft>
      <a:defRPr sz="1200" kern="1200">
        <a:solidFill>
          <a:schemeClr val="tx1"/>
        </a:solidFill>
        <a:latin typeface="Times New Roman" charset="0"/>
        <a:ea typeface="+mn-ea"/>
        <a:cs typeface="+mn-cs"/>
      </a:defRPr>
    </a:lvl1pPr>
    <a:lvl2pPr marL="447675" algn="l" defTabSz="890588"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896938" algn="l" defTabSz="890588"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44613" algn="l" defTabSz="890588"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792288" algn="l" defTabSz="890588"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1F38BE4-EA27-F244-B881-4C2C56BB9224}" type="slidenum">
              <a:rPr lang="en-US"/>
              <a:pPr/>
              <a:t>2</a:t>
            </a:fld>
            <a:endParaRPr lang="en-US"/>
          </a:p>
        </p:txBody>
      </p:sp>
      <p:sp>
        <p:nvSpPr>
          <p:cNvPr id="466946" name="Rectangle 2"/>
          <p:cNvSpPr>
            <a:spLocks noChangeArrowheads="1" noTextEdit="1"/>
          </p:cNvSpPr>
          <p:nvPr>
            <p:ph type="sldImg"/>
          </p:nvPr>
        </p:nvSpPr>
        <p:spPr>
          <a:ln/>
        </p:spPr>
      </p:sp>
      <p:sp>
        <p:nvSpPr>
          <p:cNvPr id="466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ECB64B97-B290-B94E-8561-4F7B1A6DC1BC}" type="slidenum">
              <a:rPr lang="en-US"/>
              <a:pPr/>
              <a:t>3</a:t>
            </a:fld>
            <a:endParaRPr lang="en-US"/>
          </a:p>
        </p:txBody>
      </p:sp>
      <p:sp>
        <p:nvSpPr>
          <p:cNvPr id="470018" name="Rectangle 2"/>
          <p:cNvSpPr>
            <a:spLocks noChangeArrowheads="1" noTextEdit="1"/>
          </p:cNvSpPr>
          <p:nvPr>
            <p:ph type="sldImg"/>
          </p:nvPr>
        </p:nvSpPr>
        <p:spPr>
          <a:ln/>
        </p:spPr>
      </p:sp>
      <p:sp>
        <p:nvSpPr>
          <p:cNvPr id="470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EA027826-42ED-0F4D-9D6E-676C44BF0F6C}" type="slidenum">
              <a:rPr lang="en-US"/>
              <a:pPr/>
              <a:t>8</a:t>
            </a:fld>
            <a:endParaRPr lang="en-US"/>
          </a:p>
        </p:txBody>
      </p:sp>
      <p:sp>
        <p:nvSpPr>
          <p:cNvPr id="471042" name="Rectangle 2"/>
          <p:cNvSpPr>
            <a:spLocks noChangeArrowheads="1" noTextEdit="1"/>
          </p:cNvSpPr>
          <p:nvPr>
            <p:ph type="sldImg"/>
          </p:nvPr>
        </p:nvSpPr>
        <p:spPr>
          <a:ln/>
        </p:spPr>
      </p:sp>
      <p:sp>
        <p:nvSpPr>
          <p:cNvPr id="471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81437041-A360-C040-A802-4624371D781A}" type="slidenum">
              <a:rPr lang="en-US"/>
              <a:pPr/>
              <a:t>9</a:t>
            </a:fld>
            <a:endParaRPr lang="en-US"/>
          </a:p>
        </p:txBody>
      </p:sp>
      <p:sp>
        <p:nvSpPr>
          <p:cNvPr id="473090" name="Rectangle 2"/>
          <p:cNvSpPr>
            <a:spLocks noChangeArrowheads="1" noTextEdit="1"/>
          </p:cNvSpPr>
          <p:nvPr>
            <p:ph type="sldImg"/>
          </p:nvPr>
        </p:nvSpPr>
        <p:spPr>
          <a:ln/>
        </p:spPr>
      </p:sp>
      <p:sp>
        <p:nvSpPr>
          <p:cNvPr id="47309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418FEC5A-24D6-FD49-94C4-2FDE8BF5000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781C1544-218D-E34A-965F-BE5C6FDDF34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91275" y="230188"/>
            <a:ext cx="1797050" cy="5726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96950" y="230188"/>
            <a:ext cx="5241925" cy="5726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E0C1559E-20D5-BC43-8E37-3F82825F7A1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7CB2C187-E4CA-8446-B1C5-D58C378AA25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99024A58-C08A-4E48-925D-2F9416C0CD5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16000" y="18415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73600" y="18415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C1837963-5083-2845-AD8E-DF0D627FFAC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smtClean="0"/>
            </a:lvl1pPr>
          </a:lstStyle>
          <a:p>
            <a:fld id="{110670CC-AF9A-3145-B80F-A9E00B6784B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smtClean="0"/>
            </a:lvl1pPr>
          </a:lstStyle>
          <a:p>
            <a:fld id="{6E203029-EEE5-F74E-8747-D781C3EE952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smtClean="0"/>
            </a:lvl1pPr>
          </a:lstStyle>
          <a:p>
            <a:fld id="{4FF9A001-9C02-C240-83E0-F4A067258BD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8ADD3736-D07A-C34C-BAB1-E16B0C7A2C3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01C29423-4900-144E-A804-E5E0EC0ED91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spcBef>
                <a:spcPct val="0"/>
              </a:spcBef>
              <a:defRPr sz="1400">
                <a:solidFill>
                  <a:schemeClr val="tx1"/>
                </a:solidFill>
                <a:latin typeface="Times New Roman" charset="0"/>
              </a:defRPr>
            </a:lvl1pPr>
          </a:lstStyle>
          <a:p>
            <a:endParaRPr 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spcBef>
                <a:spcPct val="0"/>
              </a:spcBef>
              <a:defRPr sz="1400">
                <a:solidFill>
                  <a:schemeClr val="tx1"/>
                </a:solidFill>
                <a:latin typeface="Times New Roman" charset="0"/>
              </a:defRPr>
            </a:lvl1pPr>
          </a:lstStyle>
          <a:p>
            <a:endParaRPr lang="en-US"/>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spcBef>
                <a:spcPct val="0"/>
              </a:spcBef>
              <a:defRPr sz="1400">
                <a:solidFill>
                  <a:schemeClr val="tx1"/>
                </a:solidFill>
                <a:latin typeface="Times New Roman" charset="0"/>
              </a:defRPr>
            </a:lvl1pPr>
          </a:lstStyle>
          <a:p>
            <a:fld id="{6584EAE5-0F7B-F148-8B88-5F44B39D3B5B}" type="slidenum">
              <a:rPr lang="en-US"/>
              <a:pPr/>
              <a:t>‹#›</a:t>
            </a:fld>
            <a:endParaRPr lang="en-US"/>
          </a:p>
        </p:txBody>
      </p:sp>
      <p:sp>
        <p:nvSpPr>
          <p:cNvPr id="1029" name="Line 5"/>
          <p:cNvSpPr>
            <a:spLocks noChangeShapeType="1"/>
          </p:cNvSpPr>
          <p:nvPr/>
        </p:nvSpPr>
        <p:spPr bwMode="auto">
          <a:xfrm>
            <a:off x="0" y="1227138"/>
            <a:ext cx="9131300" cy="0"/>
          </a:xfrm>
          <a:prstGeom prst="line">
            <a:avLst/>
          </a:prstGeom>
          <a:noFill/>
          <a:ln w="25400">
            <a:solidFill>
              <a:srgbClr val="001F7E"/>
            </a:solidFill>
            <a:round/>
            <a:headEnd type="none" w="sm" len="sm"/>
            <a:tailEnd type="none" w="sm" len="sm"/>
          </a:ln>
          <a:effectLst/>
        </p:spPr>
        <p:txBody>
          <a:bodyPr>
            <a:prstTxWarp prst="textNoShape">
              <a:avLst/>
            </a:prstTxWarp>
          </a:bodyPr>
          <a:lstStyle/>
          <a:p>
            <a:endParaRPr lang="en-US"/>
          </a:p>
        </p:txBody>
      </p:sp>
      <p:sp>
        <p:nvSpPr>
          <p:cNvPr id="1030" name="Rectangle 6"/>
          <p:cNvSpPr>
            <a:spLocks noGrp="1" noChangeArrowheads="1"/>
          </p:cNvSpPr>
          <p:nvPr>
            <p:ph type="title"/>
          </p:nvPr>
        </p:nvSpPr>
        <p:spPr bwMode="auto">
          <a:xfrm>
            <a:off x="996950" y="230188"/>
            <a:ext cx="7191375" cy="901700"/>
          </a:xfrm>
          <a:prstGeom prst="rect">
            <a:avLst/>
          </a:prstGeom>
          <a:noFill/>
          <a:ln w="9525">
            <a:noFill/>
            <a:miter lim="800000"/>
            <a:headEnd/>
            <a:tailEnd/>
          </a:ln>
          <a:effectLst>
            <a:outerShdw blurRad="63500" dist="17961" dir="18900000" algn="ctr" rotWithShape="0">
              <a:schemeClr val="tx1">
                <a:alpha val="74998"/>
              </a:schemeClr>
            </a:outerShdw>
          </a:effectLst>
        </p:spPr>
        <p:txBody>
          <a:bodyPr vert="horz" wrap="square" lIns="92075" tIns="46038" rIns="92075" bIns="46038" numCol="1" anchor="ctr" anchorCtr="0" compatLnSpc="1">
            <a:prstTxWarp prst="textNoShape">
              <a:avLst/>
            </a:prstTxWarp>
          </a:bodyPr>
          <a:lstStyle/>
          <a:p>
            <a:pPr lvl="0"/>
            <a:r>
              <a:rPr lang="en-US"/>
              <a:t>Slide Title</a:t>
            </a:r>
          </a:p>
        </p:txBody>
      </p:sp>
      <p:sp>
        <p:nvSpPr>
          <p:cNvPr id="1031" name="Rectangle 7"/>
          <p:cNvSpPr>
            <a:spLocks noGrp="1" noChangeArrowheads="1"/>
          </p:cNvSpPr>
          <p:nvPr>
            <p:ph type="body" idx="1"/>
          </p:nvPr>
        </p:nvSpPr>
        <p:spPr bwMode="auto">
          <a:xfrm>
            <a:off x="1016000" y="1841500"/>
            <a:ext cx="71628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Body Text</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lnSpc>
          <a:spcPct val="90000"/>
        </a:lnSpc>
        <a:spcBef>
          <a:spcPct val="0"/>
        </a:spcBef>
        <a:spcAft>
          <a:spcPct val="0"/>
        </a:spcAft>
        <a:defRPr sz="3600" b="1">
          <a:solidFill>
            <a:schemeClr val="hlink"/>
          </a:solidFill>
          <a:latin typeface="+mj-lt"/>
          <a:ea typeface="+mj-ea"/>
          <a:cs typeface="+mj-cs"/>
        </a:defRPr>
      </a:lvl1pPr>
      <a:lvl2pPr algn="ctr" rtl="0" eaLnBrk="0" fontAlgn="base" hangingPunct="0">
        <a:lnSpc>
          <a:spcPct val="90000"/>
        </a:lnSpc>
        <a:spcBef>
          <a:spcPct val="0"/>
        </a:spcBef>
        <a:spcAft>
          <a:spcPct val="0"/>
        </a:spcAft>
        <a:defRPr sz="3600" b="1">
          <a:solidFill>
            <a:schemeClr val="hlink"/>
          </a:solidFill>
          <a:latin typeface="Arial" charset="0"/>
        </a:defRPr>
      </a:lvl2pPr>
      <a:lvl3pPr algn="ctr" rtl="0" eaLnBrk="0" fontAlgn="base" hangingPunct="0">
        <a:lnSpc>
          <a:spcPct val="90000"/>
        </a:lnSpc>
        <a:spcBef>
          <a:spcPct val="0"/>
        </a:spcBef>
        <a:spcAft>
          <a:spcPct val="0"/>
        </a:spcAft>
        <a:defRPr sz="3600" b="1">
          <a:solidFill>
            <a:schemeClr val="hlink"/>
          </a:solidFill>
          <a:latin typeface="Arial" charset="0"/>
        </a:defRPr>
      </a:lvl3pPr>
      <a:lvl4pPr algn="ctr" rtl="0" eaLnBrk="0" fontAlgn="base" hangingPunct="0">
        <a:lnSpc>
          <a:spcPct val="90000"/>
        </a:lnSpc>
        <a:spcBef>
          <a:spcPct val="0"/>
        </a:spcBef>
        <a:spcAft>
          <a:spcPct val="0"/>
        </a:spcAft>
        <a:defRPr sz="3600" b="1">
          <a:solidFill>
            <a:schemeClr val="hlink"/>
          </a:solidFill>
          <a:latin typeface="Arial" charset="0"/>
        </a:defRPr>
      </a:lvl4pPr>
      <a:lvl5pPr algn="ctr" rtl="0" eaLnBrk="0" fontAlgn="base" hangingPunct="0">
        <a:lnSpc>
          <a:spcPct val="90000"/>
        </a:lnSpc>
        <a:spcBef>
          <a:spcPct val="0"/>
        </a:spcBef>
        <a:spcAft>
          <a:spcPct val="0"/>
        </a:spcAft>
        <a:defRPr sz="3600" b="1">
          <a:solidFill>
            <a:schemeClr val="hlink"/>
          </a:solidFill>
          <a:latin typeface="Arial" charset="0"/>
        </a:defRPr>
      </a:lvl5pPr>
      <a:lvl6pPr marL="457200" algn="ctr" rtl="0" eaLnBrk="0" fontAlgn="base" hangingPunct="0">
        <a:lnSpc>
          <a:spcPct val="90000"/>
        </a:lnSpc>
        <a:spcBef>
          <a:spcPct val="0"/>
        </a:spcBef>
        <a:spcAft>
          <a:spcPct val="0"/>
        </a:spcAft>
        <a:defRPr sz="3600" b="1">
          <a:solidFill>
            <a:schemeClr val="hlink"/>
          </a:solidFill>
          <a:latin typeface="Arial" charset="0"/>
        </a:defRPr>
      </a:lvl6pPr>
      <a:lvl7pPr marL="914400" algn="ctr" rtl="0" eaLnBrk="0" fontAlgn="base" hangingPunct="0">
        <a:lnSpc>
          <a:spcPct val="90000"/>
        </a:lnSpc>
        <a:spcBef>
          <a:spcPct val="0"/>
        </a:spcBef>
        <a:spcAft>
          <a:spcPct val="0"/>
        </a:spcAft>
        <a:defRPr sz="3600" b="1">
          <a:solidFill>
            <a:schemeClr val="hlink"/>
          </a:solidFill>
          <a:latin typeface="Arial" charset="0"/>
        </a:defRPr>
      </a:lvl7pPr>
      <a:lvl8pPr marL="1371600" algn="ctr" rtl="0" eaLnBrk="0" fontAlgn="base" hangingPunct="0">
        <a:lnSpc>
          <a:spcPct val="90000"/>
        </a:lnSpc>
        <a:spcBef>
          <a:spcPct val="0"/>
        </a:spcBef>
        <a:spcAft>
          <a:spcPct val="0"/>
        </a:spcAft>
        <a:defRPr sz="3600" b="1">
          <a:solidFill>
            <a:schemeClr val="hlink"/>
          </a:solidFill>
          <a:latin typeface="Arial" charset="0"/>
        </a:defRPr>
      </a:lvl8pPr>
      <a:lvl9pPr marL="1828800" algn="ctr" rtl="0" eaLnBrk="0" fontAlgn="base" hangingPunct="0">
        <a:lnSpc>
          <a:spcPct val="90000"/>
        </a:lnSpc>
        <a:spcBef>
          <a:spcPct val="0"/>
        </a:spcBef>
        <a:spcAft>
          <a:spcPct val="0"/>
        </a:spcAft>
        <a:defRPr sz="3600" b="1">
          <a:solidFill>
            <a:schemeClr val="hlink"/>
          </a:solidFill>
          <a:latin typeface="Arial" charset="0"/>
        </a:defRPr>
      </a:lvl9pPr>
    </p:titleStyle>
    <p:bodyStyle>
      <a:lvl1pPr marL="225425" indent="-225425" algn="l" rtl="0" eaLnBrk="0" fontAlgn="base" hangingPunct="0">
        <a:lnSpc>
          <a:spcPct val="90000"/>
        </a:lnSpc>
        <a:spcBef>
          <a:spcPct val="30000"/>
        </a:spcBef>
        <a:spcAft>
          <a:spcPct val="0"/>
        </a:spcAft>
        <a:defRPr sz="2400" b="1">
          <a:solidFill>
            <a:srgbClr val="063DE8"/>
          </a:solidFill>
          <a:latin typeface="+mn-lt"/>
          <a:ea typeface="+mn-ea"/>
          <a:cs typeface="+mn-cs"/>
        </a:defRPr>
      </a:lvl1pPr>
      <a:lvl2pPr marL="917575" indent="-228600" algn="l" rtl="0" eaLnBrk="0" fontAlgn="base" hangingPunct="0">
        <a:lnSpc>
          <a:spcPct val="90000"/>
        </a:lnSpc>
        <a:spcBef>
          <a:spcPct val="30000"/>
        </a:spcBef>
        <a:spcAft>
          <a:spcPct val="0"/>
        </a:spcAft>
        <a:buSzPct val="100000"/>
        <a:buChar char="•"/>
        <a:defRPr sz="2400" b="1">
          <a:solidFill>
            <a:srgbClr val="063DE8"/>
          </a:solidFill>
          <a:latin typeface="+mn-lt"/>
          <a:ea typeface="ＭＳ Ｐゴシック" charset="-128"/>
        </a:defRPr>
      </a:lvl2pPr>
      <a:lvl3pPr marL="1260475" indent="-228600" algn="l" rtl="0" eaLnBrk="0" fontAlgn="base" hangingPunct="0">
        <a:lnSpc>
          <a:spcPct val="90000"/>
        </a:lnSpc>
        <a:spcBef>
          <a:spcPct val="30000"/>
        </a:spcBef>
        <a:spcAft>
          <a:spcPct val="0"/>
        </a:spcAft>
        <a:buSzPct val="100000"/>
        <a:buChar char="–"/>
        <a:defRPr b="1">
          <a:solidFill>
            <a:srgbClr val="063DE8"/>
          </a:solidFill>
          <a:latin typeface="+mn-lt"/>
          <a:ea typeface="ＭＳ Ｐゴシック" charset="-128"/>
        </a:defRPr>
      </a:lvl3pPr>
      <a:lvl4pPr marL="1546225" indent="-171450" algn="l" rtl="0" eaLnBrk="0" fontAlgn="base" hangingPunct="0">
        <a:lnSpc>
          <a:spcPct val="90000"/>
        </a:lnSpc>
        <a:spcBef>
          <a:spcPct val="30000"/>
        </a:spcBef>
        <a:spcAft>
          <a:spcPct val="0"/>
        </a:spcAft>
        <a:buSzPct val="100000"/>
        <a:buChar char="+"/>
        <a:defRPr sz="1600" b="1">
          <a:solidFill>
            <a:srgbClr val="063DE8"/>
          </a:solidFill>
          <a:latin typeface="+mn-lt"/>
          <a:ea typeface="ＭＳ Ｐゴシック" charset="-128"/>
        </a:defRPr>
      </a:lvl4pPr>
      <a:lvl5pPr marL="2000250" indent="-171450" algn="l" rtl="0" eaLnBrk="0" fontAlgn="base" hangingPunct="0">
        <a:lnSpc>
          <a:spcPct val="90000"/>
        </a:lnSpc>
        <a:spcBef>
          <a:spcPct val="30000"/>
        </a:spcBef>
        <a:spcAft>
          <a:spcPct val="0"/>
        </a:spcAft>
        <a:defRPr sz="1600" b="1">
          <a:solidFill>
            <a:srgbClr val="063DE8"/>
          </a:solidFill>
          <a:latin typeface="+mn-lt"/>
          <a:ea typeface="ＭＳ Ｐゴシック" charset="-128"/>
        </a:defRPr>
      </a:lvl5pPr>
      <a:lvl6pPr marL="2457450" indent="-171450" algn="l" rtl="0" eaLnBrk="0" fontAlgn="base" hangingPunct="0">
        <a:lnSpc>
          <a:spcPct val="90000"/>
        </a:lnSpc>
        <a:spcBef>
          <a:spcPct val="30000"/>
        </a:spcBef>
        <a:spcAft>
          <a:spcPct val="0"/>
        </a:spcAft>
        <a:defRPr sz="1600" b="1">
          <a:solidFill>
            <a:srgbClr val="063DE8"/>
          </a:solidFill>
          <a:latin typeface="+mn-lt"/>
          <a:ea typeface="ＭＳ Ｐゴシック" charset="-128"/>
        </a:defRPr>
      </a:lvl6pPr>
      <a:lvl7pPr marL="2914650" indent="-171450" algn="l" rtl="0" eaLnBrk="0" fontAlgn="base" hangingPunct="0">
        <a:lnSpc>
          <a:spcPct val="90000"/>
        </a:lnSpc>
        <a:spcBef>
          <a:spcPct val="30000"/>
        </a:spcBef>
        <a:spcAft>
          <a:spcPct val="0"/>
        </a:spcAft>
        <a:defRPr sz="1600" b="1">
          <a:solidFill>
            <a:srgbClr val="063DE8"/>
          </a:solidFill>
          <a:latin typeface="+mn-lt"/>
          <a:ea typeface="ＭＳ Ｐゴシック" charset="-128"/>
        </a:defRPr>
      </a:lvl7pPr>
      <a:lvl8pPr marL="3371850" indent="-171450" algn="l" rtl="0" eaLnBrk="0" fontAlgn="base" hangingPunct="0">
        <a:lnSpc>
          <a:spcPct val="90000"/>
        </a:lnSpc>
        <a:spcBef>
          <a:spcPct val="30000"/>
        </a:spcBef>
        <a:spcAft>
          <a:spcPct val="0"/>
        </a:spcAft>
        <a:defRPr sz="1600" b="1">
          <a:solidFill>
            <a:srgbClr val="063DE8"/>
          </a:solidFill>
          <a:latin typeface="+mn-lt"/>
          <a:ea typeface="ＭＳ Ｐゴシック" charset="-128"/>
        </a:defRPr>
      </a:lvl8pPr>
      <a:lvl9pPr marL="3829050" indent="-171450" algn="l" rtl="0" eaLnBrk="0" fontAlgn="base" hangingPunct="0">
        <a:lnSpc>
          <a:spcPct val="90000"/>
        </a:lnSpc>
        <a:spcBef>
          <a:spcPct val="30000"/>
        </a:spcBef>
        <a:spcAft>
          <a:spcPct val="0"/>
        </a:spcAft>
        <a:defRPr sz="1600" b="1">
          <a:solidFill>
            <a:srgbClr val="063DE8"/>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Logical Foundations of AI</a:t>
            </a:r>
            <a:endParaRPr lang="en-US" dirty="0"/>
          </a:p>
        </p:txBody>
      </p:sp>
      <p:sp>
        <p:nvSpPr>
          <p:cNvPr id="5" name="Subtitle 4"/>
          <p:cNvSpPr>
            <a:spLocks noGrp="1"/>
          </p:cNvSpPr>
          <p:nvPr>
            <p:ph type="subTitle" idx="1"/>
          </p:nvPr>
        </p:nvSpPr>
        <p:spPr/>
        <p:txBody>
          <a:bodyPr/>
          <a:lstStyle/>
          <a:p>
            <a:r>
              <a:rPr lang="en-US" dirty="0" smtClean="0"/>
              <a:t>Logic Programming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Procedural Control</a:t>
            </a:r>
            <a:endParaRPr lang="en-US" dirty="0"/>
          </a:p>
        </p:txBody>
      </p:sp>
      <p:sp>
        <p:nvSpPr>
          <p:cNvPr id="3" name="Content Placeholder 2"/>
          <p:cNvSpPr>
            <a:spLocks noGrp="1"/>
          </p:cNvSpPr>
          <p:nvPr>
            <p:ph idx="1"/>
          </p:nvPr>
        </p:nvSpPr>
        <p:spPr/>
        <p:txBody>
          <a:bodyPr>
            <a:normAutofit fontScale="92500" lnSpcReduction="10000"/>
          </a:bodyPr>
          <a:lstStyle/>
          <a:p>
            <a:pPr marL="457200" indent="-457200">
              <a:buFont typeface="Arial"/>
              <a:buChar char="•"/>
            </a:pPr>
            <a:r>
              <a:rPr lang="en-US" dirty="0" smtClean="0">
                <a:solidFill>
                  <a:schemeClr val="accent1"/>
                </a:solidFill>
              </a:rPr>
              <a:t>Order of clauses</a:t>
            </a:r>
          </a:p>
          <a:p>
            <a:pPr marL="457200" indent="-457200"/>
            <a:r>
              <a:rPr lang="en-US" b="0" dirty="0" err="1" smtClean="0">
                <a:solidFill>
                  <a:schemeClr val="tx1"/>
                </a:solidFill>
                <a:latin typeface="Courier"/>
                <a:cs typeface="Courier"/>
              </a:rPr>
              <a:t>cousin(jane,sam</a:t>
            </a:r>
            <a:r>
              <a:rPr lang="en-US" b="0" dirty="0" smtClean="0">
                <a:solidFill>
                  <a:schemeClr val="tx1"/>
                </a:solidFill>
                <a:latin typeface="Courier"/>
                <a:cs typeface="Courier"/>
              </a:rPr>
              <a:t>).</a:t>
            </a:r>
            <a:endParaRPr lang="en-US" b="0" dirty="0" smtClean="0">
              <a:solidFill>
                <a:schemeClr val="tx1"/>
              </a:solidFill>
              <a:latin typeface="Courier"/>
              <a:cs typeface="Courier"/>
            </a:endParaRPr>
          </a:p>
          <a:p>
            <a:pPr marL="457200" indent="-457200"/>
            <a:r>
              <a:rPr lang="en-US" b="0" dirty="0" err="1" smtClean="0">
                <a:solidFill>
                  <a:schemeClr val="tx1"/>
                </a:solidFill>
                <a:latin typeface="Courier"/>
                <a:cs typeface="Courier"/>
              </a:rPr>
              <a:t>cousin(X,Y</a:t>
            </a:r>
            <a:r>
              <a:rPr lang="en-US" b="0" dirty="0" smtClean="0">
                <a:solidFill>
                  <a:schemeClr val="tx1"/>
                </a:solidFill>
                <a:latin typeface="Courier"/>
                <a:cs typeface="Courier"/>
              </a:rPr>
              <a:t>):-</a:t>
            </a:r>
            <a:br>
              <a:rPr lang="en-US" b="0" dirty="0" smtClean="0">
                <a:solidFill>
                  <a:schemeClr val="tx1"/>
                </a:solidFill>
                <a:latin typeface="Courier"/>
                <a:cs typeface="Courier"/>
              </a:rPr>
            </a:br>
            <a:r>
              <a:rPr lang="en-US" b="0" dirty="0" err="1" smtClean="0">
                <a:solidFill>
                  <a:schemeClr val="tx1"/>
                </a:solidFill>
                <a:latin typeface="Courier"/>
                <a:cs typeface="Courier"/>
              </a:rPr>
              <a:t>granparent(Z,X),grandparent(Z,Y</a:t>
            </a:r>
            <a:r>
              <a:rPr lang="en-US" b="0" dirty="0" smtClean="0">
                <a:solidFill>
                  <a:schemeClr val="tx1"/>
                </a:solidFill>
                <a:latin typeface="Courier"/>
                <a:cs typeface="Courier"/>
              </a:rPr>
              <a:t>)</a:t>
            </a:r>
            <a:endParaRPr lang="en-US" dirty="0" smtClean="0">
              <a:solidFill>
                <a:schemeClr val="tx1"/>
              </a:solidFill>
            </a:endParaRPr>
          </a:p>
          <a:p>
            <a:pPr marL="457200" indent="-457200">
              <a:buFont typeface="Arial"/>
              <a:buChar char="•"/>
            </a:pPr>
            <a:r>
              <a:rPr lang="en-US" dirty="0" smtClean="0">
                <a:solidFill>
                  <a:srgbClr val="618FFD"/>
                </a:solidFill>
              </a:rPr>
              <a:t>Order of literals within a clause</a:t>
            </a:r>
          </a:p>
          <a:p>
            <a:pPr marL="457200" indent="-457200"/>
            <a:r>
              <a:rPr lang="en-US" b="0" dirty="0" err="1" smtClean="0">
                <a:solidFill>
                  <a:schemeClr val="tx1"/>
                </a:solidFill>
                <a:latin typeface="Courier"/>
                <a:cs typeface="Courier"/>
              </a:rPr>
              <a:t>americanCousin(X,Y</a:t>
            </a:r>
            <a:r>
              <a:rPr lang="en-US" b="0" dirty="0" smtClean="0">
                <a:solidFill>
                  <a:schemeClr val="tx1"/>
                </a:solidFill>
                <a:latin typeface="Courier"/>
                <a:cs typeface="Courier"/>
              </a:rPr>
              <a:t>):-</a:t>
            </a:r>
            <a:br>
              <a:rPr lang="en-US" b="0" dirty="0" smtClean="0">
                <a:solidFill>
                  <a:schemeClr val="tx1"/>
                </a:solidFill>
                <a:latin typeface="Courier"/>
                <a:cs typeface="Courier"/>
              </a:rPr>
            </a:br>
            <a:r>
              <a:rPr lang="en-US" b="0" dirty="0" err="1" smtClean="0">
                <a:solidFill>
                  <a:schemeClr val="tx1"/>
                </a:solidFill>
                <a:latin typeface="Courier"/>
                <a:cs typeface="Courier"/>
              </a:rPr>
              <a:t>american(X,Y),cousin(X</a:t>
            </a:r>
            <a:r>
              <a:rPr lang="en-US" b="0" dirty="0" smtClean="0">
                <a:solidFill>
                  <a:schemeClr val="tx1"/>
                </a:solidFill>
                <a:latin typeface="Courier"/>
                <a:cs typeface="Courier"/>
              </a:rPr>
              <a:t>).</a:t>
            </a:r>
          </a:p>
          <a:p>
            <a:pPr marL="457200" indent="-457200"/>
            <a:r>
              <a:rPr lang="en-US" b="0" dirty="0" err="1" smtClean="0">
                <a:solidFill>
                  <a:schemeClr val="tx1"/>
                </a:solidFill>
                <a:latin typeface="Courier"/>
                <a:cs typeface="Courier"/>
              </a:rPr>
              <a:t>americanCousin(X,Y</a:t>
            </a:r>
            <a:r>
              <a:rPr lang="en-US" b="0" dirty="0" smtClean="0">
                <a:solidFill>
                  <a:schemeClr val="tx1"/>
                </a:solidFill>
                <a:latin typeface="Courier"/>
                <a:cs typeface="Courier"/>
              </a:rPr>
              <a:t>):-</a:t>
            </a:r>
            <a:br>
              <a:rPr lang="en-US" b="0" dirty="0" smtClean="0">
                <a:solidFill>
                  <a:schemeClr val="tx1"/>
                </a:solidFill>
                <a:latin typeface="Courier"/>
                <a:cs typeface="Courier"/>
              </a:rPr>
            </a:br>
            <a:r>
              <a:rPr lang="en-US" b="0" dirty="0" err="1" smtClean="0">
                <a:solidFill>
                  <a:schemeClr val="tx1"/>
                </a:solidFill>
                <a:latin typeface="Courier"/>
                <a:cs typeface="Courier"/>
              </a:rPr>
              <a:t>cousin(X,Y),american(X</a:t>
            </a:r>
            <a:r>
              <a:rPr lang="en-US" b="0" dirty="0" smtClean="0">
                <a:solidFill>
                  <a:schemeClr val="tx1"/>
                </a:solidFill>
                <a:latin typeface="Courier"/>
                <a:cs typeface="Courier"/>
              </a:rPr>
              <a:t>)</a:t>
            </a:r>
            <a:endParaRPr lang="en-US" b="0" dirty="0" smtClean="0">
              <a:solidFill>
                <a:schemeClr val="tx1"/>
              </a:solidFill>
            </a:endParaRPr>
          </a:p>
          <a:p>
            <a:pPr marL="457200" indent="-457200">
              <a:buFont typeface="Arial"/>
              <a:buChar char="•"/>
            </a:pPr>
            <a:r>
              <a:rPr lang="en-US" dirty="0" smtClean="0">
                <a:solidFill>
                  <a:srgbClr val="618FFD"/>
                </a:solidFill>
              </a:rPr>
              <a:t>Cut (commit) operator !</a:t>
            </a:r>
          </a:p>
          <a:p>
            <a:pPr marL="457200" indent="-457200"/>
            <a:r>
              <a:rPr lang="en-US" b="0" dirty="0" err="1" smtClean="0">
                <a:solidFill>
                  <a:schemeClr val="tx1"/>
                </a:solidFill>
                <a:latin typeface="Courier"/>
                <a:cs typeface="Courier"/>
              </a:rPr>
              <a:t>americanCousin(X,Y</a:t>
            </a:r>
            <a:r>
              <a:rPr lang="en-US" b="0" dirty="0" smtClean="0">
                <a:solidFill>
                  <a:schemeClr val="tx1"/>
                </a:solidFill>
                <a:latin typeface="Courier"/>
                <a:cs typeface="Courier"/>
              </a:rPr>
              <a:t>):-</a:t>
            </a:r>
            <a:br>
              <a:rPr lang="en-US" b="0" dirty="0" smtClean="0">
                <a:solidFill>
                  <a:schemeClr val="tx1"/>
                </a:solidFill>
                <a:latin typeface="Courier"/>
                <a:cs typeface="Courier"/>
              </a:rPr>
            </a:br>
            <a:r>
              <a:rPr lang="en-US" b="0" dirty="0" err="1" smtClean="0">
                <a:solidFill>
                  <a:schemeClr val="tx1"/>
                </a:solidFill>
                <a:latin typeface="Courier"/>
                <a:cs typeface="Courier"/>
              </a:rPr>
              <a:t>cousin(X,Y),!,american(X</a:t>
            </a:r>
            <a:r>
              <a:rPr lang="en-US" b="0" dirty="0" smtClean="0">
                <a:solidFill>
                  <a:schemeClr val="tx1"/>
                </a:solidFill>
                <a:latin typeface="Courier"/>
                <a:cs typeface="Courier"/>
              </a:rPr>
              <a:t>).</a:t>
            </a:r>
            <a:endParaRPr lang="en-US" b="0" dirty="0">
              <a:solidFill>
                <a:schemeClr val="tx1"/>
              </a:solidFill>
              <a:latin typeface="Courier"/>
              <a:cs typeface="Courie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22914" name="Rectangle 2"/>
          <p:cNvSpPr>
            <a:spLocks noGrp="1" noChangeArrowheads="1"/>
          </p:cNvSpPr>
          <p:nvPr>
            <p:ph type="title"/>
          </p:nvPr>
        </p:nvSpPr>
        <p:spPr/>
        <p:txBody>
          <a:bodyPr/>
          <a:lstStyle/>
          <a:p>
            <a:r>
              <a:rPr lang="en-US"/>
              <a:t>Making FOL Practical</a:t>
            </a:r>
          </a:p>
        </p:txBody>
      </p:sp>
      <p:sp>
        <p:nvSpPr>
          <p:cNvPr id="422916" name="Rectangle 4"/>
          <p:cNvSpPr>
            <a:spLocks noGrp="1" noChangeArrowheads="1"/>
          </p:cNvSpPr>
          <p:nvPr>
            <p:ph type="body" idx="1"/>
          </p:nvPr>
        </p:nvSpPr>
        <p:spPr>
          <a:xfrm>
            <a:off x="774700" y="1447800"/>
            <a:ext cx="7594600" cy="4864100"/>
          </a:xfrm>
        </p:spPr>
        <p:txBody>
          <a:bodyPr/>
          <a:lstStyle/>
          <a:p>
            <a:r>
              <a:rPr lang="en-US" b="0">
                <a:solidFill>
                  <a:schemeClr val="tx1"/>
                </a:solidFill>
              </a:rPr>
              <a:t>Barriers to using FOL:</a:t>
            </a:r>
          </a:p>
          <a:p>
            <a:pPr lvl="1"/>
            <a:r>
              <a:rPr lang="en-US" b="0">
                <a:solidFill>
                  <a:schemeClr val="tx1"/>
                </a:solidFill>
              </a:rPr>
              <a:t>Choice of clauses to resolve</a:t>
            </a:r>
          </a:p>
          <a:p>
            <a:pPr lvl="1"/>
            <a:r>
              <a:rPr lang="en-US" b="0">
                <a:solidFill>
                  <a:schemeClr val="tx1"/>
                </a:solidFill>
              </a:rPr>
              <a:t>Huge amount of memory to store DAG</a:t>
            </a:r>
          </a:p>
          <a:p>
            <a:pPr lvl="1"/>
            <a:r>
              <a:rPr lang="en-US" b="0">
                <a:solidFill>
                  <a:schemeClr val="tx1"/>
                </a:solidFill>
              </a:rPr>
              <a:t>Getting useful answers to queries (not just “yes” or “no”)</a:t>
            </a:r>
          </a:p>
          <a:p>
            <a:r>
              <a:rPr lang="en-US" b="0">
                <a:solidFill>
                  <a:schemeClr val="hlink"/>
                </a:solidFill>
              </a:rPr>
              <a:t>PROLOG’s answers:</a:t>
            </a:r>
          </a:p>
          <a:p>
            <a:pPr lvl="1"/>
            <a:r>
              <a:rPr lang="en-US" b="0">
                <a:solidFill>
                  <a:schemeClr val="tx1"/>
                </a:solidFill>
              </a:rPr>
              <a:t>Simple backward-chaining resolution strategy – left/right, first to last clause</a:t>
            </a:r>
          </a:p>
          <a:p>
            <a:pPr lvl="1"/>
            <a:r>
              <a:rPr lang="en-US" b="0">
                <a:solidFill>
                  <a:schemeClr val="tx1"/>
                </a:solidFill>
              </a:rPr>
              <a:t>Tree-shaped proofs – no need to store entire proof in memory at one time</a:t>
            </a:r>
          </a:p>
          <a:p>
            <a:pPr lvl="1"/>
            <a:r>
              <a:rPr lang="en-US" b="0">
                <a:solidFill>
                  <a:schemeClr val="tx1"/>
                </a:solidFill>
              </a:rPr>
              <a:t>Extract answers to queries by returning variable bindings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lstStyle/>
          <a:p>
            <a:r>
              <a:rPr lang="en-US"/>
              <a:t>happy.pl</a:t>
            </a:r>
          </a:p>
        </p:txBody>
      </p:sp>
      <p:sp>
        <p:nvSpPr>
          <p:cNvPr id="427011" name="Rectangle 3"/>
          <p:cNvSpPr>
            <a:spLocks noGrp="1" noChangeArrowheads="1"/>
          </p:cNvSpPr>
          <p:nvPr>
            <p:ph type="body" idx="1"/>
          </p:nvPr>
        </p:nvSpPr>
        <p:spPr>
          <a:xfrm>
            <a:off x="990600" y="1371600"/>
            <a:ext cx="7162800" cy="4114800"/>
          </a:xfrm>
        </p:spPr>
        <p:txBody>
          <a:bodyPr/>
          <a:lstStyle/>
          <a:p>
            <a:pPr marL="342900" indent="-342900"/>
            <a:r>
              <a:rPr lang="en-US">
                <a:solidFill>
                  <a:schemeClr val="tx2"/>
                </a:solidFill>
                <a:latin typeface="Courier New" charset="0"/>
              </a:rPr>
              <a:t>happy(X) :- rich(X).</a:t>
            </a:r>
          </a:p>
          <a:p>
            <a:pPr marL="342900" indent="-342900"/>
            <a:r>
              <a:rPr lang="en-US">
                <a:solidFill>
                  <a:schemeClr val="tx2"/>
                </a:solidFill>
                <a:latin typeface="Courier New" charset="0"/>
              </a:rPr>
              <a:t>happy(X) :- loves(X,Y),happy(Y).</a:t>
            </a:r>
          </a:p>
          <a:p>
            <a:pPr marL="342900" indent="-342900"/>
            <a:r>
              <a:rPr lang="en-US">
                <a:solidFill>
                  <a:schemeClr val="tx2"/>
                </a:solidFill>
                <a:latin typeface="Courier New" charset="0"/>
              </a:rPr>
              <a:t>loves(X,Y) :- spouse(X,Y).</a:t>
            </a:r>
          </a:p>
          <a:p>
            <a:pPr marL="342900" indent="-342900"/>
            <a:r>
              <a:rPr lang="en-US">
                <a:solidFill>
                  <a:schemeClr val="tx2"/>
                </a:solidFill>
                <a:latin typeface="Courier New" charset="0"/>
              </a:rPr>
              <a:t>loves(X,Y) :- mother(X,Y).</a:t>
            </a:r>
          </a:p>
          <a:p>
            <a:pPr marL="342900" indent="-342900"/>
            <a:endParaRPr lang="en-US">
              <a:solidFill>
                <a:schemeClr val="tx2"/>
              </a:solidFill>
              <a:latin typeface="Courier New" charset="0"/>
            </a:endParaRPr>
          </a:p>
          <a:p>
            <a:pPr marL="342900" indent="-342900"/>
            <a:r>
              <a:rPr lang="en-US">
                <a:solidFill>
                  <a:schemeClr val="tx2"/>
                </a:solidFill>
                <a:latin typeface="Courier New" charset="0"/>
              </a:rPr>
              <a:t>rich(bill).</a:t>
            </a:r>
          </a:p>
          <a:p>
            <a:pPr marL="342900" indent="-342900"/>
            <a:r>
              <a:rPr lang="en-US">
                <a:solidFill>
                  <a:schemeClr val="tx2"/>
                </a:solidFill>
                <a:latin typeface="Courier New" charset="0"/>
              </a:rPr>
              <a:t>spouse(melinda,bill).</a:t>
            </a:r>
          </a:p>
          <a:p>
            <a:pPr marL="342900" indent="-342900"/>
            <a:r>
              <a:rPr lang="en-US">
                <a:solidFill>
                  <a:schemeClr val="tx2"/>
                </a:solidFill>
                <a:latin typeface="Courier New" charset="0"/>
              </a:rPr>
              <a:t>mother(elaine,melinda).</a:t>
            </a:r>
          </a:p>
          <a:p>
            <a:pPr marL="342900" indent="-342900"/>
            <a:r>
              <a:rPr lang="en-US">
                <a:solidFill>
                  <a:schemeClr val="tx2"/>
                </a:solidFill>
                <a:latin typeface="Courier New" charset="0"/>
              </a:rPr>
              <a:t>mother(mary,bill).</a:t>
            </a:r>
          </a:p>
          <a:p>
            <a:pPr marL="342900" indent="-342900"/>
            <a:r>
              <a:rPr lang="en-US">
                <a:solidFill>
                  <a:schemeClr val="tx2"/>
                </a:solidFill>
                <a:latin typeface="Courier New" charset="0"/>
              </a:rPr>
              <a:t>rich(paul).</a:t>
            </a:r>
          </a:p>
          <a:p>
            <a:pPr marL="342900" indent="-342900"/>
            <a:r>
              <a:rPr lang="en-US">
                <a:solidFill>
                  <a:schemeClr val="tx2"/>
                </a:solidFill>
                <a:latin typeface="Courier New" charset="0"/>
              </a:rPr>
              <a:t>mother(barbara,henry).</a:t>
            </a:r>
          </a:p>
        </p:txBody>
      </p:sp>
      <p:sp>
        <p:nvSpPr>
          <p:cNvPr id="427012" name="Text Box 4"/>
          <p:cNvSpPr txBox="1">
            <a:spLocks noChangeArrowheads="1"/>
          </p:cNvSpPr>
          <p:nvPr/>
        </p:nvSpPr>
        <p:spPr bwMode="auto">
          <a:xfrm>
            <a:off x="5867400" y="2895600"/>
            <a:ext cx="3048000" cy="3195638"/>
          </a:xfrm>
          <a:prstGeom prst="rect">
            <a:avLst/>
          </a:prstGeom>
          <a:noFill/>
          <a:ln w="15875">
            <a:noFill/>
            <a:miter lim="800000"/>
            <a:headEnd/>
            <a:tailEnd/>
          </a:ln>
          <a:effectLst/>
        </p:spPr>
        <p:txBody>
          <a:bodyPr>
            <a:prstTxWarp prst="textNoShape">
              <a:avLst/>
            </a:prstTxWarp>
            <a:spAutoFit/>
          </a:bodyPr>
          <a:lstStyle/>
          <a:p>
            <a:pPr algn="l"/>
            <a:r>
              <a:rPr lang="en-US" dirty="0"/>
              <a:t>QUERIES:</a:t>
            </a:r>
          </a:p>
          <a:p>
            <a:pPr algn="l"/>
            <a:r>
              <a:rPr lang="en-US" dirty="0"/>
              <a:t>?- </a:t>
            </a:r>
            <a:r>
              <a:rPr lang="en-US" dirty="0" err="1"/>
              <a:t>happy(bill</a:t>
            </a:r>
            <a:r>
              <a:rPr lang="en-US" dirty="0"/>
              <a:t>).</a:t>
            </a:r>
          </a:p>
          <a:p>
            <a:pPr lvl="1" algn="l"/>
            <a:r>
              <a:rPr lang="en-US" dirty="0"/>
              <a:t>YES</a:t>
            </a:r>
          </a:p>
          <a:p>
            <a:pPr algn="l"/>
            <a:r>
              <a:rPr lang="en-US" dirty="0"/>
              <a:t>?- </a:t>
            </a:r>
            <a:r>
              <a:rPr lang="en-US" dirty="0" err="1"/>
              <a:t>happy(henry</a:t>
            </a:r>
            <a:r>
              <a:rPr lang="en-US" dirty="0"/>
              <a:t>).</a:t>
            </a:r>
          </a:p>
          <a:p>
            <a:pPr lvl="1" algn="l"/>
            <a:r>
              <a:rPr lang="en-US" dirty="0"/>
              <a:t>NO</a:t>
            </a:r>
          </a:p>
          <a:p>
            <a:pPr algn="l"/>
            <a:r>
              <a:rPr lang="en-US" dirty="0"/>
              <a:t>?- </a:t>
            </a:r>
            <a:r>
              <a:rPr lang="en-US" dirty="0" err="1"/>
              <a:t>happy(Z</a:t>
            </a:r>
            <a:r>
              <a:rPr lang="en-US" dirty="0"/>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70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2701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27011">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2701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27011">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27011">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27011">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27011">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27011">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27011">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270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7012" grpId="0"/>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PROLOG Examples</a:t>
            </a:r>
            <a:endParaRPr lang="en-US" dirty="0"/>
          </a:p>
        </p:txBody>
      </p:sp>
      <p:sp>
        <p:nvSpPr>
          <p:cNvPr id="3" name="Content Placeholder 2"/>
          <p:cNvSpPr>
            <a:spLocks noGrp="1"/>
          </p:cNvSpPr>
          <p:nvPr>
            <p:ph idx="1"/>
          </p:nvPr>
        </p:nvSpPr>
        <p:spPr>
          <a:xfrm>
            <a:off x="990600" y="1828800"/>
            <a:ext cx="7162800" cy="4114800"/>
          </a:xfrm>
        </p:spPr>
        <p:txBody>
          <a:bodyPr/>
          <a:lstStyle/>
          <a:p>
            <a:r>
              <a:rPr lang="en-US" dirty="0" smtClean="0"/>
              <a:t>Happy</a:t>
            </a:r>
          </a:p>
          <a:p>
            <a:r>
              <a:rPr lang="en-US" dirty="0" smtClean="0"/>
              <a:t>Ancestor</a:t>
            </a:r>
          </a:p>
          <a:p>
            <a:r>
              <a:rPr lang="en-US" dirty="0" smtClean="0"/>
              <a:t>Lists</a:t>
            </a:r>
          </a:p>
          <a:p>
            <a:r>
              <a:rPr lang="en-US" dirty="0" smtClean="0"/>
              <a:t>Genesis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Lists</a:t>
            </a:r>
            <a:endParaRPr lang="en-US" dirty="0"/>
          </a:p>
        </p:txBody>
      </p:sp>
      <p:sp>
        <p:nvSpPr>
          <p:cNvPr id="3" name="Content Placeholder 2"/>
          <p:cNvSpPr>
            <a:spLocks noGrp="1"/>
          </p:cNvSpPr>
          <p:nvPr>
            <p:ph idx="1"/>
          </p:nvPr>
        </p:nvSpPr>
        <p:spPr/>
        <p:txBody>
          <a:bodyPr>
            <a:normAutofit fontScale="92500" lnSpcReduction="10000"/>
          </a:bodyPr>
          <a:lstStyle/>
          <a:p>
            <a:pPr>
              <a:buFont typeface="Arial"/>
              <a:buChar char="•"/>
            </a:pPr>
            <a:r>
              <a:rPr lang="en-US" b="0" dirty="0" smtClean="0"/>
              <a:t>Terms in Prolog can be used as data structures</a:t>
            </a:r>
          </a:p>
          <a:p>
            <a:pPr>
              <a:buFont typeface="Arial"/>
              <a:buChar char="•"/>
            </a:pPr>
            <a:r>
              <a:rPr lang="en-US" b="0" dirty="0" smtClean="0"/>
              <a:t>Lists: can be built using a 2-place function symbol "list" and a constant "nil"</a:t>
            </a:r>
          </a:p>
          <a:p>
            <a:pPr lvl="1">
              <a:buNone/>
            </a:pPr>
            <a:r>
              <a:rPr lang="en-US" b="0" dirty="0" err="1" smtClean="0"/>
              <a:t>list(a,list(b,list(c,nil</a:t>
            </a:r>
            <a:r>
              <a:rPr lang="en-US" b="0" dirty="0" smtClean="0"/>
              <a:t>)))</a:t>
            </a:r>
            <a:br>
              <a:rPr lang="en-US" b="0" dirty="0" smtClean="0"/>
            </a:br>
            <a:endParaRPr lang="en-US" b="0" dirty="0" smtClean="0"/>
          </a:p>
          <a:p>
            <a:pPr lvl="1">
              <a:buFont typeface="Arial"/>
              <a:buChar char="•"/>
            </a:pPr>
            <a:r>
              <a:rPr lang="en-US" sz="1600" b="0" dirty="0" smtClean="0"/>
              <a:t>(note: most implementations call the list function symbol ".")</a:t>
            </a:r>
          </a:p>
          <a:p>
            <a:pPr>
              <a:buFont typeface="Arial"/>
              <a:buChar char="•"/>
            </a:pPr>
            <a:r>
              <a:rPr lang="en-US" b="0" dirty="0" smtClean="0"/>
              <a:t>Prolog provides shorthand:</a:t>
            </a:r>
          </a:p>
          <a:p>
            <a:pPr lvl="1">
              <a:buNone/>
            </a:pPr>
            <a:r>
              <a:rPr lang="en-US" b="0" dirty="0" smtClean="0"/>
              <a:t>[</a:t>
            </a:r>
            <a:r>
              <a:rPr lang="en-US" b="0" dirty="0" err="1" smtClean="0"/>
              <a:t>a,b,c</a:t>
            </a:r>
            <a:r>
              <a:rPr lang="en-US" b="0" dirty="0" smtClean="0"/>
              <a:t>]</a:t>
            </a:r>
          </a:p>
          <a:p>
            <a:pPr>
              <a:buFont typeface="Arial"/>
              <a:buChar char="•"/>
            </a:pPr>
            <a:r>
              <a:rPr lang="en-US" b="0" dirty="0" smtClean="0"/>
              <a:t>Notation: [a, </a:t>
            </a:r>
            <a:r>
              <a:rPr lang="en-US" b="0" dirty="0" err="1" smtClean="0"/>
              <a:t>b</a:t>
            </a:r>
            <a:r>
              <a:rPr lang="en-US" b="0" dirty="0" smtClean="0"/>
              <a:t>, | R] is a list where R is the "rest of the list" (also a list).</a:t>
            </a:r>
          </a:p>
          <a:p>
            <a:pPr lvl="1">
              <a:buFont typeface="Arial"/>
              <a:buChar char="•"/>
            </a:pPr>
            <a:r>
              <a:rPr lang="en-US" b="0" dirty="0" smtClean="0"/>
              <a:t>Suppose variable R is bound to [</a:t>
            </a:r>
            <a:r>
              <a:rPr lang="en-US" b="0" dirty="0" err="1" smtClean="0"/>
              <a:t>c,d</a:t>
            </a:r>
            <a:r>
              <a:rPr lang="en-US" b="0" dirty="0" smtClean="0"/>
              <a:t>]</a:t>
            </a:r>
          </a:p>
          <a:p>
            <a:pPr lvl="1">
              <a:buFont typeface="Arial"/>
              <a:buChar char="•"/>
            </a:pPr>
            <a:r>
              <a:rPr lang="en-US" b="0" dirty="0" smtClean="0"/>
              <a:t>Then [</a:t>
            </a:r>
            <a:r>
              <a:rPr lang="en-US" b="0" dirty="0" err="1" smtClean="0"/>
              <a:t>a,b|R</a:t>
            </a:r>
            <a:r>
              <a:rPr lang="en-US" b="0" dirty="0" smtClean="0"/>
              <a:t>] is [</a:t>
            </a:r>
            <a:r>
              <a:rPr lang="en-US" b="0" dirty="0" err="1" smtClean="0"/>
              <a:t>a,b,c,d</a:t>
            </a:r>
            <a:r>
              <a:rPr lang="en-US" b="0"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Unifying Lists</a:t>
            </a:r>
            <a:endParaRPr lang="en-US" dirty="0"/>
          </a:p>
        </p:txBody>
      </p:sp>
      <p:sp>
        <p:nvSpPr>
          <p:cNvPr id="3" name="Content Placeholder 2"/>
          <p:cNvSpPr>
            <a:spLocks noGrp="1"/>
          </p:cNvSpPr>
          <p:nvPr>
            <p:ph idx="1"/>
          </p:nvPr>
        </p:nvSpPr>
        <p:spPr/>
        <p:txBody>
          <a:bodyPr/>
          <a:lstStyle/>
          <a:p>
            <a:r>
              <a:rPr lang="en-US" b="0" dirty="0" smtClean="0"/>
              <a:t>[</a:t>
            </a:r>
            <a:r>
              <a:rPr lang="en-US" b="0" dirty="0" err="1" smtClean="0"/>
              <a:t>a,b,c</a:t>
            </a:r>
            <a:r>
              <a:rPr lang="en-US" b="0" dirty="0" smtClean="0"/>
              <a:t>]   and  X</a:t>
            </a:r>
          </a:p>
          <a:p>
            <a:r>
              <a:rPr lang="en-US" b="0" dirty="0" smtClean="0"/>
              <a:t>X=[</a:t>
            </a:r>
            <a:r>
              <a:rPr lang="en-US" b="0" dirty="0" err="1" smtClean="0"/>
              <a:t>a,b,c</a:t>
            </a:r>
            <a:r>
              <a:rPr lang="en-US" b="0" dirty="0" smtClean="0"/>
              <a:t>]</a:t>
            </a:r>
          </a:p>
          <a:p>
            <a:r>
              <a:rPr lang="en-US" b="0" dirty="0" smtClean="0"/>
              <a:t>[</a:t>
            </a:r>
            <a:r>
              <a:rPr lang="en-US" b="0" dirty="0" err="1" smtClean="0"/>
              <a:t>a,b,c</a:t>
            </a:r>
            <a:r>
              <a:rPr lang="en-US" b="0" dirty="0" smtClean="0"/>
              <a:t>]  and  [</a:t>
            </a:r>
            <a:r>
              <a:rPr lang="en-US" b="0" dirty="0" err="1" smtClean="0"/>
              <a:t>a,X,Y</a:t>
            </a:r>
            <a:r>
              <a:rPr lang="en-US" b="0" dirty="0" smtClean="0"/>
              <a:t>]</a:t>
            </a:r>
          </a:p>
          <a:p>
            <a:r>
              <a:rPr lang="en-US" b="0" dirty="0" smtClean="0"/>
              <a:t>X=</a:t>
            </a:r>
            <a:r>
              <a:rPr lang="en-US" b="0" dirty="0" err="1" smtClean="0"/>
              <a:t>b,Y</a:t>
            </a:r>
            <a:r>
              <a:rPr lang="en-US" b="0" dirty="0" smtClean="0"/>
              <a:t>=</a:t>
            </a:r>
            <a:r>
              <a:rPr lang="en-US" b="0" dirty="0" err="1" smtClean="0"/>
              <a:t>c</a:t>
            </a:r>
            <a:endParaRPr lang="en-US" b="0" dirty="0" smtClean="0"/>
          </a:p>
          <a:p>
            <a:r>
              <a:rPr lang="en-US" b="0" dirty="0" smtClean="0"/>
              <a:t>[</a:t>
            </a:r>
            <a:r>
              <a:rPr lang="en-US" b="0" dirty="0" err="1" smtClean="0"/>
              <a:t>a,b,c</a:t>
            </a:r>
            <a:r>
              <a:rPr lang="en-US" b="0" dirty="0" smtClean="0"/>
              <a:t>] and [X|Y] </a:t>
            </a:r>
          </a:p>
          <a:p>
            <a:r>
              <a:rPr lang="en-US" b="0" dirty="0" smtClean="0"/>
              <a:t>X=a, Y=[</a:t>
            </a:r>
            <a:r>
              <a:rPr lang="en-US" b="0" dirty="0" err="1" smtClean="0"/>
              <a:t>b,c</a:t>
            </a:r>
            <a:r>
              <a:rPr lang="en-US" b="0" dirty="0" smtClean="0"/>
              <a:t>]</a:t>
            </a:r>
          </a:p>
          <a:p>
            <a:r>
              <a:rPr lang="en-US" b="0" dirty="0" smtClean="0"/>
              <a:t>[</a:t>
            </a:r>
            <a:r>
              <a:rPr lang="en-US" b="0" dirty="0" err="1" smtClean="0"/>
              <a:t>X,b,Y</a:t>
            </a:r>
            <a:r>
              <a:rPr lang="en-US" b="0" dirty="0" smtClean="0"/>
              <a:t>]  and [</a:t>
            </a:r>
            <a:r>
              <a:rPr lang="en-US" b="0" dirty="0" err="1" smtClean="0"/>
              <a:t>a,Z,Z</a:t>
            </a:r>
            <a:r>
              <a:rPr lang="en-US" b="0" dirty="0" smtClean="0"/>
              <a:t>]</a:t>
            </a:r>
          </a:p>
          <a:p>
            <a:r>
              <a:rPr lang="en-US" b="0" dirty="0" smtClean="0"/>
              <a:t>X=a, Z=</a:t>
            </a:r>
            <a:r>
              <a:rPr lang="en-US" b="0" dirty="0" err="1" smtClean="0"/>
              <a:t>b</a:t>
            </a:r>
            <a:r>
              <a:rPr lang="en-US" b="0" dirty="0" smtClean="0"/>
              <a:t>, Y=</a:t>
            </a:r>
            <a:r>
              <a:rPr lang="en-US" b="0" dirty="0" err="1" smtClean="0"/>
              <a:t>b</a:t>
            </a:r>
            <a:endParaRPr lang="en-US" b="0" dirty="0" smtClean="0"/>
          </a:p>
          <a:p>
            <a:endParaRPr lang="en-US" b="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PROLOG Examples</a:t>
            </a:r>
            <a:endParaRPr lang="en-US" dirty="0"/>
          </a:p>
        </p:txBody>
      </p:sp>
      <p:sp>
        <p:nvSpPr>
          <p:cNvPr id="3" name="Content Placeholder 2"/>
          <p:cNvSpPr>
            <a:spLocks noGrp="1"/>
          </p:cNvSpPr>
          <p:nvPr>
            <p:ph idx="1"/>
          </p:nvPr>
        </p:nvSpPr>
        <p:spPr>
          <a:xfrm>
            <a:off x="990600" y="1828800"/>
            <a:ext cx="7162800" cy="4114800"/>
          </a:xfrm>
        </p:spPr>
        <p:txBody>
          <a:bodyPr/>
          <a:lstStyle/>
          <a:p>
            <a:r>
              <a:rPr lang="en-US" dirty="0" smtClean="0"/>
              <a:t>Lists</a:t>
            </a:r>
          </a:p>
          <a:p>
            <a:r>
              <a:rPr lang="en-US" dirty="0" smtClean="0"/>
              <a:t>Genesis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4178" name="Rectangle 2"/>
          <p:cNvSpPr>
            <a:spLocks noGrp="1" noChangeArrowheads="1"/>
          </p:cNvSpPr>
          <p:nvPr>
            <p:ph type="title"/>
          </p:nvPr>
        </p:nvSpPr>
        <p:spPr/>
        <p:txBody>
          <a:bodyPr/>
          <a:lstStyle/>
          <a:p>
            <a:r>
              <a:rPr lang="en-US"/>
              <a:t>Prolog Limitations</a:t>
            </a:r>
          </a:p>
        </p:txBody>
      </p:sp>
      <p:sp>
        <p:nvSpPr>
          <p:cNvPr id="434179" name="Rectangle 3"/>
          <p:cNvSpPr>
            <a:spLocks noGrp="1" noChangeArrowheads="1"/>
          </p:cNvSpPr>
          <p:nvPr>
            <p:ph type="body" idx="1"/>
          </p:nvPr>
        </p:nvSpPr>
        <p:spPr/>
        <p:txBody>
          <a:bodyPr/>
          <a:lstStyle/>
          <a:p>
            <a:pPr>
              <a:buFontTx/>
              <a:buChar char="•"/>
            </a:pPr>
            <a:r>
              <a:rPr lang="en-US" b="0">
                <a:solidFill>
                  <a:schemeClr val="tx1"/>
                </a:solidFill>
              </a:rPr>
              <a:t>Only handles definite clauses (exactly one positive literal per clause)</a:t>
            </a:r>
          </a:p>
          <a:p>
            <a:pPr lvl="1"/>
            <a:r>
              <a:rPr lang="en-US" b="0">
                <a:solidFill>
                  <a:schemeClr val="tx1"/>
                </a:solidFill>
              </a:rPr>
              <a:t>Cannot express </a:t>
            </a:r>
            <a:r>
              <a:rPr lang="en-US" b="0" i="1">
                <a:solidFill>
                  <a:schemeClr val="tx1"/>
                </a:solidFill>
              </a:rPr>
              <a:t>e.g.</a:t>
            </a:r>
          </a:p>
          <a:p>
            <a:pPr lvl="1">
              <a:buFontTx/>
              <a:buNone/>
            </a:pPr>
            <a:r>
              <a:rPr lang="en-US" b="0">
                <a:solidFill>
                  <a:schemeClr val="tx1"/>
                </a:solidFill>
              </a:rPr>
              <a:t>		happy(bill) v happy(henry)</a:t>
            </a:r>
          </a:p>
          <a:p>
            <a:pPr>
              <a:buFontTx/>
              <a:buChar char="•"/>
            </a:pPr>
            <a:r>
              <a:rPr lang="en-US" b="0">
                <a:solidFill>
                  <a:schemeClr val="tx1"/>
                </a:solidFill>
              </a:rPr>
              <a:t>Tree-shaped proofs means some sub-steps may be repeatedly derived</a:t>
            </a:r>
          </a:p>
          <a:p>
            <a:pPr lvl="1"/>
            <a:r>
              <a:rPr lang="en-US" b="0">
                <a:solidFill>
                  <a:schemeClr val="tx1"/>
                </a:solidFill>
              </a:rPr>
              <a:t>DATALOG: does forward-chaining inference and caches derived unit clauses</a:t>
            </a:r>
          </a:p>
          <a:p>
            <a:pPr>
              <a:buFontTx/>
              <a:buChar char="•"/>
            </a:pPr>
            <a:r>
              <a:rPr lang="en-US" b="0">
                <a:solidFill>
                  <a:schemeClr val="tx1"/>
                </a:solidFill>
              </a:rPr>
              <a:t>Interpreter can get into an infinite loop if care is not taken in form &amp; order of clauses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5202" name="Rectangle 2"/>
          <p:cNvSpPr>
            <a:spLocks noGrp="1" noChangeArrowheads="1"/>
          </p:cNvSpPr>
          <p:nvPr>
            <p:ph type="title"/>
          </p:nvPr>
        </p:nvSpPr>
        <p:spPr/>
        <p:txBody>
          <a:bodyPr/>
          <a:lstStyle/>
          <a:p>
            <a:r>
              <a:rPr lang="en-US"/>
              <a:t>Exercise</a:t>
            </a:r>
          </a:p>
        </p:txBody>
      </p:sp>
      <p:sp>
        <p:nvSpPr>
          <p:cNvPr id="435203" name="Rectangle 3"/>
          <p:cNvSpPr>
            <a:spLocks noGrp="1" noChangeArrowheads="1"/>
          </p:cNvSpPr>
          <p:nvPr>
            <p:ph type="body" idx="1"/>
          </p:nvPr>
        </p:nvSpPr>
        <p:spPr>
          <a:xfrm>
            <a:off x="685800" y="1371600"/>
            <a:ext cx="7848600" cy="5257800"/>
          </a:xfrm>
        </p:spPr>
        <p:txBody>
          <a:bodyPr/>
          <a:lstStyle/>
          <a:p>
            <a:r>
              <a:rPr lang="en-US" b="0">
                <a:solidFill>
                  <a:schemeClr val="tx1"/>
                </a:solidFill>
              </a:rPr>
              <a:t>You have just been hired by snacks.com, an Internet startup that provides snacking recommendations.  Your first assignment is to create an expert system that will recommend snacks according to the following rules: </a:t>
            </a:r>
          </a:p>
          <a:p>
            <a:pPr>
              <a:buFontTx/>
              <a:buChar char="•"/>
            </a:pPr>
            <a:r>
              <a:rPr lang="en-US" b="0">
                <a:solidFill>
                  <a:schemeClr val="tx1"/>
                </a:solidFill>
              </a:rPr>
              <a:t>Every snack should contain one beverage and one munchie. </a:t>
            </a:r>
          </a:p>
          <a:p>
            <a:pPr>
              <a:buFontTx/>
              <a:buChar char="•"/>
            </a:pPr>
            <a:r>
              <a:rPr lang="en-US" b="0">
                <a:solidFill>
                  <a:schemeClr val="tx1"/>
                </a:solidFill>
              </a:rPr>
              <a:t>Sweet beverages are good with salty munchies. </a:t>
            </a:r>
          </a:p>
          <a:p>
            <a:pPr>
              <a:buFontTx/>
              <a:buChar char="•"/>
            </a:pPr>
            <a:r>
              <a:rPr lang="en-US" b="0">
                <a:solidFill>
                  <a:schemeClr val="tx1"/>
                </a:solidFill>
              </a:rPr>
              <a:t>Bitter beverages are good with sweet munchies or salty munchies. </a:t>
            </a:r>
          </a:p>
          <a:p>
            <a:r>
              <a:rPr lang="en-US" b="0">
                <a:solidFill>
                  <a:schemeClr val="hlink"/>
                </a:solidFill>
              </a:rPr>
              <a:t>Define a predicate snack(X,Y) that makes such recommendations.</a:t>
            </a:r>
            <a:endParaRPr lang="en-US" b="0">
              <a:solidFill>
                <a:schemeClr val="tx1"/>
              </a:solidFill>
            </a:endParaRPr>
          </a:p>
          <a:p>
            <a:endParaRPr lang="en-US" b="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TAS Slides(WB)">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ITAS Slides(WB)">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w="15875" cap="flat" cmpd="sng" algn="ctr">
          <a:solidFill>
            <a:schemeClr val="tx1"/>
          </a:solidFill>
          <a:prstDash val="solid"/>
          <a:round/>
          <a:headEnd type="none" w="med" len="med"/>
          <a:tailEnd type="triangl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400" b="0" i="0" u="none" strike="noStrike" cap="none" normalizeH="0" baseline="0">
            <a:ln>
              <a:noFill/>
            </a:ln>
            <a:solidFill>
              <a:srgbClr val="063DE8"/>
            </a:solidFill>
            <a:effectLst/>
            <a:latin typeface="Arial" charset="0"/>
          </a:defRPr>
        </a:defPPr>
      </a:lstStyle>
    </a:spDef>
    <a:lnDef>
      <a:spPr bwMode="auto">
        <a:xfrm>
          <a:off x="0" y="0"/>
          <a:ext cx="1" cy="1"/>
        </a:xfrm>
        <a:custGeom>
          <a:avLst/>
          <a:gdLst/>
          <a:ahLst/>
          <a:cxnLst/>
          <a:rect l="0" t="0" r="0" b="0"/>
          <a:pathLst/>
        </a:custGeom>
        <a:solidFill>
          <a:srgbClr val="FFFF99"/>
        </a:solidFill>
        <a:ln w="15875" cap="flat" cmpd="sng" algn="ctr">
          <a:solidFill>
            <a:schemeClr val="tx1"/>
          </a:solidFill>
          <a:prstDash val="solid"/>
          <a:round/>
          <a:headEnd type="none" w="med" len="med"/>
          <a:tailEnd type="triangl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400" b="0" i="0" u="none" strike="noStrike" cap="none" normalizeH="0" baseline="0">
            <a:ln>
              <a:noFill/>
            </a:ln>
            <a:solidFill>
              <a:srgbClr val="063DE8"/>
            </a:solidFill>
            <a:effectLst/>
            <a:latin typeface="Arial" charset="0"/>
          </a:defRPr>
        </a:defPPr>
      </a:lstStyle>
    </a:lnDef>
  </a:objectDefaults>
  <a:extraClrSchemeLst>
    <a:extraClrScheme>
      <a:clrScheme name="ITAS Slides(WB)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AS Slides(WB)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TAS Slides(WB)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TAS Slides(WB)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TAS Slides(WB)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TAS Slides(WB)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TAS Slides(WB)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Bosco:Desktop Folder:ITAS Slides(WB).ppt</Template>
  <TotalTime>1490423566</TotalTime>
  <Pages>45</Pages>
  <Words>705</Words>
  <Application>Microsoft Macintosh PowerPoint</Application>
  <PresentationFormat>On-screen Show (4:3)</PresentationFormat>
  <Paragraphs>82</Paragraphs>
  <Slides>10</Slides>
  <Notes>4</Notes>
  <HiddenSlides>1</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10</vt:i4>
      </vt:variant>
    </vt:vector>
  </HeadingPairs>
  <TitlesOfParts>
    <vt:vector size="16" baseType="lpstr">
      <vt:lpstr>Times New Roman</vt:lpstr>
      <vt:lpstr>Arial</vt:lpstr>
      <vt:lpstr>Symbol</vt:lpstr>
      <vt:lpstr>Euclid Math One</vt:lpstr>
      <vt:lpstr>Courier New</vt:lpstr>
      <vt:lpstr>ITAS Slides(WB)</vt:lpstr>
      <vt:lpstr>Logical Foundations of AI</vt:lpstr>
      <vt:lpstr>Making FOL Practical</vt:lpstr>
      <vt:lpstr>happy.pl</vt:lpstr>
      <vt:lpstr>PROLOG Examples</vt:lpstr>
      <vt:lpstr>Lists</vt:lpstr>
      <vt:lpstr>Unifying Lists</vt:lpstr>
      <vt:lpstr>PROLOG Examples</vt:lpstr>
      <vt:lpstr>Prolog Limitations</vt:lpstr>
      <vt:lpstr>Exercise</vt:lpstr>
      <vt:lpstr>Procedural Control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573 lecture 11/12 - KR1/2</dc:title>
  <dc:subject/>
  <dc:creator>Henry Kautz</dc:creator>
  <cp:keywords/>
  <dc:description/>
  <cp:lastModifiedBy>Henry Kautz</cp:lastModifiedBy>
  <cp:revision>408</cp:revision>
  <cp:lastPrinted>1997-08-21T20:07:16Z</cp:lastPrinted>
  <dcterms:created xsi:type="dcterms:W3CDTF">2010-10-28T12:30:13Z</dcterms:created>
  <dcterms:modified xsi:type="dcterms:W3CDTF">2010-10-28T13:57:19Z</dcterms:modified>
</cp:coreProperties>
</file>