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75" r:id="rId11"/>
    <p:sldId id="277" r:id="rId12"/>
    <p:sldId id="276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4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170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36BE-8E55-1747-B01A-0C9AF50AF7C5}" type="datetimeFigureOut">
              <a:rPr lang="en-US" smtClean="0"/>
              <a:t>8/26/10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71EC-0343-0447-93B7-8BFDF7476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36BE-8E55-1747-B01A-0C9AF50AF7C5}" type="datetimeFigureOut">
              <a:rPr lang="en-US" smtClean="0"/>
              <a:t>8/26/10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71EC-0343-0447-93B7-8BFDF7476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36BE-8E55-1747-B01A-0C9AF50AF7C5}" type="datetimeFigureOut">
              <a:rPr lang="en-US" smtClean="0"/>
              <a:t>8/26/10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71EC-0343-0447-93B7-8BFDF7476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36BE-8E55-1747-B01A-0C9AF50AF7C5}" type="datetimeFigureOut">
              <a:rPr lang="en-US" smtClean="0"/>
              <a:t>8/26/10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71EC-0343-0447-93B7-8BFDF7476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36BE-8E55-1747-B01A-0C9AF50AF7C5}" type="datetimeFigureOut">
              <a:rPr lang="en-US" smtClean="0"/>
              <a:t>8/26/10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71EC-0343-0447-93B7-8BFDF7476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36BE-8E55-1747-B01A-0C9AF50AF7C5}" type="datetimeFigureOut">
              <a:rPr lang="en-US" smtClean="0"/>
              <a:t>8/26/10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71EC-0343-0447-93B7-8BFDF7476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36BE-8E55-1747-B01A-0C9AF50AF7C5}" type="datetimeFigureOut">
              <a:rPr lang="en-US" smtClean="0"/>
              <a:t>8/26/10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71EC-0343-0447-93B7-8BFDF7476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36BE-8E55-1747-B01A-0C9AF50AF7C5}" type="datetimeFigureOut">
              <a:rPr lang="en-US" smtClean="0"/>
              <a:t>8/26/10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71EC-0343-0447-93B7-8BFDF7476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36BE-8E55-1747-B01A-0C9AF50AF7C5}" type="datetimeFigureOut">
              <a:rPr lang="en-US" smtClean="0"/>
              <a:t>8/26/10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71EC-0343-0447-93B7-8BFDF7476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36BE-8E55-1747-B01A-0C9AF50AF7C5}" type="datetimeFigureOut">
              <a:rPr lang="en-US" smtClean="0"/>
              <a:t>8/26/10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71EC-0343-0447-93B7-8BFDF7476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36BE-8E55-1747-B01A-0C9AF50AF7C5}" type="datetimeFigureOut">
              <a:rPr lang="en-US" smtClean="0"/>
              <a:t>8/26/10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71EC-0343-0447-93B7-8BFDF7476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236BE-8E55-1747-B01A-0C9AF50AF7C5}" type="datetimeFigureOut">
              <a:rPr lang="en-US" smtClean="0"/>
              <a:t>8/26/10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C71EC-0343-0447-93B7-8BFDF74769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CSC 244/444: Logical Foundations of 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Henry Kautz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name</a:t>
            </a:r>
          </a:p>
          <a:p>
            <a:r>
              <a:rPr lang="en-US" dirty="0" smtClean="0"/>
              <a:t>Year</a:t>
            </a:r>
          </a:p>
          <a:p>
            <a:r>
              <a:rPr lang="en-US" dirty="0" smtClean="0"/>
              <a:t>What you hope to gain from this course</a:t>
            </a:r>
          </a:p>
          <a:p>
            <a:r>
              <a:rPr lang="en-US" dirty="0" smtClean="0"/>
              <a:t>What you'd like to be doing in five years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did the color game have to do with this course?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These Represent?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5467" y="3218765"/>
            <a:ext cx="149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74563" y="2284787"/>
            <a:ext cx="65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</a:t>
            </a:r>
            <a:endParaRPr lang="en-US" sz="3600" dirty="0"/>
          </a:p>
        </p:txBody>
      </p:sp>
      <p:pic>
        <p:nvPicPr>
          <p:cNvPr id="6" name="Picture 5" descr="AA0274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106" y="2619173"/>
            <a:ext cx="2040626" cy="2491845"/>
          </a:xfrm>
          <a:prstGeom prst="rect">
            <a:avLst/>
          </a:prstGeom>
        </p:spPr>
      </p:pic>
      <p:pic>
        <p:nvPicPr>
          <p:cNvPr id="7" name="Picture 6" descr="LS0183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33" y="4188262"/>
            <a:ext cx="2155703" cy="18399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Each Symbol Represent?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73867" y="3115733"/>
            <a:ext cx="431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1 + 1 = 11</a:t>
            </a:r>
            <a:endParaRPr lang="en-US" sz="7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 Representation and Reasoning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Knowledge?</a:t>
            </a:r>
          </a:p>
          <a:p>
            <a:r>
              <a:rPr lang="en-US" dirty="0" smtClean="0"/>
              <a:t>What is Representation?</a:t>
            </a:r>
          </a:p>
          <a:p>
            <a:r>
              <a:rPr lang="en-US" dirty="0" smtClean="0"/>
              <a:t>What is Reasoning?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Read </a:t>
            </a:r>
            <a:r>
              <a:rPr lang="en-US" dirty="0" err="1" smtClean="0"/>
              <a:t>Brachman</a:t>
            </a:r>
            <a:r>
              <a:rPr lang="en-US" dirty="0" smtClean="0"/>
              <a:t> &amp; Levesque, Chapter 1</a:t>
            </a:r>
          </a:p>
          <a:p>
            <a:pPr>
              <a:buNone/>
            </a:pPr>
            <a:r>
              <a:rPr lang="en-US" dirty="0" smtClean="0"/>
              <a:t>Written responses due by email to me &lt;</a:t>
            </a:r>
            <a:r>
              <a:rPr lang="en-US" dirty="0" err="1" smtClean="0"/>
              <a:t>kautz@cs.rochester.edu</a:t>
            </a:r>
            <a:r>
              <a:rPr lang="en-US" dirty="0" smtClean="0"/>
              <a:t>&gt; no later than 10:00pm Monday September 6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00FF"/>
                </a:solidFill>
              </a:rPr>
              <a:t>RED</a:t>
            </a:r>
            <a:endParaRPr lang="en-US" sz="9600" b="1" dirty="0">
              <a:solidFill>
                <a:srgbClr val="0000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804000"/>
                </a:solidFill>
              </a:rPr>
              <a:t>YELLOW</a:t>
            </a:r>
            <a:endParaRPr lang="en-US" sz="9600" b="1" dirty="0">
              <a:solidFill>
                <a:srgbClr val="804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BLUE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BROWN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</a:rPr>
              <a:t>GREEN</a:t>
            </a:r>
            <a:endParaRPr lang="en-US" sz="9600" b="1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3">
                    <a:lumMod val="75000"/>
                  </a:schemeClr>
                </a:solidFill>
              </a:rPr>
              <a:t>ORANGE</a:t>
            </a:r>
            <a:endParaRPr lang="en-US" sz="9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BLACK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WHITE</a:t>
            </a:r>
            <a:endParaRPr lang="en-US" sz="9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116</Words>
  <Application>Microsoft Macintosh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CSC 244/444: Logical Foundations of Artificial Intelligence</vt:lpstr>
      <vt:lpstr>RED</vt:lpstr>
      <vt:lpstr>YELLOW</vt:lpstr>
      <vt:lpstr>BLUE</vt:lpstr>
      <vt:lpstr>BROWN</vt:lpstr>
      <vt:lpstr>GREEN</vt:lpstr>
      <vt:lpstr>ORANGE</vt:lpstr>
      <vt:lpstr>BLACK</vt:lpstr>
      <vt:lpstr>WHITE</vt:lpstr>
      <vt:lpstr>Syllabus</vt:lpstr>
      <vt:lpstr>Introductions</vt:lpstr>
      <vt:lpstr>What did the color game have to do with this course?</vt:lpstr>
      <vt:lpstr>What Do These Represent?</vt:lpstr>
      <vt:lpstr>What Does Each Symbol Represent?</vt:lpstr>
      <vt:lpstr>Knowledge Representation and Reasoning</vt:lpstr>
    </vt:vector>
  </TitlesOfParts>
  <Company>University of Rochester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244/444: Logical Foundations of Artificial Intelligence</dc:title>
  <dc:creator>Henry Kautz</dc:creator>
  <cp:lastModifiedBy>Henry Kautz</cp:lastModifiedBy>
  <cp:revision>4</cp:revision>
  <dcterms:created xsi:type="dcterms:W3CDTF">2010-08-26T12:13:05Z</dcterms:created>
  <dcterms:modified xsi:type="dcterms:W3CDTF">2010-08-26T12:56:53Z</dcterms:modified>
</cp:coreProperties>
</file>