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10" r:id="rId4"/>
    <p:sldId id="311" r:id="rId5"/>
    <p:sldId id="313" r:id="rId6"/>
    <p:sldId id="315" r:id="rId7"/>
    <p:sldId id="317" r:id="rId8"/>
    <p:sldId id="319" r:id="rId9"/>
    <p:sldId id="314" r:id="rId10"/>
    <p:sldId id="320" r:id="rId11"/>
    <p:sldId id="312" r:id="rId12"/>
    <p:sldId id="321" r:id="rId13"/>
    <p:sldId id="322" r:id="rId14"/>
    <p:sldId id="323" r:id="rId15"/>
    <p:sldId id="32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51" d="100"/>
          <a:sy n="151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commentAuthors" Target="commentAuthors.xml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10/12/09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10/12/09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686444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Programming Patterns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067911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9/30/2009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Expression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 an integer value to a string using a list</a:t>
            </a:r>
          </a:p>
          <a:p>
            <a:pPr lvl="1"/>
            <a:r>
              <a:rPr lang="en-US" dirty="0" smtClean="0"/>
              <a:t>Days = ['Mon', 'Tue', 'Wed', 'Thu', 'Fri', 'Sat', 'Sun']</a:t>
            </a:r>
          </a:p>
          <a:p>
            <a:pPr lvl="1"/>
            <a:r>
              <a:rPr lang="en-US" dirty="0" smtClean="0"/>
              <a:t>K = 4</a:t>
            </a:r>
          </a:p>
          <a:p>
            <a:pPr lvl="1"/>
            <a:r>
              <a:rPr lang="en-US" dirty="0" smtClean="0"/>
              <a:t>print 'Today is ' + </a:t>
            </a:r>
            <a:r>
              <a:rPr lang="en-US" dirty="0" err="1" smtClean="0"/>
              <a:t>Days[K</a:t>
            </a:r>
            <a:r>
              <a:rPr lang="en-US" dirty="0" smtClean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 input</a:t>
            </a:r>
          </a:p>
          <a:p>
            <a:pPr lvl="1"/>
            <a:r>
              <a:rPr lang="en-US" dirty="0" smtClean="0"/>
              <a:t>age = </a:t>
            </a:r>
            <a:r>
              <a:rPr lang="en-US" dirty="0" err="1" smtClean="0"/>
              <a:t>input('What</a:t>
            </a:r>
            <a:r>
              <a:rPr lang="en-US" dirty="0" smtClean="0"/>
              <a:t> is your age? ')</a:t>
            </a:r>
          </a:p>
          <a:p>
            <a:r>
              <a:rPr lang="en-US" dirty="0" smtClean="0"/>
              <a:t>Text input (a single line)</a:t>
            </a:r>
          </a:p>
          <a:p>
            <a:pPr lvl="1"/>
            <a:r>
              <a:rPr lang="en-US" dirty="0" smtClean="0"/>
              <a:t>name = </a:t>
            </a:r>
            <a:r>
              <a:rPr lang="en-US" dirty="0" err="1" smtClean="0"/>
              <a:t>raw_input('What</a:t>
            </a:r>
            <a:r>
              <a:rPr lang="en-US" dirty="0" smtClean="0"/>
              <a:t> is your name?')</a:t>
            </a:r>
          </a:p>
          <a:p>
            <a:r>
              <a:rPr lang="en-US" dirty="0" smtClean="0"/>
              <a:t>Text input (individual words)</a:t>
            </a:r>
          </a:p>
          <a:p>
            <a:pPr lvl="1"/>
            <a:r>
              <a:rPr lang="en-US" dirty="0" err="1" smtClean="0"/>
              <a:t>fullname</a:t>
            </a:r>
            <a:r>
              <a:rPr lang="en-US" dirty="0" smtClean="0"/>
              <a:t> = </a:t>
            </a:r>
            <a:r>
              <a:rPr lang="en-US" dirty="0" err="1" smtClean="0"/>
              <a:t>raw_input('What</a:t>
            </a:r>
            <a:r>
              <a:rPr lang="en-US" dirty="0" smtClean="0"/>
              <a:t> is your full name?')</a:t>
            </a:r>
          </a:p>
          <a:p>
            <a:pPr lvl="1"/>
            <a:r>
              <a:rPr lang="en-US" dirty="0" smtClean="0"/>
              <a:t>L = </a:t>
            </a:r>
            <a:r>
              <a:rPr lang="en-US" dirty="0" err="1" smtClean="0"/>
              <a:t>string.split(fullname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firstname</a:t>
            </a:r>
            <a:r>
              <a:rPr lang="en-US" dirty="0" smtClean="0"/>
              <a:t> = L[0]</a:t>
            </a:r>
          </a:p>
          <a:p>
            <a:pPr lvl="1"/>
            <a:r>
              <a:rPr lang="en-US" dirty="0" err="1" smtClean="0"/>
              <a:t>lastname</a:t>
            </a:r>
            <a:r>
              <a:rPr lang="en-US" dirty="0" smtClean="0"/>
              <a:t> = L[1]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(Repeating)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r>
              <a:rPr lang="en-US" dirty="0" smtClean="0"/>
              <a:t>Iterate over a </a:t>
            </a:r>
            <a:r>
              <a:rPr lang="en-US" dirty="0" smtClean="0">
                <a:solidFill>
                  <a:srgbClr val="FF0000"/>
                </a:solidFill>
              </a:rPr>
              <a:t>range </a:t>
            </a:r>
            <a:r>
              <a:rPr lang="en-US" dirty="0" smtClean="0"/>
              <a:t>of numbers</a:t>
            </a:r>
          </a:p>
          <a:p>
            <a:pPr lvl="1"/>
            <a:r>
              <a:rPr lang="en-US" dirty="0" smtClean="0"/>
              <a:t>Summing numbers from 1 to 5</a:t>
            </a:r>
          </a:p>
          <a:p>
            <a:pPr lvl="1"/>
            <a:r>
              <a:rPr lang="en-US" dirty="0" smtClean="0"/>
              <a:t>Sum = 0</a:t>
            </a:r>
          </a:p>
          <a:p>
            <a:pPr lvl="1"/>
            <a:r>
              <a:rPr lang="en-US" dirty="0" smtClean="0"/>
              <a:t>for X in range(1,5):</a:t>
            </a:r>
          </a:p>
          <a:p>
            <a:pPr lvl="2"/>
            <a:r>
              <a:rPr lang="en-US" dirty="0" smtClean="0"/>
              <a:t>Sum = Sum + X</a:t>
            </a:r>
          </a:p>
          <a:p>
            <a:r>
              <a:rPr lang="en-US" dirty="0" smtClean="0"/>
              <a:t>Iterate over </a:t>
            </a:r>
            <a:r>
              <a:rPr lang="en-US" dirty="0" smtClean="0">
                <a:solidFill>
                  <a:srgbClr val="FF0000"/>
                </a:solidFill>
              </a:rPr>
              <a:t>members </a:t>
            </a:r>
            <a:r>
              <a:rPr lang="en-US" dirty="0" smtClean="0"/>
              <a:t>of a list</a:t>
            </a:r>
          </a:p>
          <a:p>
            <a:pPr lvl="1"/>
            <a:r>
              <a:rPr lang="en-US" dirty="0" smtClean="0"/>
              <a:t>L = ['Sam', 'Fred', 'John']</a:t>
            </a:r>
          </a:p>
          <a:p>
            <a:pPr lvl="1"/>
            <a:r>
              <a:rPr lang="en-US" dirty="0" smtClean="0"/>
              <a:t>for X in L:</a:t>
            </a:r>
          </a:p>
          <a:p>
            <a:pPr lvl="2"/>
            <a:r>
              <a:rPr lang="en-US" dirty="0" smtClean="0"/>
              <a:t>print 'Hello, </a:t>
            </a:r>
            <a:r>
              <a:rPr lang="en-US" smtClean="0"/>
              <a:t>', X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(Repeating)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en-US" dirty="0" smtClean="0"/>
              <a:t>Iterate over </a:t>
            </a:r>
            <a:r>
              <a:rPr lang="en-US" dirty="0" smtClean="0">
                <a:solidFill>
                  <a:srgbClr val="FF0000"/>
                </a:solidFill>
              </a:rPr>
              <a:t>members </a:t>
            </a:r>
            <a:r>
              <a:rPr lang="en-US" dirty="0" smtClean="0"/>
              <a:t>of a list</a:t>
            </a:r>
          </a:p>
          <a:p>
            <a:pPr lvl="1"/>
            <a:r>
              <a:rPr lang="en-US" dirty="0" smtClean="0"/>
              <a:t>Summing numbers in a list</a:t>
            </a:r>
          </a:p>
          <a:p>
            <a:pPr lvl="1"/>
            <a:r>
              <a:rPr lang="en-US" dirty="0" smtClean="0"/>
              <a:t>L = [25, 20, 22, 19]</a:t>
            </a:r>
          </a:p>
          <a:p>
            <a:pPr lvl="1"/>
            <a:r>
              <a:rPr lang="en-US" dirty="0" smtClean="0"/>
              <a:t>Grade = 0</a:t>
            </a:r>
          </a:p>
          <a:p>
            <a:pPr lvl="1"/>
            <a:r>
              <a:rPr lang="en-US" dirty="0" smtClean="0"/>
              <a:t>for X in L:</a:t>
            </a:r>
          </a:p>
          <a:p>
            <a:pPr lvl="2"/>
            <a:r>
              <a:rPr lang="en-US" dirty="0" smtClean="0"/>
              <a:t>Grade = Grade + X</a:t>
            </a:r>
          </a:p>
          <a:p>
            <a:r>
              <a:rPr lang="en-US" dirty="0" smtClean="0"/>
              <a:t>Iterate over </a:t>
            </a:r>
            <a:r>
              <a:rPr lang="en-US" dirty="0" smtClean="0">
                <a:solidFill>
                  <a:srgbClr val="FF0000"/>
                </a:solidFill>
              </a:rPr>
              <a:t>positions </a:t>
            </a:r>
            <a:r>
              <a:rPr lang="en-US" dirty="0" smtClean="0"/>
              <a:t>in a list</a:t>
            </a:r>
          </a:p>
          <a:p>
            <a:pPr lvl="1"/>
            <a:r>
              <a:rPr lang="en-US" dirty="0" smtClean="0"/>
              <a:t>Summing numbers in a list</a:t>
            </a:r>
          </a:p>
          <a:p>
            <a:pPr lvl="1"/>
            <a:r>
              <a:rPr lang="en-US" dirty="0" smtClean="0"/>
              <a:t>L = [25, 20, 22, 19]</a:t>
            </a:r>
          </a:p>
          <a:p>
            <a:pPr lvl="1"/>
            <a:r>
              <a:rPr lang="en-US" dirty="0" smtClean="0"/>
              <a:t>Grade = 0</a:t>
            </a:r>
          </a:p>
          <a:p>
            <a:pPr lvl="1"/>
            <a:r>
              <a:rPr lang="en-US" dirty="0" smtClean="0"/>
              <a:t>for X in </a:t>
            </a:r>
            <a:r>
              <a:rPr lang="en-US" dirty="0" err="1" smtClean="0"/>
              <a:t>range(len(L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Grade = Grade + L[X]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r>
              <a:rPr lang="en-US" dirty="0" smtClean="0"/>
              <a:t>Do something different depending on the value of a expression</a:t>
            </a:r>
          </a:p>
          <a:p>
            <a:pPr lvl="1"/>
            <a:r>
              <a:rPr lang="en-US" dirty="0" smtClean="0"/>
              <a:t>if (Age &gt; 18):</a:t>
            </a:r>
          </a:p>
          <a:p>
            <a:pPr lvl="2"/>
            <a:r>
              <a:rPr lang="en-US" dirty="0" smtClean="0"/>
              <a:t>print 'Okay to enter'</a:t>
            </a:r>
          </a:p>
          <a:p>
            <a:pPr lvl="1"/>
            <a:r>
              <a:rPr lang="en-US" dirty="0" err="1" smtClean="0"/>
              <a:t>elif</a:t>
            </a:r>
            <a:r>
              <a:rPr lang="en-US" dirty="0" smtClean="0"/>
              <a:t> (Age &gt; 13):</a:t>
            </a:r>
          </a:p>
          <a:p>
            <a:pPr lvl="2"/>
            <a:r>
              <a:rPr lang="en-US" dirty="0" smtClean="0"/>
              <a:t>print 'Okay to enter with guardian'</a:t>
            </a:r>
          </a:p>
          <a:p>
            <a:pPr lvl="1"/>
            <a:r>
              <a:rPr lang="en-US" dirty="0" smtClean="0"/>
              <a:t>else:</a:t>
            </a:r>
          </a:p>
          <a:p>
            <a:pPr lvl="2"/>
            <a:r>
              <a:rPr lang="en-US" dirty="0" smtClean="0"/>
              <a:t>print 'You may not enter'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determine the average length of the words in a sentence typed by the user.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Assignment #4 (Design Lab)</a:t>
            </a:r>
          </a:p>
          <a:p>
            <a:pPr lvl="1"/>
            <a:r>
              <a:rPr lang="en-US" dirty="0" smtClean="0"/>
              <a:t>Due by Saturday 10</a:t>
            </a:r>
            <a:r>
              <a:rPr lang="en-US" baseline="30000" dirty="0" smtClean="0"/>
              <a:t>th</a:t>
            </a:r>
            <a:r>
              <a:rPr lang="en-US" dirty="0" smtClean="0"/>
              <a:t> October</a:t>
            </a:r>
          </a:p>
          <a:p>
            <a:pPr lvl="1"/>
            <a:r>
              <a:rPr lang="en-US" dirty="0" smtClean="0"/>
              <a:t>Electronic turn in</a:t>
            </a:r>
          </a:p>
          <a:p>
            <a:r>
              <a:rPr lang="en-US" dirty="0" smtClean="0"/>
              <a:t>Assignment #5 (Written exercises)</a:t>
            </a:r>
          </a:p>
          <a:p>
            <a:pPr lvl="1"/>
            <a:r>
              <a:rPr lang="en-US" dirty="0" smtClean="0"/>
              <a:t>Due Wednesday 7</a:t>
            </a:r>
            <a:r>
              <a:rPr lang="en-US" baseline="30000" dirty="0" smtClean="0"/>
              <a:t>th</a:t>
            </a:r>
            <a:r>
              <a:rPr lang="en-US" dirty="0" smtClean="0"/>
              <a:t> October (no class Oct 5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Turn in hardcopy in class</a:t>
            </a:r>
          </a:p>
          <a:p>
            <a:r>
              <a:rPr lang="en-US" smtClean="0"/>
              <a:t>Reading assigned today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statements: Textbook Sec. 7.1 and 7.3</a:t>
            </a:r>
          </a:p>
          <a:p>
            <a:pPr lvl="1"/>
            <a:r>
              <a:rPr lang="en-US" dirty="0" smtClean="0"/>
              <a:t>While statements: Textbook Sec. 8.2</a:t>
            </a:r>
          </a:p>
          <a:p>
            <a:r>
              <a:rPr lang="en-US" dirty="0" smtClean="0"/>
              <a:t>Pre-reading for Oct 7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Textbook Chapter 5 (Objects &amp; Graphics)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Top-Down Design</a:t>
            </a:r>
          </a:p>
          <a:p>
            <a:pPr lvl="1"/>
            <a:r>
              <a:rPr lang="en-US" dirty="0" smtClean="0"/>
              <a:t>How to go from a problem statement to a program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Key idea: don't just start trying to write code!</a:t>
            </a:r>
          </a:p>
          <a:p>
            <a:pPr lvl="1"/>
            <a:r>
              <a:rPr lang="en-US" dirty="0" smtClean="0"/>
              <a:t>Take small steps: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Task statement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Beginning, Middle, End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Main loop and stopping condition (if any)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Identify sub-tasks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Refine sub-tasks (repeat as necessary)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Write code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Read &amp; revise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Programming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writing code when it is obvious how to implement 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makes something obvious?</a:t>
            </a:r>
          </a:p>
          <a:p>
            <a:pPr lvl="1"/>
            <a:r>
              <a:rPr lang="en-US" dirty="0" smtClean="0"/>
              <a:t>When you have seen something like it before!</a:t>
            </a:r>
          </a:p>
          <a:p>
            <a:r>
              <a:rPr lang="en-US" dirty="0" smtClean="0"/>
              <a:t>Programming Patterns</a:t>
            </a:r>
          </a:p>
          <a:p>
            <a:pPr lvl="1"/>
            <a:r>
              <a:rPr lang="en-US" dirty="0" smtClean="0"/>
              <a:t>Kinds of expressions, statements, and code fragments that appear over and over again</a:t>
            </a:r>
          </a:p>
          <a:p>
            <a:pPr lvl="1"/>
            <a:r>
              <a:rPr lang="en-US" dirty="0" smtClean="0"/>
              <a:t>As your experience grows, your mental library grows</a:t>
            </a:r>
          </a:p>
          <a:p>
            <a:pPr lvl="1"/>
            <a:r>
              <a:rPr lang="en-US" dirty="0" smtClean="0"/>
              <a:t>More and more things become </a:t>
            </a:r>
            <a:r>
              <a:rPr lang="en-US" dirty="0" smtClean="0">
                <a:solidFill>
                  <a:srgbClr val="FF0000"/>
                </a:solidFill>
              </a:rPr>
              <a:t>obvious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Expression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arithmetic</a:t>
            </a:r>
          </a:p>
          <a:p>
            <a:pPr lvl="1"/>
            <a:r>
              <a:rPr lang="en-US" dirty="0" smtClean="0"/>
              <a:t>slope = (y2 – y1)/(x2 – x1)</a:t>
            </a:r>
          </a:p>
          <a:p>
            <a:r>
              <a:rPr lang="en-US" dirty="0" smtClean="0"/>
              <a:t>Complete mathematics</a:t>
            </a:r>
          </a:p>
          <a:p>
            <a:pPr lvl="1"/>
            <a:r>
              <a:rPr lang="en-US" dirty="0" smtClean="0"/>
              <a:t>import math</a:t>
            </a:r>
          </a:p>
          <a:p>
            <a:pPr lvl="1"/>
            <a:r>
              <a:rPr lang="en-US" dirty="0" smtClean="0"/>
              <a:t>Dist = math.sqrt((x1 – x2)**2 + (y1 – y2)**2)</a:t>
            </a:r>
          </a:p>
          <a:p>
            <a:r>
              <a:rPr lang="en-US" dirty="0" smtClean="0"/>
              <a:t>Random choice</a:t>
            </a:r>
          </a:p>
          <a:p>
            <a:pPr lvl="1"/>
            <a:r>
              <a:rPr lang="en-US" dirty="0" smtClean="0"/>
              <a:t>import random</a:t>
            </a:r>
          </a:p>
          <a:p>
            <a:pPr lvl="1"/>
            <a:r>
              <a:rPr lang="en-US" dirty="0" smtClean="0"/>
              <a:t>Roll = random.randint(1,6)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Expression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Creating a string</a:t>
            </a:r>
          </a:p>
          <a:p>
            <a:pPr lvl="1"/>
            <a:r>
              <a:rPr lang="en-US" dirty="0" smtClean="0"/>
              <a:t>S = 'Hello, World!'</a:t>
            </a:r>
          </a:p>
          <a:p>
            <a:r>
              <a:rPr lang="en-US" dirty="0" smtClean="0"/>
              <a:t>Length of a string</a:t>
            </a:r>
          </a:p>
          <a:p>
            <a:pPr lvl="1"/>
            <a:r>
              <a:rPr lang="en-US" dirty="0" err="1" smtClean="0"/>
              <a:t>len(S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Picking out the K-</a:t>
            </a:r>
            <a:r>
              <a:rPr lang="en-US" dirty="0" err="1" smtClean="0"/>
              <a:t>th</a:t>
            </a:r>
            <a:r>
              <a:rPr lang="en-US" dirty="0" smtClean="0"/>
              <a:t> character in a string</a:t>
            </a:r>
          </a:p>
          <a:p>
            <a:pPr lvl="1"/>
            <a:r>
              <a:rPr lang="en-US" dirty="0" smtClean="0"/>
              <a:t>S[K]</a:t>
            </a:r>
          </a:p>
          <a:p>
            <a:r>
              <a:rPr lang="en-US" dirty="0" smtClean="0"/>
              <a:t>First character in a string</a:t>
            </a:r>
          </a:p>
          <a:p>
            <a:pPr lvl="1"/>
            <a:r>
              <a:rPr lang="en-US" dirty="0" smtClean="0"/>
              <a:t>S[0]</a:t>
            </a:r>
          </a:p>
          <a:p>
            <a:r>
              <a:rPr lang="en-US" dirty="0" smtClean="0"/>
              <a:t>Last character in a string</a:t>
            </a:r>
          </a:p>
          <a:p>
            <a:pPr lvl="1"/>
            <a:r>
              <a:rPr lang="en-US" dirty="0" err="1" smtClean="0"/>
              <a:t>S[len(S</a:t>
            </a:r>
            <a:r>
              <a:rPr lang="en-US" dirty="0" smtClean="0"/>
              <a:t>) – 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Expression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Concatenating (stringing together) strings</a:t>
            </a:r>
          </a:p>
          <a:p>
            <a:pPr lvl="1"/>
            <a:r>
              <a:rPr lang="en-US" dirty="0" smtClean="0"/>
              <a:t>S = 'Hello,'</a:t>
            </a:r>
          </a:p>
          <a:p>
            <a:pPr lvl="1"/>
            <a:r>
              <a:rPr lang="en-US" dirty="0" smtClean="0"/>
              <a:t>P = 'Sam'</a:t>
            </a:r>
          </a:p>
          <a:p>
            <a:pPr lvl="1"/>
            <a:r>
              <a:rPr lang="en-US" dirty="0" smtClean="0"/>
              <a:t>S + ' ' + P == 'Hello, Sam'</a:t>
            </a:r>
          </a:p>
          <a:p>
            <a:r>
              <a:rPr lang="en-US" dirty="0" smtClean="0"/>
              <a:t>Finding the position of a word or character in a string</a:t>
            </a:r>
          </a:p>
          <a:p>
            <a:pPr lvl="1"/>
            <a:r>
              <a:rPr lang="en-US" dirty="0" smtClean="0"/>
              <a:t>import string</a:t>
            </a:r>
          </a:p>
          <a:p>
            <a:pPr lvl="1"/>
            <a:r>
              <a:rPr lang="en-US" dirty="0" err="1" smtClean="0"/>
              <a:t>string.find('c</a:t>
            </a:r>
            <a:r>
              <a:rPr lang="en-US" dirty="0" smtClean="0"/>
              <a:t>', '</a:t>
            </a:r>
            <a:r>
              <a:rPr lang="en-US" dirty="0" err="1" smtClean="0"/>
              <a:t>abcdefghijklmnopqrstuvwxyz</a:t>
            </a:r>
            <a:r>
              <a:rPr lang="en-US" dirty="0" smtClean="0"/>
              <a:t>')</a:t>
            </a:r>
          </a:p>
          <a:p>
            <a:r>
              <a:rPr lang="en-US" dirty="0" smtClean="0"/>
              <a:t>Replacing a character or word in a string</a:t>
            </a:r>
          </a:p>
          <a:p>
            <a:pPr lvl="1"/>
            <a:r>
              <a:rPr lang="en-US" dirty="0" smtClean="0"/>
              <a:t>S = </a:t>
            </a:r>
            <a:r>
              <a:rPr lang="en-US" dirty="0" err="1" smtClean="0"/>
              <a:t>string.replace('Hi</a:t>
            </a:r>
            <a:r>
              <a:rPr lang="en-US" dirty="0" smtClean="0"/>
              <a:t>!  How are you!', '!', ' ')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Expression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Translating back and forth between a integer and character, based on the position of the characters in a string</a:t>
            </a:r>
          </a:p>
          <a:p>
            <a:pPr lvl="1"/>
            <a:r>
              <a:rPr lang="en-US" dirty="0" smtClean="0"/>
              <a:t>S = '</a:t>
            </a:r>
            <a:r>
              <a:rPr lang="en-US" dirty="0" err="1" smtClean="0"/>
              <a:t>abcdefghijklmnopqrstuvwxyz</a:t>
            </a:r>
            <a:r>
              <a:rPr lang="en-US" dirty="0" smtClean="0"/>
              <a:t>'</a:t>
            </a:r>
          </a:p>
          <a:p>
            <a:pPr lvl="1"/>
            <a:r>
              <a:rPr lang="en-US" dirty="0" smtClean="0"/>
              <a:t>S[3-1] == '</a:t>
            </a:r>
            <a:r>
              <a:rPr lang="en-US" dirty="0" err="1" smtClean="0"/>
              <a:t>c</a:t>
            </a:r>
            <a:r>
              <a:rPr lang="en-US" dirty="0" smtClean="0"/>
              <a:t>'</a:t>
            </a:r>
          </a:p>
          <a:p>
            <a:pPr lvl="1"/>
            <a:r>
              <a:rPr lang="en-US" dirty="0" err="1" smtClean="0"/>
              <a:t>string.find(S</a:t>
            </a:r>
            <a:r>
              <a:rPr lang="en-US" dirty="0" smtClean="0"/>
              <a:t>, 'c')+1 ==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Expression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Creating list</a:t>
            </a:r>
          </a:p>
          <a:p>
            <a:pPr lvl="1"/>
            <a:r>
              <a:rPr lang="en-US" dirty="0" smtClean="0"/>
              <a:t>[0, 2, 4, 6, 8]</a:t>
            </a:r>
          </a:p>
          <a:p>
            <a:pPr lvl="1"/>
            <a:r>
              <a:rPr lang="en-US" dirty="0" smtClean="0"/>
              <a:t>range(0,8,2)</a:t>
            </a:r>
          </a:p>
          <a:p>
            <a:r>
              <a:rPr lang="en-US" dirty="0" smtClean="0"/>
              <a:t>Length of a list</a:t>
            </a:r>
          </a:p>
          <a:p>
            <a:pPr lvl="1"/>
            <a:r>
              <a:rPr lang="en-US" dirty="0" err="1" smtClean="0"/>
              <a:t>len(L</a:t>
            </a:r>
            <a:r>
              <a:rPr lang="en-US" dirty="0" smtClean="0"/>
              <a:t>)</a:t>
            </a:r>
          </a:p>
          <a:p>
            <a:r>
              <a:rPr lang="en-US" dirty="0" smtClean="0"/>
              <a:t>Picking out an element in a list</a:t>
            </a:r>
          </a:p>
          <a:p>
            <a:pPr lvl="1"/>
            <a:r>
              <a:rPr lang="en-US" dirty="0" smtClean="0"/>
              <a:t>L = ['Fee', '</a:t>
            </a:r>
            <a:r>
              <a:rPr lang="en-US" dirty="0" err="1" smtClean="0"/>
              <a:t>Fi</a:t>
            </a:r>
            <a:r>
              <a:rPr lang="en-US" dirty="0" smtClean="0"/>
              <a:t>', '</a:t>
            </a:r>
            <a:r>
              <a:rPr lang="en-US" dirty="0" err="1" smtClean="0"/>
              <a:t>Fo</a:t>
            </a:r>
            <a:r>
              <a:rPr lang="en-US" dirty="0" smtClean="0"/>
              <a:t>', '</a:t>
            </a:r>
            <a:r>
              <a:rPr lang="en-US" dirty="0" err="1" smtClean="0"/>
              <a:t>Fum</a:t>
            </a:r>
            <a:r>
              <a:rPr lang="en-US" dirty="0" smtClean="0"/>
              <a:t>']</a:t>
            </a:r>
          </a:p>
          <a:p>
            <a:pPr lvl="1"/>
            <a:r>
              <a:rPr lang="en-US" dirty="0" smtClean="0"/>
              <a:t>L[2] == '</a:t>
            </a:r>
            <a:r>
              <a:rPr lang="en-US" dirty="0" err="1" smtClean="0"/>
              <a:t>Fo</a:t>
            </a:r>
            <a:r>
              <a:rPr lang="en-US" dirty="0" smtClean="0"/>
              <a:t>'</a:t>
            </a:r>
          </a:p>
          <a:p>
            <a:r>
              <a:rPr lang="en-US" dirty="0" smtClean="0"/>
              <a:t>Last element of a list</a:t>
            </a:r>
          </a:p>
          <a:p>
            <a:pPr lvl="1"/>
            <a:r>
              <a:rPr lang="en-US" dirty="0" err="1" smtClean="0"/>
              <a:t>L[len(L</a:t>
            </a:r>
            <a:r>
              <a:rPr lang="en-US" dirty="0" smtClean="0"/>
              <a:t>) – 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2248</TotalTime>
  <Words>915</Words>
  <Application>Microsoft Macintosh PowerPoint</Application>
  <PresentationFormat>On-screen Show (4:3)</PresentationFormat>
  <Paragraphs>145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Breeze</vt:lpstr>
      <vt:lpstr>Programming Patterns </vt:lpstr>
      <vt:lpstr>Assignments</vt:lpstr>
      <vt:lpstr>Last Class</vt:lpstr>
      <vt:lpstr>Today: Programming Patterns</vt:lpstr>
      <vt:lpstr>Math Expression Patterns</vt:lpstr>
      <vt:lpstr>String Expression Patterns</vt:lpstr>
      <vt:lpstr>String Expression Patterns</vt:lpstr>
      <vt:lpstr>String Expression Patterns</vt:lpstr>
      <vt:lpstr>List Expression Patterns</vt:lpstr>
      <vt:lpstr>List Expression Patterns</vt:lpstr>
      <vt:lpstr>Input Patterns</vt:lpstr>
      <vt:lpstr>Iteration (Repeating) Patterns</vt:lpstr>
      <vt:lpstr>Iteration (Repeating) Patterns</vt:lpstr>
      <vt:lpstr>Choice</vt:lpstr>
      <vt:lpstr>Using Patterns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99</cp:revision>
  <dcterms:created xsi:type="dcterms:W3CDTF">2009-10-12T18:41:15Z</dcterms:created>
  <dcterms:modified xsi:type="dcterms:W3CDTF">2009-10-12T18:42:06Z</dcterms:modified>
</cp:coreProperties>
</file>